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4660"/>
  </p:normalViewPr>
  <p:slideViewPr>
    <p:cSldViewPr snapToGrid="0">
      <p:cViewPr varScale="1">
        <p:scale>
          <a:sx n="99" d="100"/>
          <a:sy n="99" d="100"/>
        </p:scale>
        <p:origin x="51" y="5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8C34F-5E3A-43BE-A15F-FBBD42D1A2D9}" type="datetimeFigureOut">
              <a:rPr lang="en-US" smtClean="0"/>
              <a:t>5/19/2024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2F521-F4D7-4BE2-BF70-8F09DC638827}" type="slidenum">
              <a:rPr lang="en-US" smtClean="0"/>
              <a:t>‹#›</a:t>
            </a:fld>
            <a:endParaRPr lang="en-US"/>
          </a:p>
        </p:txBody>
      </p:sp>
    </p:spTree>
    <p:extLst>
      <p:ext uri="{BB962C8B-B14F-4D97-AF65-F5344CB8AC3E}">
        <p14:creationId xmlns:p14="http://schemas.microsoft.com/office/powerpoint/2010/main" val="348049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presentation on Track Sales Leads Power Apps Canvas App. In this presentation, you will learn about the purpose, features and benefits of this app.</a:t>
            </a:r>
          </a:p>
        </p:txBody>
      </p:sp>
      <p:sp>
        <p:nvSpPr>
          <p:cNvPr id="4" name="Slide Number Placeholder 3"/>
          <p:cNvSpPr>
            <a:spLocks noGrp="1"/>
          </p:cNvSpPr>
          <p:nvPr>
            <p:ph type="sldNum" sz="quarter" idx="5"/>
          </p:nvPr>
        </p:nvSpPr>
        <p:spPr/>
        <p:txBody>
          <a:bodyPr/>
          <a:lstStyle/>
          <a:p>
            <a:fld id="{95FEE6C0-A871-4030-A4BA-8FD5485EE856}" type="slidenum">
              <a:rPr lang="en-US" smtClean="0"/>
              <a:t>1</a:t>
            </a:fld>
            <a:endParaRPr lang="en-US"/>
          </a:p>
        </p:txBody>
      </p:sp>
    </p:spTree>
    <p:extLst>
      <p:ext uri="{BB962C8B-B14F-4D97-AF65-F5344CB8AC3E}">
        <p14:creationId xmlns:p14="http://schemas.microsoft.com/office/powerpoint/2010/main" val="3569855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Track Sales Leads Power Apps Canvas App seamlessly integrates with other Microsoft products, such as Dynamics 365. This integration allows sales teams to access customer data from multiple sources, making it easier to close deals faster. The app also integrates with other third-party apps, such as LinkedIn Sales Navigator, allowing sales teams to get insights into their leads.</a:t>
            </a:r>
          </a:p>
        </p:txBody>
      </p:sp>
      <p:sp>
        <p:nvSpPr>
          <p:cNvPr id="4" name="Slide Number Placeholder 3"/>
          <p:cNvSpPr>
            <a:spLocks noGrp="1"/>
          </p:cNvSpPr>
          <p:nvPr>
            <p:ph type="sldNum" sz="quarter" idx="5"/>
          </p:nvPr>
        </p:nvSpPr>
        <p:spPr/>
        <p:txBody>
          <a:bodyPr/>
          <a:lstStyle/>
          <a:p>
            <a:fld id="{95FEE6C0-A871-4030-A4BA-8FD5485EE856}" type="slidenum">
              <a:rPr lang="en-US" smtClean="0"/>
              <a:t>10</a:t>
            </a:fld>
            <a:endParaRPr lang="en-US"/>
          </a:p>
        </p:txBody>
      </p:sp>
    </p:spTree>
    <p:extLst>
      <p:ext uri="{BB962C8B-B14F-4D97-AF65-F5344CB8AC3E}">
        <p14:creationId xmlns:p14="http://schemas.microsoft.com/office/powerpoint/2010/main" val="3380284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 will discuss the benefits of using the Track Sales Leads Power Apps Canvas App. These benefits include increased productivity, improved communication, and enhanced customer experience.</a:t>
            </a:r>
          </a:p>
        </p:txBody>
      </p:sp>
      <p:sp>
        <p:nvSpPr>
          <p:cNvPr id="4" name="Slide Number Placeholder 3"/>
          <p:cNvSpPr>
            <a:spLocks noGrp="1"/>
          </p:cNvSpPr>
          <p:nvPr>
            <p:ph type="sldNum" sz="quarter" idx="5"/>
          </p:nvPr>
        </p:nvSpPr>
        <p:spPr/>
        <p:txBody>
          <a:bodyPr/>
          <a:lstStyle/>
          <a:p>
            <a:fld id="{95FEE6C0-A871-4030-A4BA-8FD5485EE856}" type="slidenum">
              <a:rPr lang="en-US" smtClean="0"/>
              <a:t>11</a:t>
            </a:fld>
            <a:endParaRPr lang="en-US"/>
          </a:p>
        </p:txBody>
      </p:sp>
    </p:spTree>
    <p:extLst>
      <p:ext uri="{BB962C8B-B14F-4D97-AF65-F5344CB8AC3E}">
        <p14:creationId xmlns:p14="http://schemas.microsoft.com/office/powerpoint/2010/main" val="3483664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Track Sales Leads Power Apps Canvas App streamlines the sales process, making sales teams more productive. The app allows sales teams to manage leads, track sales activities and manage customer accounts in one place. It also provides real-time insights into sales performance, allowing sales teams to make data-driven decisions.</a:t>
            </a:r>
          </a:p>
        </p:txBody>
      </p:sp>
      <p:sp>
        <p:nvSpPr>
          <p:cNvPr id="4" name="Slide Number Placeholder 3"/>
          <p:cNvSpPr>
            <a:spLocks noGrp="1"/>
          </p:cNvSpPr>
          <p:nvPr>
            <p:ph type="sldNum" sz="quarter" idx="5"/>
          </p:nvPr>
        </p:nvSpPr>
        <p:spPr/>
        <p:txBody>
          <a:bodyPr/>
          <a:lstStyle/>
          <a:p>
            <a:fld id="{95FEE6C0-A871-4030-A4BA-8FD5485EE856}" type="slidenum">
              <a:rPr lang="en-US" smtClean="0"/>
              <a:t>12</a:t>
            </a:fld>
            <a:endParaRPr lang="en-US"/>
          </a:p>
        </p:txBody>
      </p:sp>
    </p:spTree>
    <p:extLst>
      <p:ext uri="{BB962C8B-B14F-4D97-AF65-F5344CB8AC3E}">
        <p14:creationId xmlns:p14="http://schemas.microsoft.com/office/powerpoint/2010/main" val="4017939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Track Sales Leads Power Apps Canvas App improves communication between sales teams and their customers. The app allows sales teams to access customer data from multiple sources, making it easier to close deals faster. This app also allows sales teams to collaborate with other team members, making them more efficient.</a:t>
            </a:r>
          </a:p>
        </p:txBody>
      </p:sp>
      <p:sp>
        <p:nvSpPr>
          <p:cNvPr id="4" name="Slide Number Placeholder 3"/>
          <p:cNvSpPr>
            <a:spLocks noGrp="1"/>
          </p:cNvSpPr>
          <p:nvPr>
            <p:ph type="sldNum" sz="quarter" idx="5"/>
          </p:nvPr>
        </p:nvSpPr>
        <p:spPr/>
        <p:txBody>
          <a:bodyPr/>
          <a:lstStyle/>
          <a:p>
            <a:fld id="{95FEE6C0-A871-4030-A4BA-8FD5485EE856}" type="slidenum">
              <a:rPr lang="en-US" smtClean="0"/>
              <a:t>13</a:t>
            </a:fld>
            <a:endParaRPr lang="en-US"/>
          </a:p>
        </p:txBody>
      </p:sp>
    </p:spTree>
    <p:extLst>
      <p:ext uri="{BB962C8B-B14F-4D97-AF65-F5344CB8AC3E}">
        <p14:creationId xmlns:p14="http://schemas.microsoft.com/office/powerpoint/2010/main" val="1647964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Track Sales Leads Power Apps Canvas App enhances the customer experience by providing sales teams with real-time insights into customer needs and preferences. The app allows sales teams to access customer data from multiple sources, making it easier to provide personalized service. This app also allows sales teams to respond to customer inquiries faster, improving customer satisfaction.</a:t>
            </a:r>
          </a:p>
        </p:txBody>
      </p:sp>
      <p:sp>
        <p:nvSpPr>
          <p:cNvPr id="4" name="Slide Number Placeholder 3"/>
          <p:cNvSpPr>
            <a:spLocks noGrp="1"/>
          </p:cNvSpPr>
          <p:nvPr>
            <p:ph type="sldNum" sz="quarter" idx="5"/>
          </p:nvPr>
        </p:nvSpPr>
        <p:spPr/>
        <p:txBody>
          <a:bodyPr/>
          <a:lstStyle/>
          <a:p>
            <a:fld id="{95FEE6C0-A871-4030-A4BA-8FD5485EE856}" type="slidenum">
              <a:rPr lang="en-US" smtClean="0"/>
              <a:t>14</a:t>
            </a:fld>
            <a:endParaRPr lang="en-US"/>
          </a:p>
        </p:txBody>
      </p:sp>
    </p:spTree>
    <p:extLst>
      <p:ext uri="{BB962C8B-B14F-4D97-AF65-F5344CB8AC3E}">
        <p14:creationId xmlns:p14="http://schemas.microsoft.com/office/powerpoint/2010/main" val="1073363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Track Sales Leads Power Apps Canvas App is a powerful tool that helps sales teams to manage their leads effectively. It has a user-friendly interface, powerful features for lead management, and seamless integration with other Microsoft products. It also provides real-time insights into sales performance, making sales teams more productive. By using this app, sales teams can improve communication, enhance the customer experience and close deals faster.</a:t>
            </a:r>
          </a:p>
        </p:txBody>
      </p:sp>
      <p:sp>
        <p:nvSpPr>
          <p:cNvPr id="4" name="Slide Number Placeholder 3"/>
          <p:cNvSpPr>
            <a:spLocks noGrp="1"/>
          </p:cNvSpPr>
          <p:nvPr>
            <p:ph type="sldNum" sz="quarter" idx="5"/>
          </p:nvPr>
        </p:nvSpPr>
        <p:spPr/>
        <p:txBody>
          <a:bodyPr/>
          <a:lstStyle/>
          <a:p>
            <a:fld id="{95FEE6C0-A871-4030-A4BA-8FD5485EE856}" type="slidenum">
              <a:rPr lang="en-US" smtClean="0"/>
              <a:t>15</a:t>
            </a:fld>
            <a:endParaRPr lang="en-US"/>
          </a:p>
        </p:txBody>
      </p:sp>
    </p:spTree>
    <p:extLst>
      <p:ext uri="{BB962C8B-B14F-4D97-AF65-F5344CB8AC3E}">
        <p14:creationId xmlns:p14="http://schemas.microsoft.com/office/powerpoint/2010/main" val="979387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we will introduce you to the Track Sales Leads Power Apps Canvas App. Next, we will go over its features, including lead management, customization and integration. Finally, we will discuss the benefits of using this app, such as increased productivity, improved communication and enhanced customer experience.</a:t>
            </a:r>
          </a:p>
        </p:txBody>
      </p:sp>
      <p:sp>
        <p:nvSpPr>
          <p:cNvPr id="4" name="Slide Number Placeholder 3"/>
          <p:cNvSpPr>
            <a:spLocks noGrp="1"/>
          </p:cNvSpPr>
          <p:nvPr>
            <p:ph type="sldNum" sz="quarter" idx="5"/>
          </p:nvPr>
        </p:nvSpPr>
        <p:spPr/>
        <p:txBody>
          <a:bodyPr/>
          <a:lstStyle/>
          <a:p>
            <a:fld id="{95FEE6C0-A871-4030-A4BA-8FD5485EE856}" type="slidenum">
              <a:rPr lang="en-US" smtClean="0"/>
              <a:t>2</a:t>
            </a:fld>
            <a:endParaRPr lang="en-US"/>
          </a:p>
        </p:txBody>
      </p:sp>
    </p:spTree>
    <p:extLst>
      <p:ext uri="{BB962C8B-B14F-4D97-AF65-F5344CB8AC3E}">
        <p14:creationId xmlns:p14="http://schemas.microsoft.com/office/powerpoint/2010/main" val="95739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Track Sales Leads Power Apps Canvas App is a powerful tool that helps sales teams to manage their leads effectively. It is an easy-to-use app that can be accessed from anywhere, making it an indispensable tool for sales professionals. In this section, we will explore the purpose, how to access and the overview of the app.</a:t>
            </a:r>
          </a:p>
        </p:txBody>
      </p:sp>
      <p:sp>
        <p:nvSpPr>
          <p:cNvPr id="4" name="Slide Number Placeholder 3"/>
          <p:cNvSpPr>
            <a:spLocks noGrp="1"/>
          </p:cNvSpPr>
          <p:nvPr>
            <p:ph type="sldNum" sz="quarter" idx="5"/>
          </p:nvPr>
        </p:nvSpPr>
        <p:spPr/>
        <p:txBody>
          <a:bodyPr/>
          <a:lstStyle/>
          <a:p>
            <a:fld id="{95FEE6C0-A871-4030-A4BA-8FD5485EE856}" type="slidenum">
              <a:rPr lang="en-US" smtClean="0"/>
              <a:t>3</a:t>
            </a:fld>
            <a:endParaRPr lang="en-US"/>
          </a:p>
        </p:txBody>
      </p:sp>
    </p:spTree>
    <p:extLst>
      <p:ext uri="{BB962C8B-B14F-4D97-AF65-F5344CB8AC3E}">
        <p14:creationId xmlns:p14="http://schemas.microsoft.com/office/powerpoint/2010/main" val="834439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purpose of the Track Sales Leads Power Apps Canvas App is to help sales teams to manage their leads effectively. The app allows sales teams to capture leads, track sales activities and manage customer accounts in one place. It streamlines the sales process, making it easier for sales teams to close deals faster.</a:t>
            </a:r>
          </a:p>
        </p:txBody>
      </p:sp>
      <p:sp>
        <p:nvSpPr>
          <p:cNvPr id="4" name="Slide Number Placeholder 3"/>
          <p:cNvSpPr>
            <a:spLocks noGrp="1"/>
          </p:cNvSpPr>
          <p:nvPr>
            <p:ph type="sldNum" sz="quarter" idx="5"/>
          </p:nvPr>
        </p:nvSpPr>
        <p:spPr/>
        <p:txBody>
          <a:bodyPr/>
          <a:lstStyle/>
          <a:p>
            <a:fld id="{95FEE6C0-A871-4030-A4BA-8FD5485EE856}" type="slidenum">
              <a:rPr lang="en-US" smtClean="0"/>
              <a:t>4</a:t>
            </a:fld>
            <a:endParaRPr lang="en-US"/>
          </a:p>
        </p:txBody>
      </p:sp>
    </p:spTree>
    <p:extLst>
      <p:ext uri="{BB962C8B-B14F-4D97-AF65-F5344CB8AC3E}">
        <p14:creationId xmlns:p14="http://schemas.microsoft.com/office/powerpoint/2010/main" val="1450924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Track Sales Leads Power Apps Canvas App can be accessed from anywhere on any device. It can be downloaded from the Microsoft AppSource or accessed through a web browser. The app can be integrated with other Microsoft products, such as Dynamics 365, making it a seamless experience for sales teams.</a:t>
            </a:r>
          </a:p>
        </p:txBody>
      </p:sp>
      <p:sp>
        <p:nvSpPr>
          <p:cNvPr id="4" name="Slide Number Placeholder 3"/>
          <p:cNvSpPr>
            <a:spLocks noGrp="1"/>
          </p:cNvSpPr>
          <p:nvPr>
            <p:ph type="sldNum" sz="quarter" idx="5"/>
          </p:nvPr>
        </p:nvSpPr>
        <p:spPr/>
        <p:txBody>
          <a:bodyPr/>
          <a:lstStyle/>
          <a:p>
            <a:fld id="{95FEE6C0-A871-4030-A4BA-8FD5485EE856}" type="slidenum">
              <a:rPr lang="en-US" smtClean="0"/>
              <a:t>5</a:t>
            </a:fld>
            <a:endParaRPr lang="en-US"/>
          </a:p>
        </p:txBody>
      </p:sp>
    </p:spTree>
    <p:extLst>
      <p:ext uri="{BB962C8B-B14F-4D97-AF65-F5344CB8AC3E}">
        <p14:creationId xmlns:p14="http://schemas.microsoft.com/office/powerpoint/2010/main" val="63616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Track Sales Leads Power Apps Canvas App has a user-friendly interface that is easy to navigate. The app allows sales teams to create and manage leads, track sales activities, and manage customer accounts. It also provides real-time insights into sales performance, allowing sales teams to make data-driven decisions.</a:t>
            </a:r>
          </a:p>
        </p:txBody>
      </p:sp>
      <p:sp>
        <p:nvSpPr>
          <p:cNvPr id="4" name="Slide Number Placeholder 3"/>
          <p:cNvSpPr>
            <a:spLocks noGrp="1"/>
          </p:cNvSpPr>
          <p:nvPr>
            <p:ph type="sldNum" sz="quarter" idx="5"/>
          </p:nvPr>
        </p:nvSpPr>
        <p:spPr/>
        <p:txBody>
          <a:bodyPr/>
          <a:lstStyle/>
          <a:p>
            <a:fld id="{95FEE6C0-A871-4030-A4BA-8FD5485EE856}" type="slidenum">
              <a:rPr lang="en-US" smtClean="0"/>
              <a:t>6</a:t>
            </a:fld>
            <a:endParaRPr lang="en-US"/>
          </a:p>
        </p:txBody>
      </p:sp>
    </p:spTree>
    <p:extLst>
      <p:ext uri="{BB962C8B-B14F-4D97-AF65-F5344CB8AC3E}">
        <p14:creationId xmlns:p14="http://schemas.microsoft.com/office/powerpoint/2010/main" val="23914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 will explore the features of the Track Sales Leads Power Apps Canvas App. These features include lead management, customization and integration.</a:t>
            </a:r>
          </a:p>
        </p:txBody>
      </p:sp>
      <p:sp>
        <p:nvSpPr>
          <p:cNvPr id="4" name="Slide Number Placeholder 3"/>
          <p:cNvSpPr>
            <a:spLocks noGrp="1"/>
          </p:cNvSpPr>
          <p:nvPr>
            <p:ph type="sldNum" sz="quarter" idx="5"/>
          </p:nvPr>
        </p:nvSpPr>
        <p:spPr/>
        <p:txBody>
          <a:bodyPr/>
          <a:lstStyle/>
          <a:p>
            <a:fld id="{95FEE6C0-A871-4030-A4BA-8FD5485EE856}" type="slidenum">
              <a:rPr lang="en-US" smtClean="0"/>
              <a:t>7</a:t>
            </a:fld>
            <a:endParaRPr lang="en-US"/>
          </a:p>
        </p:txBody>
      </p:sp>
    </p:spTree>
    <p:extLst>
      <p:ext uri="{BB962C8B-B14F-4D97-AF65-F5344CB8AC3E}">
        <p14:creationId xmlns:p14="http://schemas.microsoft.com/office/powerpoint/2010/main" val="1160075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Track Sales Leads Power Apps Canvas App has powerful features for lead management. Sales teams can capture leads, track sales activities and manage customer accounts in one place. The app allows sales teams to see the status of each lead, making it easier to prioritize leads and close deals faster.</a:t>
            </a:r>
          </a:p>
        </p:txBody>
      </p:sp>
      <p:sp>
        <p:nvSpPr>
          <p:cNvPr id="4" name="Slide Number Placeholder 3"/>
          <p:cNvSpPr>
            <a:spLocks noGrp="1"/>
          </p:cNvSpPr>
          <p:nvPr>
            <p:ph type="sldNum" sz="quarter" idx="5"/>
          </p:nvPr>
        </p:nvSpPr>
        <p:spPr/>
        <p:txBody>
          <a:bodyPr/>
          <a:lstStyle/>
          <a:p>
            <a:fld id="{95FEE6C0-A871-4030-A4BA-8FD5485EE856}" type="slidenum">
              <a:rPr lang="en-US" smtClean="0"/>
              <a:t>8</a:t>
            </a:fld>
            <a:endParaRPr lang="en-US"/>
          </a:p>
        </p:txBody>
      </p:sp>
    </p:spTree>
    <p:extLst>
      <p:ext uri="{BB962C8B-B14F-4D97-AF65-F5344CB8AC3E}">
        <p14:creationId xmlns:p14="http://schemas.microsoft.com/office/powerpoint/2010/main" val="1640734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Track Sales Leads Power Apps Canvas App is highly customizable. Sales teams can create custom fields, dashboards and reports that meet their specific needs. This flexibility allows sales teams to tailor the app to their unique sales process, making them more productive.</a:t>
            </a:r>
          </a:p>
        </p:txBody>
      </p:sp>
      <p:sp>
        <p:nvSpPr>
          <p:cNvPr id="4" name="Slide Number Placeholder 3"/>
          <p:cNvSpPr>
            <a:spLocks noGrp="1"/>
          </p:cNvSpPr>
          <p:nvPr>
            <p:ph type="sldNum" sz="quarter" idx="5"/>
          </p:nvPr>
        </p:nvSpPr>
        <p:spPr/>
        <p:txBody>
          <a:bodyPr/>
          <a:lstStyle/>
          <a:p>
            <a:fld id="{95FEE6C0-A871-4030-A4BA-8FD5485EE856}" type="slidenum">
              <a:rPr lang="en-US" smtClean="0"/>
              <a:t>9</a:t>
            </a:fld>
            <a:endParaRPr lang="en-US"/>
          </a:p>
        </p:txBody>
      </p:sp>
    </p:spTree>
    <p:extLst>
      <p:ext uri="{BB962C8B-B14F-4D97-AF65-F5344CB8AC3E}">
        <p14:creationId xmlns:p14="http://schemas.microsoft.com/office/powerpoint/2010/main" val="135911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8D5D83F1-BF6E-4A98-8153-BAC9ABDE7CE3}" type="datetime1">
              <a:rPr lang="en-US" smtClean="0"/>
              <a:t>5/19/2024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39388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ED9BE5A2-57A1-4629-B29D-D386573AF9F3}" type="datetime1">
              <a:rPr lang="en-US" smtClean="0"/>
              <a:t>5/19/2024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0900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A3A72485-1B57-41B4-A998-97848CC136C2}" type="datetime1">
              <a:rPr lang="en-US" smtClean="0"/>
              <a:t>5/19/2024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983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BA576E92-E5C8-4FF8-B2BE-A516F6A1724E}" type="datetime1">
              <a:rPr lang="en-US" smtClean="0"/>
              <a:t>5/19/2024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7543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6DDB232-C681-46A2-B21F-2BD21E9CA134}" type="datetime1">
              <a:rPr lang="en-US" smtClean="0"/>
              <a:t>5/19/2024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48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30ABE26E-66F9-4E5F-9E07-CA7CDB200281}" type="datetime1">
              <a:rPr lang="en-US" smtClean="0"/>
              <a:t>5/19/2024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23290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85A1A01C-F286-49E7-998E-3D5BB613F99A}" type="datetime1">
              <a:rPr lang="en-US" smtClean="0"/>
              <a:t>5/19/2024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0975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7CC2C0A-F771-42D9-AAB0-90C3A2B0FEAD}" type="datetime1">
              <a:rPr lang="en-US" smtClean="0"/>
              <a:t>5/19/2024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6350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2CA2A270-409D-4410-9649-B7481576446C}" type="datetime1">
              <a:rPr lang="en-US" smtClean="0"/>
              <a:t>5/19/2024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58134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42200AA3-798A-4433-8927-6E115914B6EF}" type="datetime1">
              <a:rPr lang="en-US" smtClean="0"/>
              <a:t>5/19/2024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3988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36322871-0F85-43DC-99D7-CA8E7437E2EC}" type="datetime1">
              <a:rPr lang="en-US" smtClean="0"/>
              <a:t>5/19/2024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35533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E857DF4D-D974-434D-9D64-40B7405DF5F0}" type="datetime1">
              <a:rPr lang="en-US" smtClean="0"/>
              <a:t>5/19/2024</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72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eople at the meeting desk">
            <a:extLst>
              <a:ext uri="{FF2B5EF4-FFF2-40B4-BE49-F238E27FC236}">
                <a16:creationId xmlns:a16="http://schemas.microsoft.com/office/drawing/2014/main" id="{F512E2C6-D136-4486-B297-40F28392A47B}"/>
              </a:ext>
            </a:extLst>
          </p:cNvPr>
          <p:cNvPicPr>
            <a:picLocks noChangeAspect="1"/>
          </p:cNvPicPr>
          <p:nvPr/>
        </p:nvPicPr>
        <p:blipFill rotWithShape="1">
          <a:blip r:embed="rId3"/>
          <a:srcRect l="17567" r="25583"/>
          <a:stretch/>
        </p:blipFill>
        <p:spPr>
          <a:xfrm>
            <a:off x="20" y="10"/>
            <a:ext cx="6931132" cy="6857990"/>
          </a:xfrm>
          <a:prstGeom prst="rect">
            <a:avLst/>
          </a:prstGeom>
        </p:spPr>
      </p:pic>
      <p:sp>
        <p:nvSpPr>
          <p:cNvPr id="2" name="Title 1">
            <a:extLst>
              <a:ext uri="{FF2B5EF4-FFF2-40B4-BE49-F238E27FC236}">
                <a16:creationId xmlns:a16="http://schemas.microsoft.com/office/drawing/2014/main" id="{F554BD27-A37E-8466-CCE6-52A5B40F6F66}"/>
              </a:ext>
            </a:extLst>
          </p:cNvPr>
          <p:cNvSpPr>
            <a:spLocks noGrp="1"/>
          </p:cNvSpPr>
          <p:nvPr>
            <p:ph type="ctrTitle"/>
          </p:nvPr>
        </p:nvSpPr>
        <p:spPr>
          <a:xfrm>
            <a:off x="7537528" y="1032764"/>
            <a:ext cx="4308672" cy="3224045"/>
          </a:xfrm>
        </p:spPr>
        <p:txBody>
          <a:bodyPr anchor="b">
            <a:normAutofit/>
          </a:bodyPr>
          <a:lstStyle/>
          <a:p>
            <a:pPr>
              <a:lnSpc>
                <a:spcPct val="90000"/>
              </a:lnSpc>
            </a:pPr>
            <a:r>
              <a:rPr lang="en-US"/>
              <a:t>Track Sales Leads Power Apps Canvas App</a:t>
            </a:r>
          </a:p>
        </p:txBody>
      </p:sp>
      <p:sp>
        <p:nvSpPr>
          <p:cNvPr id="3" name="Subtitle 2">
            <a:extLst>
              <a:ext uri="{FF2B5EF4-FFF2-40B4-BE49-F238E27FC236}">
                <a16:creationId xmlns:a16="http://schemas.microsoft.com/office/drawing/2014/main" id="{AB3B1268-B12E-C924-17CC-39146EAAD549}"/>
              </a:ext>
            </a:extLst>
          </p:cNvPr>
          <p:cNvSpPr>
            <a:spLocks noGrp="1"/>
          </p:cNvSpPr>
          <p:nvPr>
            <p:ph type="subTitle" idx="1"/>
          </p:nvPr>
        </p:nvSpPr>
        <p:spPr>
          <a:xfrm>
            <a:off x="7535756" y="5046281"/>
            <a:ext cx="4308672" cy="1172408"/>
          </a:xfrm>
        </p:spPr>
        <p:txBody>
          <a:bodyPr anchor="t">
            <a:normAutofit/>
          </a:bodyPr>
          <a:lstStyle/>
          <a:p>
            <a:r>
              <a:rPr lang="en-US"/>
              <a:t>Efficiently organize, track and manage sales leads.</a:t>
            </a:r>
          </a:p>
        </p:txBody>
      </p:sp>
      <p:cxnSp>
        <p:nvCxnSpPr>
          <p:cNvPr id="11" name="Straight Connector 10">
            <a:extLst>
              <a:ext uri="{FF2B5EF4-FFF2-40B4-BE49-F238E27FC236}">
                <a16:creationId xmlns:a16="http://schemas.microsoft.com/office/drawing/2014/main" id="{6CA391F1-4B2C-521B-F6A5-52C74B303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5848" y="47115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1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Smart city and wireless communication network">
            <a:extLst>
              <a:ext uri="{FF2B5EF4-FFF2-40B4-BE49-F238E27FC236}">
                <a16:creationId xmlns:a16="http://schemas.microsoft.com/office/drawing/2014/main" id="{F16D7FC2-C1AF-459D-B3DF-031645991B0C}"/>
              </a:ext>
            </a:extLst>
          </p:cNvPr>
          <p:cNvPicPr>
            <a:picLocks noGrp="1" noChangeAspect="1"/>
          </p:cNvPicPr>
          <p:nvPr>
            <p:ph sz="half" idx="1"/>
          </p:nvPr>
        </p:nvPicPr>
        <p:blipFill rotWithShape="1">
          <a:blip r:embed="rId3"/>
          <a:srcRect l="26854" r="18080"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A726B8C-97CE-B660-2C01-5EB51A813F12}"/>
              </a:ext>
            </a:extLst>
          </p:cNvPr>
          <p:cNvSpPr>
            <a:spLocks noGrp="1"/>
          </p:cNvSpPr>
          <p:nvPr>
            <p:ph type="title"/>
          </p:nvPr>
        </p:nvSpPr>
        <p:spPr>
          <a:xfrm>
            <a:off x="5029200" y="914400"/>
            <a:ext cx="6501810" cy="1097280"/>
          </a:xfrm>
        </p:spPr>
        <p:txBody>
          <a:bodyPr vert="horz" lIns="91440" tIns="45720" rIns="91440" bIns="45720" rtlCol="0" anchor="t">
            <a:normAutofit/>
          </a:bodyPr>
          <a:lstStyle/>
          <a:p>
            <a:r>
              <a:rPr lang="en-US"/>
              <a:t>Integration with Other Apps</a:t>
            </a:r>
          </a:p>
        </p:txBody>
      </p:sp>
      <p:sp>
        <p:nvSpPr>
          <p:cNvPr id="4" name="Content Placeholder 3">
            <a:extLst>
              <a:ext uri="{FF2B5EF4-FFF2-40B4-BE49-F238E27FC236}">
                <a16:creationId xmlns:a16="http://schemas.microsoft.com/office/drawing/2014/main" id="{64093B4F-9D7F-D6DA-EA9F-F940CF4735C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Integration with Dynamics 365</a:t>
            </a:r>
          </a:p>
          <a:p>
            <a:pPr marL="0" lvl="1" indent="0">
              <a:buNone/>
            </a:pPr>
            <a:r>
              <a:rPr lang="en-US" sz="1400"/>
              <a:t>The Track Sales Leads Power Apps Canvas App seamlessly integrates with Dynamics 365, allowing sales teams to access customer data from multiple sources. This integration streamlines the sales process, making it easier to close deals faster.</a:t>
            </a:r>
          </a:p>
          <a:p>
            <a:pPr marL="0" indent="0">
              <a:spcBef>
                <a:spcPts val="2500"/>
              </a:spcBef>
              <a:buNone/>
            </a:pPr>
            <a:r>
              <a:rPr lang="en-US" sz="1400" b="1"/>
              <a:t>Integration with LinkedIn Sales Navigator</a:t>
            </a:r>
          </a:p>
          <a:p>
            <a:pPr marL="0" lvl="1" indent="0">
              <a:buNone/>
            </a:pPr>
            <a:r>
              <a:rPr lang="en-US" sz="1400"/>
              <a:t>The Track Sales Leads Power Apps Canvas App integrates with LinkedIn Sales Navigator, providing sales teams with valuable insights into their leads. This integration allows sales teams to make informed decisions, resulting in higher conversion rates.</a:t>
            </a:r>
          </a:p>
        </p:txBody>
      </p:sp>
    </p:spTree>
    <p:extLst>
      <p:ext uri="{BB962C8B-B14F-4D97-AF65-F5344CB8AC3E}">
        <p14:creationId xmlns:p14="http://schemas.microsoft.com/office/powerpoint/2010/main" val="4066314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Hand holding phone with Graph screen">
            <a:extLst>
              <a:ext uri="{FF2B5EF4-FFF2-40B4-BE49-F238E27FC236}">
                <a16:creationId xmlns:a16="http://schemas.microsoft.com/office/drawing/2014/main" id="{225FFF5B-9786-4857-8C9F-7781E4E70C79}"/>
              </a:ext>
            </a:extLst>
          </p:cNvPr>
          <p:cNvPicPr>
            <a:picLocks noGrp="1" noChangeAspect="1"/>
          </p:cNvPicPr>
          <p:nvPr>
            <p:ph sz="half" idx="1"/>
          </p:nvPr>
        </p:nvPicPr>
        <p:blipFill rotWithShape="1">
          <a:blip r:embed="rId3"/>
          <a:srcRect l="37188" r="7746"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2253D21-310E-60E7-09AE-B3B3A1274B57}"/>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Benefits of the Track Sales Leads Power Apps Canvas App</a:t>
            </a:r>
          </a:p>
        </p:txBody>
      </p:sp>
      <p:sp>
        <p:nvSpPr>
          <p:cNvPr id="4" name="Content Placeholder 3">
            <a:extLst>
              <a:ext uri="{FF2B5EF4-FFF2-40B4-BE49-F238E27FC236}">
                <a16:creationId xmlns:a16="http://schemas.microsoft.com/office/drawing/2014/main" id="{1C558202-0ADD-4A36-14C1-C57961CDFBF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Increased Productivity</a:t>
            </a:r>
          </a:p>
          <a:p>
            <a:pPr marL="0" lvl="1" indent="0">
              <a:buNone/>
            </a:pPr>
            <a:r>
              <a:rPr lang="en-US" sz="1400"/>
              <a:t>Using the Track Sales Leads Power Apps Canvas App increases productivity by providing a centralized location for managing leads, reducing time spent on manual data entry, and enabling quick updates on the go.</a:t>
            </a:r>
          </a:p>
          <a:p>
            <a:pPr marL="0" indent="0">
              <a:spcBef>
                <a:spcPts val="2500"/>
              </a:spcBef>
              <a:buNone/>
            </a:pPr>
            <a:r>
              <a:rPr lang="en-US" sz="1400" b="1"/>
              <a:t>Improved Communication</a:t>
            </a:r>
          </a:p>
          <a:p>
            <a:pPr marL="0" lvl="1" indent="0">
              <a:buNone/>
            </a:pPr>
            <a:r>
              <a:rPr lang="en-US" sz="1400"/>
              <a:t>The Track Sales Leads Power Apps Canvas App improves communication by providing a platform for collaboration, enabling real-time updates, and enhancing customer interactions.</a:t>
            </a:r>
          </a:p>
          <a:p>
            <a:pPr marL="0" indent="0">
              <a:spcBef>
                <a:spcPts val="2500"/>
              </a:spcBef>
              <a:buNone/>
            </a:pPr>
            <a:r>
              <a:rPr lang="en-US" sz="1400" b="1"/>
              <a:t>Enhanced Customer Experience</a:t>
            </a:r>
          </a:p>
          <a:p>
            <a:pPr marL="0" lvl="1" indent="0">
              <a:buNone/>
            </a:pPr>
            <a:r>
              <a:rPr lang="en-US" sz="1400"/>
              <a:t>Using the Track Sales Leads Power Apps Canvas App enhances the customer experience by enabling personalized interactions, improving response times, and providing a seamless sales process.</a:t>
            </a:r>
          </a:p>
        </p:txBody>
      </p:sp>
    </p:spTree>
    <p:extLst>
      <p:ext uri="{BB962C8B-B14F-4D97-AF65-F5344CB8AC3E}">
        <p14:creationId xmlns:p14="http://schemas.microsoft.com/office/powerpoint/2010/main" val="556454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oup discussing">
            <a:extLst>
              <a:ext uri="{FF2B5EF4-FFF2-40B4-BE49-F238E27FC236}">
                <a16:creationId xmlns:a16="http://schemas.microsoft.com/office/drawing/2014/main" id="{886CB837-98F1-4487-9397-E29622C989FF}"/>
              </a:ext>
            </a:extLst>
          </p:cNvPr>
          <p:cNvPicPr>
            <a:picLocks noGrp="1" noChangeAspect="1"/>
          </p:cNvPicPr>
          <p:nvPr>
            <p:ph sz="half" idx="1"/>
          </p:nvPr>
        </p:nvPicPr>
        <p:blipFill rotWithShape="1">
          <a:blip r:embed="rId3"/>
          <a:srcRect r="16996" b="2"/>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1834EFE-1E81-D59A-2392-819F6A8D9147}"/>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3600"/>
              <a:t>Increased Productivity</a:t>
            </a:r>
          </a:p>
        </p:txBody>
      </p:sp>
      <p:sp>
        <p:nvSpPr>
          <p:cNvPr id="4" name="Content Placeholder 3">
            <a:extLst>
              <a:ext uri="{FF2B5EF4-FFF2-40B4-BE49-F238E27FC236}">
                <a16:creationId xmlns:a16="http://schemas.microsoft.com/office/drawing/2014/main" id="{7837B38B-DE1C-CC67-7C08-9B1ED3D8B54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None/>
            </a:pPr>
            <a:r>
              <a:rPr lang="en-US" sz="1400" b="1"/>
              <a:t>Streamlined Sales Process</a:t>
            </a:r>
          </a:p>
          <a:p>
            <a:pPr marL="0" lvl="1" indent="0">
              <a:buNone/>
            </a:pPr>
            <a:r>
              <a:rPr lang="en-US" sz="1400"/>
              <a:t>The Track Sales Leads Power Apps Canvas App streamlines the sales process, making sales teams more productive by allowing them to manage leads, track sales activities, and manage customer accounts in one place.</a:t>
            </a:r>
          </a:p>
          <a:p>
            <a:pPr marL="0" indent="0">
              <a:spcBef>
                <a:spcPts val="2500"/>
              </a:spcBef>
              <a:buNone/>
            </a:pPr>
            <a:r>
              <a:rPr lang="en-US" sz="1400" b="1"/>
              <a:t>Real-time Sales Insights</a:t>
            </a:r>
          </a:p>
          <a:p>
            <a:pPr marL="0" lvl="1" indent="0">
              <a:buNone/>
            </a:pPr>
            <a:r>
              <a:rPr lang="en-US" sz="1400"/>
              <a:t>The Track Sales Leads Power Apps Canvas App provides real-time insights into sales performance, enabling sales teams to make data-driven decisions that increase their productivity and sales effectiveness.</a:t>
            </a:r>
          </a:p>
        </p:txBody>
      </p:sp>
    </p:spTree>
    <p:extLst>
      <p:ext uri="{BB962C8B-B14F-4D97-AF65-F5344CB8AC3E}">
        <p14:creationId xmlns:p14="http://schemas.microsoft.com/office/powerpoint/2010/main" val="726063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Latin students wearing protective face masks and standing with their laptop computers.">
            <a:extLst>
              <a:ext uri="{FF2B5EF4-FFF2-40B4-BE49-F238E27FC236}">
                <a16:creationId xmlns:a16="http://schemas.microsoft.com/office/drawing/2014/main" id="{5BAE5AC8-EF16-446E-B154-AACDA81A511D}"/>
              </a:ext>
            </a:extLst>
          </p:cNvPr>
          <p:cNvPicPr>
            <a:picLocks noGrp="1" noChangeAspect="1"/>
          </p:cNvPicPr>
          <p:nvPr>
            <p:ph sz="half" idx="1"/>
          </p:nvPr>
        </p:nvPicPr>
        <p:blipFill rotWithShape="1">
          <a:blip r:embed="rId3"/>
          <a:srcRect l="17390" r="32975" b="1"/>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BCCD699-EFC5-B331-FEA7-32D0897667BD}"/>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3600"/>
              <a:t>Improved Communication</a:t>
            </a:r>
          </a:p>
        </p:txBody>
      </p:sp>
      <p:sp>
        <p:nvSpPr>
          <p:cNvPr id="4" name="Content Placeholder 3">
            <a:extLst>
              <a:ext uri="{FF2B5EF4-FFF2-40B4-BE49-F238E27FC236}">
                <a16:creationId xmlns:a16="http://schemas.microsoft.com/office/drawing/2014/main" id="{1EE731CB-D05D-3147-579C-904D698CABB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None/>
            </a:pPr>
            <a:r>
              <a:rPr lang="en-US" sz="1400" b="1"/>
              <a:t>Improved Access to Customer Data</a:t>
            </a:r>
          </a:p>
          <a:p>
            <a:pPr marL="0" lvl="1" indent="0">
              <a:buNone/>
            </a:pPr>
            <a:r>
              <a:rPr lang="en-US" sz="1400"/>
              <a:t>The Track Sales Leads Power Apps Canvas App improves communication by allowing sales teams to access customer data from multiple sources, making it easier to close deals faster.</a:t>
            </a:r>
          </a:p>
          <a:p>
            <a:pPr marL="0" indent="0">
              <a:spcBef>
                <a:spcPts val="2500"/>
              </a:spcBef>
              <a:buNone/>
            </a:pPr>
            <a:r>
              <a:rPr lang="en-US" sz="1400" b="1"/>
              <a:t>Collaboration with Team Members</a:t>
            </a:r>
          </a:p>
          <a:p>
            <a:pPr marL="0" lvl="1" indent="0">
              <a:buNone/>
            </a:pPr>
            <a:r>
              <a:rPr lang="en-US" sz="1400"/>
              <a:t>The Track Sales Leads Power Apps Canvas App improves communication by allowing sales teams to collaborate with other team members, making them more efficient.</a:t>
            </a:r>
          </a:p>
        </p:txBody>
      </p:sp>
    </p:spTree>
    <p:extLst>
      <p:ext uri="{BB962C8B-B14F-4D97-AF65-F5344CB8AC3E}">
        <p14:creationId xmlns:p14="http://schemas.microsoft.com/office/powerpoint/2010/main" val="2058652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E-mail message on mobile phone">
            <a:extLst>
              <a:ext uri="{FF2B5EF4-FFF2-40B4-BE49-F238E27FC236}">
                <a16:creationId xmlns:a16="http://schemas.microsoft.com/office/drawing/2014/main" id="{73437C53-FE52-44EA-B46F-0BAC6E708CE7}"/>
              </a:ext>
            </a:extLst>
          </p:cNvPr>
          <p:cNvPicPr>
            <a:picLocks noGrp="1" noChangeAspect="1"/>
          </p:cNvPicPr>
          <p:nvPr>
            <p:ph sz="half" idx="1"/>
          </p:nvPr>
        </p:nvPicPr>
        <p:blipFill rotWithShape="1">
          <a:blip r:embed="rId3"/>
          <a:srcRect l="20638" r="24296"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F0BF3DC-9B6F-77F3-6D8C-F4EBA185DAF7}"/>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Enhanced Customer Experience</a:t>
            </a:r>
          </a:p>
        </p:txBody>
      </p:sp>
      <p:sp>
        <p:nvSpPr>
          <p:cNvPr id="4" name="Content Placeholder 3">
            <a:extLst>
              <a:ext uri="{FF2B5EF4-FFF2-40B4-BE49-F238E27FC236}">
                <a16:creationId xmlns:a16="http://schemas.microsoft.com/office/drawing/2014/main" id="{BD8976FF-7217-7D0B-2F84-687179EDE15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Real-Time Customer Insights</a:t>
            </a:r>
          </a:p>
          <a:p>
            <a:pPr marL="0" lvl="1" indent="0">
              <a:buNone/>
            </a:pPr>
            <a:r>
              <a:rPr lang="en-US" sz="1400"/>
              <a:t>The Track Sales Leads Power Apps Canvas App provides sales teams with real-time insights into customer needs and preferences, allowing for personalized service that enhances the overall customer experience.</a:t>
            </a:r>
          </a:p>
          <a:p>
            <a:pPr marL="0" indent="0">
              <a:spcBef>
                <a:spcPts val="2500"/>
              </a:spcBef>
              <a:buNone/>
            </a:pPr>
            <a:r>
              <a:rPr lang="en-US" sz="1400" b="1"/>
              <a:t>Access to Customer Data</a:t>
            </a:r>
          </a:p>
          <a:p>
            <a:pPr marL="0" lvl="1" indent="0">
              <a:buNone/>
            </a:pPr>
            <a:r>
              <a:rPr lang="en-US" sz="1400"/>
              <a:t>The app allows sales teams to access customer data from multiple sources, making it easier to provide personalized service and improving the overall customer experience.</a:t>
            </a:r>
          </a:p>
          <a:p>
            <a:pPr marL="0" indent="0">
              <a:spcBef>
                <a:spcPts val="2500"/>
              </a:spcBef>
              <a:buNone/>
            </a:pPr>
            <a:r>
              <a:rPr lang="en-US" sz="1400" b="1"/>
              <a:t>Faster Response to Inquiries</a:t>
            </a:r>
          </a:p>
          <a:p>
            <a:pPr marL="0" lvl="1" indent="0">
              <a:buNone/>
            </a:pPr>
            <a:r>
              <a:rPr lang="en-US" sz="1400"/>
              <a:t>The app allows sales teams to respond to customer inquiries faster, improving customer satisfaction and enhancing the overall customer experience.</a:t>
            </a:r>
          </a:p>
        </p:txBody>
      </p:sp>
    </p:spTree>
    <p:extLst>
      <p:ext uri="{BB962C8B-B14F-4D97-AF65-F5344CB8AC3E}">
        <p14:creationId xmlns:p14="http://schemas.microsoft.com/office/powerpoint/2010/main" val="2074634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5" name="Content Placeholder 4" descr="Concept of searching for / connecting to Idea. Businessman in black suite with gears (thinking symbol) instead of head connecting to another businessman with light bulb (idea) instead of head. Connection of thinking and idea on white background.">
            <a:extLst>
              <a:ext uri="{FF2B5EF4-FFF2-40B4-BE49-F238E27FC236}">
                <a16:creationId xmlns:a16="http://schemas.microsoft.com/office/drawing/2014/main" id="{190A281B-0D40-44BA-84FA-95A836023BA0}"/>
              </a:ext>
            </a:extLst>
          </p:cNvPr>
          <p:cNvPicPr>
            <a:picLocks noGrp="1" noChangeAspect="1"/>
          </p:cNvPicPr>
          <p:nvPr>
            <p:ph sz="half" idx="1"/>
          </p:nvPr>
        </p:nvPicPr>
        <p:blipFill rotWithShape="1">
          <a:blip r:embed="rId3"/>
          <a:srcRect l="3478" r="7021" b="1"/>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0432828-1FC5-414B-A4CD-51B3E564A520}"/>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a:t>Conclusion</a:t>
            </a:r>
          </a:p>
        </p:txBody>
      </p:sp>
      <p:sp>
        <p:nvSpPr>
          <p:cNvPr id="4" name="Content Placeholder 3">
            <a:extLst>
              <a:ext uri="{FF2B5EF4-FFF2-40B4-BE49-F238E27FC236}">
                <a16:creationId xmlns:a16="http://schemas.microsoft.com/office/drawing/2014/main" id="{7138D2DD-1A4D-E53B-014F-9F41092C97A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lnSpc>
                <a:spcPct val="110000"/>
              </a:lnSpc>
              <a:spcBef>
                <a:spcPts val="2500"/>
              </a:spcBef>
              <a:buNone/>
            </a:pPr>
            <a:r>
              <a:rPr lang="en-US" sz="1400" b="1"/>
              <a:t>User-Friendly Interface</a:t>
            </a:r>
          </a:p>
          <a:p>
            <a:pPr marL="0" lvl="1" indent="0">
              <a:lnSpc>
                <a:spcPct val="110000"/>
              </a:lnSpc>
              <a:buNone/>
            </a:pPr>
            <a:r>
              <a:rPr lang="en-US" sz="1400"/>
              <a:t>The Track Sales Leads Power Apps Canvas App has a user-friendly interface that makes it easy for sales teams to manage their leads effectively with minimal training.</a:t>
            </a:r>
          </a:p>
          <a:p>
            <a:pPr marL="0" indent="0">
              <a:lnSpc>
                <a:spcPct val="110000"/>
              </a:lnSpc>
              <a:spcBef>
                <a:spcPts val="2500"/>
              </a:spcBef>
              <a:buNone/>
            </a:pPr>
            <a:r>
              <a:rPr lang="en-US" sz="1400" b="1"/>
              <a:t>Seamless Integration</a:t>
            </a:r>
          </a:p>
          <a:p>
            <a:pPr marL="0" lvl="1" indent="0">
              <a:lnSpc>
                <a:spcPct val="110000"/>
              </a:lnSpc>
              <a:buNone/>
            </a:pPr>
            <a:r>
              <a:rPr lang="en-US" sz="1400"/>
              <a:t>The Track Sales Leads Power Apps Canvas App seamlessly integrates with other Microsoft products, making it easy for sales teams to work across different platforms and devices.</a:t>
            </a:r>
          </a:p>
          <a:p>
            <a:pPr marL="0" indent="0">
              <a:lnSpc>
                <a:spcPct val="110000"/>
              </a:lnSpc>
              <a:spcBef>
                <a:spcPts val="2500"/>
              </a:spcBef>
              <a:buNone/>
            </a:pPr>
            <a:r>
              <a:rPr lang="en-US" sz="1400" b="1"/>
              <a:t>Real-Time Insights</a:t>
            </a:r>
          </a:p>
          <a:p>
            <a:pPr marL="0" lvl="1" indent="0">
              <a:lnSpc>
                <a:spcPct val="110000"/>
              </a:lnSpc>
              <a:buNone/>
            </a:pPr>
            <a:r>
              <a:rPr lang="en-US" sz="1400"/>
              <a:t>The Track Sales Leads Power Apps Canvas App provides real-time insights into sales performance, allowing sales teams to make data-driven decisions and close deals faster.</a:t>
            </a:r>
          </a:p>
          <a:p>
            <a:pPr marL="0" indent="0">
              <a:lnSpc>
                <a:spcPct val="110000"/>
              </a:lnSpc>
              <a:spcBef>
                <a:spcPts val="2500"/>
              </a:spcBef>
              <a:buNone/>
            </a:pPr>
            <a:r>
              <a:rPr lang="en-US" sz="1400" b="1"/>
              <a:t>Enhanced Communication and Customer Experience</a:t>
            </a:r>
          </a:p>
          <a:p>
            <a:pPr marL="0" lvl="1" indent="0">
              <a:lnSpc>
                <a:spcPct val="110000"/>
              </a:lnSpc>
              <a:buNone/>
            </a:pPr>
            <a:r>
              <a:rPr lang="en-US" sz="1400"/>
              <a:t>By using the Track Sales Leads Power Apps Canvas App, sales teams can improve communication with customers and enhance their experience, leading to increased customer satisfaction and loyalty.</a:t>
            </a:r>
          </a:p>
        </p:txBody>
      </p:sp>
    </p:spTree>
    <p:extLst>
      <p:ext uri="{BB962C8B-B14F-4D97-AF65-F5344CB8AC3E}">
        <p14:creationId xmlns:p14="http://schemas.microsoft.com/office/powerpoint/2010/main" val="53754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4K Resolution">
            <a:extLst>
              <a:ext uri="{FF2B5EF4-FFF2-40B4-BE49-F238E27FC236}">
                <a16:creationId xmlns:a16="http://schemas.microsoft.com/office/drawing/2014/main" id="{76763D6F-33CB-4764-8E0B-A9C58FDD204C}"/>
              </a:ext>
            </a:extLst>
          </p:cNvPr>
          <p:cNvPicPr>
            <a:picLocks noGrp="1" noChangeAspect="1"/>
          </p:cNvPicPr>
          <p:nvPr>
            <p:ph sz="half" idx="1"/>
          </p:nvPr>
        </p:nvPicPr>
        <p:blipFill rotWithShape="1">
          <a:blip r:embed="rId3"/>
          <a:srcRect l="27367" r="26227"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C42018-8061-6994-EF38-080A1DA95174}"/>
              </a:ext>
            </a:extLst>
          </p:cNvPr>
          <p:cNvSpPr>
            <a:spLocks noGrp="1"/>
          </p:cNvSpPr>
          <p:nvPr>
            <p:ph type="title"/>
          </p:nvPr>
        </p:nvSpPr>
        <p:spPr>
          <a:xfrm>
            <a:off x="5029200" y="914400"/>
            <a:ext cx="6501810" cy="1097280"/>
          </a:xfrm>
        </p:spPr>
        <p:txBody>
          <a:bodyPr vert="horz" lIns="91440" tIns="45720" rIns="91440" bIns="45720" rtlCol="0" anchor="t">
            <a:normAutofit/>
          </a:bodyPr>
          <a:lstStyle/>
          <a:p>
            <a:r>
              <a:rPr lang="en-US"/>
              <a:t>Presentation Overview</a:t>
            </a:r>
          </a:p>
        </p:txBody>
      </p:sp>
      <p:sp>
        <p:nvSpPr>
          <p:cNvPr id="4" name="Content Placeholder 3">
            <a:extLst>
              <a:ext uri="{FF2B5EF4-FFF2-40B4-BE49-F238E27FC236}">
                <a16:creationId xmlns:a16="http://schemas.microsoft.com/office/drawing/2014/main" id="{920273FC-BAA4-7BB5-B1C1-5BBDFC7F4F4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Introduction to Track Sales Leads App</a:t>
            </a:r>
          </a:p>
          <a:p>
            <a:pPr marL="0" lvl="1" indent="0">
              <a:buNone/>
            </a:pPr>
            <a:r>
              <a:rPr lang="en-US" sz="1400"/>
              <a:t>We will introduce you to the Track Sales Leads Power Apps Canvas App and provide an overview of its functionalities.</a:t>
            </a:r>
          </a:p>
          <a:p>
            <a:pPr marL="0" indent="0">
              <a:spcBef>
                <a:spcPts val="2500"/>
              </a:spcBef>
              <a:buNone/>
            </a:pPr>
            <a:r>
              <a:rPr lang="en-US" sz="1400" b="1"/>
              <a:t>Features of Track Sales Leads App</a:t>
            </a:r>
          </a:p>
          <a:p>
            <a:pPr marL="0" lvl="1" indent="0">
              <a:buNone/>
            </a:pPr>
            <a:r>
              <a:rPr lang="en-US" sz="1400"/>
              <a:t>We will go over the key features of the Track Sales Leads App, including lead management, customization and integration.</a:t>
            </a:r>
          </a:p>
          <a:p>
            <a:pPr marL="0" indent="0">
              <a:spcBef>
                <a:spcPts val="2500"/>
              </a:spcBef>
              <a:buNone/>
            </a:pPr>
            <a:r>
              <a:rPr lang="en-US" sz="1400" b="1"/>
              <a:t>Benefits of using Track Sales Leads App</a:t>
            </a:r>
          </a:p>
          <a:p>
            <a:pPr marL="0" lvl="1" indent="0">
              <a:buNone/>
            </a:pPr>
            <a:r>
              <a:rPr lang="en-US" sz="1400"/>
              <a:t>We will discuss the benefits of using the Track Sales Leads App, including increased productivity, improved communication and enhanced customer experience.</a:t>
            </a:r>
          </a:p>
        </p:txBody>
      </p:sp>
    </p:spTree>
    <p:extLst>
      <p:ext uri="{BB962C8B-B14F-4D97-AF65-F5344CB8AC3E}">
        <p14:creationId xmlns:p14="http://schemas.microsoft.com/office/powerpoint/2010/main" val="343231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amwork concept with two businessman, &quot;searching&quot; and &quot;idea&quot; symbols.">
            <a:extLst>
              <a:ext uri="{FF2B5EF4-FFF2-40B4-BE49-F238E27FC236}">
                <a16:creationId xmlns:a16="http://schemas.microsoft.com/office/drawing/2014/main" id="{66E723AA-A4A2-4F5D-A534-706DC6C023BD}"/>
              </a:ext>
            </a:extLst>
          </p:cNvPr>
          <p:cNvPicPr>
            <a:picLocks noGrp="1" noChangeAspect="1"/>
          </p:cNvPicPr>
          <p:nvPr>
            <p:ph sz="half" idx="1"/>
          </p:nvPr>
        </p:nvPicPr>
        <p:blipFill rotWithShape="1">
          <a:blip r:embed="rId3"/>
          <a:srcRect l="17139" r="18099" b="-3"/>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D602FA0-1864-6785-9592-CDD22671A4D4}"/>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Introduction of the Track Sales Leads Power Apps Canvas App</a:t>
            </a:r>
          </a:p>
        </p:txBody>
      </p:sp>
      <p:sp>
        <p:nvSpPr>
          <p:cNvPr id="4" name="Content Placeholder 3">
            <a:extLst>
              <a:ext uri="{FF2B5EF4-FFF2-40B4-BE49-F238E27FC236}">
                <a16:creationId xmlns:a16="http://schemas.microsoft.com/office/drawing/2014/main" id="{F9A0F504-B23A-3612-0EF0-A261F708E95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Purpose of the App</a:t>
            </a:r>
          </a:p>
          <a:p>
            <a:pPr marL="0" lvl="1" indent="0">
              <a:buNone/>
            </a:pPr>
            <a:r>
              <a:rPr lang="en-US" sz="1400"/>
              <a:t>The purpose of the Track Sales Leads Power Apps Canvas App is to help sales teams manage their leads effectively and efficiently.</a:t>
            </a:r>
          </a:p>
          <a:p>
            <a:pPr marL="0" indent="0">
              <a:spcBef>
                <a:spcPts val="2500"/>
              </a:spcBef>
              <a:buNone/>
            </a:pPr>
            <a:r>
              <a:rPr lang="en-US" sz="1400" b="1"/>
              <a:t>Accessibility</a:t>
            </a:r>
          </a:p>
          <a:p>
            <a:pPr marL="0" lvl="1" indent="0">
              <a:buNone/>
            </a:pPr>
            <a:r>
              <a:rPr lang="en-US" sz="1400"/>
              <a:t>The Track Sales Leads Power Apps Canvas App is an easy-to-use app that can be accessed from anywhere, making it an indispensable tool for sales professionals.</a:t>
            </a:r>
          </a:p>
          <a:p>
            <a:pPr marL="0" indent="0">
              <a:spcBef>
                <a:spcPts val="2500"/>
              </a:spcBef>
              <a:buNone/>
            </a:pPr>
            <a:r>
              <a:rPr lang="en-US" sz="1400" b="1"/>
              <a:t>App Overview</a:t>
            </a:r>
          </a:p>
          <a:p>
            <a:pPr marL="0" lvl="1" indent="0">
              <a:buNone/>
            </a:pPr>
            <a:r>
              <a:rPr lang="en-US" sz="1400"/>
              <a:t>The Track Sales Leads Power Apps Canvas App provides users with a comprehensive view of their sales leads, allowing them to easily manage and update lead information, track progress, and collaborate with team members.</a:t>
            </a:r>
          </a:p>
        </p:txBody>
      </p:sp>
    </p:spTree>
    <p:extLst>
      <p:ext uri="{BB962C8B-B14F-4D97-AF65-F5344CB8AC3E}">
        <p14:creationId xmlns:p14="http://schemas.microsoft.com/office/powerpoint/2010/main" val="1664644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ropped shot of a group of businesspeople working on a glass wall the office">
            <a:extLst>
              <a:ext uri="{FF2B5EF4-FFF2-40B4-BE49-F238E27FC236}">
                <a16:creationId xmlns:a16="http://schemas.microsoft.com/office/drawing/2014/main" id="{535ACAC1-0B1E-4804-B084-E69C199910E6}"/>
              </a:ext>
            </a:extLst>
          </p:cNvPr>
          <p:cNvPicPr>
            <a:picLocks noGrp="1" noChangeAspect="1"/>
          </p:cNvPicPr>
          <p:nvPr>
            <p:ph sz="half" idx="1"/>
          </p:nvPr>
        </p:nvPicPr>
        <p:blipFill rotWithShape="1">
          <a:blip r:embed="rId3"/>
          <a:srcRect r="19482"/>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8912303-03D0-A56C-4E1C-4ADF9EE3E1CB}"/>
              </a:ext>
            </a:extLst>
          </p:cNvPr>
          <p:cNvSpPr>
            <a:spLocks noGrp="1"/>
          </p:cNvSpPr>
          <p:nvPr>
            <p:ph type="title"/>
          </p:nvPr>
        </p:nvSpPr>
        <p:spPr>
          <a:xfrm>
            <a:off x="7269904" y="914400"/>
            <a:ext cx="4261104" cy="1097280"/>
          </a:xfrm>
        </p:spPr>
        <p:txBody>
          <a:bodyPr vert="horz" lIns="91440" tIns="45720" rIns="91440" bIns="45720" rtlCol="0" anchor="t">
            <a:normAutofit/>
          </a:bodyPr>
          <a:lstStyle/>
          <a:p>
            <a:r>
              <a:rPr lang="en-US" sz="3600"/>
              <a:t>Purpose of the App</a:t>
            </a:r>
          </a:p>
        </p:txBody>
      </p:sp>
      <p:sp>
        <p:nvSpPr>
          <p:cNvPr id="4" name="Content Placeholder 3">
            <a:extLst>
              <a:ext uri="{FF2B5EF4-FFF2-40B4-BE49-F238E27FC236}">
                <a16:creationId xmlns:a16="http://schemas.microsoft.com/office/drawing/2014/main" id="{5A3ACEAA-725A-8E0A-2396-ECF146369FC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None/>
            </a:pPr>
            <a:r>
              <a:rPr lang="en-US" sz="1400" b="1"/>
              <a:t>Effective Lead Management</a:t>
            </a:r>
          </a:p>
          <a:p>
            <a:pPr marL="0" lvl="1" indent="0">
              <a:buNone/>
            </a:pPr>
            <a:r>
              <a:rPr lang="en-US" sz="1400"/>
              <a:t>The Track Sales Leads Power Apps Canvas App helps sales teams to manage their leads effectively by allowing them to capture leads, track sales activities, and manage customer accounts in one place.</a:t>
            </a:r>
          </a:p>
          <a:p>
            <a:pPr marL="0" indent="0">
              <a:spcBef>
                <a:spcPts val="2500"/>
              </a:spcBef>
              <a:buNone/>
            </a:pPr>
            <a:r>
              <a:rPr lang="en-US" sz="1400" b="1"/>
              <a:t>Streamlined Sales Process</a:t>
            </a:r>
          </a:p>
          <a:p>
            <a:pPr marL="0" lvl="1" indent="0">
              <a:buNone/>
            </a:pPr>
            <a:r>
              <a:rPr lang="en-US" sz="1400"/>
              <a:t>The Track Sales Leads Power Apps Canvas App streamlines the sales process by making it easier for sales teams to manage their leads and close deals faster.</a:t>
            </a:r>
          </a:p>
        </p:txBody>
      </p:sp>
    </p:spTree>
    <p:extLst>
      <p:ext uri="{BB962C8B-B14F-4D97-AF65-F5344CB8AC3E}">
        <p14:creationId xmlns:p14="http://schemas.microsoft.com/office/powerpoint/2010/main" val="268369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5" name="Content Placeholder 4" descr="man holding a smart phone and using social media">
            <a:extLst>
              <a:ext uri="{FF2B5EF4-FFF2-40B4-BE49-F238E27FC236}">
                <a16:creationId xmlns:a16="http://schemas.microsoft.com/office/drawing/2014/main" id="{4419A1D7-F564-44FB-8E3D-DA705A61FBAE}"/>
              </a:ext>
            </a:extLst>
          </p:cNvPr>
          <p:cNvPicPr>
            <a:picLocks noGrp="1" noChangeAspect="1"/>
          </p:cNvPicPr>
          <p:nvPr>
            <p:ph sz="half" idx="1"/>
          </p:nvPr>
        </p:nvPicPr>
        <p:blipFill rotWithShape="1">
          <a:blip r:embed="rId3"/>
          <a:srcRect t="4730" r="-2" b="5951"/>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EFF969D-11FE-5B70-FDDD-A4D4AB75B735}"/>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a:t>How to Access the App</a:t>
            </a:r>
          </a:p>
        </p:txBody>
      </p:sp>
      <p:sp>
        <p:nvSpPr>
          <p:cNvPr id="4" name="Content Placeholder 3">
            <a:extLst>
              <a:ext uri="{FF2B5EF4-FFF2-40B4-BE49-F238E27FC236}">
                <a16:creationId xmlns:a16="http://schemas.microsoft.com/office/drawing/2014/main" id="{75814DC6-D29E-0605-EFA7-39CBD224DB9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lnSpc>
                <a:spcPct val="110000"/>
              </a:lnSpc>
              <a:spcBef>
                <a:spcPts val="2500"/>
              </a:spcBef>
              <a:buNone/>
            </a:pPr>
            <a:r>
              <a:rPr lang="en-US" sz="1400" b="1"/>
              <a:t>Access from Anywhere on Any Device</a:t>
            </a:r>
          </a:p>
          <a:p>
            <a:pPr marL="0" lvl="1" indent="0">
              <a:lnSpc>
                <a:spcPct val="110000"/>
              </a:lnSpc>
              <a:buNone/>
            </a:pPr>
            <a:r>
              <a:rPr lang="en-US" sz="1400"/>
              <a:t>The Track Sales Leads Power Apps Canvas App is designed to be accessed from anywhere on any device, making it a convenient and accessible tool for sales teams.</a:t>
            </a:r>
          </a:p>
          <a:p>
            <a:pPr marL="0" indent="0">
              <a:lnSpc>
                <a:spcPct val="110000"/>
              </a:lnSpc>
              <a:spcBef>
                <a:spcPts val="2500"/>
              </a:spcBef>
              <a:buNone/>
            </a:pPr>
            <a:r>
              <a:rPr lang="en-US" sz="1400" b="1"/>
              <a:t>Download from Microsoft AppSource</a:t>
            </a:r>
          </a:p>
          <a:p>
            <a:pPr marL="0" lvl="1" indent="0">
              <a:lnSpc>
                <a:spcPct val="110000"/>
              </a:lnSpc>
              <a:buNone/>
            </a:pPr>
            <a:r>
              <a:rPr lang="en-US" sz="1400"/>
              <a:t>The Track Sales Leads Power Apps Canvas App can be downloaded from the Microsoft AppSource, making it easy to install and use. This is especially useful for sales teams that are always on the go.</a:t>
            </a:r>
          </a:p>
          <a:p>
            <a:pPr marL="0" indent="0">
              <a:lnSpc>
                <a:spcPct val="110000"/>
              </a:lnSpc>
              <a:spcBef>
                <a:spcPts val="2500"/>
              </a:spcBef>
              <a:buNone/>
            </a:pPr>
            <a:r>
              <a:rPr lang="en-US" sz="1400" b="1"/>
              <a:t>Access Through Web Browser</a:t>
            </a:r>
          </a:p>
          <a:p>
            <a:pPr marL="0" lvl="1" indent="0">
              <a:lnSpc>
                <a:spcPct val="110000"/>
              </a:lnSpc>
              <a:buNone/>
            </a:pPr>
            <a:r>
              <a:rPr lang="en-US" sz="1400"/>
              <a:t>The Track Sales Leads Power Apps Canvas App can also be accessed through a web browser, providing even more flexibility and accessibility for sales teams.</a:t>
            </a:r>
          </a:p>
          <a:p>
            <a:pPr marL="0" indent="0">
              <a:lnSpc>
                <a:spcPct val="110000"/>
              </a:lnSpc>
              <a:spcBef>
                <a:spcPts val="2500"/>
              </a:spcBef>
              <a:buNone/>
            </a:pPr>
            <a:r>
              <a:rPr lang="en-US" sz="1400" b="1"/>
              <a:t>Integration with Microsoft Products</a:t>
            </a:r>
          </a:p>
          <a:p>
            <a:pPr marL="0" lvl="1" indent="0">
              <a:lnSpc>
                <a:spcPct val="110000"/>
              </a:lnSpc>
              <a:buNone/>
            </a:pPr>
            <a:r>
              <a:rPr lang="en-US" sz="1400"/>
              <a:t>The Track Sales Leads Power Apps Canvas App can be integrated with other Microsoft products, such as Dynamics 365, providing a seamless experience for sales teams and streamlining their workflow.</a:t>
            </a:r>
          </a:p>
        </p:txBody>
      </p:sp>
    </p:spTree>
    <p:extLst>
      <p:ext uri="{BB962C8B-B14F-4D97-AF65-F5344CB8AC3E}">
        <p14:creationId xmlns:p14="http://schemas.microsoft.com/office/powerpoint/2010/main" val="389617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5" name="Content Placeholder 4" descr="Digital financial graph">
            <a:extLst>
              <a:ext uri="{FF2B5EF4-FFF2-40B4-BE49-F238E27FC236}">
                <a16:creationId xmlns:a16="http://schemas.microsoft.com/office/drawing/2014/main" id="{4EB4C160-55A0-4D47-BBFB-5050629650D5}"/>
              </a:ext>
            </a:extLst>
          </p:cNvPr>
          <p:cNvPicPr>
            <a:picLocks noGrp="1" noChangeAspect="1"/>
          </p:cNvPicPr>
          <p:nvPr>
            <p:ph sz="half" idx="1"/>
          </p:nvPr>
        </p:nvPicPr>
        <p:blipFill rotWithShape="1">
          <a:blip r:embed="rId3"/>
          <a:srcRect l="18590" r="5986" b="-1"/>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DD9854-2533-37A5-FC49-F45924662F10}"/>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a:t>Overview of the App</a:t>
            </a:r>
          </a:p>
        </p:txBody>
      </p:sp>
      <p:sp>
        <p:nvSpPr>
          <p:cNvPr id="4" name="Content Placeholder 3">
            <a:extLst>
              <a:ext uri="{FF2B5EF4-FFF2-40B4-BE49-F238E27FC236}">
                <a16:creationId xmlns:a16="http://schemas.microsoft.com/office/drawing/2014/main" id="{F1EAE4DA-B904-5A5D-4034-7CEA5E51203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sz="1400" b="1"/>
              <a:t>User-Friendly Interface</a:t>
            </a:r>
          </a:p>
          <a:p>
            <a:pPr marL="0" lvl="1" indent="0">
              <a:buNone/>
            </a:pPr>
            <a:r>
              <a:rPr lang="en-US" sz="1400"/>
              <a:t>The Track Sales Leads Power Apps Canvas App has a user-friendly interface that is easy to navigate, allowing sales teams to quickly and efficiently manage leads, sales activities, and customer accounts.</a:t>
            </a:r>
          </a:p>
          <a:p>
            <a:pPr marL="0" indent="0">
              <a:spcBef>
                <a:spcPts val="2500"/>
              </a:spcBef>
              <a:buNone/>
            </a:pPr>
            <a:r>
              <a:rPr lang="en-US" sz="1400" b="1"/>
              <a:t>Lead Management</a:t>
            </a:r>
          </a:p>
          <a:p>
            <a:pPr marL="0" lvl="1" indent="0">
              <a:buNone/>
            </a:pPr>
            <a:r>
              <a:rPr lang="en-US" sz="1400"/>
              <a:t>The app allows sales teams to create and manage leads, ensuring that leads are properly tracked and followed up on, ensuring that no opportunity is missed.</a:t>
            </a:r>
          </a:p>
          <a:p>
            <a:pPr marL="0" indent="0">
              <a:spcBef>
                <a:spcPts val="2500"/>
              </a:spcBef>
              <a:buNone/>
            </a:pPr>
            <a:r>
              <a:rPr lang="en-US" sz="1400" b="1"/>
              <a:t>Sales Activity Tracking</a:t>
            </a:r>
          </a:p>
          <a:p>
            <a:pPr marL="0" lvl="1" indent="0">
              <a:buNone/>
            </a:pPr>
            <a:r>
              <a:rPr lang="en-US" sz="1400"/>
              <a:t>The app allows sales teams to track sales activities, ensuring that all sales activities are properly recorded and followed up on.</a:t>
            </a:r>
          </a:p>
          <a:p>
            <a:pPr marL="0" indent="0">
              <a:spcBef>
                <a:spcPts val="2500"/>
              </a:spcBef>
              <a:buNone/>
            </a:pPr>
            <a:r>
              <a:rPr lang="en-US" sz="1400" b="1"/>
              <a:t>Real-Time Sales Performance Insights</a:t>
            </a:r>
          </a:p>
          <a:p>
            <a:pPr marL="0" lvl="1" indent="0">
              <a:buNone/>
            </a:pPr>
            <a:r>
              <a:rPr lang="en-US" sz="1400"/>
              <a:t>The app provides real-time insights into sales performance, allowing sales teams to make data-driven decisions and ensuring that the sales team is always on track to meet their targets.</a:t>
            </a:r>
          </a:p>
        </p:txBody>
      </p:sp>
    </p:spTree>
    <p:extLst>
      <p:ext uri="{BB962C8B-B14F-4D97-AF65-F5344CB8AC3E}">
        <p14:creationId xmlns:p14="http://schemas.microsoft.com/office/powerpoint/2010/main" val="115616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atching empty phone">
            <a:extLst>
              <a:ext uri="{FF2B5EF4-FFF2-40B4-BE49-F238E27FC236}">
                <a16:creationId xmlns:a16="http://schemas.microsoft.com/office/drawing/2014/main" id="{7A788C3C-A536-4E69-0679-57C7B09B204F}"/>
              </a:ext>
            </a:extLst>
          </p:cNvPr>
          <p:cNvPicPr>
            <a:picLocks noChangeAspect="1"/>
          </p:cNvPicPr>
          <p:nvPr/>
        </p:nvPicPr>
        <p:blipFill rotWithShape="1">
          <a:blip r:embed="rId3"/>
          <a:srcRect l="39190" r="5783" b="-3"/>
          <a:stretch/>
        </p:blipFill>
        <p:spPr>
          <a:xfrm>
            <a:off x="20" y="914399"/>
            <a:ext cx="4416532" cy="5353523"/>
          </a:xfrm>
          <a:prstGeom prst="rect">
            <a:avLst/>
          </a:prstGeom>
        </p:spPr>
      </p:pic>
      <p:cxnSp>
        <p:nvCxnSpPr>
          <p:cNvPr id="11" name="Straight Connector 10">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77C645C-ED75-115E-97A0-332EA67399F0}"/>
              </a:ext>
            </a:extLst>
          </p:cNvPr>
          <p:cNvSpPr>
            <a:spLocks noGrp="1"/>
          </p:cNvSpPr>
          <p:nvPr>
            <p:ph type="title"/>
          </p:nvPr>
        </p:nvSpPr>
        <p:spPr>
          <a:xfrm>
            <a:off x="5029200" y="914400"/>
            <a:ext cx="6501810" cy="1097280"/>
          </a:xfrm>
        </p:spPr>
        <p:txBody>
          <a:bodyPr anchor="t">
            <a:normAutofit/>
          </a:bodyPr>
          <a:lstStyle/>
          <a:p>
            <a:pPr>
              <a:lnSpc>
                <a:spcPct val="90000"/>
              </a:lnSpc>
            </a:pPr>
            <a:r>
              <a:rPr lang="en-US" sz="3400"/>
              <a:t>Features of the Track Sales Leads Power Apps Canvas App</a:t>
            </a:r>
          </a:p>
        </p:txBody>
      </p:sp>
      <p:sp>
        <p:nvSpPr>
          <p:cNvPr id="3" name="Content Placeholder 2">
            <a:extLst>
              <a:ext uri="{FF2B5EF4-FFF2-40B4-BE49-F238E27FC236}">
                <a16:creationId xmlns:a16="http://schemas.microsoft.com/office/drawing/2014/main" id="{27FDF49C-CCDC-2EF0-D554-045F8F5C6F64}"/>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Lead Management</a:t>
            </a:r>
          </a:p>
          <a:p>
            <a:pPr marL="0" lvl="1" indent="0">
              <a:buNone/>
            </a:pPr>
            <a:r>
              <a:rPr lang="en-US" sz="1400"/>
              <a:t>The Track Sales Leads Power Apps Canvas App offers robust lead management features that allow users to track and manage leads throughout the sales process, from lead capture to conversion.</a:t>
            </a:r>
          </a:p>
          <a:p>
            <a:pPr marL="0" indent="0">
              <a:spcBef>
                <a:spcPts val="2500"/>
              </a:spcBef>
              <a:buNone/>
            </a:pPr>
            <a:r>
              <a:rPr lang="en-US" sz="1400" b="1"/>
              <a:t>Customization</a:t>
            </a:r>
          </a:p>
          <a:p>
            <a:pPr marL="0" lvl="1" indent="0">
              <a:buNone/>
            </a:pPr>
            <a:r>
              <a:rPr lang="en-US" sz="1400"/>
              <a:t>The Track Sales Leads Power Apps Canvas App is highly customizable, allowing users to tailor the app to meet their specific business needs and requirements.</a:t>
            </a:r>
          </a:p>
          <a:p>
            <a:pPr marL="0" indent="0">
              <a:spcBef>
                <a:spcPts val="2500"/>
              </a:spcBef>
              <a:buNone/>
            </a:pPr>
            <a:r>
              <a:rPr lang="en-US" sz="1400" b="1"/>
              <a:t>Integration</a:t>
            </a:r>
          </a:p>
          <a:p>
            <a:pPr marL="0" lvl="1" indent="0">
              <a:buNone/>
            </a:pPr>
            <a:r>
              <a:rPr lang="en-US" sz="1400"/>
              <a:t>The Track Sales Leads Power Apps Canvas App seamlessly integrates with other Microsoft applications, such as Dynamics 365 and Excel, allowing users to streamline their sales processes and maximize productivity.</a:t>
            </a:r>
          </a:p>
        </p:txBody>
      </p:sp>
    </p:spTree>
    <p:extLst>
      <p:ext uri="{BB962C8B-B14F-4D97-AF65-F5344CB8AC3E}">
        <p14:creationId xmlns:p14="http://schemas.microsoft.com/office/powerpoint/2010/main" val="677980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People in a office discussing work over a laptop">
            <a:extLst>
              <a:ext uri="{FF2B5EF4-FFF2-40B4-BE49-F238E27FC236}">
                <a16:creationId xmlns:a16="http://schemas.microsoft.com/office/drawing/2014/main" id="{15D20993-2C21-43B4-8696-43FB4B1C41DB}"/>
              </a:ext>
            </a:extLst>
          </p:cNvPr>
          <p:cNvPicPr>
            <a:picLocks noGrp="1" noChangeAspect="1"/>
          </p:cNvPicPr>
          <p:nvPr>
            <p:ph sz="half" idx="1"/>
          </p:nvPr>
        </p:nvPicPr>
        <p:blipFill rotWithShape="1">
          <a:blip r:embed="rId3"/>
          <a:srcRect l="12463" r="35770" b="1"/>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A8F7733-B9BE-9DC2-399D-BF38EAD0F46B}"/>
              </a:ext>
            </a:extLst>
          </p:cNvPr>
          <p:cNvSpPr>
            <a:spLocks noGrp="1"/>
          </p:cNvSpPr>
          <p:nvPr>
            <p:ph type="title"/>
          </p:nvPr>
        </p:nvSpPr>
        <p:spPr>
          <a:xfrm>
            <a:off x="5029200" y="914400"/>
            <a:ext cx="6501810" cy="1097280"/>
          </a:xfrm>
        </p:spPr>
        <p:txBody>
          <a:bodyPr vert="horz" lIns="91440" tIns="45720" rIns="91440" bIns="45720" rtlCol="0" anchor="t">
            <a:normAutofit/>
          </a:bodyPr>
          <a:lstStyle/>
          <a:p>
            <a:r>
              <a:rPr lang="en-US"/>
              <a:t>Lead Management</a:t>
            </a:r>
          </a:p>
        </p:txBody>
      </p:sp>
      <p:sp>
        <p:nvSpPr>
          <p:cNvPr id="4" name="Content Placeholder 3">
            <a:extLst>
              <a:ext uri="{FF2B5EF4-FFF2-40B4-BE49-F238E27FC236}">
                <a16:creationId xmlns:a16="http://schemas.microsoft.com/office/drawing/2014/main" id="{5FF8BF31-F2C5-2C9C-6D59-E45A5096CA2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Lead Capture</a:t>
            </a:r>
          </a:p>
          <a:p>
            <a:pPr marL="0" lvl="1" indent="0">
              <a:buNone/>
            </a:pPr>
            <a:r>
              <a:rPr lang="en-US" sz="1400"/>
              <a:t>The Track Sales Leads Power Apps Canvas App allows sales teams to capture leads easily and efficiently. </a:t>
            </a:r>
          </a:p>
          <a:p>
            <a:pPr marL="0" indent="0">
              <a:spcBef>
                <a:spcPts val="2500"/>
              </a:spcBef>
              <a:buNone/>
            </a:pPr>
            <a:r>
              <a:rPr lang="en-US" sz="1400" b="1"/>
              <a:t>Sales Activity Tracking</a:t>
            </a:r>
          </a:p>
          <a:p>
            <a:pPr marL="0" lvl="1" indent="0">
              <a:buNone/>
            </a:pPr>
            <a:r>
              <a:rPr lang="en-US" sz="1400"/>
              <a:t>The app allows the sales team to track their sales activities in real-time and manage customer accounts effectively. </a:t>
            </a:r>
          </a:p>
          <a:p>
            <a:pPr marL="0" indent="0">
              <a:spcBef>
                <a:spcPts val="2500"/>
              </a:spcBef>
              <a:buNone/>
            </a:pPr>
            <a:r>
              <a:rPr lang="en-US" sz="1400" b="1"/>
              <a:t>Lead Prioritization</a:t>
            </a:r>
          </a:p>
          <a:p>
            <a:pPr marL="0" lvl="1" indent="0">
              <a:buNone/>
            </a:pPr>
            <a:r>
              <a:rPr lang="en-US" sz="1400"/>
              <a:t>The app allows sales teams to prioritize leads and track their status easily. This feature helps sales teams to close deals faster by focusing on high-priority leads.</a:t>
            </a:r>
          </a:p>
        </p:txBody>
      </p:sp>
    </p:spTree>
    <p:extLst>
      <p:ext uri="{BB962C8B-B14F-4D97-AF65-F5344CB8AC3E}">
        <p14:creationId xmlns:p14="http://schemas.microsoft.com/office/powerpoint/2010/main" val="226975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mputer futuristic digital program hud interface with a personal control system over a network, in which the computer uses the interface to interact with the user.">
            <a:extLst>
              <a:ext uri="{FF2B5EF4-FFF2-40B4-BE49-F238E27FC236}">
                <a16:creationId xmlns:a16="http://schemas.microsoft.com/office/drawing/2014/main" id="{9B60F0D2-6072-4D92-B2A9-C2E6287B4FBC}"/>
              </a:ext>
            </a:extLst>
          </p:cNvPr>
          <p:cNvPicPr>
            <a:picLocks noGrp="1" noChangeAspect="1"/>
          </p:cNvPicPr>
          <p:nvPr>
            <p:ph sz="half" idx="1"/>
          </p:nvPr>
        </p:nvPicPr>
        <p:blipFill rotWithShape="1">
          <a:blip r:embed="rId3"/>
          <a:srcRect l="25139" r="31391" b="-1"/>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7C48594-2B03-ECB8-2DAD-983D0E60D918}"/>
              </a:ext>
            </a:extLst>
          </p:cNvPr>
          <p:cNvSpPr>
            <a:spLocks noGrp="1"/>
          </p:cNvSpPr>
          <p:nvPr>
            <p:ph type="title"/>
          </p:nvPr>
        </p:nvSpPr>
        <p:spPr>
          <a:xfrm>
            <a:off x="640080" y="914400"/>
            <a:ext cx="6291472" cy="1097280"/>
          </a:xfrm>
        </p:spPr>
        <p:txBody>
          <a:bodyPr vert="horz" lIns="91440" tIns="45720" rIns="91440" bIns="45720" rtlCol="0" anchor="t">
            <a:normAutofit/>
          </a:bodyPr>
          <a:lstStyle/>
          <a:p>
            <a:r>
              <a:rPr lang="en-US"/>
              <a:t>Customization</a:t>
            </a:r>
          </a:p>
        </p:txBody>
      </p:sp>
      <p:sp>
        <p:nvSpPr>
          <p:cNvPr id="4" name="Content Placeholder 3">
            <a:extLst>
              <a:ext uri="{FF2B5EF4-FFF2-40B4-BE49-F238E27FC236}">
                <a16:creationId xmlns:a16="http://schemas.microsoft.com/office/drawing/2014/main" id="{C20902D2-607A-CC06-39A2-06E8FC92309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Highly Customizable</a:t>
            </a:r>
          </a:p>
          <a:p>
            <a:pPr marL="0" lvl="1" indent="0">
              <a:buNone/>
            </a:pPr>
            <a:r>
              <a:rPr lang="en-US" sz="1400"/>
              <a:t>The Track Sales Leads Power Apps Canvas App is highly customizable, allowing sales teams to create custom fields, dashboards and reports that meet their specific needs.</a:t>
            </a:r>
          </a:p>
          <a:p>
            <a:pPr marL="0" indent="0">
              <a:spcBef>
                <a:spcPts val="2500"/>
              </a:spcBef>
              <a:buNone/>
            </a:pPr>
            <a:r>
              <a:rPr lang="en-US" sz="1400" b="1"/>
              <a:t>Custom Fields</a:t>
            </a:r>
          </a:p>
          <a:p>
            <a:pPr marL="0" lvl="1" indent="0">
              <a:buNone/>
            </a:pPr>
            <a:r>
              <a:rPr lang="en-US" sz="1400"/>
              <a:t>Sales teams can create custom fields in the Track Sales Leads Power Apps Canvas App, which allows them to collect and organize data that is unique to their sales process.</a:t>
            </a:r>
          </a:p>
          <a:p>
            <a:pPr marL="0" indent="0">
              <a:spcBef>
                <a:spcPts val="2500"/>
              </a:spcBef>
              <a:buNone/>
            </a:pPr>
            <a:r>
              <a:rPr lang="en-US" sz="1400" b="1"/>
              <a:t>Custom Dashboards and Reports</a:t>
            </a:r>
          </a:p>
          <a:p>
            <a:pPr marL="0" lvl="1" indent="0">
              <a:buNone/>
            </a:pPr>
            <a:r>
              <a:rPr lang="en-US" sz="1400"/>
              <a:t>Sales teams can also create custom dashboards and reports in the Track Sales Leads Power Apps Canvas App, which allows them to visualize and analyze data in a way that is most useful to them.</a:t>
            </a:r>
          </a:p>
        </p:txBody>
      </p:sp>
    </p:spTree>
    <p:extLst>
      <p:ext uri="{BB962C8B-B14F-4D97-AF65-F5344CB8AC3E}">
        <p14:creationId xmlns:p14="http://schemas.microsoft.com/office/powerpoint/2010/main" val="683919119"/>
      </p:ext>
    </p:extLst>
  </p:cSld>
  <p:clrMapOvr>
    <a:masterClrMapping/>
  </p:clrMapOvr>
</p:sld>
</file>

<file path=ppt/theme/theme1.xml><?xml version="1.0" encoding="utf-8"?>
<a:theme xmlns:a="http://schemas.openxmlformats.org/drawingml/2006/main" name="DashVTI">
  <a:themeElements>
    <a:clrScheme name="">
      <a:dk1>
        <a:srgbClr val="212121"/>
      </a:dk1>
      <a:lt1>
        <a:srgbClr val="FFFFFF"/>
      </a:lt1>
      <a:dk2>
        <a:srgbClr val="4D3C2C"/>
      </a:dk2>
      <a:lt2>
        <a:srgbClr val="FFFAF7"/>
      </a:lt2>
      <a:accent1>
        <a:srgbClr val="EAB464"/>
      </a:accent1>
      <a:accent2>
        <a:srgbClr val="A37C27"/>
      </a:accent2>
      <a:accent3>
        <a:srgbClr val="90503B"/>
      </a:accent3>
      <a:accent4>
        <a:srgbClr val="5C6D70"/>
      </a:accent4>
      <a:accent5>
        <a:srgbClr val="7EA8BE"/>
      </a:accent5>
      <a:accent6>
        <a:srgbClr val="526760"/>
      </a:accent6>
      <a:hlink>
        <a:srgbClr val="0070C9"/>
      </a:hlink>
      <a:folHlink>
        <a:srgbClr val="911717"/>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TotalTime>
  <Words>2240</Words>
  <Application>Microsoft Office PowerPoint</Application>
  <PresentationFormat>Widescreen</PresentationFormat>
  <Paragraphs>128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Arial</vt:lpstr>
      <vt:lpstr>Grandview Display</vt:lpstr>
      <vt:lpstr>DashVTI</vt:lpstr>
      <vt:lpstr>Track Sales Leads Power Apps Canvas App</vt:lpstr>
      <vt:lpstr>Presentation Overview</vt:lpstr>
      <vt:lpstr>Introduction of the Track Sales Leads Power Apps Canvas App</vt:lpstr>
      <vt:lpstr>Purpose of the App</vt:lpstr>
      <vt:lpstr>How to Access the App</vt:lpstr>
      <vt:lpstr>Overview of the App</vt:lpstr>
      <vt:lpstr>Features of the Track Sales Leads Power Apps Canvas App</vt:lpstr>
      <vt:lpstr>Lead Management</vt:lpstr>
      <vt:lpstr>Customization</vt:lpstr>
      <vt:lpstr>Integration with Other Apps</vt:lpstr>
      <vt:lpstr>Benefits of the Track Sales Leads Power Apps Canvas App</vt:lpstr>
      <vt:lpstr>Increased Productivity</vt:lpstr>
      <vt:lpstr>Improved Communication</vt:lpstr>
      <vt:lpstr>Enhanced Customer Experience</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Petrochuk</dc:creator>
  <cp:lastModifiedBy>Andrew Petrochuk</cp:lastModifiedBy>
  <cp:revision>1</cp:revision>
  <dcterms:created xsi:type="dcterms:W3CDTF">2024-05-19T19:42:26Z</dcterms:created>
  <dcterms:modified xsi:type="dcterms:W3CDTF">2024-05-19T19:46:31Z</dcterms:modified>
</cp:coreProperties>
</file>