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1" r:id="rId1"/>
  </p:sldMasterIdLst>
  <p:notesMasterIdLst>
    <p:notesMasterId r:id="rId5"/>
  </p:notesMasterIdLst>
  <p:sldIdLst>
    <p:sldId id="584" r:id="rId2"/>
    <p:sldId id="600" r:id="rId3"/>
    <p:sldId id="601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FF9900"/>
    <a:srgbClr val="808080"/>
    <a:srgbClr val="5F5F5F"/>
    <a:srgbClr val="00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10" autoAdjust="0"/>
    <p:restoredTop sz="88682" autoAdjust="0"/>
  </p:normalViewPr>
  <p:slideViewPr>
    <p:cSldViewPr>
      <p:cViewPr varScale="1">
        <p:scale>
          <a:sx n="105" d="100"/>
          <a:sy n="105" d="100"/>
        </p:scale>
        <p:origin x="4070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2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1698" y="-5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oliang Xue" userId="7be8f82e-8034-4569-a465-e58750c138c9" providerId="ADAL" clId="{65FB44FF-D4D8-48C8-9CDB-B233873D6526}"/>
    <pc:docChg chg="delSld modSld">
      <pc:chgData name="Guoliang Xue" userId="7be8f82e-8034-4569-a465-e58750c138c9" providerId="ADAL" clId="{65FB44FF-D4D8-48C8-9CDB-B233873D6526}" dt="2024-11-26T01:40:26.116" v="52" actId="20577"/>
      <pc:docMkLst>
        <pc:docMk/>
      </pc:docMkLst>
      <pc:sldChg chg="modSp mod">
        <pc:chgData name="Guoliang Xue" userId="7be8f82e-8034-4569-a465-e58750c138c9" providerId="ADAL" clId="{65FB44FF-D4D8-48C8-9CDB-B233873D6526}" dt="2024-11-26T01:38:42.484" v="28" actId="20577"/>
        <pc:sldMkLst>
          <pc:docMk/>
          <pc:sldMk cId="0" sldId="257"/>
        </pc:sldMkLst>
        <pc:spChg chg="mod">
          <ac:chgData name="Guoliang Xue" userId="7be8f82e-8034-4569-a465-e58750c138c9" providerId="ADAL" clId="{65FB44FF-D4D8-48C8-9CDB-B233873D6526}" dt="2024-11-26T01:38:42.484" v="28" actId="20577"/>
          <ac:spMkLst>
            <pc:docMk/>
            <pc:sldMk cId="0" sldId="257"/>
            <ac:spMk id="87042" creationId="{00000000-0000-0000-0000-000000000000}"/>
          </ac:spMkLst>
        </pc:spChg>
      </pc:sldChg>
      <pc:sldChg chg="del">
        <pc:chgData name="Guoliang Xue" userId="7be8f82e-8034-4569-a465-e58750c138c9" providerId="ADAL" clId="{65FB44FF-D4D8-48C8-9CDB-B233873D6526}" dt="2024-11-26T01:39:02.942" v="29" actId="47"/>
        <pc:sldMkLst>
          <pc:docMk/>
          <pc:sldMk cId="0" sldId="500"/>
        </pc:sldMkLst>
      </pc:sldChg>
      <pc:sldChg chg="modSp mod">
        <pc:chgData name="Guoliang Xue" userId="7be8f82e-8034-4569-a465-e58750c138c9" providerId="ADAL" clId="{65FB44FF-D4D8-48C8-9CDB-B233873D6526}" dt="2024-11-26T01:39:23.795" v="30" actId="6549"/>
        <pc:sldMkLst>
          <pc:docMk/>
          <pc:sldMk cId="1447114065" sldId="584"/>
        </pc:sldMkLst>
        <pc:spChg chg="mod">
          <ac:chgData name="Guoliang Xue" userId="7be8f82e-8034-4569-a465-e58750c138c9" providerId="ADAL" clId="{65FB44FF-D4D8-48C8-9CDB-B233873D6526}" dt="2024-11-26T01:39:23.795" v="30" actId="6549"/>
          <ac:spMkLst>
            <pc:docMk/>
            <pc:sldMk cId="1447114065" sldId="584"/>
            <ac:spMk id="47108" creationId="{00000000-0000-0000-0000-000000000000}"/>
          </ac:spMkLst>
        </pc:spChg>
      </pc:sldChg>
      <pc:sldChg chg="modSp mod">
        <pc:chgData name="Guoliang Xue" userId="7be8f82e-8034-4569-a465-e58750c138c9" providerId="ADAL" clId="{65FB44FF-D4D8-48C8-9CDB-B233873D6526}" dt="2024-11-26T01:40:26.116" v="52" actId="20577"/>
        <pc:sldMkLst>
          <pc:docMk/>
          <pc:sldMk cId="630785088" sldId="599"/>
        </pc:sldMkLst>
        <pc:spChg chg="mod">
          <ac:chgData name="Guoliang Xue" userId="7be8f82e-8034-4569-a465-e58750c138c9" providerId="ADAL" clId="{65FB44FF-D4D8-48C8-9CDB-B233873D6526}" dt="2024-11-26T01:40:26.116" v="52" actId="20577"/>
          <ac:spMkLst>
            <pc:docMk/>
            <pc:sldMk cId="630785088" sldId="599"/>
            <ac:spMk id="48132" creationId="{00000000-0000-0000-0000-000000000000}"/>
          </ac:spMkLst>
        </pc:spChg>
      </pc:sldChg>
      <pc:sldChg chg="del">
        <pc:chgData name="Guoliang Xue" userId="7be8f82e-8034-4569-a465-e58750c138c9" providerId="ADAL" clId="{65FB44FF-D4D8-48C8-9CDB-B233873D6526}" dt="2024-11-26T01:39:28.104" v="31" actId="47"/>
        <pc:sldMkLst>
          <pc:docMk/>
          <pc:sldMk cId="1140545143" sldId="60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5F8530E-4FD3-471C-8C89-9E4D51F2C10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9"/>
          <p:cNvSpPr>
            <a:spLocks noChangeArrowheads="1"/>
          </p:cNvSpPr>
          <p:nvPr userDrawn="1"/>
        </p:nvSpPr>
        <p:spPr bwMode="auto">
          <a:xfrm>
            <a:off x="0" y="6329362"/>
            <a:ext cx="9144000" cy="5286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5" name="Picture 80" descr="C:\Documents and Settings\Administrator\Desktop\asu_maroon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4762"/>
            <a:ext cx="2971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82"/>
          <p:cNvSpPr txBox="1">
            <a:spLocks noChangeArrowheads="1"/>
          </p:cNvSpPr>
          <p:nvPr userDrawn="1"/>
        </p:nvSpPr>
        <p:spPr bwMode="auto">
          <a:xfrm>
            <a:off x="7010400" y="6329362"/>
            <a:ext cx="2133600" cy="52322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b="1" dirty="0">
                <a:solidFill>
                  <a:schemeClr val="bg1"/>
                </a:solidFill>
                <a:latin typeface="Arial Narrow" pitchFamily="34" charset="0"/>
              </a:rPr>
              <a:t>xue@asu.edu</a:t>
            </a:r>
          </a:p>
        </p:txBody>
      </p:sp>
      <p:sp>
        <p:nvSpPr>
          <p:cNvPr id="54339" name="Rectangle 6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685800"/>
            <a:ext cx="9144000" cy="56388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Rectangle 65">
            <a:extLst>
              <a:ext uri="{FF2B5EF4-FFF2-40B4-BE49-F238E27FC236}">
                <a16:creationId xmlns:a16="http://schemas.microsoft.com/office/drawing/2014/main" id="{2BD1D06A-D72F-FDDE-1097-FEE3FA0AD6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641350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Outline of the Talk</a:t>
            </a:r>
          </a:p>
        </p:txBody>
      </p:sp>
    </p:spTree>
    <p:extLst>
      <p:ext uri="{BB962C8B-B14F-4D97-AF65-F5344CB8AC3E}">
        <p14:creationId xmlns:p14="http://schemas.microsoft.com/office/powerpoint/2010/main" val="3476990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403D98-82AC-4953-BFA3-0C4F70E70B2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63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618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25" name="Rectangle 77"/>
          <p:cNvSpPr>
            <a:spLocks noChangeArrowheads="1"/>
          </p:cNvSpPr>
          <p:nvPr userDrawn="1"/>
        </p:nvSpPr>
        <p:spPr bwMode="auto">
          <a:xfrm>
            <a:off x="0" y="6338887"/>
            <a:ext cx="9144000" cy="51911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6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685800"/>
            <a:ext cx="91440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3313" name="Rectangle 65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641350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Outline of the Talk</a:t>
            </a:r>
          </a:p>
        </p:txBody>
      </p:sp>
      <p:sp>
        <p:nvSpPr>
          <p:cNvPr id="53317" name="Rectangle 6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33800" y="6354762"/>
            <a:ext cx="990600" cy="5032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2800" b="1">
                <a:solidFill>
                  <a:schemeClr val="bg1"/>
                </a:solidFill>
              </a:defRPr>
            </a:lvl1pPr>
          </a:lstStyle>
          <a:p>
            <a:fld id="{28644302-0CEC-42D2-A268-73C69C52B99E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0" name="Picture 76" descr="C:\Documents and Settings\Administrator\Desktop\asu_maroon.gif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4762"/>
            <a:ext cx="2971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326" name="Text Box 78"/>
          <p:cNvSpPr txBox="1">
            <a:spLocks noChangeArrowheads="1"/>
          </p:cNvSpPr>
          <p:nvPr userDrawn="1"/>
        </p:nvSpPr>
        <p:spPr bwMode="auto">
          <a:xfrm>
            <a:off x="7010400" y="6338887"/>
            <a:ext cx="2133600" cy="51911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b="1" dirty="0">
                <a:solidFill>
                  <a:schemeClr val="bg1"/>
                </a:solidFill>
                <a:latin typeface="Arial Narrow" pitchFamily="34" charset="0"/>
              </a:rPr>
              <a:t>xue@asu.edu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4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buChar char="n"/>
        <a:defRPr sz="3200" b="1">
          <a:solidFill>
            <a:srgbClr val="FF99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n"/>
        <a:defRPr sz="2800" b="1">
          <a:solidFill>
            <a:srgbClr val="FF99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 b="1">
          <a:solidFill>
            <a:srgbClr val="FF99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 b="1">
          <a:solidFill>
            <a:srgbClr val="FF99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 b="1">
          <a:solidFill>
            <a:srgbClr val="FF99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 b="1">
          <a:solidFill>
            <a:srgbClr val="FF99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 b="1">
          <a:solidFill>
            <a:srgbClr val="FF99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 b="1">
          <a:solidFill>
            <a:srgbClr val="FF99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 b="1">
          <a:solidFill>
            <a:srgbClr val="FF99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rgbClr val="FF9900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rgbClr val="FF9900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 b="1">
                <a:solidFill>
                  <a:srgbClr val="FF9900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F5F77D0-FF08-4271-82D8-F2A0D6855D70}" type="slidenum">
              <a:rPr lang="en-US" altLang="en-US" sz="2800">
                <a:solidFill>
                  <a:schemeClr val="bg1"/>
                </a:solidFill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0</a:t>
            </a:fld>
            <a:endParaRPr lang="en-US" altLang="en-US" sz="280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-664" y="0"/>
            <a:ext cx="9144663" cy="6413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Final Exam Logistics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1"/>
            <a:ext cx="90678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Pick your 110 minutes between 12:00am on December 11 and 11:59pm on December 12, AZ time.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You need to have an environment where you can concentrate on the exam.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Closed book exam. One page cheat sheet allowed.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Similar format as midterm 1 and midterm 2.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About 80% materials not covered in the first two exams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About 20% materials already covered in the first two exams</a:t>
            </a:r>
          </a:p>
        </p:txBody>
      </p:sp>
    </p:spTree>
    <p:extLst>
      <p:ext uri="{BB962C8B-B14F-4D97-AF65-F5344CB8AC3E}">
        <p14:creationId xmlns:p14="http://schemas.microsoft.com/office/powerpoint/2010/main" val="1447114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rgbClr val="FF9900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rgbClr val="FF9900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 b="1">
                <a:solidFill>
                  <a:srgbClr val="FF9900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497BB71-9D10-47BE-97C9-5DA41C39315C}" type="slidenum">
              <a:rPr lang="en-US" altLang="en-US" sz="2800">
                <a:solidFill>
                  <a:schemeClr val="bg1"/>
                </a:solidFill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280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413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Topics on the Final Exam: 1 of 2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54864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solidFill>
                  <a:schemeClr val="tx1"/>
                </a:solidFill>
              </a:rPr>
              <a:t>Binary Search Trees: </a:t>
            </a:r>
          </a:p>
          <a:p>
            <a:pPr lvl="1" eaLnBrk="1" hangingPunct="1"/>
            <a:r>
              <a:rPr lang="en-US" altLang="en-US" sz="2400" dirty="0">
                <a:solidFill>
                  <a:schemeClr val="tx1"/>
                </a:solidFill>
              </a:rPr>
              <a:t>Know detailed operations and time complexity</a:t>
            </a:r>
          </a:p>
          <a:p>
            <a:pPr eaLnBrk="1" hangingPunct="1"/>
            <a:r>
              <a:rPr lang="en-US" altLang="en-US" sz="2800" dirty="0">
                <a:solidFill>
                  <a:schemeClr val="tx1"/>
                </a:solidFill>
              </a:rPr>
              <a:t>Red-black Trees:</a:t>
            </a:r>
          </a:p>
          <a:p>
            <a:pPr lvl="1" eaLnBrk="1" hangingPunct="1"/>
            <a:r>
              <a:rPr lang="en-US" altLang="en-US" sz="2400" dirty="0">
                <a:solidFill>
                  <a:schemeClr val="tx1"/>
                </a:solidFill>
              </a:rPr>
              <a:t>Know detailed operations and time complexity</a:t>
            </a:r>
          </a:p>
          <a:p>
            <a:pPr eaLnBrk="1" hangingPunct="1"/>
            <a:r>
              <a:rPr lang="en-US" altLang="en-US" sz="2800" dirty="0">
                <a:solidFill>
                  <a:schemeClr val="tx1"/>
                </a:solidFill>
              </a:rPr>
              <a:t>Dynamic Programming:</a:t>
            </a:r>
          </a:p>
          <a:p>
            <a:pPr lvl="1" eaLnBrk="1" hangingPunct="1"/>
            <a:r>
              <a:rPr lang="en-US" altLang="en-US" sz="2400" dirty="0">
                <a:solidFill>
                  <a:schemeClr val="tx1"/>
                </a:solidFill>
              </a:rPr>
              <a:t>LCS: Know detailed operations and time complexity</a:t>
            </a:r>
          </a:p>
          <a:p>
            <a:pPr eaLnBrk="1" hangingPunct="1"/>
            <a:r>
              <a:rPr lang="en-US" altLang="en-US" sz="2800" dirty="0">
                <a:solidFill>
                  <a:schemeClr val="tx1"/>
                </a:solidFill>
              </a:rPr>
              <a:t>Hashing: </a:t>
            </a:r>
            <a:r>
              <a:rPr lang="en-US" altLang="en-US" sz="2400" dirty="0">
                <a:solidFill>
                  <a:schemeClr val="tx1"/>
                </a:solidFill>
              </a:rPr>
              <a:t>Know detailed operations and time complexity for chaining and linear probing</a:t>
            </a:r>
          </a:p>
          <a:p>
            <a:pPr eaLnBrk="1" hangingPunct="1"/>
            <a:r>
              <a:rPr lang="en-US" altLang="en-US" sz="2800" dirty="0">
                <a:solidFill>
                  <a:schemeClr val="tx1"/>
                </a:solidFill>
              </a:rPr>
              <a:t>Linear Time Selection: </a:t>
            </a:r>
            <a:r>
              <a:rPr lang="en-US" altLang="en-US" sz="2400" dirty="0">
                <a:solidFill>
                  <a:schemeClr val="tx1"/>
                </a:solidFill>
              </a:rPr>
              <a:t>Know the algorithm at the high-level and the time complexity, refer to HW06</a:t>
            </a:r>
          </a:p>
          <a:p>
            <a:pPr eaLnBrk="1" hangingPunct="1"/>
            <a:r>
              <a:rPr lang="en-US" altLang="en-US" sz="2800" dirty="0">
                <a:solidFill>
                  <a:schemeClr val="tx1"/>
                </a:solidFill>
              </a:rPr>
              <a:t>Problem Solving using the Right Data Structures and Algorithms (all topics in the final lecture)</a:t>
            </a:r>
          </a:p>
        </p:txBody>
      </p:sp>
    </p:spTree>
    <p:extLst>
      <p:ext uri="{BB962C8B-B14F-4D97-AF65-F5344CB8AC3E}">
        <p14:creationId xmlns:p14="http://schemas.microsoft.com/office/powerpoint/2010/main" val="127692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A101E-878A-F0C0-6C9C-06BB095B2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>
            <a:extLst>
              <a:ext uri="{FF2B5EF4-FFF2-40B4-BE49-F238E27FC236}">
                <a16:creationId xmlns:a16="http://schemas.microsoft.com/office/drawing/2014/main" id="{A67F2C76-A4E1-0038-2C75-5FDFFFF579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rgbClr val="FF9900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rgbClr val="FF9900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 b="1">
                <a:solidFill>
                  <a:srgbClr val="FF9900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497BB71-9D10-47BE-97C9-5DA41C39315C}" type="slidenum">
              <a:rPr lang="en-US" altLang="en-US" sz="2800">
                <a:solidFill>
                  <a:schemeClr val="bg1"/>
                </a:solidFill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280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476162" name="Rectangle 2">
            <a:extLst>
              <a:ext uri="{FF2B5EF4-FFF2-40B4-BE49-F238E27FC236}">
                <a16:creationId xmlns:a16="http://schemas.microsoft.com/office/drawing/2014/main" id="{7C88F85C-D3B0-9BF8-636E-908EE250E2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413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Topics on the Final Exam</a:t>
            </a:r>
            <a:r>
              <a:rPr lang="en-US" altLang="en-US"/>
              <a:t>: 2 </a:t>
            </a:r>
            <a:r>
              <a:rPr lang="en-US" altLang="en-US" dirty="0"/>
              <a:t>of 2</a:t>
            </a:r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BD6FCF9F-A2BD-EEF0-1B71-96F95E76D9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54864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solidFill>
                  <a:schemeClr val="tx1"/>
                </a:solidFill>
              </a:rPr>
              <a:t>Problem Solving using the Right Data Structures and Algorithms (all topics in the final lecture)</a:t>
            </a:r>
          </a:p>
          <a:p>
            <a:pPr eaLnBrk="1" hangingPunct="1"/>
            <a:r>
              <a:rPr lang="en-US" altLang="en-US" sz="2800" dirty="0">
                <a:solidFill>
                  <a:schemeClr val="tx1"/>
                </a:solidFill>
              </a:rPr>
              <a:t>Note that in the final lecture, we compare various data structures and algorithms and analyze them using asymptotic notations.</a:t>
            </a:r>
          </a:p>
          <a:p>
            <a:pPr eaLnBrk="1" hangingPunct="1"/>
            <a:r>
              <a:rPr lang="en-US" altLang="en-US" sz="2800" dirty="0">
                <a:solidFill>
                  <a:schemeClr val="tx1"/>
                </a:solidFill>
              </a:rPr>
              <a:t>For all algorithms and data structures studied in this class, you need to know the time complexities for all functions. You are expected to choose the right algorithms/data structures to solve a given problem.</a:t>
            </a:r>
          </a:p>
          <a:p>
            <a:pPr eaLnBrk="1" hangingPunct="1"/>
            <a:r>
              <a:rPr lang="en-US" altLang="en-US" sz="2800" dirty="0">
                <a:solidFill>
                  <a:schemeClr val="tx1"/>
                </a:solidFill>
              </a:rPr>
              <a:t>For the materials covered in the first two exams, you will not be asked to perform detailed steps. But you need to know the time complexities.</a:t>
            </a:r>
          </a:p>
        </p:txBody>
      </p:sp>
    </p:spTree>
    <p:extLst>
      <p:ext uri="{BB962C8B-B14F-4D97-AF65-F5344CB8AC3E}">
        <p14:creationId xmlns:p14="http://schemas.microsoft.com/office/powerpoint/2010/main" val="1221918055"/>
      </p:ext>
    </p:extLst>
  </p:cSld>
  <p:clrMapOvr>
    <a:masterClrMapping/>
  </p:clrMapOvr>
</p:sld>
</file>

<file path=ppt/theme/theme1.xml><?xml version="1.0" encoding="utf-8"?>
<a:theme xmlns:a="http://schemas.openxmlformats.org/drawingml/2006/main" name="Bold Stripes">
  <a:themeElements>
    <a:clrScheme name="Bold Stripe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Bold Stripes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old Strip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ld Strip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Designs\Bold Stripes.pot</Template>
  <TotalTime>4228</TotalTime>
  <Words>281</Words>
  <Application>Microsoft Office PowerPoint</Application>
  <PresentationFormat>On-screen Show (4:3)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Narrow</vt:lpstr>
      <vt:lpstr>Verdana</vt:lpstr>
      <vt:lpstr>Wingdings</vt:lpstr>
      <vt:lpstr>Bold Stripes</vt:lpstr>
      <vt:lpstr>Final Exam Logistics</vt:lpstr>
      <vt:lpstr>Topics on the Final Exam: 1 of 2</vt:lpstr>
      <vt:lpstr>Topics on the Final Exam: 2 of 2</vt:lpstr>
    </vt:vector>
  </TitlesOfParts>
  <Company>University of Vermont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 of the Talk</dc:title>
  <dc:creator>Guoliang Xue</dc:creator>
  <cp:lastModifiedBy>Guoliang Xue</cp:lastModifiedBy>
  <cp:revision>302</cp:revision>
  <cp:lastPrinted>1601-01-01T00:00:00Z</cp:lastPrinted>
  <dcterms:created xsi:type="dcterms:W3CDTF">2002-04-01T03:18:01Z</dcterms:created>
  <dcterms:modified xsi:type="dcterms:W3CDTF">2024-12-05T05:09:50Z</dcterms:modified>
</cp:coreProperties>
</file>