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56043" y="1554462"/>
            <a:ext cx="2832734" cy="421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0080"/>
            <a:ext cx="83299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105673"/>
            <a:ext cx="536956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6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37.png"/><Relationship Id="rId13" Type="http://schemas.openxmlformats.org/officeDocument/2006/relationships/image" Target="../media/image14.png"/><Relationship Id="rId14" Type="http://schemas.openxmlformats.org/officeDocument/2006/relationships/image" Target="../media/image38.png"/><Relationship Id="rId15" Type="http://schemas.openxmlformats.org/officeDocument/2006/relationships/image" Target="../media/image16.png"/><Relationship Id="rId16" Type="http://schemas.openxmlformats.org/officeDocument/2006/relationships/image" Target="../media/image39.png"/><Relationship Id="rId17" Type="http://schemas.openxmlformats.org/officeDocument/2006/relationships/image" Target="../media/image18.png"/><Relationship Id="rId18" Type="http://schemas.openxmlformats.org/officeDocument/2006/relationships/image" Target="../media/image40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41.png"/><Relationship Id="rId23" Type="http://schemas.openxmlformats.org/officeDocument/2006/relationships/image" Target="../media/image24.png"/><Relationship Id="rId24" Type="http://schemas.openxmlformats.org/officeDocument/2006/relationships/image" Target="../media/image42.png"/><Relationship Id="rId25" Type="http://schemas.openxmlformats.org/officeDocument/2006/relationships/image" Target="../media/image26.png"/><Relationship Id="rId26" Type="http://schemas.openxmlformats.org/officeDocument/2006/relationships/image" Target="../media/image43.png"/><Relationship Id="rId27" Type="http://schemas.openxmlformats.org/officeDocument/2006/relationships/image" Target="../media/image28.png"/><Relationship Id="rId28" Type="http://schemas.openxmlformats.org/officeDocument/2006/relationships/image" Target="../media/image44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4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Quicksort" TargetMode="External"/><Relationship Id="rId3" Type="http://schemas.openxmlformats.org/officeDocument/2006/relationships/hyperlink" Target="https://en.wikipedia.org/wiki/Tony_Hoare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6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47.png"/><Relationship Id="rId13" Type="http://schemas.openxmlformats.org/officeDocument/2006/relationships/image" Target="../media/image14.png"/><Relationship Id="rId14" Type="http://schemas.openxmlformats.org/officeDocument/2006/relationships/image" Target="../media/image48.png"/><Relationship Id="rId15" Type="http://schemas.openxmlformats.org/officeDocument/2006/relationships/image" Target="../media/image16.png"/><Relationship Id="rId16" Type="http://schemas.openxmlformats.org/officeDocument/2006/relationships/image" Target="../media/image49.png"/><Relationship Id="rId17" Type="http://schemas.openxmlformats.org/officeDocument/2006/relationships/image" Target="../media/image18.png"/><Relationship Id="rId18" Type="http://schemas.openxmlformats.org/officeDocument/2006/relationships/image" Target="../media/image50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51.png"/><Relationship Id="rId23" Type="http://schemas.openxmlformats.org/officeDocument/2006/relationships/image" Target="../media/image24.png"/><Relationship Id="rId24" Type="http://schemas.openxmlformats.org/officeDocument/2006/relationships/image" Target="../media/image52.png"/><Relationship Id="rId25" Type="http://schemas.openxmlformats.org/officeDocument/2006/relationships/image" Target="../media/image26.png"/><Relationship Id="rId26" Type="http://schemas.openxmlformats.org/officeDocument/2006/relationships/image" Target="../media/image53.png"/><Relationship Id="rId27" Type="http://schemas.openxmlformats.org/officeDocument/2006/relationships/image" Target="../media/image28.png"/><Relationship Id="rId28" Type="http://schemas.openxmlformats.org/officeDocument/2006/relationships/image" Target="../media/image54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55.png"/><Relationship Id="rId35" Type="http://schemas.openxmlformats.org/officeDocument/2006/relationships/image" Target="../media/image56.png"/><Relationship Id="rId36" Type="http://schemas.openxmlformats.org/officeDocument/2006/relationships/image" Target="../media/image57.png"/><Relationship Id="rId37" Type="http://schemas.openxmlformats.org/officeDocument/2006/relationships/image" Target="../media/image58.png"/><Relationship Id="rId38" Type="http://schemas.openxmlformats.org/officeDocument/2006/relationships/image" Target="../media/image59.png"/><Relationship Id="rId39" Type="http://schemas.openxmlformats.org/officeDocument/2006/relationships/image" Target="../media/image60.png"/><Relationship Id="rId40" Type="http://schemas.openxmlformats.org/officeDocument/2006/relationships/image" Target="../media/image61.png"/><Relationship Id="rId41" Type="http://schemas.openxmlformats.org/officeDocument/2006/relationships/image" Target="../media/image6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3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59.png"/><Relationship Id="rId13" Type="http://schemas.openxmlformats.org/officeDocument/2006/relationships/image" Target="../media/image14.png"/><Relationship Id="rId14" Type="http://schemas.openxmlformats.org/officeDocument/2006/relationships/image" Target="../media/image64.png"/><Relationship Id="rId15" Type="http://schemas.openxmlformats.org/officeDocument/2006/relationships/image" Target="../media/image16.png"/><Relationship Id="rId16" Type="http://schemas.openxmlformats.org/officeDocument/2006/relationships/image" Target="../media/image61.png"/><Relationship Id="rId17" Type="http://schemas.openxmlformats.org/officeDocument/2006/relationships/image" Target="../media/image18.png"/><Relationship Id="rId18" Type="http://schemas.openxmlformats.org/officeDocument/2006/relationships/image" Target="../media/image62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65.png"/><Relationship Id="rId23" Type="http://schemas.openxmlformats.org/officeDocument/2006/relationships/image" Target="../media/image24.png"/><Relationship Id="rId24" Type="http://schemas.openxmlformats.org/officeDocument/2006/relationships/image" Target="../media/image66.png"/><Relationship Id="rId25" Type="http://schemas.openxmlformats.org/officeDocument/2006/relationships/image" Target="../media/image26.png"/><Relationship Id="rId26" Type="http://schemas.openxmlformats.org/officeDocument/2006/relationships/image" Target="../media/image67.png"/><Relationship Id="rId27" Type="http://schemas.openxmlformats.org/officeDocument/2006/relationships/image" Target="../media/image28.png"/><Relationship Id="rId28" Type="http://schemas.openxmlformats.org/officeDocument/2006/relationships/image" Target="../media/image68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69.png"/><Relationship Id="rId35" Type="http://schemas.openxmlformats.org/officeDocument/2006/relationships/image" Target="../media/image70.png"/><Relationship Id="rId36" Type="http://schemas.openxmlformats.org/officeDocument/2006/relationships/image" Target="../media/image71.png"/><Relationship Id="rId37" Type="http://schemas.openxmlformats.org/officeDocument/2006/relationships/image" Target="../media/image72.png"/><Relationship Id="rId38" Type="http://schemas.openxmlformats.org/officeDocument/2006/relationships/image" Target="../media/image73.png"/><Relationship Id="rId39" Type="http://schemas.openxmlformats.org/officeDocument/2006/relationships/image" Target="../media/image74.png"/><Relationship Id="rId40" Type="http://schemas.openxmlformats.org/officeDocument/2006/relationships/image" Target="../media/image75.png"/><Relationship Id="rId41" Type="http://schemas.openxmlformats.org/officeDocument/2006/relationships/image" Target="../media/image7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77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73.png"/><Relationship Id="rId13" Type="http://schemas.openxmlformats.org/officeDocument/2006/relationships/image" Target="../media/image14.png"/><Relationship Id="rId14" Type="http://schemas.openxmlformats.org/officeDocument/2006/relationships/image" Target="../media/image78.png"/><Relationship Id="rId15" Type="http://schemas.openxmlformats.org/officeDocument/2006/relationships/image" Target="../media/image16.png"/><Relationship Id="rId16" Type="http://schemas.openxmlformats.org/officeDocument/2006/relationships/image" Target="../media/image75.png"/><Relationship Id="rId17" Type="http://schemas.openxmlformats.org/officeDocument/2006/relationships/image" Target="../media/image18.png"/><Relationship Id="rId18" Type="http://schemas.openxmlformats.org/officeDocument/2006/relationships/image" Target="../media/image76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79.png"/><Relationship Id="rId23" Type="http://schemas.openxmlformats.org/officeDocument/2006/relationships/image" Target="../media/image24.png"/><Relationship Id="rId24" Type="http://schemas.openxmlformats.org/officeDocument/2006/relationships/image" Target="../media/image80.png"/><Relationship Id="rId25" Type="http://schemas.openxmlformats.org/officeDocument/2006/relationships/image" Target="../media/image26.png"/><Relationship Id="rId26" Type="http://schemas.openxmlformats.org/officeDocument/2006/relationships/image" Target="../media/image81.png"/><Relationship Id="rId27" Type="http://schemas.openxmlformats.org/officeDocument/2006/relationships/image" Target="../media/image28.png"/><Relationship Id="rId28" Type="http://schemas.openxmlformats.org/officeDocument/2006/relationships/image" Target="../media/image82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Relationship Id="rId32" Type="http://schemas.openxmlformats.org/officeDocument/2006/relationships/image" Target="../media/image33.png"/><Relationship Id="rId33" Type="http://schemas.openxmlformats.org/officeDocument/2006/relationships/image" Target="../media/image34.png"/><Relationship Id="rId34" Type="http://schemas.openxmlformats.org/officeDocument/2006/relationships/image" Target="../media/image83.png"/><Relationship Id="rId35" Type="http://schemas.openxmlformats.org/officeDocument/2006/relationships/image" Target="../media/image84.png"/><Relationship Id="rId36" Type="http://schemas.openxmlformats.org/officeDocument/2006/relationships/image" Target="../media/image85.png"/><Relationship Id="rId37" Type="http://schemas.openxmlformats.org/officeDocument/2006/relationships/image" Target="../media/image86.png"/><Relationship Id="rId38" Type="http://schemas.openxmlformats.org/officeDocument/2006/relationships/image" Target="../media/image87.png"/><Relationship Id="rId39" Type="http://schemas.openxmlformats.org/officeDocument/2006/relationships/image" Target="../media/image88.png"/><Relationship Id="rId40" Type="http://schemas.openxmlformats.org/officeDocument/2006/relationships/image" Target="../media/image89.png"/><Relationship Id="rId41" Type="http://schemas.openxmlformats.org/officeDocument/2006/relationships/image" Target="../media/image9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26358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Quicksort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266700" cy="353695"/>
          </a:xfrm>
          <a:custGeom>
            <a:avLst/>
            <a:gdLst/>
            <a:ahLst/>
            <a:cxnLst/>
            <a:rect l="l" t="t" r="r" b="b"/>
            <a:pathLst>
              <a:path w="266700" h="353694">
                <a:moveTo>
                  <a:pt x="266700" y="0"/>
                </a:moveTo>
                <a:lnTo>
                  <a:pt x="0" y="0"/>
                </a:lnTo>
                <a:lnTo>
                  <a:pt x="0" y="353567"/>
                </a:lnTo>
                <a:lnTo>
                  <a:pt x="266700" y="353567"/>
                </a:lnTo>
                <a:lnTo>
                  <a:pt x="2667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0335" cy="1701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00965" marR="2500630">
              <a:lnSpc>
                <a:spcPct val="110000"/>
              </a:lnSpc>
            </a:pPr>
            <a:r>
              <a:rPr dirty="0" sz="2500" spc="-50">
                <a:latin typeface="Arial"/>
                <a:cs typeface="Arial"/>
              </a:rPr>
              <a:t>i j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b="1">
                <a:latin typeface="Arial"/>
                <a:cs typeface="Arial"/>
              </a:rPr>
              <a:t>2</a:t>
            </a: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8795" y="2112652"/>
            <a:ext cx="9588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500" spc="-50">
                <a:latin typeface="Arial"/>
                <a:cs typeface="Arial"/>
              </a:rPr>
              <a:t>i 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b="1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8795" y="2112652"/>
            <a:ext cx="9588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500" spc="-50">
                <a:latin typeface="Arial"/>
                <a:cs typeface="Arial"/>
              </a:rPr>
              <a:t>i 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8795" y="2112652"/>
            <a:ext cx="3625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66621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3" y="0"/>
                </a:moveTo>
                <a:lnTo>
                  <a:pt x="0" y="0"/>
                </a:lnTo>
                <a:lnTo>
                  <a:pt x="0" y="353567"/>
                </a:lnTo>
                <a:lnTo>
                  <a:pt x="176783" y="353567"/>
                </a:lnTo>
                <a:lnTo>
                  <a:pt x="1767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89112" y="2112652"/>
            <a:ext cx="3625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66621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3" y="0"/>
                </a:moveTo>
                <a:lnTo>
                  <a:pt x="0" y="0"/>
                </a:lnTo>
                <a:lnTo>
                  <a:pt x="0" y="353567"/>
                </a:lnTo>
                <a:lnTo>
                  <a:pt x="176783" y="353567"/>
                </a:lnTo>
                <a:lnTo>
                  <a:pt x="1767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89112" y="2112652"/>
            <a:ext cx="71945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66621" y="1780044"/>
            <a:ext cx="532130" cy="353695"/>
          </a:xfrm>
          <a:custGeom>
            <a:avLst/>
            <a:gdLst/>
            <a:ahLst/>
            <a:cxnLst/>
            <a:rect l="l" t="t" r="r" b="b"/>
            <a:pathLst>
              <a:path w="532130" h="353694">
                <a:moveTo>
                  <a:pt x="531876" y="0"/>
                </a:moveTo>
                <a:lnTo>
                  <a:pt x="0" y="0"/>
                </a:lnTo>
                <a:lnTo>
                  <a:pt x="0" y="353567"/>
                </a:lnTo>
                <a:lnTo>
                  <a:pt x="531876" y="353567"/>
                </a:lnTo>
                <a:lnTo>
                  <a:pt x="5318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89112" y="2112652"/>
            <a:ext cx="71945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63563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66621" y="1780044"/>
            <a:ext cx="532130" cy="353695"/>
          </a:xfrm>
          <a:custGeom>
            <a:avLst/>
            <a:gdLst/>
            <a:ahLst/>
            <a:cxnLst/>
            <a:rect l="l" t="t" r="r" b="b"/>
            <a:pathLst>
              <a:path w="532130" h="353694">
                <a:moveTo>
                  <a:pt x="531876" y="0"/>
                </a:moveTo>
                <a:lnTo>
                  <a:pt x="0" y="0"/>
                </a:lnTo>
                <a:lnTo>
                  <a:pt x="0" y="353567"/>
                </a:lnTo>
                <a:lnTo>
                  <a:pt x="531876" y="353567"/>
                </a:lnTo>
                <a:lnTo>
                  <a:pt x="5318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89112" y="2112652"/>
            <a:ext cx="107442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99123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443865" cy="353695"/>
          </a:xfrm>
          <a:custGeom>
            <a:avLst/>
            <a:gdLst/>
            <a:ahLst/>
            <a:cxnLst/>
            <a:rect l="l" t="t" r="r" b="b"/>
            <a:pathLst>
              <a:path w="443865" h="353694">
                <a:moveTo>
                  <a:pt x="44348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443484" y="353568"/>
                </a:lnTo>
                <a:lnTo>
                  <a:pt x="44348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66621" y="1780044"/>
            <a:ext cx="532130" cy="353695"/>
          </a:xfrm>
          <a:custGeom>
            <a:avLst/>
            <a:gdLst/>
            <a:ahLst/>
            <a:cxnLst/>
            <a:rect l="l" t="t" r="r" b="b"/>
            <a:pathLst>
              <a:path w="532130" h="353694">
                <a:moveTo>
                  <a:pt x="531876" y="0"/>
                </a:moveTo>
                <a:lnTo>
                  <a:pt x="0" y="0"/>
                </a:lnTo>
                <a:lnTo>
                  <a:pt x="0" y="353567"/>
                </a:lnTo>
                <a:lnTo>
                  <a:pt x="531876" y="353567"/>
                </a:lnTo>
                <a:lnTo>
                  <a:pt x="5318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97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5702" y="2112652"/>
            <a:ext cx="80772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797560" cy="353695"/>
          </a:xfrm>
          <a:custGeom>
            <a:avLst/>
            <a:gdLst/>
            <a:ahLst/>
            <a:cxnLst/>
            <a:rect l="l" t="t" r="r" b="b"/>
            <a:pathLst>
              <a:path w="797560" h="353694">
                <a:moveTo>
                  <a:pt x="797039" y="0"/>
                </a:moveTo>
                <a:lnTo>
                  <a:pt x="620268" y="0"/>
                </a:ln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620268" y="353568"/>
                </a:lnTo>
                <a:lnTo>
                  <a:pt x="797039" y="353568"/>
                </a:lnTo>
                <a:lnTo>
                  <a:pt x="79703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831797" y="1780044"/>
            <a:ext cx="620395" cy="353695"/>
          </a:xfrm>
          <a:custGeom>
            <a:avLst/>
            <a:gdLst/>
            <a:ahLst/>
            <a:cxnLst/>
            <a:rect l="l" t="t" r="r" b="b"/>
            <a:pathLst>
              <a:path w="620394" h="353694">
                <a:moveTo>
                  <a:pt x="620268" y="0"/>
                </a:moveTo>
                <a:lnTo>
                  <a:pt x="443484" y="0"/>
                </a:lnTo>
                <a:lnTo>
                  <a:pt x="89916" y="0"/>
                </a:lnTo>
                <a:lnTo>
                  <a:pt x="0" y="0"/>
                </a:lnTo>
                <a:lnTo>
                  <a:pt x="0" y="353568"/>
                </a:lnTo>
                <a:lnTo>
                  <a:pt x="89916" y="353568"/>
                </a:lnTo>
                <a:lnTo>
                  <a:pt x="443484" y="353568"/>
                </a:lnTo>
                <a:lnTo>
                  <a:pt x="620268" y="353568"/>
                </a:lnTo>
                <a:lnTo>
                  <a:pt x="6202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1</a:t>
            </a: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8</a:t>
            </a: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5385" y="2112652"/>
            <a:ext cx="80772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72390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318770"/>
            <a:chOff x="0" y="944880"/>
            <a:chExt cx="9144000" cy="3187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14984"/>
              <a:ext cx="9144000" cy="24841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944880"/>
              <a:ext cx="9144000" cy="73660"/>
            </a:xfrm>
            <a:custGeom>
              <a:avLst/>
              <a:gdLst/>
              <a:ahLst/>
              <a:cxnLst/>
              <a:rect l="l" t="t" r="r" b="b"/>
              <a:pathLst>
                <a:path w="9144000" h="73659">
                  <a:moveTo>
                    <a:pt x="914400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144000" y="7315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C52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High-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illustration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Quicksort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290637" y="1587817"/>
            <a:ext cx="314325" cy="695325"/>
            <a:chOff x="1290637" y="1587817"/>
            <a:chExt cx="314325" cy="6953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6837" y="1587817"/>
              <a:ext cx="161925" cy="1619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95400" y="174498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671637" y="1587817"/>
            <a:ext cx="314325" cy="695325"/>
            <a:chOff x="1671637" y="1587817"/>
            <a:chExt cx="314325" cy="69532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837" y="1587817"/>
              <a:ext cx="161925" cy="16192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2052637" y="1587817"/>
            <a:ext cx="314325" cy="695325"/>
            <a:chOff x="2052637" y="1587817"/>
            <a:chExt cx="314325" cy="695325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8837" y="1587817"/>
              <a:ext cx="161925" cy="161925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2433637" y="1587817"/>
            <a:ext cx="314325" cy="695325"/>
            <a:chOff x="2433637" y="1587817"/>
            <a:chExt cx="314325" cy="695325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9837" y="1587817"/>
              <a:ext cx="161925" cy="16192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2814637" y="1587817"/>
            <a:ext cx="314325" cy="695325"/>
            <a:chOff x="2814637" y="1587817"/>
            <a:chExt cx="314325" cy="695325"/>
          </a:xfrm>
        </p:grpSpPr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0837" y="1587817"/>
              <a:ext cx="161925" cy="16192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3195637" y="1587817"/>
            <a:ext cx="314325" cy="695325"/>
            <a:chOff x="3195637" y="1587817"/>
            <a:chExt cx="314325" cy="695325"/>
          </a:xfrm>
        </p:grpSpPr>
        <p:pic>
          <p:nvPicPr>
            <p:cNvPr id="46" name="object 4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1837" y="1587817"/>
              <a:ext cx="161925" cy="161925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54" name="object 54" descr=""/>
          <p:cNvGrpSpPr/>
          <p:nvPr/>
        </p:nvGrpSpPr>
        <p:grpSpPr>
          <a:xfrm>
            <a:off x="3576637" y="1587817"/>
            <a:ext cx="314325" cy="695325"/>
            <a:chOff x="3576637" y="1587817"/>
            <a:chExt cx="314325" cy="695325"/>
          </a:xfrm>
        </p:grpSpPr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2837" y="1587817"/>
              <a:ext cx="161925" cy="16192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3" name="object 63" descr=""/>
          <p:cNvGrpSpPr/>
          <p:nvPr/>
        </p:nvGrpSpPr>
        <p:grpSpPr>
          <a:xfrm>
            <a:off x="3957637" y="1587817"/>
            <a:ext cx="314325" cy="695325"/>
            <a:chOff x="3957637" y="1587817"/>
            <a:chExt cx="314325" cy="695325"/>
          </a:xfrm>
        </p:grpSpPr>
        <p:pic>
          <p:nvPicPr>
            <p:cNvPr id="64" name="object 6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3837" y="1587817"/>
              <a:ext cx="161925" cy="161925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3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72" name="object 72" descr=""/>
          <p:cNvGrpSpPr/>
          <p:nvPr/>
        </p:nvGrpSpPr>
        <p:grpSpPr>
          <a:xfrm>
            <a:off x="4338637" y="1587817"/>
            <a:ext cx="314325" cy="695325"/>
            <a:chOff x="4338637" y="1587817"/>
            <a:chExt cx="314325" cy="695325"/>
          </a:xfrm>
        </p:grpSpPr>
        <p:pic>
          <p:nvPicPr>
            <p:cNvPr id="73" name="object 7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4837" y="1587817"/>
              <a:ext cx="161925" cy="161925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14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81" name="object 81" descr=""/>
          <p:cNvGrpSpPr/>
          <p:nvPr/>
        </p:nvGrpSpPr>
        <p:grpSpPr>
          <a:xfrm>
            <a:off x="4719637" y="1587817"/>
            <a:ext cx="314325" cy="695325"/>
            <a:chOff x="4719637" y="1587817"/>
            <a:chExt cx="314325" cy="695325"/>
          </a:xfrm>
        </p:grpSpPr>
        <p:pic>
          <p:nvPicPr>
            <p:cNvPr id="82" name="object 8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5837" y="1587817"/>
              <a:ext cx="161925" cy="161925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95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90" name="object 90" descr=""/>
          <p:cNvGrpSpPr/>
          <p:nvPr/>
        </p:nvGrpSpPr>
        <p:grpSpPr>
          <a:xfrm>
            <a:off x="5100637" y="1587817"/>
            <a:ext cx="314325" cy="695325"/>
            <a:chOff x="5100637" y="1587817"/>
            <a:chExt cx="314325" cy="695325"/>
          </a:xfrm>
        </p:grpSpPr>
        <p:pic>
          <p:nvPicPr>
            <p:cNvPr id="91" name="object 9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6837" y="1587817"/>
              <a:ext cx="161925" cy="161925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76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99" name="object 99" descr=""/>
          <p:cNvGrpSpPr/>
          <p:nvPr/>
        </p:nvGrpSpPr>
        <p:grpSpPr>
          <a:xfrm>
            <a:off x="5481637" y="1587817"/>
            <a:ext cx="314325" cy="695325"/>
            <a:chOff x="5481637" y="1587817"/>
            <a:chExt cx="314325" cy="695325"/>
          </a:xfrm>
        </p:grpSpPr>
        <p:pic>
          <p:nvPicPr>
            <p:cNvPr id="100" name="object 10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7837" y="1587817"/>
              <a:ext cx="161925" cy="161925"/>
            </a:xfrm>
            <a:prstGeom prst="rect">
              <a:avLst/>
            </a:prstGeom>
          </p:spPr>
        </p:pic>
        <p:sp>
          <p:nvSpPr>
            <p:cNvPr id="101" name="object 101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5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08" name="object 108" descr=""/>
          <p:cNvGrpSpPr/>
          <p:nvPr/>
        </p:nvGrpSpPr>
        <p:grpSpPr>
          <a:xfrm>
            <a:off x="5862637" y="1587817"/>
            <a:ext cx="314325" cy="695325"/>
            <a:chOff x="5862637" y="1587817"/>
            <a:chExt cx="314325" cy="695325"/>
          </a:xfrm>
        </p:grpSpPr>
        <p:pic>
          <p:nvPicPr>
            <p:cNvPr id="109" name="object 10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8837" y="1587817"/>
              <a:ext cx="161925" cy="161925"/>
            </a:xfrm>
            <a:prstGeom prst="rect">
              <a:avLst/>
            </a:prstGeom>
          </p:spPr>
        </p:pic>
        <p:sp>
          <p:nvSpPr>
            <p:cNvPr id="110" name="object 110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93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17" name="object 117" descr=""/>
          <p:cNvGrpSpPr/>
          <p:nvPr/>
        </p:nvGrpSpPr>
        <p:grpSpPr>
          <a:xfrm>
            <a:off x="6243637" y="1587817"/>
            <a:ext cx="314325" cy="695325"/>
            <a:chOff x="6243637" y="1587817"/>
            <a:chExt cx="314325" cy="695325"/>
          </a:xfrm>
        </p:grpSpPr>
        <p:pic>
          <p:nvPicPr>
            <p:cNvPr id="118" name="object 11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9837" y="1587817"/>
              <a:ext cx="161925" cy="161925"/>
            </a:xfrm>
            <a:prstGeom prst="rect">
              <a:avLst/>
            </a:prstGeom>
          </p:spPr>
        </p:pic>
        <p:sp>
          <p:nvSpPr>
            <p:cNvPr id="119" name="object 119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31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26" name="object 126" descr=""/>
          <p:cNvGrpSpPr/>
          <p:nvPr/>
        </p:nvGrpSpPr>
        <p:grpSpPr>
          <a:xfrm>
            <a:off x="6624637" y="1587817"/>
            <a:ext cx="314325" cy="695325"/>
            <a:chOff x="6624637" y="1587817"/>
            <a:chExt cx="314325" cy="695325"/>
          </a:xfrm>
        </p:grpSpPr>
        <p:pic>
          <p:nvPicPr>
            <p:cNvPr id="127" name="object 12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00837" y="1587817"/>
              <a:ext cx="161925" cy="161925"/>
            </a:xfrm>
            <a:prstGeom prst="rect">
              <a:avLst/>
            </a:prstGeom>
          </p:spPr>
        </p:pic>
        <p:sp>
          <p:nvSpPr>
            <p:cNvPr id="128" name="object 128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0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35" name="object 135" descr=""/>
          <p:cNvGrpSpPr/>
          <p:nvPr/>
        </p:nvGrpSpPr>
        <p:grpSpPr>
          <a:xfrm>
            <a:off x="7005637" y="1587817"/>
            <a:ext cx="314325" cy="695325"/>
            <a:chOff x="7005637" y="1587817"/>
            <a:chExt cx="314325" cy="695325"/>
          </a:xfrm>
        </p:grpSpPr>
        <p:pic>
          <p:nvPicPr>
            <p:cNvPr id="136" name="object 136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81837" y="1587817"/>
              <a:ext cx="161925" cy="161925"/>
            </a:xfrm>
            <a:prstGeom prst="rect">
              <a:avLst/>
            </a:prstGeom>
          </p:spPr>
        </p:pic>
        <p:sp>
          <p:nvSpPr>
            <p:cNvPr id="137" name="object 137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8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44" name="object 144" descr=""/>
          <p:cNvGrpSpPr/>
          <p:nvPr/>
        </p:nvGrpSpPr>
        <p:grpSpPr>
          <a:xfrm>
            <a:off x="7386637" y="1587817"/>
            <a:ext cx="314325" cy="695325"/>
            <a:chOff x="7386637" y="1587817"/>
            <a:chExt cx="314325" cy="695325"/>
          </a:xfrm>
        </p:grpSpPr>
        <p:pic>
          <p:nvPicPr>
            <p:cNvPr id="145" name="object 14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62837" y="1587817"/>
              <a:ext cx="161925" cy="161925"/>
            </a:xfrm>
            <a:prstGeom prst="rect">
              <a:avLst/>
            </a:prstGeom>
          </p:spPr>
        </p:pic>
        <p:sp>
          <p:nvSpPr>
            <p:cNvPr id="146" name="object 146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2" name="object 15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462837" y="2045017"/>
              <a:ext cx="161925" cy="238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797560" cy="353695"/>
          </a:xfrm>
          <a:custGeom>
            <a:avLst/>
            <a:gdLst/>
            <a:ahLst/>
            <a:cxnLst/>
            <a:rect l="l" t="t" r="r" b="b"/>
            <a:pathLst>
              <a:path w="797560" h="353694">
                <a:moveTo>
                  <a:pt x="797052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797052" y="353568"/>
                </a:lnTo>
                <a:lnTo>
                  <a:pt x="79705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831797" y="1780044"/>
            <a:ext cx="620395" cy="353695"/>
          </a:xfrm>
          <a:custGeom>
            <a:avLst/>
            <a:gdLst/>
            <a:ahLst/>
            <a:cxnLst/>
            <a:rect l="l" t="t" r="r" b="b"/>
            <a:pathLst>
              <a:path w="620394" h="353694">
                <a:moveTo>
                  <a:pt x="620268" y="0"/>
                </a:moveTo>
                <a:lnTo>
                  <a:pt x="89916" y="0"/>
                </a:lnTo>
                <a:lnTo>
                  <a:pt x="0" y="0"/>
                </a:lnTo>
                <a:lnTo>
                  <a:pt x="0" y="353568"/>
                </a:lnTo>
                <a:lnTo>
                  <a:pt x="89916" y="353568"/>
                </a:lnTo>
                <a:lnTo>
                  <a:pt x="620268" y="353568"/>
                </a:lnTo>
                <a:lnTo>
                  <a:pt x="6202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5385" y="2112652"/>
            <a:ext cx="11626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0788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797560" cy="353695"/>
          </a:xfrm>
          <a:custGeom>
            <a:avLst/>
            <a:gdLst/>
            <a:ahLst/>
            <a:cxnLst/>
            <a:rect l="l" t="t" r="r" b="b"/>
            <a:pathLst>
              <a:path w="797560" h="353694">
                <a:moveTo>
                  <a:pt x="797052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797052" y="353568"/>
                </a:lnTo>
                <a:lnTo>
                  <a:pt x="79705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831797" y="1780044"/>
            <a:ext cx="620395" cy="353695"/>
          </a:xfrm>
          <a:custGeom>
            <a:avLst/>
            <a:gdLst/>
            <a:ahLst/>
            <a:cxnLst/>
            <a:rect l="l" t="t" r="r" b="b"/>
            <a:pathLst>
              <a:path w="620394" h="353694">
                <a:moveTo>
                  <a:pt x="620268" y="0"/>
                </a:moveTo>
                <a:lnTo>
                  <a:pt x="89916" y="0"/>
                </a:lnTo>
                <a:lnTo>
                  <a:pt x="0" y="0"/>
                </a:lnTo>
                <a:lnTo>
                  <a:pt x="0" y="353568"/>
                </a:lnTo>
                <a:lnTo>
                  <a:pt x="89916" y="353568"/>
                </a:lnTo>
                <a:lnTo>
                  <a:pt x="620268" y="353568"/>
                </a:lnTo>
                <a:lnTo>
                  <a:pt x="6202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001" y="2112652"/>
            <a:ext cx="80645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975360" y="0"/>
                </a:ln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97536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530860" cy="353695"/>
          </a:xfrm>
          <a:custGeom>
            <a:avLst/>
            <a:gdLst/>
            <a:ahLst/>
            <a:cxnLst/>
            <a:rect l="l" t="t" r="r" b="b"/>
            <a:pathLst>
              <a:path w="530860" h="353694">
                <a:moveTo>
                  <a:pt x="530352" y="0"/>
                </a:moveTo>
                <a:lnTo>
                  <a:pt x="353568" y="0"/>
                </a:lnTo>
                <a:lnTo>
                  <a:pt x="0" y="0"/>
                </a:lnTo>
                <a:lnTo>
                  <a:pt x="0" y="353568"/>
                </a:lnTo>
                <a:lnTo>
                  <a:pt x="353568" y="353568"/>
                </a:lnTo>
                <a:lnTo>
                  <a:pt x="530352" y="353568"/>
                </a:lnTo>
                <a:lnTo>
                  <a:pt x="5303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3</a:t>
            </a: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7</a:t>
            </a: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318" y="2112652"/>
            <a:ext cx="80645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72263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530860" cy="353695"/>
          </a:xfrm>
          <a:custGeom>
            <a:avLst/>
            <a:gdLst/>
            <a:ahLst/>
            <a:cxnLst/>
            <a:rect l="l" t="t" r="r" b="b"/>
            <a:pathLst>
              <a:path w="530860" h="353694">
                <a:moveTo>
                  <a:pt x="530351" y="0"/>
                </a:moveTo>
                <a:lnTo>
                  <a:pt x="0" y="0"/>
                </a:lnTo>
                <a:lnTo>
                  <a:pt x="0" y="353567"/>
                </a:lnTo>
                <a:lnTo>
                  <a:pt x="530351" y="353567"/>
                </a:lnTo>
                <a:lnTo>
                  <a:pt x="5303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001" y="2112652"/>
            <a:ext cx="11626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0788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883919" cy="353695"/>
          </a:xfrm>
          <a:custGeom>
            <a:avLst/>
            <a:gdLst/>
            <a:ahLst/>
            <a:cxnLst/>
            <a:rect l="l" t="t" r="r" b="b"/>
            <a:pathLst>
              <a:path w="883919" h="353694">
                <a:moveTo>
                  <a:pt x="883919" y="0"/>
                </a:moveTo>
                <a:lnTo>
                  <a:pt x="0" y="0"/>
                </a:lnTo>
                <a:lnTo>
                  <a:pt x="0" y="353567"/>
                </a:lnTo>
                <a:lnTo>
                  <a:pt x="883919" y="353567"/>
                </a:lnTo>
                <a:lnTo>
                  <a:pt x="883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7970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001" y="2112652"/>
            <a:ext cx="11626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0788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883919" cy="353695"/>
          </a:xfrm>
          <a:custGeom>
            <a:avLst/>
            <a:gdLst/>
            <a:ahLst/>
            <a:cxnLst/>
            <a:rect l="l" t="t" r="r" b="b"/>
            <a:pathLst>
              <a:path w="883919" h="353694">
                <a:moveTo>
                  <a:pt x="883919" y="0"/>
                </a:moveTo>
                <a:lnTo>
                  <a:pt x="0" y="0"/>
                </a:lnTo>
                <a:lnTo>
                  <a:pt x="0" y="353567"/>
                </a:lnTo>
                <a:lnTo>
                  <a:pt x="883919" y="353567"/>
                </a:lnTo>
                <a:lnTo>
                  <a:pt x="883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7970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001" y="2112652"/>
            <a:ext cx="15182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4344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1239520" cy="353695"/>
          </a:xfrm>
          <a:custGeom>
            <a:avLst/>
            <a:gdLst/>
            <a:ahLst/>
            <a:cxnLst/>
            <a:rect l="l" t="t" r="r" b="b"/>
            <a:pathLst>
              <a:path w="1239520" h="353694">
                <a:moveTo>
                  <a:pt x="1239012" y="0"/>
                </a:moveTo>
                <a:lnTo>
                  <a:pt x="0" y="0"/>
                </a:lnTo>
                <a:lnTo>
                  <a:pt x="0" y="353567"/>
                </a:lnTo>
                <a:lnTo>
                  <a:pt x="1239012" y="353567"/>
                </a:lnTo>
                <a:lnTo>
                  <a:pt x="12390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318" y="2112652"/>
            <a:ext cx="15182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4344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1239520" cy="353695"/>
          </a:xfrm>
          <a:custGeom>
            <a:avLst/>
            <a:gdLst/>
            <a:ahLst/>
            <a:cxnLst/>
            <a:rect l="l" t="t" r="r" b="b"/>
            <a:pathLst>
              <a:path w="1239520" h="353694">
                <a:moveTo>
                  <a:pt x="1239012" y="0"/>
                </a:moveTo>
                <a:lnTo>
                  <a:pt x="0" y="0"/>
                </a:lnTo>
                <a:lnTo>
                  <a:pt x="0" y="353567"/>
                </a:lnTo>
                <a:lnTo>
                  <a:pt x="1239012" y="353567"/>
                </a:lnTo>
                <a:lnTo>
                  <a:pt x="12390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12318" y="2112652"/>
            <a:ext cx="187325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78943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4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3" y="0"/>
                </a:moveTo>
                <a:lnTo>
                  <a:pt x="0" y="0"/>
                </a:lnTo>
                <a:lnTo>
                  <a:pt x="0" y="353567"/>
                </a:lnTo>
                <a:lnTo>
                  <a:pt x="176783" y="353567"/>
                </a:lnTo>
                <a:lnTo>
                  <a:pt x="1767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313197"/>
            <a:ext cx="20193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0">
                <a:latin typeface="Arial"/>
                <a:cs typeface="Arial"/>
              </a:rPr>
              <a:t>p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8519" y="1313197"/>
            <a:ext cx="1314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00354" y="1732261"/>
            <a:ext cx="13531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25" b="1">
                <a:latin typeface="Arial"/>
                <a:cs typeface="Arial"/>
              </a:rPr>
              <a:t>4</a:t>
            </a:r>
            <a:r>
              <a:rPr dirty="0" sz="2500" spc="-25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28849" y="1780044"/>
            <a:ext cx="1239520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0" b="1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99302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12318" y="2112652"/>
            <a:ext cx="187325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178943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360944"/>
            <a:ext cx="266700" cy="353695"/>
          </a:xfrm>
          <a:custGeom>
            <a:avLst/>
            <a:gdLst/>
            <a:ahLst/>
            <a:cxnLst/>
            <a:rect l="l" t="t" r="r" b="b"/>
            <a:pathLst>
              <a:path w="266700" h="353694">
                <a:moveTo>
                  <a:pt x="266700" y="0"/>
                </a:moveTo>
                <a:lnTo>
                  <a:pt x="0" y="0"/>
                </a:lnTo>
                <a:lnTo>
                  <a:pt x="0" y="353567"/>
                </a:lnTo>
                <a:lnTo>
                  <a:pt x="266700" y="353567"/>
                </a:lnTo>
                <a:lnTo>
                  <a:pt x="2667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691077" y="1360944"/>
          <a:ext cx="262890" cy="328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"/>
              </a:tblGrid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ts val="2720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635">
                        <a:lnSpc>
                          <a:spcPts val="2980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635">
                        <a:lnSpc>
                          <a:spcPts val="2975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635">
                        <a:lnSpc>
                          <a:spcPts val="2975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L="635">
                        <a:lnSpc>
                          <a:spcPts val="2975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marR="3175">
                        <a:lnSpc>
                          <a:spcPts val="2975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</a:tr>
              <a:tr h="3860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dirty="0" sz="2500" spc="-50">
                          <a:latin typeface="Arial"/>
                          <a:cs typeface="Arial"/>
                        </a:rPr>
                        <a:t>4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946353" y="51328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5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275281" y="51328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5">
                <a:moveTo>
                  <a:pt x="176783" y="0"/>
                </a:moveTo>
                <a:lnTo>
                  <a:pt x="0" y="0"/>
                </a:lnTo>
                <a:lnTo>
                  <a:pt x="0" y="353568"/>
                </a:lnTo>
                <a:lnTo>
                  <a:pt x="176783" y="353568"/>
                </a:lnTo>
                <a:lnTo>
                  <a:pt x="1767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00354" y="1313197"/>
            <a:ext cx="241554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98985" y="1313197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6353" y="1780044"/>
            <a:ext cx="443865" cy="37020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720"/>
              </a:lnSpc>
            </a:pPr>
            <a:r>
              <a:rPr dirty="0" sz="2500" spc="-50"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77235" y="1732261"/>
            <a:ext cx="22390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6353" y="2215527"/>
            <a:ext cx="443865" cy="33718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590"/>
              </a:lnSpc>
            </a:pPr>
            <a:r>
              <a:rPr dirty="0" sz="2500" spc="-50"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66621" y="2215527"/>
            <a:ext cx="177165" cy="33718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90"/>
              </a:lnSpc>
            </a:pP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6353" y="2618244"/>
            <a:ext cx="443865" cy="35369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720"/>
              </a:lnSpc>
            </a:pPr>
            <a:r>
              <a:rPr dirty="0" sz="2500" spc="-50"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66621" y="2618244"/>
            <a:ext cx="544830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7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89837" y="2112652"/>
            <a:ext cx="2226310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353695" algn="l"/>
              </a:tabLst>
            </a:pPr>
            <a:r>
              <a:rPr dirty="0" sz="2500" spc="-50">
                <a:latin typeface="Arial"/>
                <a:cs typeface="Arial"/>
              </a:rPr>
              <a:t>,</a:t>
            </a:r>
            <a:r>
              <a:rPr dirty="0" sz="2500">
                <a:latin typeface="Arial"/>
                <a:cs typeface="Arial"/>
              </a:rPr>
              <a:t>	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pos="708660" algn="l"/>
              </a:tabLst>
            </a:pPr>
            <a:r>
              <a:rPr dirty="0" sz="2500" spc="-50">
                <a:latin typeface="Arial"/>
                <a:cs typeface="Arial"/>
              </a:rPr>
              <a:t>,</a:t>
            </a:r>
            <a:r>
              <a:rPr dirty="0" sz="2500">
                <a:latin typeface="Arial"/>
                <a:cs typeface="Arial"/>
              </a:rPr>
              <a:t>	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6353" y="3037344"/>
            <a:ext cx="810260" cy="35369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7335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21713" y="3037344"/>
            <a:ext cx="543560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743405" y="2989451"/>
            <a:ext cx="187261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08660" algn="l"/>
              </a:tabLst>
            </a:pPr>
            <a:r>
              <a:rPr dirty="0" sz="2500" spc="-50">
                <a:latin typeface="Arial"/>
                <a:cs typeface="Arial"/>
              </a:rPr>
              <a:t>,</a:t>
            </a:r>
            <a:r>
              <a:rPr dirty="0" sz="2500">
                <a:latin typeface="Arial"/>
                <a:cs typeface="Arial"/>
              </a:rPr>
              <a:t>	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46353" y="3456444"/>
            <a:ext cx="1152525" cy="35369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60"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75281" y="3456444"/>
            <a:ext cx="530860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7</a:t>
            </a:r>
            <a:endParaRPr sz="25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46353" y="3875544"/>
            <a:ext cx="1152525" cy="35369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60"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275281" y="3875544"/>
            <a:ext cx="896619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5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146685" y="3827578"/>
            <a:ext cx="46926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46353" y="4294644"/>
            <a:ext cx="1152525" cy="353695"/>
          </a:xfrm>
          <a:prstGeom prst="rect">
            <a:avLst/>
          </a:prstGeom>
          <a:solidFill>
            <a:srgbClr val="808080"/>
          </a:solidFill>
        </p:spPr>
        <p:txBody>
          <a:bodyPr wrap="square" lIns="0" tIns="0" rIns="0" bIns="0" rtlCol="0" vert="horz">
            <a:spAutoFit/>
          </a:bodyPr>
          <a:lstStyle/>
          <a:p>
            <a:pPr marL="266700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60"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86030" y="3369841"/>
            <a:ext cx="1529715" cy="12827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719455" algn="l"/>
              </a:tabLst>
            </a:pPr>
            <a:r>
              <a:rPr dirty="0" sz="2500" spc="-50">
                <a:latin typeface="Arial"/>
                <a:cs typeface="Arial"/>
              </a:rPr>
              <a:t>,</a:t>
            </a:r>
            <a:r>
              <a:rPr dirty="0" sz="2500">
                <a:latin typeface="Arial"/>
                <a:cs typeface="Arial"/>
              </a:rPr>
              <a:t>	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6,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275281" y="4294644"/>
            <a:ext cx="1252220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6</a:t>
            </a:r>
            <a:endParaRPr sz="2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02033" y="4246641"/>
            <a:ext cx="11366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0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00988" y="5084768"/>
            <a:ext cx="13531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4,</a:t>
            </a:r>
            <a:endParaRPr sz="25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628849" y="5132844"/>
            <a:ext cx="1252220" cy="35369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715"/>
              </a:lnSpc>
            </a:pP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High-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illustration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Quicksort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90637" y="1587817"/>
            <a:ext cx="314325" cy="695325"/>
            <a:chOff x="1290637" y="1587817"/>
            <a:chExt cx="314325" cy="6953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837" y="1587817"/>
              <a:ext cx="161925" cy="1619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95400" y="174498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71637" y="1587817"/>
            <a:ext cx="314325" cy="695325"/>
            <a:chOff x="1671637" y="1587817"/>
            <a:chExt cx="314325" cy="6953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7837" y="1587817"/>
              <a:ext cx="161925" cy="1619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052637" y="1587817"/>
            <a:ext cx="314325" cy="695325"/>
            <a:chOff x="2052637" y="1587817"/>
            <a:chExt cx="314325" cy="695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8837" y="1587817"/>
              <a:ext cx="161925" cy="16192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433637" y="1587817"/>
            <a:ext cx="314325" cy="695325"/>
            <a:chOff x="2433637" y="1587817"/>
            <a:chExt cx="314325" cy="695325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837" y="1587817"/>
              <a:ext cx="161925" cy="16192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2814637" y="1587817"/>
            <a:ext cx="314325" cy="695325"/>
            <a:chOff x="2814637" y="1587817"/>
            <a:chExt cx="314325" cy="69532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0837" y="1587817"/>
              <a:ext cx="161925" cy="16192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3195637" y="1587817"/>
            <a:ext cx="314325" cy="695325"/>
            <a:chOff x="3195637" y="1587817"/>
            <a:chExt cx="314325" cy="695325"/>
          </a:xfrm>
        </p:grpSpPr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1837" y="1587817"/>
              <a:ext cx="161925" cy="161925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3576637" y="1587817"/>
            <a:ext cx="314325" cy="695325"/>
            <a:chOff x="3576637" y="1587817"/>
            <a:chExt cx="314325" cy="695325"/>
          </a:xfrm>
        </p:grpSpPr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2837" y="1587817"/>
              <a:ext cx="161925" cy="16192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0" name="object 60" descr=""/>
          <p:cNvGrpSpPr/>
          <p:nvPr/>
        </p:nvGrpSpPr>
        <p:grpSpPr>
          <a:xfrm>
            <a:off x="3957637" y="1587817"/>
            <a:ext cx="314325" cy="695325"/>
            <a:chOff x="3957637" y="1587817"/>
            <a:chExt cx="314325" cy="695325"/>
          </a:xfrm>
        </p:grpSpPr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3837" y="1587817"/>
              <a:ext cx="161925" cy="16192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3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9" name="object 69" descr=""/>
          <p:cNvGrpSpPr/>
          <p:nvPr/>
        </p:nvGrpSpPr>
        <p:grpSpPr>
          <a:xfrm>
            <a:off x="4338637" y="1587817"/>
            <a:ext cx="314325" cy="695325"/>
            <a:chOff x="4338637" y="1587817"/>
            <a:chExt cx="314325" cy="695325"/>
          </a:xfrm>
        </p:grpSpPr>
        <p:pic>
          <p:nvPicPr>
            <p:cNvPr id="70" name="object 7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4837" y="1587817"/>
              <a:ext cx="161925" cy="161925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4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78" name="object 78" descr=""/>
          <p:cNvGrpSpPr/>
          <p:nvPr/>
        </p:nvGrpSpPr>
        <p:grpSpPr>
          <a:xfrm>
            <a:off x="4719637" y="1587817"/>
            <a:ext cx="314325" cy="695325"/>
            <a:chOff x="4719637" y="1587817"/>
            <a:chExt cx="314325" cy="695325"/>
          </a:xfrm>
        </p:grpSpPr>
        <p:pic>
          <p:nvPicPr>
            <p:cNvPr id="79" name="object 7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95837" y="1587817"/>
              <a:ext cx="161925" cy="161925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5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5100637" y="1587817"/>
            <a:ext cx="314325" cy="695325"/>
            <a:chOff x="5100637" y="1587817"/>
            <a:chExt cx="314325" cy="695325"/>
          </a:xfrm>
        </p:grpSpPr>
        <p:pic>
          <p:nvPicPr>
            <p:cNvPr id="88" name="object 8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6837" y="1587817"/>
              <a:ext cx="161925" cy="161925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6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96" name="object 96" descr=""/>
          <p:cNvGrpSpPr/>
          <p:nvPr/>
        </p:nvGrpSpPr>
        <p:grpSpPr>
          <a:xfrm>
            <a:off x="5481637" y="1587817"/>
            <a:ext cx="314325" cy="695325"/>
            <a:chOff x="5481637" y="1587817"/>
            <a:chExt cx="314325" cy="695325"/>
          </a:xfrm>
        </p:grpSpPr>
        <p:pic>
          <p:nvPicPr>
            <p:cNvPr id="97" name="object 9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57837" y="1587817"/>
              <a:ext cx="161925" cy="161925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05" name="object 105" descr=""/>
          <p:cNvGrpSpPr/>
          <p:nvPr/>
        </p:nvGrpSpPr>
        <p:grpSpPr>
          <a:xfrm>
            <a:off x="5862637" y="1587817"/>
            <a:ext cx="314325" cy="695325"/>
            <a:chOff x="5862637" y="1587817"/>
            <a:chExt cx="314325" cy="695325"/>
          </a:xfrm>
        </p:grpSpPr>
        <p:pic>
          <p:nvPicPr>
            <p:cNvPr id="106" name="object 10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38837" y="1587817"/>
              <a:ext cx="161925" cy="161925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14" name="object 114" descr=""/>
          <p:cNvGrpSpPr/>
          <p:nvPr/>
        </p:nvGrpSpPr>
        <p:grpSpPr>
          <a:xfrm>
            <a:off x="6243637" y="1587817"/>
            <a:ext cx="314325" cy="695325"/>
            <a:chOff x="6243637" y="1587817"/>
            <a:chExt cx="314325" cy="695325"/>
          </a:xfrm>
        </p:grpSpPr>
        <p:pic>
          <p:nvPicPr>
            <p:cNvPr id="115" name="object 11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19837" y="1587817"/>
              <a:ext cx="161925" cy="161925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23" name="object 123" descr=""/>
          <p:cNvGrpSpPr/>
          <p:nvPr/>
        </p:nvGrpSpPr>
        <p:grpSpPr>
          <a:xfrm>
            <a:off x="6624637" y="1587817"/>
            <a:ext cx="314325" cy="695325"/>
            <a:chOff x="6624637" y="1587817"/>
            <a:chExt cx="314325" cy="695325"/>
          </a:xfrm>
        </p:grpSpPr>
        <p:pic>
          <p:nvPicPr>
            <p:cNvPr id="124" name="object 12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00837" y="1587817"/>
              <a:ext cx="161925" cy="161925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0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32" name="object 132" descr=""/>
          <p:cNvGrpSpPr/>
          <p:nvPr/>
        </p:nvGrpSpPr>
        <p:grpSpPr>
          <a:xfrm>
            <a:off x="7005637" y="1587817"/>
            <a:ext cx="314325" cy="695325"/>
            <a:chOff x="7005637" y="1587817"/>
            <a:chExt cx="314325" cy="695325"/>
          </a:xfrm>
        </p:grpSpPr>
        <p:pic>
          <p:nvPicPr>
            <p:cNvPr id="133" name="object 13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81837" y="1587817"/>
              <a:ext cx="161925" cy="161925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8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41" name="object 141" descr=""/>
          <p:cNvGrpSpPr/>
          <p:nvPr/>
        </p:nvGrpSpPr>
        <p:grpSpPr>
          <a:xfrm>
            <a:off x="7386637" y="1587817"/>
            <a:ext cx="314325" cy="695325"/>
            <a:chOff x="7386637" y="1587817"/>
            <a:chExt cx="314325" cy="695325"/>
          </a:xfrm>
        </p:grpSpPr>
        <p:pic>
          <p:nvPicPr>
            <p:cNvPr id="142" name="object 14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62837" y="1587817"/>
              <a:ext cx="161925" cy="161925"/>
            </a:xfrm>
            <a:prstGeom prst="rect">
              <a:avLst/>
            </a:prstGeom>
          </p:spPr>
        </p:pic>
        <p:sp>
          <p:nvSpPr>
            <p:cNvPr id="143" name="object 143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62837" y="2045017"/>
              <a:ext cx="161925" cy="238125"/>
            </a:xfrm>
            <a:prstGeom prst="rect">
              <a:avLst/>
            </a:prstGeom>
          </p:spPr>
        </p:pic>
      </p:grpSp>
      <p:sp>
        <p:nvSpPr>
          <p:cNvPr id="150" name="object 150" descr=""/>
          <p:cNvSpPr txBox="1"/>
          <p:nvPr/>
        </p:nvSpPr>
        <p:spPr>
          <a:xfrm>
            <a:off x="7376286" y="22276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3583965" y="2546202"/>
            <a:ext cx="1820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Select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pivot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51328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5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51328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5">
                <a:moveTo>
                  <a:pt x="176783" y="0"/>
                </a:moveTo>
                <a:lnTo>
                  <a:pt x="0" y="0"/>
                </a:lnTo>
                <a:lnTo>
                  <a:pt x="0" y="353568"/>
                </a:lnTo>
                <a:lnTo>
                  <a:pt x="176783" y="353568"/>
                </a:lnTo>
                <a:lnTo>
                  <a:pt x="1767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1605" cy="33782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8, 7,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02042" y="1313197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00354" y="5084768"/>
            <a:ext cx="26803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4,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5132844"/>
            <a:ext cx="1152525" cy="353695"/>
          </a:xfrm>
          <a:custGeom>
            <a:avLst/>
            <a:gdLst/>
            <a:ahLst/>
            <a:cxnLst/>
            <a:rect l="l" t="t" r="r" b="b"/>
            <a:pathLst>
              <a:path w="1152525" h="353695">
                <a:moveTo>
                  <a:pt x="1152144" y="0"/>
                </a:moveTo>
                <a:lnTo>
                  <a:pt x="266700" y="0"/>
                </a:lnTo>
                <a:lnTo>
                  <a:pt x="0" y="0"/>
                </a:lnTo>
                <a:lnTo>
                  <a:pt x="0" y="353568"/>
                </a:lnTo>
                <a:lnTo>
                  <a:pt x="266700" y="353568"/>
                </a:lnTo>
                <a:lnTo>
                  <a:pt x="1152144" y="353568"/>
                </a:lnTo>
                <a:lnTo>
                  <a:pt x="115214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275281" y="51328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5">
                <a:moveTo>
                  <a:pt x="176783" y="0"/>
                </a:moveTo>
                <a:lnTo>
                  <a:pt x="0" y="0"/>
                </a:lnTo>
                <a:lnTo>
                  <a:pt x="0" y="353568"/>
                </a:lnTo>
                <a:lnTo>
                  <a:pt x="176783" y="353568"/>
                </a:lnTo>
                <a:lnTo>
                  <a:pt x="1767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1605" cy="33782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8, 7,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02042" y="1313197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00354" y="5084768"/>
            <a:ext cx="13531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4,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28849" y="5132844"/>
            <a:ext cx="1239520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15"/>
              </a:lnSpc>
            </a:pP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02599"/>
            <a:ext cx="8459470" cy="2854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presented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quicksort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illustrated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steps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partition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study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quicksort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next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8" y="2529758"/>
            <a:ext cx="6695257" cy="165652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dirty="0" spc="-65"/>
              <a:t> </a:t>
            </a:r>
            <a:r>
              <a:rPr dirty="0"/>
              <a:t>Complexity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Partition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0253" y="1396603"/>
            <a:ext cx="7896859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(best-</a:t>
            </a:r>
            <a:r>
              <a:rPr dirty="0" sz="3000">
                <a:latin typeface="Arial"/>
                <a:cs typeface="Arial"/>
              </a:rPr>
              <a:t>case,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worst-</a:t>
            </a:r>
            <a:r>
              <a:rPr dirty="0" sz="3000">
                <a:latin typeface="Arial"/>
                <a:cs typeface="Arial"/>
              </a:rPr>
              <a:t>case)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time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complexity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of </a:t>
            </a:r>
            <a:r>
              <a:rPr dirty="0" sz="3000">
                <a:latin typeface="Arial"/>
                <a:cs typeface="Arial"/>
              </a:rPr>
              <a:t>partition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is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200">
                <a:latin typeface="Symbol"/>
                <a:cs typeface="Symbol"/>
              </a:rPr>
              <a:t></a:t>
            </a:r>
            <a:r>
              <a:rPr dirty="0" sz="3200">
                <a:latin typeface="Arial"/>
                <a:cs typeface="Arial"/>
              </a:rPr>
              <a:t>(n),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where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number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of </a:t>
            </a:r>
            <a:r>
              <a:rPr dirty="0" sz="3200">
                <a:latin typeface="Arial"/>
                <a:cs typeface="Arial"/>
              </a:rPr>
              <a:t>elements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array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partitioned.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3200">
              <a:latin typeface="Arial"/>
              <a:cs typeface="Arial"/>
            </a:endParaRPr>
          </a:p>
          <a:p>
            <a:pPr marL="12700" marR="560705">
              <a:lnSpc>
                <a:spcPct val="130000"/>
              </a:lnSpc>
            </a:pP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We</a:t>
            </a:r>
            <a:r>
              <a:rPr dirty="0" sz="3000" spc="-4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dirty="0" sz="3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scanning</a:t>
            </a:r>
            <a:r>
              <a:rPr dirty="0" sz="3000" spc="-6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3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array</a:t>
            </a:r>
            <a:r>
              <a:rPr dirty="0" sz="3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dirty="0" sz="3000" spc="-1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left</a:t>
            </a:r>
            <a:r>
              <a:rPr dirty="0" sz="3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3000" spc="-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C00000"/>
                </a:solidFill>
                <a:latin typeface="Arial"/>
                <a:cs typeface="Arial"/>
              </a:rPr>
              <a:t>right,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spending</a:t>
            </a:r>
            <a:r>
              <a:rPr dirty="0" sz="3000" spc="-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O(1)</a:t>
            </a:r>
            <a:r>
              <a:rPr dirty="0" sz="3000" spc="-3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r>
              <a:rPr dirty="0" sz="3000" spc="-2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dirty="0" sz="3000" spc="-3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C00000"/>
                </a:solidFill>
                <a:latin typeface="Arial"/>
                <a:cs typeface="Arial"/>
              </a:rPr>
              <a:t>each</a:t>
            </a:r>
            <a:r>
              <a:rPr dirty="0" sz="300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C00000"/>
                </a:solidFill>
                <a:latin typeface="Arial"/>
                <a:cs typeface="Arial"/>
              </a:rPr>
              <a:t>position.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Time</a:t>
            </a:r>
            <a:r>
              <a:rPr dirty="0" spc="-55"/>
              <a:t> </a:t>
            </a:r>
            <a:r>
              <a:rPr dirty="0"/>
              <a:t>Complexity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10"/>
              <a:t>Quick-</a:t>
            </a:r>
            <a:r>
              <a:rPr dirty="0" spc="-20"/>
              <a:t>Sort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1982" y="3353332"/>
            <a:ext cx="8531225" cy="1767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dirty="0" sz="3000" spc="-25">
                <a:solidFill>
                  <a:srgbClr val="FF0000"/>
                </a:solidFill>
                <a:latin typeface="Arial"/>
                <a:cs typeface="Arial"/>
              </a:rPr>
              <a:t>Worst-</a:t>
            </a:r>
            <a:r>
              <a:rPr dirty="0" sz="300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3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partitioning: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if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list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is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already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sorted: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right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sublist: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0,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and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left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sublist: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 i="1">
                <a:latin typeface="Arial"/>
                <a:cs typeface="Arial"/>
              </a:rPr>
              <a:t>n</a:t>
            </a:r>
            <a:r>
              <a:rPr dirty="0" sz="3000" spc="-25" i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-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1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elements</a:t>
            </a:r>
            <a:endParaRPr sz="30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  <a:spcBef>
                <a:spcPts val="2740"/>
              </a:spcBef>
            </a:pPr>
            <a:r>
              <a:rPr dirty="0" sz="2600" i="1">
                <a:latin typeface="Times New Roman"/>
                <a:cs typeface="Times New Roman"/>
              </a:rPr>
              <a:t>T</a:t>
            </a:r>
            <a:r>
              <a:rPr dirty="0" sz="2600" spc="-280" i="1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(</a:t>
            </a:r>
            <a:r>
              <a:rPr dirty="0" sz="2600" spc="50" i="1">
                <a:latin typeface="Times New Roman"/>
                <a:cs typeface="Times New Roman"/>
              </a:rPr>
              <a:t>n</a:t>
            </a:r>
            <a:r>
              <a:rPr dirty="0" sz="2600" spc="50">
                <a:latin typeface="Times New Roman"/>
                <a:cs typeface="Times New Roman"/>
              </a:rPr>
              <a:t>)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</a:t>
            </a:r>
            <a:r>
              <a:rPr dirty="0" sz="2600" spc="-280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spc="-170" i="1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Symbol"/>
                <a:cs typeface="Symbol"/>
              </a:rPr>
              <a:t></a:t>
            </a:r>
            <a:r>
              <a:rPr dirty="0" sz="2600" spc="-10">
                <a:latin typeface="Times New Roman"/>
                <a:cs typeface="Times New Roman"/>
              </a:rPr>
              <a:t>1)</a:t>
            </a:r>
            <a:r>
              <a:rPr dirty="0" sz="2600" spc="-19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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Symbol"/>
                <a:cs typeface="Symbol"/>
              </a:rPr>
              <a:t></a:t>
            </a:r>
            <a:r>
              <a:rPr dirty="0" sz="2600" spc="50">
                <a:latin typeface="Times New Roman"/>
                <a:cs typeface="Times New Roman"/>
              </a:rPr>
              <a:t>(</a:t>
            </a:r>
            <a:r>
              <a:rPr dirty="0" sz="2600" spc="50" i="1">
                <a:latin typeface="Times New Roman"/>
                <a:cs typeface="Times New Roman"/>
              </a:rPr>
              <a:t>n</a:t>
            </a:r>
            <a:r>
              <a:rPr dirty="0" sz="2600" spc="50">
                <a:latin typeface="Times New Roman"/>
                <a:cs typeface="Times New Roman"/>
              </a:rPr>
              <a:t>)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T</a:t>
            </a:r>
            <a:r>
              <a:rPr dirty="0" sz="2600" spc="-27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spc="-165" i="1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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2)</a:t>
            </a:r>
            <a:r>
              <a:rPr dirty="0" sz="2600" spc="-18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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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spc="-165" i="1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Symbol"/>
                <a:cs typeface="Symbol"/>
              </a:rPr>
              <a:t></a:t>
            </a:r>
            <a:r>
              <a:rPr dirty="0" sz="2600" spc="-10">
                <a:latin typeface="Times New Roman"/>
                <a:cs typeface="Times New Roman"/>
              </a:rPr>
              <a:t>1)</a:t>
            </a:r>
            <a:r>
              <a:rPr dirty="0" sz="2600" spc="-190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</a:t>
            </a:r>
            <a:r>
              <a:rPr dirty="0" sz="2600" spc="-165">
                <a:latin typeface="Times New Roman"/>
                <a:cs typeface="Times New Roman"/>
              </a:rPr>
              <a:t> </a:t>
            </a:r>
            <a:r>
              <a:rPr dirty="0" sz="2600" spc="30">
                <a:latin typeface="Symbol"/>
                <a:cs typeface="Symbol"/>
              </a:rPr>
              <a:t></a:t>
            </a:r>
            <a:r>
              <a:rPr dirty="0" sz="2600" spc="30">
                <a:latin typeface="Times New Roman"/>
                <a:cs typeface="Times New Roman"/>
              </a:rPr>
              <a:t>(</a:t>
            </a:r>
            <a:r>
              <a:rPr dirty="0" sz="2600" spc="30" i="1">
                <a:latin typeface="Times New Roman"/>
                <a:cs typeface="Times New Roman"/>
              </a:rPr>
              <a:t>n</a:t>
            </a:r>
            <a:r>
              <a:rPr dirty="0" sz="2600" spc="3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668635" y="5944362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2037" y="0"/>
                </a:lnTo>
              </a:path>
            </a:pathLst>
          </a:custGeom>
          <a:ln w="139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88202" y="5942133"/>
            <a:ext cx="193675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5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35890" y="5669863"/>
            <a:ext cx="123825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500" spc="-5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69724" y="5479624"/>
            <a:ext cx="1774825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663700" algn="l"/>
              </a:tabLst>
            </a:pPr>
            <a:r>
              <a:rPr dirty="0" sz="1500" spc="-50" i="1">
                <a:latin typeface="Times New Roman"/>
                <a:cs typeface="Times New Roman"/>
              </a:rPr>
              <a:t>n</a:t>
            </a:r>
            <a:r>
              <a:rPr dirty="0" sz="1500" i="1">
                <a:latin typeface="Times New Roman"/>
                <a:cs typeface="Times New Roman"/>
              </a:rPr>
              <a:t>	</a:t>
            </a:r>
            <a:r>
              <a:rPr dirty="0" sz="1500" spc="-5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14729" y="5680335"/>
            <a:ext cx="129413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69035" algn="l"/>
              </a:tabLst>
            </a:pPr>
            <a:r>
              <a:rPr dirty="0" baseline="-4273" sz="3900">
                <a:latin typeface="Symbol"/>
                <a:cs typeface="Symbol"/>
              </a:rPr>
              <a:t></a:t>
            </a:r>
            <a:r>
              <a:rPr dirty="0" baseline="-4273" sz="3900" spc="-67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Symbol"/>
                <a:cs typeface="Symbol"/>
              </a:rPr>
              <a:t></a:t>
            </a:r>
            <a:r>
              <a:rPr dirty="0" sz="2600" spc="-25">
                <a:latin typeface="Times New Roman"/>
                <a:cs typeface="Times New Roman"/>
              </a:rPr>
              <a:t>(</a:t>
            </a:r>
            <a:r>
              <a:rPr dirty="0" sz="2600" spc="-25" i="1">
                <a:latin typeface="Times New Roman"/>
                <a:cs typeface="Times New Roman"/>
              </a:rPr>
              <a:t>n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14729" y="5982261"/>
            <a:ext cx="15494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50">
                <a:latin typeface="Symbol"/>
                <a:cs typeface="Symbol"/>
              </a:rPr>
              <a:t>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82570" y="5982596"/>
            <a:ext cx="15494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50">
                <a:latin typeface="Symbol"/>
                <a:cs typeface="Symbol"/>
              </a:rPr>
              <a:t>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82570" y="5469556"/>
            <a:ext cx="1386840" cy="4279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4273" sz="3900">
                <a:latin typeface="Symbol"/>
                <a:cs typeface="Symbol"/>
              </a:rPr>
              <a:t></a:t>
            </a:r>
            <a:r>
              <a:rPr dirty="0" baseline="-4273" sz="3900" spc="-82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i="1">
                <a:latin typeface="Times New Roman"/>
                <a:cs typeface="Times New Roman"/>
              </a:rPr>
              <a:t>n</a:t>
            </a:r>
            <a:r>
              <a:rPr dirty="0" sz="2600" spc="-135" i="1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</a:t>
            </a:r>
            <a:r>
              <a:rPr dirty="0" sz="2600">
                <a:latin typeface="Times New Roman"/>
                <a:cs typeface="Times New Roman"/>
              </a:rPr>
              <a:t>1)</a:t>
            </a:r>
            <a:r>
              <a:rPr dirty="0" sz="2600" spc="-185">
                <a:latin typeface="Times New Roman"/>
                <a:cs typeface="Times New Roman"/>
              </a:rPr>
              <a:t> </a:t>
            </a:r>
            <a:r>
              <a:rPr dirty="0" baseline="-4273" sz="3900" spc="-75">
                <a:latin typeface="Symbol"/>
                <a:cs typeface="Symbol"/>
              </a:rPr>
              <a:t></a:t>
            </a:r>
            <a:endParaRPr baseline="-4273" sz="39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74269" y="6140137"/>
            <a:ext cx="1985010" cy="2603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663700" algn="l"/>
              </a:tabLst>
            </a:pPr>
            <a:r>
              <a:rPr dirty="0" sz="1500" i="1">
                <a:latin typeface="Times New Roman"/>
                <a:cs typeface="Times New Roman"/>
              </a:rPr>
              <a:t>k</a:t>
            </a:r>
            <a:r>
              <a:rPr dirty="0" sz="1500" spc="-160" i="1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Symbol"/>
                <a:cs typeface="Symbol"/>
              </a:rPr>
              <a:t></a:t>
            </a:r>
            <a:r>
              <a:rPr dirty="0" sz="1500" spc="-25">
                <a:latin typeface="Times New Roman"/>
                <a:cs typeface="Times New Roman"/>
              </a:rPr>
              <a:t>1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i="1">
                <a:latin typeface="Times New Roman"/>
                <a:cs typeface="Times New Roman"/>
              </a:rPr>
              <a:t>k</a:t>
            </a:r>
            <a:r>
              <a:rPr dirty="0" sz="1500" spc="-160" i="1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Symbol"/>
                <a:cs typeface="Symbol"/>
              </a:rPr>
              <a:t></a:t>
            </a:r>
            <a:r>
              <a:rPr dirty="0" sz="1500" spc="-2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4892" y="5513120"/>
            <a:ext cx="4127500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270">
                <a:latin typeface="Times New Roman"/>
                <a:cs typeface="Times New Roman"/>
              </a:rPr>
              <a:t> </a:t>
            </a:r>
            <a:r>
              <a:rPr dirty="0" sz="2600">
                <a:latin typeface="MT Extra"/>
                <a:cs typeface="MT Extra"/>
              </a:rPr>
              <a:t></a:t>
            </a:r>
            <a:r>
              <a:rPr dirty="0" sz="2600" spc="-225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baseline="-8438" sz="5925" spc="165">
                <a:latin typeface="Symbol"/>
                <a:cs typeface="Symbol"/>
              </a:rPr>
              <a:t></a:t>
            </a:r>
            <a:r>
              <a:rPr dirty="0" sz="2600" spc="110">
                <a:latin typeface="Symbol"/>
                <a:cs typeface="Symbol"/>
              </a:rPr>
              <a:t></a:t>
            </a:r>
            <a:r>
              <a:rPr dirty="0" sz="2600" spc="110">
                <a:latin typeface="Times New Roman"/>
                <a:cs typeface="Times New Roman"/>
              </a:rPr>
              <a:t>(</a:t>
            </a:r>
            <a:r>
              <a:rPr dirty="0" sz="2600" spc="110" i="1">
                <a:latin typeface="Times New Roman"/>
                <a:cs typeface="Times New Roman"/>
              </a:rPr>
              <a:t>k</a:t>
            </a:r>
            <a:r>
              <a:rPr dirty="0" sz="2600" spc="-409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Symbol"/>
                <a:cs typeface="Symbol"/>
              </a:rPr>
              <a:t></a:t>
            </a:r>
            <a:r>
              <a:rPr dirty="0" baseline="-8438" sz="5925" spc="172">
                <a:latin typeface="Symbol"/>
                <a:cs typeface="Symbol"/>
              </a:rPr>
              <a:t></a:t>
            </a:r>
            <a:r>
              <a:rPr dirty="0" sz="2600" spc="114">
                <a:latin typeface="Times New Roman"/>
                <a:cs typeface="Times New Roman"/>
              </a:rPr>
              <a:t>(</a:t>
            </a:r>
            <a:r>
              <a:rPr dirty="0" sz="2600" spc="114" i="1">
                <a:latin typeface="Times New Roman"/>
                <a:cs typeface="Times New Roman"/>
              </a:rPr>
              <a:t>k</a:t>
            </a:r>
            <a:r>
              <a:rPr dirty="0" sz="2600" spc="-415" i="1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Symbol"/>
                <a:cs typeface="Symbol"/>
              </a:rPr>
              <a:t>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Symbol"/>
                <a:cs typeface="Symbol"/>
              </a:rPr>
              <a:t></a:t>
            </a:r>
            <a:r>
              <a:rPr dirty="0" baseline="-4273" sz="3900" spc="-37">
                <a:latin typeface="Symbol"/>
                <a:cs typeface="Symbol"/>
              </a:rPr>
              <a:t></a:t>
            </a:r>
            <a:endParaRPr baseline="-4273" sz="39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5319" y="1108480"/>
            <a:ext cx="8337550" cy="1092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complexity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depends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on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partition.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-10">
                <a:solidFill>
                  <a:srgbClr val="FF0000"/>
                </a:solidFill>
                <a:latin typeface="Arial"/>
                <a:cs typeface="Arial"/>
              </a:rPr>
              <a:t>Best-</a:t>
            </a:r>
            <a:r>
              <a:rPr dirty="0" sz="300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r>
              <a:rPr dirty="0" sz="3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partitioning: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divide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into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2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equal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sublists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16454" y="2961642"/>
            <a:ext cx="18288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Symbol"/>
                <a:cs typeface="Symbol"/>
              </a:rPr>
              <a:t>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91054" y="2885692"/>
            <a:ext cx="22307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3333" sz="3750" spc="-67">
                <a:latin typeface="Symbol"/>
                <a:cs typeface="Symbol"/>
              </a:rPr>
              <a:t></a:t>
            </a:r>
            <a:r>
              <a:rPr dirty="0" sz="2500" spc="-45">
                <a:latin typeface="Times New Roman"/>
                <a:cs typeface="Times New Roman"/>
              </a:rPr>
              <a:t>2</a:t>
            </a:r>
            <a:r>
              <a:rPr dirty="0" sz="2500" spc="-45" i="1">
                <a:latin typeface="Times New Roman"/>
                <a:cs typeface="Times New Roman"/>
              </a:rPr>
              <a:t>T</a:t>
            </a:r>
            <a:r>
              <a:rPr dirty="0" sz="2500" spc="-285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</a:t>
            </a:r>
            <a:r>
              <a:rPr dirty="0" sz="2500" i="1">
                <a:latin typeface="Times New Roman"/>
                <a:cs typeface="Times New Roman"/>
              </a:rPr>
              <a:t>n</a:t>
            </a:r>
            <a:r>
              <a:rPr dirty="0" sz="2500" spc="-225" i="1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/</a:t>
            </a:r>
            <a:r>
              <a:rPr dirty="0" sz="2500" spc="-17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2)</a:t>
            </a:r>
            <a:r>
              <a:rPr dirty="0" sz="2500" spc="-190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Symbol"/>
                <a:cs typeface="Symbol"/>
              </a:rPr>
              <a:t></a:t>
            </a:r>
            <a:r>
              <a:rPr dirty="0" sz="2500" spc="-17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Symbol"/>
                <a:cs typeface="Symbol"/>
              </a:rPr>
              <a:t></a:t>
            </a:r>
            <a:r>
              <a:rPr dirty="0" sz="2500" spc="-20">
                <a:latin typeface="Times New Roman"/>
                <a:cs typeface="Times New Roman"/>
              </a:rPr>
              <a:t>(</a:t>
            </a:r>
            <a:r>
              <a:rPr dirty="0" sz="2500" spc="-20" i="1">
                <a:latin typeface="Times New Roman"/>
                <a:cs typeface="Times New Roman"/>
              </a:rPr>
              <a:t>n</a:t>
            </a:r>
            <a:r>
              <a:rPr dirty="0" sz="2500" spc="-2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8280" y="2642487"/>
            <a:ext cx="11563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500" i="1">
                <a:latin typeface="Times New Roman"/>
                <a:cs typeface="Times New Roman"/>
              </a:rPr>
              <a:t>T</a:t>
            </a:r>
            <a:r>
              <a:rPr dirty="0" sz="2500" spc="-285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</a:t>
            </a:r>
            <a:r>
              <a:rPr dirty="0" sz="2500" i="1">
                <a:latin typeface="Times New Roman"/>
                <a:cs typeface="Times New Roman"/>
              </a:rPr>
              <a:t>n</a:t>
            </a:r>
            <a:r>
              <a:rPr dirty="0" sz="2500">
                <a:latin typeface="Times New Roman"/>
                <a:cs typeface="Times New Roman"/>
              </a:rPr>
              <a:t>)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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baseline="36666" sz="3750" spc="-75">
                <a:latin typeface="Symbol"/>
                <a:cs typeface="Symbol"/>
              </a:rPr>
              <a:t></a:t>
            </a:r>
            <a:endParaRPr baseline="36666" sz="375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562156" y="2313952"/>
            <a:ext cx="1297940" cy="97853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500" i="1">
                <a:latin typeface="Times New Roman"/>
                <a:cs typeface="Times New Roman"/>
              </a:rPr>
              <a:t>if</a:t>
            </a:r>
            <a:r>
              <a:rPr dirty="0" sz="2500" spc="275" i="1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n</a:t>
            </a:r>
            <a:r>
              <a:rPr dirty="0" sz="2500" spc="-40" i="1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Symbol"/>
                <a:cs typeface="Symbol"/>
              </a:rPr>
              <a:t></a:t>
            </a:r>
            <a:r>
              <a:rPr dirty="0" sz="2500" spc="-320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750"/>
              </a:spcBef>
            </a:pPr>
            <a:r>
              <a:rPr dirty="0" sz="2500" spc="-10" i="1">
                <a:latin typeface="Times New Roman"/>
                <a:cs typeface="Times New Roman"/>
              </a:rPr>
              <a:t>otherwise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91921" y="2409324"/>
            <a:ext cx="5829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90">
                <a:latin typeface="Symbol"/>
                <a:cs typeface="Symbol"/>
              </a:rPr>
              <a:t></a:t>
            </a:r>
            <a:r>
              <a:rPr dirty="0" sz="2500" spc="-90">
                <a:latin typeface="Times New Roman"/>
                <a:cs typeface="Times New Roman"/>
              </a:rPr>
              <a:t>(1)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362718" y="2552099"/>
            <a:ext cx="4273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0">
                <a:latin typeface="Symbol"/>
                <a:cs typeface="Symbol"/>
              </a:rPr>
              <a:t>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02482" y="2631347"/>
            <a:ext cx="1846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Symbol"/>
                <a:cs typeface="Symbol"/>
              </a:rPr>
              <a:t>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lg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29" y="140080"/>
            <a:ext cx="8697595" cy="625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Average</a:t>
            </a:r>
            <a:r>
              <a:rPr dirty="0" sz="3600" spc="-11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Time</a:t>
            </a:r>
            <a:r>
              <a:rPr dirty="0" sz="3600" spc="-105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Complexity</a:t>
            </a:r>
            <a:r>
              <a:rPr dirty="0" sz="3600" spc="-10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of</a:t>
            </a:r>
            <a:r>
              <a:rPr dirty="0" sz="3600" spc="-9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5C666F"/>
                </a:solidFill>
                <a:latin typeface="Arial"/>
                <a:cs typeface="Arial"/>
              </a:rPr>
              <a:t>Quicksort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3600">
              <a:latin typeface="Arial"/>
              <a:cs typeface="Arial"/>
            </a:endParaRPr>
          </a:p>
          <a:p>
            <a:pPr algn="just" marL="354965" marR="102235" indent="-342900">
              <a:lnSpc>
                <a:spcPts val="41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b="1">
                <a:latin typeface="Arial Narrow"/>
                <a:cs typeface="Arial Narrow"/>
              </a:rPr>
              <a:t>The</a:t>
            </a:r>
            <a:r>
              <a:rPr dirty="0" sz="3600" spc="-4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pivot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A[r]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partitions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the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array</a:t>
            </a:r>
            <a:r>
              <a:rPr dirty="0" sz="3600" spc="-5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A[1:n]</a:t>
            </a:r>
            <a:r>
              <a:rPr dirty="0" sz="3600" spc="-4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into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spc="-50" b="1">
                <a:latin typeface="Arial Narrow"/>
                <a:cs typeface="Arial Narrow"/>
              </a:rPr>
              <a:t>a </a:t>
            </a:r>
            <a:r>
              <a:rPr dirty="0" sz="3600" b="1">
                <a:latin typeface="Arial Narrow"/>
                <a:cs typeface="Arial Narrow"/>
              </a:rPr>
              <a:t>left</a:t>
            </a:r>
            <a:r>
              <a:rPr dirty="0" sz="3600" spc="-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part</a:t>
            </a:r>
            <a:r>
              <a:rPr dirty="0" sz="3600" spc="-2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of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spc="-10" b="1">
                <a:latin typeface="Arial Narrow"/>
                <a:cs typeface="Arial Narrow"/>
              </a:rPr>
              <a:t>q-</a:t>
            </a:r>
            <a:r>
              <a:rPr dirty="0" sz="3600" b="1">
                <a:latin typeface="Arial Narrow"/>
                <a:cs typeface="Arial Narrow"/>
              </a:rPr>
              <a:t>1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elements</a:t>
            </a:r>
            <a:r>
              <a:rPr dirty="0" sz="3600" spc="-2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and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right part</a:t>
            </a:r>
            <a:r>
              <a:rPr dirty="0" sz="3600" spc="-2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of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spc="-20" b="1">
                <a:latin typeface="Arial Narrow"/>
                <a:cs typeface="Arial Narrow"/>
              </a:rPr>
              <a:t>n-</a:t>
            </a:r>
            <a:r>
              <a:rPr dirty="0" sz="3600" spc="-50" b="1">
                <a:latin typeface="Arial Narrow"/>
                <a:cs typeface="Arial Narrow"/>
              </a:rPr>
              <a:t>q </a:t>
            </a:r>
            <a:r>
              <a:rPr dirty="0" sz="3600" spc="-10" b="1">
                <a:latin typeface="Arial Narrow"/>
                <a:cs typeface="Arial Narrow"/>
              </a:rPr>
              <a:t>elements.</a:t>
            </a:r>
            <a:endParaRPr sz="3600">
              <a:latin typeface="Arial Narrow"/>
              <a:cs typeface="Arial Narrow"/>
            </a:endParaRPr>
          </a:p>
          <a:p>
            <a:pPr algn="just" marL="354965" indent="-342265">
              <a:lnSpc>
                <a:spcPct val="100000"/>
              </a:lnSpc>
              <a:spcBef>
                <a:spcPts val="55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b="1">
                <a:latin typeface="Arial Narrow"/>
                <a:cs typeface="Arial Narrow"/>
              </a:rPr>
              <a:t>We</a:t>
            </a:r>
            <a:r>
              <a:rPr dirty="0" sz="3600" spc="-1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call</a:t>
            </a:r>
            <a:r>
              <a:rPr dirty="0" sz="3600" spc="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this a</a:t>
            </a:r>
            <a:r>
              <a:rPr dirty="0" sz="3600" spc="-5" b="1">
                <a:latin typeface="Arial Narrow"/>
                <a:cs typeface="Arial Narrow"/>
              </a:rPr>
              <a:t> </a:t>
            </a:r>
            <a:r>
              <a:rPr dirty="0" sz="3600" spc="-10" b="1">
                <a:latin typeface="Arial Narrow"/>
                <a:cs typeface="Arial Narrow"/>
              </a:rPr>
              <a:t>(</a:t>
            </a:r>
            <a:r>
              <a:rPr dirty="0" sz="3600" spc="-10" b="1" i="1">
                <a:latin typeface="Arial Narrow"/>
                <a:cs typeface="Arial Narrow"/>
              </a:rPr>
              <a:t>q-</a:t>
            </a:r>
            <a:r>
              <a:rPr dirty="0" sz="3600" spc="-20" b="1" i="1">
                <a:latin typeface="Arial Narrow"/>
                <a:cs typeface="Arial Narrow"/>
              </a:rPr>
              <a:t>1)</a:t>
            </a:r>
            <a:r>
              <a:rPr dirty="0" sz="3600" spc="-20" b="1">
                <a:latin typeface="Arial Narrow"/>
                <a:cs typeface="Arial Narrow"/>
              </a:rPr>
              <a:t>-to-</a:t>
            </a:r>
            <a:r>
              <a:rPr dirty="0" sz="3600" spc="-10" b="1">
                <a:latin typeface="Arial Narrow"/>
                <a:cs typeface="Arial Narrow"/>
              </a:rPr>
              <a:t>(</a:t>
            </a:r>
            <a:r>
              <a:rPr dirty="0" sz="3600" spc="-10" b="1" i="1">
                <a:latin typeface="Arial Narrow"/>
                <a:cs typeface="Arial Narrow"/>
              </a:rPr>
              <a:t>n</a:t>
            </a:r>
            <a:r>
              <a:rPr dirty="0" sz="3600" spc="-10" b="1">
                <a:latin typeface="Arial Narrow"/>
                <a:cs typeface="Arial Narrow"/>
              </a:rPr>
              <a:t>-</a:t>
            </a:r>
            <a:r>
              <a:rPr dirty="0" sz="3600" b="1" i="1">
                <a:latin typeface="Arial Narrow"/>
                <a:cs typeface="Arial Narrow"/>
              </a:rPr>
              <a:t>q</a:t>
            </a:r>
            <a:r>
              <a:rPr dirty="0" sz="3600" b="1">
                <a:latin typeface="Arial Narrow"/>
                <a:cs typeface="Arial Narrow"/>
              </a:rPr>
              <a:t>)</a:t>
            </a:r>
            <a:r>
              <a:rPr dirty="0" sz="3600" spc="30" b="1">
                <a:latin typeface="Arial Narrow"/>
                <a:cs typeface="Arial Narrow"/>
              </a:rPr>
              <a:t> </a:t>
            </a:r>
            <a:r>
              <a:rPr dirty="0" sz="3600" spc="-10" b="1">
                <a:latin typeface="Arial Narrow"/>
                <a:cs typeface="Arial Narrow"/>
              </a:rPr>
              <a:t>split.</a:t>
            </a:r>
            <a:endParaRPr sz="3600">
              <a:latin typeface="Arial Narrow"/>
              <a:cs typeface="Arial Narrow"/>
            </a:endParaRPr>
          </a:p>
          <a:p>
            <a:pPr marL="354965" marR="812800" indent="-342900">
              <a:lnSpc>
                <a:spcPts val="4100"/>
              </a:lnSpc>
              <a:spcBef>
                <a:spcPts val="969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b="1">
                <a:latin typeface="Arial Narrow"/>
                <a:cs typeface="Arial Narrow"/>
              </a:rPr>
              <a:t>The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number</a:t>
            </a:r>
            <a:r>
              <a:rPr dirty="0" sz="3600" spc="-1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q</a:t>
            </a:r>
            <a:r>
              <a:rPr dirty="0" sz="3600" spc="-1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can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take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any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of</a:t>
            </a:r>
            <a:r>
              <a:rPr dirty="0" sz="3600" spc="-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the</a:t>
            </a:r>
            <a:r>
              <a:rPr dirty="0" sz="3600" spc="-10" b="1">
                <a:latin typeface="Arial Narrow"/>
                <a:cs typeface="Arial Narrow"/>
              </a:rPr>
              <a:t> integers </a:t>
            </a:r>
            <a:r>
              <a:rPr dirty="0" sz="3600" b="1">
                <a:latin typeface="Arial Narrow"/>
                <a:cs typeface="Arial Narrow"/>
              </a:rPr>
              <a:t>between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1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and</a:t>
            </a:r>
            <a:r>
              <a:rPr dirty="0" sz="3600" spc="-5" b="1">
                <a:latin typeface="Arial Narrow"/>
                <a:cs typeface="Arial Narrow"/>
              </a:rPr>
              <a:t> </a:t>
            </a:r>
            <a:r>
              <a:rPr dirty="0" sz="3600" spc="-25" b="1">
                <a:latin typeface="Arial Narrow"/>
                <a:cs typeface="Arial Narrow"/>
              </a:rPr>
              <a:t>n.</a:t>
            </a:r>
            <a:endParaRPr sz="3600">
              <a:latin typeface="Arial Narrow"/>
              <a:cs typeface="Arial Narrow"/>
            </a:endParaRPr>
          </a:p>
          <a:p>
            <a:pPr marL="354965" marR="5080" indent="-342900">
              <a:lnSpc>
                <a:spcPts val="4100"/>
              </a:lnSpc>
              <a:spcBef>
                <a:spcPts val="869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b="1">
                <a:latin typeface="Arial Narrow"/>
                <a:cs typeface="Arial Narrow"/>
              </a:rPr>
              <a:t>Since</a:t>
            </a:r>
            <a:r>
              <a:rPr dirty="0" sz="3600" spc="-4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all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permutations</a:t>
            </a:r>
            <a:r>
              <a:rPr dirty="0" sz="3600" spc="-5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are</a:t>
            </a:r>
            <a:r>
              <a:rPr dirty="0" sz="3600" spc="-6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equally</a:t>
            </a:r>
            <a:r>
              <a:rPr dirty="0" sz="3600" spc="-4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likely,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spc="-25" b="1">
                <a:latin typeface="Arial Narrow"/>
                <a:cs typeface="Arial Narrow"/>
              </a:rPr>
              <a:t>the </a:t>
            </a:r>
            <a:r>
              <a:rPr dirty="0" sz="3600" b="1">
                <a:latin typeface="Arial Narrow"/>
                <a:cs typeface="Arial Narrow"/>
              </a:rPr>
              <a:t>probability for</a:t>
            </a:r>
            <a:r>
              <a:rPr dirty="0" sz="3600" spc="-1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q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to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be</a:t>
            </a:r>
            <a:r>
              <a:rPr dirty="0" sz="3600" spc="-2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equal</a:t>
            </a:r>
            <a:r>
              <a:rPr dirty="0" sz="3600" spc="-2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to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k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is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1/n,</a:t>
            </a:r>
            <a:r>
              <a:rPr dirty="0" sz="3600" spc="-2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for</a:t>
            </a:r>
            <a:r>
              <a:rPr dirty="0" sz="3600" spc="-5" b="1">
                <a:latin typeface="Arial Narrow"/>
                <a:cs typeface="Arial Narrow"/>
              </a:rPr>
              <a:t> </a:t>
            </a:r>
            <a:r>
              <a:rPr dirty="0" sz="3600" spc="-20" b="1">
                <a:latin typeface="Arial Narrow"/>
                <a:cs typeface="Arial Narrow"/>
              </a:rPr>
              <a:t>k=1, </a:t>
            </a:r>
            <a:r>
              <a:rPr dirty="0" sz="3600" b="1">
                <a:latin typeface="Arial Narrow"/>
                <a:cs typeface="Arial Narrow"/>
              </a:rPr>
              <a:t>2,</a:t>
            </a:r>
            <a:r>
              <a:rPr dirty="0" sz="3600" spc="-30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...,</a:t>
            </a:r>
            <a:r>
              <a:rPr dirty="0" sz="3600" spc="5" b="1">
                <a:latin typeface="Arial Narrow"/>
                <a:cs typeface="Arial Narrow"/>
              </a:rPr>
              <a:t> </a:t>
            </a:r>
            <a:r>
              <a:rPr dirty="0" sz="3600" spc="-25" b="1">
                <a:latin typeface="Arial Narrow"/>
                <a:cs typeface="Arial Narrow"/>
              </a:rPr>
              <a:t>n.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29" y="140080"/>
            <a:ext cx="8628380" cy="554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Average</a:t>
            </a:r>
            <a:r>
              <a:rPr dirty="0" sz="3600" spc="-11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Time</a:t>
            </a:r>
            <a:r>
              <a:rPr dirty="0" sz="3600" spc="-105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Complexity</a:t>
            </a:r>
            <a:r>
              <a:rPr dirty="0" sz="3600" spc="-10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5C666F"/>
                </a:solidFill>
                <a:latin typeface="Arial"/>
                <a:cs typeface="Arial"/>
              </a:rPr>
              <a:t>of</a:t>
            </a:r>
            <a:r>
              <a:rPr dirty="0" sz="3600" spc="-90" b="1">
                <a:solidFill>
                  <a:srgbClr val="5C666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5C666F"/>
                </a:solidFill>
                <a:latin typeface="Arial"/>
                <a:cs typeface="Arial"/>
              </a:rPr>
              <a:t>Quicksort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3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10" b="1">
                <a:latin typeface="Arial Narrow"/>
                <a:cs typeface="Arial Narrow"/>
              </a:rPr>
              <a:t>T(n)=n+1+2(T(0)+T(1)+…+T(n-1))/n</a:t>
            </a:r>
            <a:endParaRPr sz="36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20" b="1">
                <a:latin typeface="Arial Narrow"/>
                <a:cs typeface="Arial Narrow"/>
              </a:rPr>
              <a:t>nT(n)=n(n+1)+2(T(0)+T(1)+…+T(n-</a:t>
            </a:r>
            <a:r>
              <a:rPr dirty="0" sz="3600" spc="-25" b="1">
                <a:latin typeface="Arial Narrow"/>
                <a:cs typeface="Arial Narrow"/>
              </a:rPr>
              <a:t>1))</a:t>
            </a:r>
            <a:endParaRPr sz="36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20" b="1">
                <a:latin typeface="Arial Narrow"/>
                <a:cs typeface="Arial Narrow"/>
              </a:rPr>
              <a:t>(n-1)T(n-1)=(n-1)n+2(T(0)+T(1)+…+T(n-</a:t>
            </a:r>
            <a:r>
              <a:rPr dirty="0" sz="3600" spc="-25" b="1">
                <a:latin typeface="Arial Narrow"/>
                <a:cs typeface="Arial Narrow"/>
              </a:rPr>
              <a:t>2))</a:t>
            </a:r>
            <a:endParaRPr sz="36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20" b="1">
                <a:latin typeface="Arial Narrow"/>
                <a:cs typeface="Arial Narrow"/>
              </a:rPr>
              <a:t>nT(n)-(n-1)T(n-</a:t>
            </a:r>
            <a:r>
              <a:rPr dirty="0" sz="3600" spc="-10" b="1">
                <a:latin typeface="Arial Narrow"/>
                <a:cs typeface="Arial Narrow"/>
              </a:rPr>
              <a:t>1)=2n+2T(n-</a:t>
            </a:r>
            <a:r>
              <a:rPr dirty="0" sz="3600" spc="-25" b="1">
                <a:latin typeface="Arial Narrow"/>
                <a:cs typeface="Arial Narrow"/>
              </a:rPr>
              <a:t>1)</a:t>
            </a:r>
            <a:endParaRPr sz="36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20" b="1">
                <a:latin typeface="Arial Narrow"/>
                <a:cs typeface="Arial Narrow"/>
              </a:rPr>
              <a:t>nT(n)=2n+(n+1)T(n-</a:t>
            </a:r>
            <a:r>
              <a:rPr dirty="0" sz="3600" spc="-25" b="1">
                <a:latin typeface="Arial Narrow"/>
                <a:cs typeface="Arial Narrow"/>
              </a:rPr>
              <a:t>1)</a:t>
            </a:r>
            <a:endParaRPr sz="36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10" b="1">
                <a:latin typeface="Arial Narrow"/>
                <a:cs typeface="Arial Narrow"/>
              </a:rPr>
              <a:t>T(n)/(n+1)=2/(n+1)+T(n-</a:t>
            </a:r>
            <a:r>
              <a:rPr dirty="0" sz="3600" spc="-20" b="1">
                <a:latin typeface="Arial Narrow"/>
                <a:cs typeface="Arial Narrow"/>
              </a:rPr>
              <a:t>1)/n</a:t>
            </a:r>
            <a:endParaRPr sz="36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600" spc="-10" b="1">
                <a:latin typeface="Arial Narrow"/>
                <a:cs typeface="Arial Narrow"/>
              </a:rPr>
              <a:t>T(n)=(n+1)2(1+1/2+1/3+…+1/(n+1))</a:t>
            </a:r>
            <a:r>
              <a:rPr dirty="0" sz="3600" spc="-25" b="1">
                <a:latin typeface="Arial Narrow"/>
                <a:cs typeface="Arial Narrow"/>
              </a:rPr>
              <a:t> </a:t>
            </a:r>
            <a:r>
              <a:rPr dirty="0" sz="3600" b="1">
                <a:latin typeface="Arial Narrow"/>
                <a:cs typeface="Arial Narrow"/>
              </a:rPr>
              <a:t>=</a:t>
            </a:r>
            <a:r>
              <a:rPr dirty="0" sz="3600" spc="-15" b="1">
                <a:latin typeface="Arial Narrow"/>
                <a:cs typeface="Arial Narrow"/>
              </a:rPr>
              <a:t> </a:t>
            </a:r>
            <a:r>
              <a:rPr dirty="0" sz="3600" b="1">
                <a:latin typeface="Symbol"/>
                <a:cs typeface="Symbol"/>
              </a:rPr>
              <a:t></a:t>
            </a:r>
            <a:r>
              <a:rPr dirty="0" sz="3600" b="1">
                <a:latin typeface="Arial Narrow"/>
                <a:cs typeface="Arial Narrow"/>
              </a:rPr>
              <a:t>(n log</a:t>
            </a:r>
            <a:r>
              <a:rPr dirty="0" sz="3600" spc="15" b="1">
                <a:latin typeface="Arial Narrow"/>
                <a:cs typeface="Arial Narrow"/>
              </a:rPr>
              <a:t> </a:t>
            </a:r>
            <a:r>
              <a:rPr dirty="0" sz="3600" spc="-25" b="1">
                <a:latin typeface="Arial Narrow"/>
                <a:cs typeface="Arial Narrow"/>
              </a:rPr>
              <a:t>n)</a:t>
            </a:r>
            <a:endParaRPr sz="3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Stable</a:t>
            </a:r>
            <a:r>
              <a:rPr dirty="0" spc="-55"/>
              <a:t> </a:t>
            </a:r>
            <a:r>
              <a:rPr dirty="0"/>
              <a:t>Sorting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25"/>
              <a:t>Non-</a:t>
            </a:r>
            <a:r>
              <a:rPr dirty="0"/>
              <a:t>Stable</a:t>
            </a:r>
            <a:r>
              <a:rPr dirty="0" spc="-30"/>
              <a:t> </a:t>
            </a:r>
            <a:r>
              <a:rPr dirty="0" spc="-10"/>
              <a:t>Sorting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61" y="1374048"/>
            <a:ext cx="8392160" cy="324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stable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A[i]=A[j]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implies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the </a:t>
            </a:r>
            <a:r>
              <a:rPr dirty="0" sz="3200" b="1">
                <a:latin typeface="Arial Narrow"/>
                <a:cs typeface="Arial Narrow"/>
              </a:rPr>
              <a:t>relative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order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two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elements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change </a:t>
            </a:r>
            <a:r>
              <a:rPr dirty="0" sz="3200" b="1">
                <a:latin typeface="Arial Narrow"/>
                <a:cs typeface="Arial Narrow"/>
              </a:rPr>
              <a:t>during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process.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Insertion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stable.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MergeSort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stable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Quicksort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stable.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Tony</a:t>
            </a:r>
            <a:r>
              <a:rPr dirty="0" spc="-95"/>
              <a:t> </a:t>
            </a:r>
            <a:r>
              <a:rPr dirty="0"/>
              <a:t>Hoare</a:t>
            </a:r>
            <a:r>
              <a:rPr dirty="0" spc="-114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 spc="-10"/>
              <a:t>Quicksort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Invented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20"/>
              <a:t> </a:t>
            </a:r>
            <a:r>
              <a:rPr dirty="0"/>
              <a:t>Tony</a:t>
            </a:r>
            <a:r>
              <a:rPr dirty="0" spc="-40"/>
              <a:t> </a:t>
            </a:r>
            <a:r>
              <a:rPr dirty="0"/>
              <a:t>Hoare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20"/>
              <a:t>1959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Divide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Conquer</a:t>
            </a:r>
            <a:r>
              <a:rPr dirty="0" spc="-55"/>
              <a:t> </a:t>
            </a:r>
            <a:r>
              <a:rPr dirty="0" spc="-10"/>
              <a:t>algorithm</a:t>
            </a: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Selecting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pivot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pivot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10"/>
              <a:t>partition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4713895"/>
            <a:ext cx="192468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u="sng" sz="3200" b="1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2"/>
              </a:rPr>
              <a:t>Wiki</a:t>
            </a:r>
            <a:r>
              <a:rPr dirty="0" u="sng" sz="3200" spc="-40" b="1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dirty="0" u="sng" sz="3200" spc="-20" b="1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2"/>
              </a:rPr>
              <a:t>page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79540" y="4908295"/>
            <a:ext cx="17519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-40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Verdana"/>
                <a:cs typeface="Verdana"/>
                <a:hlinkClick r:id="rId3"/>
              </a:rPr>
              <a:t>Tony</a:t>
            </a:r>
            <a:r>
              <a:rPr dirty="0" u="sng" sz="2400" spc="-150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Verdana"/>
                <a:cs typeface="Verdana"/>
                <a:hlinkClick r:id="rId3"/>
              </a:rPr>
              <a:t> </a:t>
            </a:r>
            <a:r>
              <a:rPr dirty="0" u="sng" sz="2400" spc="-10">
                <a:solidFill>
                  <a:srgbClr val="BB1D40"/>
                </a:solidFill>
                <a:uFill>
                  <a:solidFill>
                    <a:srgbClr val="BB1D40"/>
                  </a:solidFill>
                </a:uFill>
                <a:latin typeface="Verdana"/>
                <a:cs typeface="Verdana"/>
                <a:hlinkClick r:id="rId3"/>
              </a:rPr>
              <a:t>Hoare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High-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illustration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Quicksort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90637" y="1587817"/>
            <a:ext cx="314325" cy="695325"/>
            <a:chOff x="1290637" y="1587817"/>
            <a:chExt cx="314325" cy="6953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837" y="1587817"/>
              <a:ext cx="161925" cy="1619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95400" y="174498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71637" y="1587817"/>
            <a:ext cx="314325" cy="695325"/>
            <a:chOff x="1671637" y="1587817"/>
            <a:chExt cx="314325" cy="6953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7837" y="1587817"/>
              <a:ext cx="161925" cy="1619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052637" y="1587817"/>
            <a:ext cx="314325" cy="695325"/>
            <a:chOff x="2052637" y="1587817"/>
            <a:chExt cx="314325" cy="695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8837" y="1587817"/>
              <a:ext cx="161925" cy="16192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433637" y="1587817"/>
            <a:ext cx="314325" cy="695325"/>
            <a:chOff x="2433637" y="1587817"/>
            <a:chExt cx="314325" cy="695325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837" y="1587817"/>
              <a:ext cx="161925" cy="16192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2814637" y="1587817"/>
            <a:ext cx="314325" cy="695325"/>
            <a:chOff x="2814637" y="1587817"/>
            <a:chExt cx="314325" cy="69532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0837" y="1587817"/>
              <a:ext cx="161925" cy="16192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3195637" y="1587817"/>
            <a:ext cx="314325" cy="695325"/>
            <a:chOff x="3195637" y="1587817"/>
            <a:chExt cx="314325" cy="695325"/>
          </a:xfrm>
        </p:grpSpPr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1837" y="1587817"/>
              <a:ext cx="161925" cy="161925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3576637" y="1587817"/>
            <a:ext cx="314325" cy="695325"/>
            <a:chOff x="3576637" y="1587817"/>
            <a:chExt cx="314325" cy="695325"/>
          </a:xfrm>
        </p:grpSpPr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2837" y="1587817"/>
              <a:ext cx="161925" cy="16192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0" name="object 60" descr=""/>
          <p:cNvGrpSpPr/>
          <p:nvPr/>
        </p:nvGrpSpPr>
        <p:grpSpPr>
          <a:xfrm>
            <a:off x="3957637" y="1587817"/>
            <a:ext cx="314325" cy="695325"/>
            <a:chOff x="3957637" y="1587817"/>
            <a:chExt cx="314325" cy="695325"/>
          </a:xfrm>
        </p:grpSpPr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3837" y="1587817"/>
              <a:ext cx="161925" cy="16192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3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9" name="object 69" descr=""/>
          <p:cNvGrpSpPr/>
          <p:nvPr/>
        </p:nvGrpSpPr>
        <p:grpSpPr>
          <a:xfrm>
            <a:off x="4338637" y="1587817"/>
            <a:ext cx="314325" cy="695325"/>
            <a:chOff x="4338637" y="1587817"/>
            <a:chExt cx="314325" cy="695325"/>
          </a:xfrm>
        </p:grpSpPr>
        <p:pic>
          <p:nvPicPr>
            <p:cNvPr id="70" name="object 7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4837" y="1587817"/>
              <a:ext cx="161925" cy="161925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4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78" name="object 78" descr=""/>
          <p:cNvGrpSpPr/>
          <p:nvPr/>
        </p:nvGrpSpPr>
        <p:grpSpPr>
          <a:xfrm>
            <a:off x="4719637" y="1587817"/>
            <a:ext cx="314325" cy="695325"/>
            <a:chOff x="4719637" y="1587817"/>
            <a:chExt cx="314325" cy="695325"/>
          </a:xfrm>
        </p:grpSpPr>
        <p:pic>
          <p:nvPicPr>
            <p:cNvPr id="79" name="object 7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95837" y="1587817"/>
              <a:ext cx="161925" cy="161925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5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5100637" y="1587817"/>
            <a:ext cx="314325" cy="695325"/>
            <a:chOff x="5100637" y="1587817"/>
            <a:chExt cx="314325" cy="695325"/>
          </a:xfrm>
        </p:grpSpPr>
        <p:pic>
          <p:nvPicPr>
            <p:cNvPr id="88" name="object 8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6837" y="1587817"/>
              <a:ext cx="161925" cy="161925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6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96" name="object 96" descr=""/>
          <p:cNvGrpSpPr/>
          <p:nvPr/>
        </p:nvGrpSpPr>
        <p:grpSpPr>
          <a:xfrm>
            <a:off x="5481637" y="1587817"/>
            <a:ext cx="314325" cy="695325"/>
            <a:chOff x="5481637" y="1587817"/>
            <a:chExt cx="314325" cy="695325"/>
          </a:xfrm>
        </p:grpSpPr>
        <p:pic>
          <p:nvPicPr>
            <p:cNvPr id="97" name="object 9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57837" y="1587817"/>
              <a:ext cx="161925" cy="161925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05" name="object 105" descr=""/>
          <p:cNvGrpSpPr/>
          <p:nvPr/>
        </p:nvGrpSpPr>
        <p:grpSpPr>
          <a:xfrm>
            <a:off x="5862637" y="1587817"/>
            <a:ext cx="314325" cy="695325"/>
            <a:chOff x="5862637" y="1587817"/>
            <a:chExt cx="314325" cy="695325"/>
          </a:xfrm>
        </p:grpSpPr>
        <p:pic>
          <p:nvPicPr>
            <p:cNvPr id="106" name="object 10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38837" y="1587817"/>
              <a:ext cx="161925" cy="161925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14" name="object 114" descr=""/>
          <p:cNvGrpSpPr/>
          <p:nvPr/>
        </p:nvGrpSpPr>
        <p:grpSpPr>
          <a:xfrm>
            <a:off x="6243637" y="1587817"/>
            <a:ext cx="314325" cy="695325"/>
            <a:chOff x="6243637" y="1587817"/>
            <a:chExt cx="314325" cy="695325"/>
          </a:xfrm>
        </p:grpSpPr>
        <p:pic>
          <p:nvPicPr>
            <p:cNvPr id="115" name="object 11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19837" y="1587817"/>
              <a:ext cx="161925" cy="161925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23" name="object 123" descr=""/>
          <p:cNvGrpSpPr/>
          <p:nvPr/>
        </p:nvGrpSpPr>
        <p:grpSpPr>
          <a:xfrm>
            <a:off x="6624637" y="1587817"/>
            <a:ext cx="314325" cy="695325"/>
            <a:chOff x="6624637" y="1587817"/>
            <a:chExt cx="314325" cy="695325"/>
          </a:xfrm>
        </p:grpSpPr>
        <p:pic>
          <p:nvPicPr>
            <p:cNvPr id="124" name="object 12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00837" y="1587817"/>
              <a:ext cx="161925" cy="161925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0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32" name="object 132" descr=""/>
          <p:cNvGrpSpPr/>
          <p:nvPr/>
        </p:nvGrpSpPr>
        <p:grpSpPr>
          <a:xfrm>
            <a:off x="7005637" y="1587817"/>
            <a:ext cx="314325" cy="695325"/>
            <a:chOff x="7005637" y="1587817"/>
            <a:chExt cx="314325" cy="695325"/>
          </a:xfrm>
        </p:grpSpPr>
        <p:pic>
          <p:nvPicPr>
            <p:cNvPr id="133" name="object 13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81837" y="1587817"/>
              <a:ext cx="161925" cy="161925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8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41" name="object 141" descr=""/>
          <p:cNvGrpSpPr/>
          <p:nvPr/>
        </p:nvGrpSpPr>
        <p:grpSpPr>
          <a:xfrm>
            <a:off x="7386637" y="1587817"/>
            <a:ext cx="314325" cy="695325"/>
            <a:chOff x="7386637" y="1587817"/>
            <a:chExt cx="314325" cy="695325"/>
          </a:xfrm>
        </p:grpSpPr>
        <p:pic>
          <p:nvPicPr>
            <p:cNvPr id="142" name="object 14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62837" y="1587817"/>
              <a:ext cx="161925" cy="161925"/>
            </a:xfrm>
            <a:prstGeom prst="rect">
              <a:avLst/>
            </a:prstGeom>
          </p:spPr>
        </p:pic>
        <p:sp>
          <p:nvSpPr>
            <p:cNvPr id="143" name="object 143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6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0" name="object 150" descr=""/>
          <p:cNvGrpSpPr/>
          <p:nvPr/>
        </p:nvGrpSpPr>
        <p:grpSpPr>
          <a:xfrm>
            <a:off x="4567237" y="2959417"/>
            <a:ext cx="314325" cy="695325"/>
            <a:chOff x="4567237" y="2959417"/>
            <a:chExt cx="314325" cy="695325"/>
          </a:xfrm>
        </p:grpSpPr>
        <p:pic>
          <p:nvPicPr>
            <p:cNvPr id="151" name="object 15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43437" y="2959417"/>
              <a:ext cx="161925" cy="161925"/>
            </a:xfrm>
            <a:prstGeom prst="rect">
              <a:avLst/>
            </a:prstGeom>
          </p:spPr>
        </p:pic>
        <p:sp>
          <p:nvSpPr>
            <p:cNvPr id="152" name="object 152" descr=""/>
            <p:cNvSpPr/>
            <p:nvPr/>
          </p:nvSpPr>
          <p:spPr>
            <a:xfrm>
              <a:off x="46482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6482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5720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5720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800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800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34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159" name="object 159" descr=""/>
          <p:cNvSpPr txBox="1"/>
          <p:nvPr/>
        </p:nvSpPr>
        <p:spPr>
          <a:xfrm>
            <a:off x="4556885" y="359581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2212669" y="3611662"/>
            <a:ext cx="1071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≤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1" name="object 161" descr=""/>
          <p:cNvGrpSpPr/>
          <p:nvPr/>
        </p:nvGrpSpPr>
        <p:grpSpPr>
          <a:xfrm>
            <a:off x="985837" y="2959417"/>
            <a:ext cx="314325" cy="695325"/>
            <a:chOff x="985837" y="2959417"/>
            <a:chExt cx="314325" cy="695325"/>
          </a:xfrm>
        </p:grpSpPr>
        <p:pic>
          <p:nvPicPr>
            <p:cNvPr id="162" name="object 1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037" y="2959417"/>
              <a:ext cx="161925" cy="161925"/>
            </a:xfrm>
            <a:prstGeom prst="rect">
              <a:avLst/>
            </a:prstGeom>
          </p:spPr>
        </p:pic>
        <p:sp>
          <p:nvSpPr>
            <p:cNvPr id="163" name="object 163" descr=""/>
            <p:cNvSpPr/>
            <p:nvPr/>
          </p:nvSpPr>
          <p:spPr>
            <a:xfrm>
              <a:off x="990600" y="311657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" name="object 164" descr=""/>
          <p:cNvGrpSpPr/>
          <p:nvPr/>
        </p:nvGrpSpPr>
        <p:grpSpPr>
          <a:xfrm>
            <a:off x="1366837" y="2959417"/>
            <a:ext cx="314325" cy="695325"/>
            <a:chOff x="1366837" y="2959417"/>
            <a:chExt cx="314325" cy="695325"/>
          </a:xfrm>
        </p:grpSpPr>
        <p:pic>
          <p:nvPicPr>
            <p:cNvPr id="165" name="object 16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037" y="2959417"/>
              <a:ext cx="161925" cy="161925"/>
            </a:xfrm>
            <a:prstGeom prst="rect">
              <a:avLst/>
            </a:prstGeom>
          </p:spPr>
        </p:pic>
        <p:sp>
          <p:nvSpPr>
            <p:cNvPr id="166" name="object 166" descr=""/>
            <p:cNvSpPr/>
            <p:nvPr/>
          </p:nvSpPr>
          <p:spPr>
            <a:xfrm>
              <a:off x="1447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447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371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371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600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600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73" name="object 173" descr=""/>
          <p:cNvGrpSpPr/>
          <p:nvPr/>
        </p:nvGrpSpPr>
        <p:grpSpPr>
          <a:xfrm>
            <a:off x="1747837" y="2959417"/>
            <a:ext cx="314325" cy="695325"/>
            <a:chOff x="1747837" y="2959417"/>
            <a:chExt cx="314325" cy="695325"/>
          </a:xfrm>
        </p:grpSpPr>
        <p:pic>
          <p:nvPicPr>
            <p:cNvPr id="174" name="object 17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037" y="2959417"/>
              <a:ext cx="161925" cy="161925"/>
            </a:xfrm>
            <a:prstGeom prst="rect">
              <a:avLst/>
            </a:prstGeom>
          </p:spPr>
        </p:pic>
        <p:sp>
          <p:nvSpPr>
            <p:cNvPr id="175" name="object 175" descr=""/>
            <p:cNvSpPr/>
            <p:nvPr/>
          </p:nvSpPr>
          <p:spPr>
            <a:xfrm>
              <a:off x="1828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828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752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752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981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981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82" name="object 182" descr=""/>
          <p:cNvGrpSpPr/>
          <p:nvPr/>
        </p:nvGrpSpPr>
        <p:grpSpPr>
          <a:xfrm>
            <a:off x="2128837" y="2959417"/>
            <a:ext cx="314325" cy="695325"/>
            <a:chOff x="2128837" y="2959417"/>
            <a:chExt cx="314325" cy="695325"/>
          </a:xfrm>
        </p:grpSpPr>
        <p:pic>
          <p:nvPicPr>
            <p:cNvPr id="183" name="object 18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5037" y="2959417"/>
              <a:ext cx="161925" cy="161925"/>
            </a:xfrm>
            <a:prstGeom prst="rect">
              <a:avLst/>
            </a:prstGeom>
          </p:spPr>
        </p:pic>
        <p:sp>
          <p:nvSpPr>
            <p:cNvPr id="184" name="object 184" descr=""/>
            <p:cNvSpPr/>
            <p:nvPr/>
          </p:nvSpPr>
          <p:spPr>
            <a:xfrm>
              <a:off x="2209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2209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2133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2133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2362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2362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5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91" name="object 191" descr=""/>
          <p:cNvGrpSpPr/>
          <p:nvPr/>
        </p:nvGrpSpPr>
        <p:grpSpPr>
          <a:xfrm>
            <a:off x="2509837" y="2959417"/>
            <a:ext cx="314325" cy="695325"/>
            <a:chOff x="2509837" y="2959417"/>
            <a:chExt cx="314325" cy="695325"/>
          </a:xfrm>
        </p:grpSpPr>
        <p:pic>
          <p:nvPicPr>
            <p:cNvPr id="192" name="object 19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86037" y="2959417"/>
              <a:ext cx="161925" cy="161925"/>
            </a:xfrm>
            <a:prstGeom prst="rect">
              <a:avLst/>
            </a:prstGeom>
          </p:spPr>
        </p:pic>
        <p:sp>
          <p:nvSpPr>
            <p:cNvPr id="193" name="object 193" descr=""/>
            <p:cNvSpPr/>
            <p:nvPr/>
          </p:nvSpPr>
          <p:spPr>
            <a:xfrm>
              <a:off x="2590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2590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2514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2514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2743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2743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9" name="object 19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86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00" name="object 200" descr=""/>
          <p:cNvGrpSpPr/>
          <p:nvPr/>
        </p:nvGrpSpPr>
        <p:grpSpPr>
          <a:xfrm>
            <a:off x="2890837" y="2959417"/>
            <a:ext cx="314325" cy="695325"/>
            <a:chOff x="2890837" y="2959417"/>
            <a:chExt cx="314325" cy="695325"/>
          </a:xfrm>
        </p:grpSpPr>
        <p:pic>
          <p:nvPicPr>
            <p:cNvPr id="201" name="object 20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67037" y="2959417"/>
              <a:ext cx="161925" cy="161925"/>
            </a:xfrm>
            <a:prstGeom prst="rect">
              <a:avLst/>
            </a:prstGeom>
          </p:spPr>
        </p:pic>
        <p:sp>
          <p:nvSpPr>
            <p:cNvPr id="202" name="object 202" descr=""/>
            <p:cNvSpPr/>
            <p:nvPr/>
          </p:nvSpPr>
          <p:spPr>
            <a:xfrm>
              <a:off x="2971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2971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2895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2895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3124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3124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67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09" name="object 209" descr=""/>
          <p:cNvGrpSpPr/>
          <p:nvPr/>
        </p:nvGrpSpPr>
        <p:grpSpPr>
          <a:xfrm>
            <a:off x="3271837" y="2959417"/>
            <a:ext cx="314325" cy="695325"/>
            <a:chOff x="3271837" y="2959417"/>
            <a:chExt cx="314325" cy="695325"/>
          </a:xfrm>
        </p:grpSpPr>
        <p:pic>
          <p:nvPicPr>
            <p:cNvPr id="210" name="object 21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48037" y="2959417"/>
              <a:ext cx="161925" cy="161925"/>
            </a:xfrm>
            <a:prstGeom prst="rect">
              <a:avLst/>
            </a:prstGeom>
          </p:spPr>
        </p:pic>
        <p:sp>
          <p:nvSpPr>
            <p:cNvPr id="211" name="object 211" descr=""/>
            <p:cNvSpPr/>
            <p:nvPr/>
          </p:nvSpPr>
          <p:spPr>
            <a:xfrm>
              <a:off x="3352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3352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3276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3276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3505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3505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48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18" name="object 218" descr=""/>
          <p:cNvGrpSpPr/>
          <p:nvPr/>
        </p:nvGrpSpPr>
        <p:grpSpPr>
          <a:xfrm>
            <a:off x="3652837" y="2959417"/>
            <a:ext cx="314325" cy="695325"/>
            <a:chOff x="3652837" y="2959417"/>
            <a:chExt cx="314325" cy="695325"/>
          </a:xfrm>
        </p:grpSpPr>
        <p:pic>
          <p:nvPicPr>
            <p:cNvPr id="219" name="object 21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29037" y="2959417"/>
              <a:ext cx="161925" cy="161925"/>
            </a:xfrm>
            <a:prstGeom prst="rect">
              <a:avLst/>
            </a:prstGeom>
          </p:spPr>
        </p:pic>
        <p:sp>
          <p:nvSpPr>
            <p:cNvPr id="220" name="object 220" descr=""/>
            <p:cNvSpPr/>
            <p:nvPr/>
          </p:nvSpPr>
          <p:spPr>
            <a:xfrm>
              <a:off x="3733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3733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3657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3657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3886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3886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6" name="object 22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29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27" name="object 227" descr=""/>
          <p:cNvGrpSpPr/>
          <p:nvPr/>
        </p:nvGrpSpPr>
        <p:grpSpPr>
          <a:xfrm>
            <a:off x="4033837" y="2959417"/>
            <a:ext cx="314325" cy="695325"/>
            <a:chOff x="4033837" y="2959417"/>
            <a:chExt cx="314325" cy="695325"/>
          </a:xfrm>
        </p:grpSpPr>
        <p:pic>
          <p:nvPicPr>
            <p:cNvPr id="228" name="object 22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0037" y="2959417"/>
              <a:ext cx="161925" cy="161925"/>
            </a:xfrm>
            <a:prstGeom prst="rect">
              <a:avLst/>
            </a:prstGeom>
          </p:spPr>
        </p:pic>
        <p:sp>
          <p:nvSpPr>
            <p:cNvPr id="229" name="object 229" descr=""/>
            <p:cNvSpPr/>
            <p:nvPr/>
          </p:nvSpPr>
          <p:spPr>
            <a:xfrm>
              <a:off x="4114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114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038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038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267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267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5" name="object 23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100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236" name="object 236" descr=""/>
          <p:cNvSpPr txBox="1"/>
          <p:nvPr/>
        </p:nvSpPr>
        <p:spPr>
          <a:xfrm>
            <a:off x="5943441" y="3595813"/>
            <a:ext cx="1076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7" name="object 237" descr=""/>
          <p:cNvGrpSpPr/>
          <p:nvPr/>
        </p:nvGrpSpPr>
        <p:grpSpPr>
          <a:xfrm>
            <a:off x="5253037" y="2959417"/>
            <a:ext cx="314325" cy="695325"/>
            <a:chOff x="5253037" y="2959417"/>
            <a:chExt cx="314325" cy="695325"/>
          </a:xfrm>
        </p:grpSpPr>
        <p:pic>
          <p:nvPicPr>
            <p:cNvPr id="238" name="object 2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29237" y="2959417"/>
              <a:ext cx="161925" cy="161925"/>
            </a:xfrm>
            <a:prstGeom prst="rect">
              <a:avLst/>
            </a:prstGeom>
          </p:spPr>
        </p:pic>
        <p:sp>
          <p:nvSpPr>
            <p:cNvPr id="239" name="object 239" descr=""/>
            <p:cNvSpPr/>
            <p:nvPr/>
          </p:nvSpPr>
          <p:spPr>
            <a:xfrm>
              <a:off x="5334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5334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5257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5257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5486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5486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5" name="object 24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29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6" name="object 246" descr=""/>
          <p:cNvGrpSpPr/>
          <p:nvPr/>
        </p:nvGrpSpPr>
        <p:grpSpPr>
          <a:xfrm>
            <a:off x="5634037" y="2959417"/>
            <a:ext cx="314325" cy="695325"/>
            <a:chOff x="5634037" y="2959417"/>
            <a:chExt cx="314325" cy="695325"/>
          </a:xfrm>
        </p:grpSpPr>
        <p:pic>
          <p:nvPicPr>
            <p:cNvPr id="247" name="object 2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0237" y="2959417"/>
              <a:ext cx="161925" cy="161925"/>
            </a:xfrm>
            <a:prstGeom prst="rect">
              <a:avLst/>
            </a:prstGeom>
          </p:spPr>
        </p:pic>
        <p:sp>
          <p:nvSpPr>
            <p:cNvPr id="248" name="object 248" descr=""/>
            <p:cNvSpPr/>
            <p:nvPr/>
          </p:nvSpPr>
          <p:spPr>
            <a:xfrm>
              <a:off x="5715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5715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638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638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867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867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10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55" name="object 255" descr=""/>
          <p:cNvGrpSpPr/>
          <p:nvPr/>
        </p:nvGrpSpPr>
        <p:grpSpPr>
          <a:xfrm>
            <a:off x="6015037" y="2959417"/>
            <a:ext cx="314325" cy="695325"/>
            <a:chOff x="6015037" y="2959417"/>
            <a:chExt cx="314325" cy="695325"/>
          </a:xfrm>
        </p:grpSpPr>
        <p:pic>
          <p:nvPicPr>
            <p:cNvPr id="256" name="object 2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1237" y="2959417"/>
              <a:ext cx="161925" cy="161925"/>
            </a:xfrm>
            <a:prstGeom prst="rect">
              <a:avLst/>
            </a:prstGeom>
          </p:spPr>
        </p:pic>
        <p:sp>
          <p:nvSpPr>
            <p:cNvPr id="257" name="object 257" descr=""/>
            <p:cNvSpPr/>
            <p:nvPr/>
          </p:nvSpPr>
          <p:spPr>
            <a:xfrm>
              <a:off x="6096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6096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6019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6019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6248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6248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1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64" name="object 264" descr=""/>
          <p:cNvGrpSpPr/>
          <p:nvPr/>
        </p:nvGrpSpPr>
        <p:grpSpPr>
          <a:xfrm>
            <a:off x="6396037" y="2959417"/>
            <a:ext cx="314325" cy="695325"/>
            <a:chOff x="6396037" y="2959417"/>
            <a:chExt cx="314325" cy="695325"/>
          </a:xfrm>
        </p:grpSpPr>
        <p:pic>
          <p:nvPicPr>
            <p:cNvPr id="265" name="object 26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2237" y="2959417"/>
              <a:ext cx="161925" cy="161925"/>
            </a:xfrm>
            <a:prstGeom prst="rect">
              <a:avLst/>
            </a:prstGeom>
          </p:spPr>
        </p:pic>
        <p:sp>
          <p:nvSpPr>
            <p:cNvPr id="266" name="object 266" descr=""/>
            <p:cNvSpPr/>
            <p:nvPr/>
          </p:nvSpPr>
          <p:spPr>
            <a:xfrm>
              <a:off x="6477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6477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6400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6400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6629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6629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72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73" name="object 273" descr=""/>
          <p:cNvGrpSpPr/>
          <p:nvPr/>
        </p:nvGrpSpPr>
        <p:grpSpPr>
          <a:xfrm>
            <a:off x="6777037" y="2959417"/>
            <a:ext cx="314325" cy="695325"/>
            <a:chOff x="6777037" y="2959417"/>
            <a:chExt cx="314325" cy="695325"/>
          </a:xfrm>
        </p:grpSpPr>
        <p:pic>
          <p:nvPicPr>
            <p:cNvPr id="274" name="object 27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3237" y="2959417"/>
              <a:ext cx="161925" cy="161925"/>
            </a:xfrm>
            <a:prstGeom prst="rect">
              <a:avLst/>
            </a:prstGeom>
          </p:spPr>
        </p:pic>
        <p:sp>
          <p:nvSpPr>
            <p:cNvPr id="275" name="object 275" descr=""/>
            <p:cNvSpPr/>
            <p:nvPr/>
          </p:nvSpPr>
          <p:spPr>
            <a:xfrm>
              <a:off x="6858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6858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6781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6781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7010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7010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1" name="object 281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53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82" name="object 282" descr=""/>
          <p:cNvGrpSpPr/>
          <p:nvPr/>
        </p:nvGrpSpPr>
        <p:grpSpPr>
          <a:xfrm>
            <a:off x="7158037" y="2959417"/>
            <a:ext cx="314325" cy="695325"/>
            <a:chOff x="7158037" y="2959417"/>
            <a:chExt cx="314325" cy="695325"/>
          </a:xfrm>
        </p:grpSpPr>
        <p:pic>
          <p:nvPicPr>
            <p:cNvPr id="283" name="object 28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4237" y="2959417"/>
              <a:ext cx="161925" cy="161925"/>
            </a:xfrm>
            <a:prstGeom prst="rect">
              <a:avLst/>
            </a:prstGeom>
          </p:spPr>
        </p:pic>
        <p:sp>
          <p:nvSpPr>
            <p:cNvPr id="284" name="object 284" descr=""/>
            <p:cNvSpPr/>
            <p:nvPr/>
          </p:nvSpPr>
          <p:spPr>
            <a:xfrm>
              <a:off x="7239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7239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7162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7162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7391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7391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0" name="object 29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34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91" name="object 291" descr=""/>
          <p:cNvGrpSpPr/>
          <p:nvPr/>
        </p:nvGrpSpPr>
        <p:grpSpPr>
          <a:xfrm>
            <a:off x="7539037" y="2959417"/>
            <a:ext cx="314325" cy="695325"/>
            <a:chOff x="7539037" y="2959417"/>
            <a:chExt cx="314325" cy="695325"/>
          </a:xfrm>
        </p:grpSpPr>
        <p:pic>
          <p:nvPicPr>
            <p:cNvPr id="292" name="object 29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5237" y="2959417"/>
              <a:ext cx="161925" cy="161925"/>
            </a:xfrm>
            <a:prstGeom prst="rect">
              <a:avLst/>
            </a:prstGeom>
          </p:spPr>
        </p:pic>
        <p:sp>
          <p:nvSpPr>
            <p:cNvPr id="293" name="object 293" descr=""/>
            <p:cNvSpPr/>
            <p:nvPr/>
          </p:nvSpPr>
          <p:spPr>
            <a:xfrm>
              <a:off x="7620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7620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7543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7543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7772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7772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9" name="object 299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152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300" name="object 300" descr=""/>
          <p:cNvSpPr txBox="1"/>
          <p:nvPr/>
        </p:nvSpPr>
        <p:spPr>
          <a:xfrm>
            <a:off x="7376286" y="22276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1" name="object 301" descr=""/>
          <p:cNvSpPr txBox="1"/>
          <p:nvPr/>
        </p:nvSpPr>
        <p:spPr>
          <a:xfrm>
            <a:off x="3888765" y="4375002"/>
            <a:ext cx="1297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Partition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8" y="2529758"/>
            <a:ext cx="6695257" cy="1656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High-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illustration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Quicksort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90637" y="1587817"/>
            <a:ext cx="314325" cy="695325"/>
            <a:chOff x="1290637" y="1587817"/>
            <a:chExt cx="314325" cy="6953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837" y="1587817"/>
              <a:ext cx="161925" cy="1619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95400" y="174498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71637" y="1587817"/>
            <a:ext cx="314325" cy="695325"/>
            <a:chOff x="1671637" y="1587817"/>
            <a:chExt cx="314325" cy="6953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7837" y="1587817"/>
              <a:ext cx="161925" cy="1619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052637" y="1587817"/>
            <a:ext cx="314325" cy="695325"/>
            <a:chOff x="2052637" y="1587817"/>
            <a:chExt cx="314325" cy="695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8837" y="1587817"/>
              <a:ext cx="161925" cy="16192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433637" y="1587817"/>
            <a:ext cx="314325" cy="695325"/>
            <a:chOff x="2433637" y="1587817"/>
            <a:chExt cx="314325" cy="695325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837" y="1587817"/>
              <a:ext cx="161925" cy="16192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2814637" y="1587817"/>
            <a:ext cx="314325" cy="695325"/>
            <a:chOff x="2814637" y="1587817"/>
            <a:chExt cx="314325" cy="69532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0837" y="1587817"/>
              <a:ext cx="161925" cy="16192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3195637" y="1587817"/>
            <a:ext cx="314325" cy="695325"/>
            <a:chOff x="3195637" y="1587817"/>
            <a:chExt cx="314325" cy="695325"/>
          </a:xfrm>
        </p:grpSpPr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1837" y="1587817"/>
              <a:ext cx="161925" cy="161925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3576637" y="1587817"/>
            <a:ext cx="314325" cy="695325"/>
            <a:chOff x="3576637" y="1587817"/>
            <a:chExt cx="314325" cy="695325"/>
          </a:xfrm>
        </p:grpSpPr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2837" y="1587817"/>
              <a:ext cx="161925" cy="16192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0" name="object 60" descr=""/>
          <p:cNvGrpSpPr/>
          <p:nvPr/>
        </p:nvGrpSpPr>
        <p:grpSpPr>
          <a:xfrm>
            <a:off x="3957637" y="1587817"/>
            <a:ext cx="314325" cy="695325"/>
            <a:chOff x="3957637" y="1587817"/>
            <a:chExt cx="314325" cy="695325"/>
          </a:xfrm>
        </p:grpSpPr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3837" y="1587817"/>
              <a:ext cx="161925" cy="16192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3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9" name="object 69" descr=""/>
          <p:cNvGrpSpPr/>
          <p:nvPr/>
        </p:nvGrpSpPr>
        <p:grpSpPr>
          <a:xfrm>
            <a:off x="4338637" y="1587817"/>
            <a:ext cx="314325" cy="695325"/>
            <a:chOff x="4338637" y="1587817"/>
            <a:chExt cx="314325" cy="695325"/>
          </a:xfrm>
        </p:grpSpPr>
        <p:pic>
          <p:nvPicPr>
            <p:cNvPr id="70" name="object 7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4837" y="1587817"/>
              <a:ext cx="161925" cy="161925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4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78" name="object 78" descr=""/>
          <p:cNvGrpSpPr/>
          <p:nvPr/>
        </p:nvGrpSpPr>
        <p:grpSpPr>
          <a:xfrm>
            <a:off x="4719637" y="1587817"/>
            <a:ext cx="314325" cy="695325"/>
            <a:chOff x="4719637" y="1587817"/>
            <a:chExt cx="314325" cy="695325"/>
          </a:xfrm>
        </p:grpSpPr>
        <p:pic>
          <p:nvPicPr>
            <p:cNvPr id="79" name="object 7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95837" y="1587817"/>
              <a:ext cx="161925" cy="161925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5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5100637" y="1587817"/>
            <a:ext cx="314325" cy="695325"/>
            <a:chOff x="5100637" y="1587817"/>
            <a:chExt cx="314325" cy="695325"/>
          </a:xfrm>
        </p:grpSpPr>
        <p:pic>
          <p:nvPicPr>
            <p:cNvPr id="88" name="object 8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6837" y="1587817"/>
              <a:ext cx="161925" cy="161925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6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96" name="object 96" descr=""/>
          <p:cNvGrpSpPr/>
          <p:nvPr/>
        </p:nvGrpSpPr>
        <p:grpSpPr>
          <a:xfrm>
            <a:off x="5481637" y="1587817"/>
            <a:ext cx="314325" cy="695325"/>
            <a:chOff x="5481637" y="1587817"/>
            <a:chExt cx="314325" cy="695325"/>
          </a:xfrm>
        </p:grpSpPr>
        <p:pic>
          <p:nvPicPr>
            <p:cNvPr id="97" name="object 9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57837" y="1587817"/>
              <a:ext cx="161925" cy="161925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05" name="object 105" descr=""/>
          <p:cNvGrpSpPr/>
          <p:nvPr/>
        </p:nvGrpSpPr>
        <p:grpSpPr>
          <a:xfrm>
            <a:off x="5862637" y="1587817"/>
            <a:ext cx="314325" cy="695325"/>
            <a:chOff x="5862637" y="1587817"/>
            <a:chExt cx="314325" cy="695325"/>
          </a:xfrm>
        </p:grpSpPr>
        <p:pic>
          <p:nvPicPr>
            <p:cNvPr id="106" name="object 10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38837" y="1587817"/>
              <a:ext cx="161925" cy="161925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14" name="object 114" descr=""/>
          <p:cNvGrpSpPr/>
          <p:nvPr/>
        </p:nvGrpSpPr>
        <p:grpSpPr>
          <a:xfrm>
            <a:off x="6243637" y="1587817"/>
            <a:ext cx="314325" cy="695325"/>
            <a:chOff x="6243637" y="1587817"/>
            <a:chExt cx="314325" cy="695325"/>
          </a:xfrm>
        </p:grpSpPr>
        <p:pic>
          <p:nvPicPr>
            <p:cNvPr id="115" name="object 11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19837" y="1587817"/>
              <a:ext cx="161925" cy="161925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23" name="object 123" descr=""/>
          <p:cNvGrpSpPr/>
          <p:nvPr/>
        </p:nvGrpSpPr>
        <p:grpSpPr>
          <a:xfrm>
            <a:off x="6624637" y="1587817"/>
            <a:ext cx="314325" cy="695325"/>
            <a:chOff x="6624637" y="1587817"/>
            <a:chExt cx="314325" cy="695325"/>
          </a:xfrm>
        </p:grpSpPr>
        <p:pic>
          <p:nvPicPr>
            <p:cNvPr id="124" name="object 12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00837" y="1587817"/>
              <a:ext cx="161925" cy="161925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0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32" name="object 132" descr=""/>
          <p:cNvGrpSpPr/>
          <p:nvPr/>
        </p:nvGrpSpPr>
        <p:grpSpPr>
          <a:xfrm>
            <a:off x="7005637" y="1587817"/>
            <a:ext cx="314325" cy="695325"/>
            <a:chOff x="7005637" y="1587817"/>
            <a:chExt cx="314325" cy="695325"/>
          </a:xfrm>
        </p:grpSpPr>
        <p:pic>
          <p:nvPicPr>
            <p:cNvPr id="133" name="object 13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81837" y="1587817"/>
              <a:ext cx="161925" cy="161925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8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41" name="object 141" descr=""/>
          <p:cNvGrpSpPr/>
          <p:nvPr/>
        </p:nvGrpSpPr>
        <p:grpSpPr>
          <a:xfrm>
            <a:off x="7386637" y="1587817"/>
            <a:ext cx="314325" cy="695325"/>
            <a:chOff x="7386637" y="1587817"/>
            <a:chExt cx="314325" cy="695325"/>
          </a:xfrm>
        </p:grpSpPr>
        <p:pic>
          <p:nvPicPr>
            <p:cNvPr id="142" name="object 14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62837" y="1587817"/>
              <a:ext cx="161925" cy="161925"/>
            </a:xfrm>
            <a:prstGeom prst="rect">
              <a:avLst/>
            </a:prstGeom>
          </p:spPr>
        </p:pic>
        <p:sp>
          <p:nvSpPr>
            <p:cNvPr id="143" name="object 143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6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0" name="object 150" descr=""/>
          <p:cNvGrpSpPr/>
          <p:nvPr/>
        </p:nvGrpSpPr>
        <p:grpSpPr>
          <a:xfrm>
            <a:off x="4567237" y="2959417"/>
            <a:ext cx="314325" cy="695325"/>
            <a:chOff x="4567237" y="2959417"/>
            <a:chExt cx="314325" cy="695325"/>
          </a:xfrm>
        </p:grpSpPr>
        <p:pic>
          <p:nvPicPr>
            <p:cNvPr id="151" name="object 15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43437" y="2959417"/>
              <a:ext cx="161925" cy="161925"/>
            </a:xfrm>
            <a:prstGeom prst="rect">
              <a:avLst/>
            </a:prstGeom>
          </p:spPr>
        </p:pic>
        <p:sp>
          <p:nvSpPr>
            <p:cNvPr id="152" name="object 152" descr=""/>
            <p:cNvSpPr/>
            <p:nvPr/>
          </p:nvSpPr>
          <p:spPr>
            <a:xfrm>
              <a:off x="46482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6482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5720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5720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800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800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34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159" name="object 159" descr=""/>
          <p:cNvSpPr txBox="1"/>
          <p:nvPr/>
        </p:nvSpPr>
        <p:spPr>
          <a:xfrm>
            <a:off x="4556885" y="359581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915161" y="2820161"/>
            <a:ext cx="3561715" cy="1524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104139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≤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1" name="object 161" descr=""/>
          <p:cNvGrpSpPr/>
          <p:nvPr/>
        </p:nvGrpSpPr>
        <p:grpSpPr>
          <a:xfrm>
            <a:off x="985837" y="2959417"/>
            <a:ext cx="314325" cy="695325"/>
            <a:chOff x="985837" y="2959417"/>
            <a:chExt cx="314325" cy="695325"/>
          </a:xfrm>
        </p:grpSpPr>
        <p:pic>
          <p:nvPicPr>
            <p:cNvPr id="162" name="object 1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037" y="2959417"/>
              <a:ext cx="161925" cy="161925"/>
            </a:xfrm>
            <a:prstGeom prst="rect">
              <a:avLst/>
            </a:prstGeom>
          </p:spPr>
        </p:pic>
        <p:sp>
          <p:nvSpPr>
            <p:cNvPr id="163" name="object 163" descr=""/>
            <p:cNvSpPr/>
            <p:nvPr/>
          </p:nvSpPr>
          <p:spPr>
            <a:xfrm>
              <a:off x="990600" y="311657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" name="object 164" descr=""/>
          <p:cNvGrpSpPr/>
          <p:nvPr/>
        </p:nvGrpSpPr>
        <p:grpSpPr>
          <a:xfrm>
            <a:off x="1366837" y="2959417"/>
            <a:ext cx="314325" cy="695325"/>
            <a:chOff x="1366837" y="2959417"/>
            <a:chExt cx="314325" cy="695325"/>
          </a:xfrm>
        </p:grpSpPr>
        <p:pic>
          <p:nvPicPr>
            <p:cNvPr id="165" name="object 16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037" y="2959417"/>
              <a:ext cx="161925" cy="161925"/>
            </a:xfrm>
            <a:prstGeom prst="rect">
              <a:avLst/>
            </a:prstGeom>
          </p:spPr>
        </p:pic>
        <p:sp>
          <p:nvSpPr>
            <p:cNvPr id="166" name="object 166" descr=""/>
            <p:cNvSpPr/>
            <p:nvPr/>
          </p:nvSpPr>
          <p:spPr>
            <a:xfrm>
              <a:off x="1447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447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371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371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600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600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73" name="object 173" descr=""/>
          <p:cNvGrpSpPr/>
          <p:nvPr/>
        </p:nvGrpSpPr>
        <p:grpSpPr>
          <a:xfrm>
            <a:off x="1747837" y="2959417"/>
            <a:ext cx="314325" cy="695325"/>
            <a:chOff x="1747837" y="2959417"/>
            <a:chExt cx="314325" cy="695325"/>
          </a:xfrm>
        </p:grpSpPr>
        <p:pic>
          <p:nvPicPr>
            <p:cNvPr id="174" name="object 17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037" y="2959417"/>
              <a:ext cx="161925" cy="161925"/>
            </a:xfrm>
            <a:prstGeom prst="rect">
              <a:avLst/>
            </a:prstGeom>
          </p:spPr>
        </p:pic>
        <p:sp>
          <p:nvSpPr>
            <p:cNvPr id="175" name="object 175" descr=""/>
            <p:cNvSpPr/>
            <p:nvPr/>
          </p:nvSpPr>
          <p:spPr>
            <a:xfrm>
              <a:off x="1828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828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752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752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981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981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82" name="object 182" descr=""/>
          <p:cNvGrpSpPr/>
          <p:nvPr/>
        </p:nvGrpSpPr>
        <p:grpSpPr>
          <a:xfrm>
            <a:off x="2128837" y="2959417"/>
            <a:ext cx="314325" cy="695325"/>
            <a:chOff x="2128837" y="2959417"/>
            <a:chExt cx="314325" cy="695325"/>
          </a:xfrm>
        </p:grpSpPr>
        <p:pic>
          <p:nvPicPr>
            <p:cNvPr id="183" name="object 18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5037" y="2959417"/>
              <a:ext cx="161925" cy="161925"/>
            </a:xfrm>
            <a:prstGeom prst="rect">
              <a:avLst/>
            </a:prstGeom>
          </p:spPr>
        </p:pic>
        <p:sp>
          <p:nvSpPr>
            <p:cNvPr id="184" name="object 184" descr=""/>
            <p:cNvSpPr/>
            <p:nvPr/>
          </p:nvSpPr>
          <p:spPr>
            <a:xfrm>
              <a:off x="2209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2209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2133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2133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2362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2362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5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91" name="object 191" descr=""/>
          <p:cNvGrpSpPr/>
          <p:nvPr/>
        </p:nvGrpSpPr>
        <p:grpSpPr>
          <a:xfrm>
            <a:off x="2509837" y="2959417"/>
            <a:ext cx="314325" cy="695325"/>
            <a:chOff x="2509837" y="2959417"/>
            <a:chExt cx="314325" cy="695325"/>
          </a:xfrm>
        </p:grpSpPr>
        <p:pic>
          <p:nvPicPr>
            <p:cNvPr id="192" name="object 19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86037" y="2959417"/>
              <a:ext cx="161925" cy="161925"/>
            </a:xfrm>
            <a:prstGeom prst="rect">
              <a:avLst/>
            </a:prstGeom>
          </p:spPr>
        </p:pic>
        <p:sp>
          <p:nvSpPr>
            <p:cNvPr id="193" name="object 193" descr=""/>
            <p:cNvSpPr/>
            <p:nvPr/>
          </p:nvSpPr>
          <p:spPr>
            <a:xfrm>
              <a:off x="2590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2590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2514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2514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2743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2743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9" name="object 19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86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00" name="object 200" descr=""/>
          <p:cNvGrpSpPr/>
          <p:nvPr/>
        </p:nvGrpSpPr>
        <p:grpSpPr>
          <a:xfrm>
            <a:off x="2890837" y="2959417"/>
            <a:ext cx="314325" cy="695325"/>
            <a:chOff x="2890837" y="2959417"/>
            <a:chExt cx="314325" cy="695325"/>
          </a:xfrm>
        </p:grpSpPr>
        <p:pic>
          <p:nvPicPr>
            <p:cNvPr id="201" name="object 20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67037" y="2959417"/>
              <a:ext cx="161925" cy="161925"/>
            </a:xfrm>
            <a:prstGeom prst="rect">
              <a:avLst/>
            </a:prstGeom>
          </p:spPr>
        </p:pic>
        <p:sp>
          <p:nvSpPr>
            <p:cNvPr id="202" name="object 202" descr=""/>
            <p:cNvSpPr/>
            <p:nvPr/>
          </p:nvSpPr>
          <p:spPr>
            <a:xfrm>
              <a:off x="2971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2971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2895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2895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3124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3124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67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09" name="object 209" descr=""/>
          <p:cNvGrpSpPr/>
          <p:nvPr/>
        </p:nvGrpSpPr>
        <p:grpSpPr>
          <a:xfrm>
            <a:off x="3271837" y="2959417"/>
            <a:ext cx="314325" cy="695325"/>
            <a:chOff x="3271837" y="2959417"/>
            <a:chExt cx="314325" cy="695325"/>
          </a:xfrm>
        </p:grpSpPr>
        <p:pic>
          <p:nvPicPr>
            <p:cNvPr id="210" name="object 21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48037" y="2959417"/>
              <a:ext cx="161925" cy="161925"/>
            </a:xfrm>
            <a:prstGeom prst="rect">
              <a:avLst/>
            </a:prstGeom>
          </p:spPr>
        </p:pic>
        <p:sp>
          <p:nvSpPr>
            <p:cNvPr id="211" name="object 211" descr=""/>
            <p:cNvSpPr/>
            <p:nvPr/>
          </p:nvSpPr>
          <p:spPr>
            <a:xfrm>
              <a:off x="3352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3352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3276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3276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3505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3505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48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18" name="object 218" descr=""/>
          <p:cNvGrpSpPr/>
          <p:nvPr/>
        </p:nvGrpSpPr>
        <p:grpSpPr>
          <a:xfrm>
            <a:off x="3652837" y="2959417"/>
            <a:ext cx="314325" cy="695325"/>
            <a:chOff x="3652837" y="2959417"/>
            <a:chExt cx="314325" cy="695325"/>
          </a:xfrm>
        </p:grpSpPr>
        <p:pic>
          <p:nvPicPr>
            <p:cNvPr id="219" name="object 21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29037" y="2959417"/>
              <a:ext cx="161925" cy="161925"/>
            </a:xfrm>
            <a:prstGeom prst="rect">
              <a:avLst/>
            </a:prstGeom>
          </p:spPr>
        </p:pic>
        <p:sp>
          <p:nvSpPr>
            <p:cNvPr id="220" name="object 220" descr=""/>
            <p:cNvSpPr/>
            <p:nvPr/>
          </p:nvSpPr>
          <p:spPr>
            <a:xfrm>
              <a:off x="3733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3733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3657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3657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3886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3886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6" name="object 22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29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27" name="object 227" descr=""/>
          <p:cNvGrpSpPr/>
          <p:nvPr/>
        </p:nvGrpSpPr>
        <p:grpSpPr>
          <a:xfrm>
            <a:off x="4033837" y="2959417"/>
            <a:ext cx="314325" cy="695325"/>
            <a:chOff x="4033837" y="2959417"/>
            <a:chExt cx="314325" cy="695325"/>
          </a:xfrm>
        </p:grpSpPr>
        <p:pic>
          <p:nvPicPr>
            <p:cNvPr id="228" name="object 22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0037" y="2959417"/>
              <a:ext cx="161925" cy="161925"/>
            </a:xfrm>
            <a:prstGeom prst="rect">
              <a:avLst/>
            </a:prstGeom>
          </p:spPr>
        </p:pic>
        <p:sp>
          <p:nvSpPr>
            <p:cNvPr id="229" name="object 229" descr=""/>
            <p:cNvSpPr/>
            <p:nvPr/>
          </p:nvSpPr>
          <p:spPr>
            <a:xfrm>
              <a:off x="4114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114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038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038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267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267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5" name="object 23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100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236" name="object 236" descr=""/>
          <p:cNvSpPr txBox="1"/>
          <p:nvPr/>
        </p:nvSpPr>
        <p:spPr>
          <a:xfrm>
            <a:off x="5943441" y="3595813"/>
            <a:ext cx="10769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7" name="object 237" descr=""/>
          <p:cNvGrpSpPr/>
          <p:nvPr/>
        </p:nvGrpSpPr>
        <p:grpSpPr>
          <a:xfrm>
            <a:off x="5253037" y="2959417"/>
            <a:ext cx="314325" cy="695325"/>
            <a:chOff x="5253037" y="2959417"/>
            <a:chExt cx="314325" cy="695325"/>
          </a:xfrm>
        </p:grpSpPr>
        <p:pic>
          <p:nvPicPr>
            <p:cNvPr id="238" name="object 2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29237" y="2959417"/>
              <a:ext cx="161925" cy="161925"/>
            </a:xfrm>
            <a:prstGeom prst="rect">
              <a:avLst/>
            </a:prstGeom>
          </p:spPr>
        </p:pic>
        <p:sp>
          <p:nvSpPr>
            <p:cNvPr id="239" name="object 239" descr=""/>
            <p:cNvSpPr/>
            <p:nvPr/>
          </p:nvSpPr>
          <p:spPr>
            <a:xfrm>
              <a:off x="5334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5334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5257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5257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5486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5486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5" name="object 24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29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6" name="object 246" descr=""/>
          <p:cNvGrpSpPr/>
          <p:nvPr/>
        </p:nvGrpSpPr>
        <p:grpSpPr>
          <a:xfrm>
            <a:off x="5634037" y="2959417"/>
            <a:ext cx="314325" cy="695325"/>
            <a:chOff x="5634037" y="2959417"/>
            <a:chExt cx="314325" cy="695325"/>
          </a:xfrm>
        </p:grpSpPr>
        <p:pic>
          <p:nvPicPr>
            <p:cNvPr id="247" name="object 2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0237" y="2959417"/>
              <a:ext cx="161925" cy="161925"/>
            </a:xfrm>
            <a:prstGeom prst="rect">
              <a:avLst/>
            </a:prstGeom>
          </p:spPr>
        </p:pic>
        <p:sp>
          <p:nvSpPr>
            <p:cNvPr id="248" name="object 248" descr=""/>
            <p:cNvSpPr/>
            <p:nvPr/>
          </p:nvSpPr>
          <p:spPr>
            <a:xfrm>
              <a:off x="5715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5715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638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638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867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867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10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55" name="object 255" descr=""/>
          <p:cNvGrpSpPr/>
          <p:nvPr/>
        </p:nvGrpSpPr>
        <p:grpSpPr>
          <a:xfrm>
            <a:off x="6015037" y="2959417"/>
            <a:ext cx="314325" cy="695325"/>
            <a:chOff x="6015037" y="2959417"/>
            <a:chExt cx="314325" cy="695325"/>
          </a:xfrm>
        </p:grpSpPr>
        <p:pic>
          <p:nvPicPr>
            <p:cNvPr id="256" name="object 2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1237" y="2959417"/>
              <a:ext cx="161925" cy="161925"/>
            </a:xfrm>
            <a:prstGeom prst="rect">
              <a:avLst/>
            </a:prstGeom>
          </p:spPr>
        </p:pic>
        <p:sp>
          <p:nvSpPr>
            <p:cNvPr id="257" name="object 257" descr=""/>
            <p:cNvSpPr/>
            <p:nvPr/>
          </p:nvSpPr>
          <p:spPr>
            <a:xfrm>
              <a:off x="6096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6096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6019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6019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6248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6248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1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64" name="object 264" descr=""/>
          <p:cNvGrpSpPr/>
          <p:nvPr/>
        </p:nvGrpSpPr>
        <p:grpSpPr>
          <a:xfrm>
            <a:off x="6396037" y="2959417"/>
            <a:ext cx="314325" cy="695325"/>
            <a:chOff x="6396037" y="2959417"/>
            <a:chExt cx="314325" cy="695325"/>
          </a:xfrm>
        </p:grpSpPr>
        <p:pic>
          <p:nvPicPr>
            <p:cNvPr id="265" name="object 26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2237" y="2959417"/>
              <a:ext cx="161925" cy="161925"/>
            </a:xfrm>
            <a:prstGeom prst="rect">
              <a:avLst/>
            </a:prstGeom>
          </p:spPr>
        </p:pic>
        <p:sp>
          <p:nvSpPr>
            <p:cNvPr id="266" name="object 266" descr=""/>
            <p:cNvSpPr/>
            <p:nvPr/>
          </p:nvSpPr>
          <p:spPr>
            <a:xfrm>
              <a:off x="6477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6477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6400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6400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6629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6629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72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73" name="object 273" descr=""/>
          <p:cNvGrpSpPr/>
          <p:nvPr/>
        </p:nvGrpSpPr>
        <p:grpSpPr>
          <a:xfrm>
            <a:off x="6777037" y="2959417"/>
            <a:ext cx="314325" cy="695325"/>
            <a:chOff x="6777037" y="2959417"/>
            <a:chExt cx="314325" cy="695325"/>
          </a:xfrm>
        </p:grpSpPr>
        <p:pic>
          <p:nvPicPr>
            <p:cNvPr id="274" name="object 27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3237" y="2959417"/>
              <a:ext cx="161925" cy="161925"/>
            </a:xfrm>
            <a:prstGeom prst="rect">
              <a:avLst/>
            </a:prstGeom>
          </p:spPr>
        </p:pic>
        <p:sp>
          <p:nvSpPr>
            <p:cNvPr id="275" name="object 275" descr=""/>
            <p:cNvSpPr/>
            <p:nvPr/>
          </p:nvSpPr>
          <p:spPr>
            <a:xfrm>
              <a:off x="6858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6858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6781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6781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7010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7010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1" name="object 281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53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82" name="object 282" descr=""/>
          <p:cNvGrpSpPr/>
          <p:nvPr/>
        </p:nvGrpSpPr>
        <p:grpSpPr>
          <a:xfrm>
            <a:off x="7158037" y="2959417"/>
            <a:ext cx="314325" cy="695325"/>
            <a:chOff x="7158037" y="2959417"/>
            <a:chExt cx="314325" cy="695325"/>
          </a:xfrm>
        </p:grpSpPr>
        <p:pic>
          <p:nvPicPr>
            <p:cNvPr id="283" name="object 28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4237" y="2959417"/>
              <a:ext cx="161925" cy="161925"/>
            </a:xfrm>
            <a:prstGeom prst="rect">
              <a:avLst/>
            </a:prstGeom>
          </p:spPr>
        </p:pic>
        <p:sp>
          <p:nvSpPr>
            <p:cNvPr id="284" name="object 284" descr=""/>
            <p:cNvSpPr/>
            <p:nvPr/>
          </p:nvSpPr>
          <p:spPr>
            <a:xfrm>
              <a:off x="7239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7239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7162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7162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7391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7391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0" name="object 29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34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91" name="object 291" descr=""/>
          <p:cNvGrpSpPr/>
          <p:nvPr/>
        </p:nvGrpSpPr>
        <p:grpSpPr>
          <a:xfrm>
            <a:off x="7539037" y="2959417"/>
            <a:ext cx="314325" cy="695325"/>
            <a:chOff x="7539037" y="2959417"/>
            <a:chExt cx="314325" cy="695325"/>
          </a:xfrm>
        </p:grpSpPr>
        <p:pic>
          <p:nvPicPr>
            <p:cNvPr id="292" name="object 29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5237" y="2959417"/>
              <a:ext cx="161925" cy="161925"/>
            </a:xfrm>
            <a:prstGeom prst="rect">
              <a:avLst/>
            </a:prstGeom>
          </p:spPr>
        </p:pic>
        <p:sp>
          <p:nvSpPr>
            <p:cNvPr id="293" name="object 293" descr=""/>
            <p:cNvSpPr/>
            <p:nvPr/>
          </p:nvSpPr>
          <p:spPr>
            <a:xfrm>
              <a:off x="7620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7620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7543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7543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7772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7772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9" name="object 299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152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300" name="object 300" descr=""/>
          <p:cNvSpPr txBox="1"/>
          <p:nvPr/>
        </p:nvSpPr>
        <p:spPr>
          <a:xfrm>
            <a:off x="7376286" y="22276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1" name="object 301" descr=""/>
          <p:cNvSpPr txBox="1"/>
          <p:nvPr/>
        </p:nvSpPr>
        <p:spPr>
          <a:xfrm>
            <a:off x="1602739" y="4522830"/>
            <a:ext cx="20758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Quicksort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left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High-</a:t>
            </a:r>
            <a:r>
              <a:rPr dirty="0"/>
              <a:t>level</a:t>
            </a:r>
            <a:r>
              <a:rPr dirty="0" spc="-40"/>
              <a:t> </a:t>
            </a:r>
            <a:r>
              <a:rPr dirty="0"/>
              <a:t>illustration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Quicksort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90637" y="1587817"/>
            <a:ext cx="314325" cy="695325"/>
            <a:chOff x="1290637" y="1587817"/>
            <a:chExt cx="314325" cy="6953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6837" y="1587817"/>
              <a:ext cx="161925" cy="1619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95400" y="174498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71637" y="1587817"/>
            <a:ext cx="314325" cy="695325"/>
            <a:chOff x="1671637" y="1587817"/>
            <a:chExt cx="314325" cy="6953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7837" y="1587817"/>
              <a:ext cx="161925" cy="1619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7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0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052637" y="1587817"/>
            <a:ext cx="314325" cy="695325"/>
            <a:chOff x="2052637" y="1587817"/>
            <a:chExt cx="314325" cy="69532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8837" y="1587817"/>
              <a:ext cx="161925" cy="16192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3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5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28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433637" y="1587817"/>
            <a:ext cx="314325" cy="695325"/>
            <a:chOff x="2433637" y="1587817"/>
            <a:chExt cx="314325" cy="695325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837" y="1587817"/>
              <a:ext cx="161925" cy="161925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51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3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66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2814637" y="1587817"/>
            <a:ext cx="314325" cy="695325"/>
            <a:chOff x="2814637" y="1587817"/>
            <a:chExt cx="314325" cy="69532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0837" y="1587817"/>
              <a:ext cx="161925" cy="16192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89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4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9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3195637" y="1587817"/>
            <a:ext cx="314325" cy="695325"/>
            <a:chOff x="3195637" y="1587817"/>
            <a:chExt cx="314325" cy="695325"/>
          </a:xfrm>
        </p:grpSpPr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71837" y="1587817"/>
              <a:ext cx="161925" cy="161925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7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20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42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3576637" y="1587817"/>
            <a:ext cx="314325" cy="695325"/>
            <a:chOff x="3576637" y="1587817"/>
            <a:chExt cx="314325" cy="695325"/>
          </a:xfrm>
        </p:grpSpPr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2837" y="1587817"/>
              <a:ext cx="161925" cy="16192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65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58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81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5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0" name="object 60" descr=""/>
          <p:cNvGrpSpPr/>
          <p:nvPr/>
        </p:nvGrpSpPr>
        <p:grpSpPr>
          <a:xfrm>
            <a:off x="3957637" y="1587817"/>
            <a:ext cx="314325" cy="695325"/>
            <a:chOff x="3957637" y="1587817"/>
            <a:chExt cx="314325" cy="695325"/>
          </a:xfrm>
        </p:grpSpPr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3837" y="1587817"/>
              <a:ext cx="161925" cy="16192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038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62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191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3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69" name="object 69" descr=""/>
          <p:cNvGrpSpPr/>
          <p:nvPr/>
        </p:nvGrpSpPr>
        <p:grpSpPr>
          <a:xfrm>
            <a:off x="4338637" y="1587817"/>
            <a:ext cx="314325" cy="695325"/>
            <a:chOff x="4338637" y="1587817"/>
            <a:chExt cx="314325" cy="695325"/>
          </a:xfrm>
        </p:grpSpPr>
        <p:pic>
          <p:nvPicPr>
            <p:cNvPr id="70" name="object 7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14837" y="1587817"/>
              <a:ext cx="161925" cy="161925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419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43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572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4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78" name="object 78" descr=""/>
          <p:cNvGrpSpPr/>
          <p:nvPr/>
        </p:nvGrpSpPr>
        <p:grpSpPr>
          <a:xfrm>
            <a:off x="4719637" y="1587817"/>
            <a:ext cx="314325" cy="695325"/>
            <a:chOff x="4719637" y="1587817"/>
            <a:chExt cx="314325" cy="695325"/>
          </a:xfrm>
        </p:grpSpPr>
        <p:pic>
          <p:nvPicPr>
            <p:cNvPr id="79" name="object 7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95837" y="1587817"/>
              <a:ext cx="161925" cy="161925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800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724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953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5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5100637" y="1587817"/>
            <a:ext cx="314325" cy="695325"/>
            <a:chOff x="5100637" y="1587817"/>
            <a:chExt cx="314325" cy="695325"/>
          </a:xfrm>
        </p:grpSpPr>
        <p:pic>
          <p:nvPicPr>
            <p:cNvPr id="88" name="object 8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76837" y="1587817"/>
              <a:ext cx="161925" cy="161925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181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105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334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76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96" name="object 96" descr=""/>
          <p:cNvGrpSpPr/>
          <p:nvPr/>
        </p:nvGrpSpPr>
        <p:grpSpPr>
          <a:xfrm>
            <a:off x="5481637" y="1587817"/>
            <a:ext cx="314325" cy="695325"/>
            <a:chOff x="5481637" y="1587817"/>
            <a:chExt cx="314325" cy="695325"/>
          </a:xfrm>
        </p:grpSpPr>
        <p:pic>
          <p:nvPicPr>
            <p:cNvPr id="97" name="object 9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57837" y="1587817"/>
              <a:ext cx="161925" cy="161925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562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486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715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57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05" name="object 105" descr=""/>
          <p:cNvGrpSpPr/>
          <p:nvPr/>
        </p:nvGrpSpPr>
        <p:grpSpPr>
          <a:xfrm>
            <a:off x="5862637" y="1587817"/>
            <a:ext cx="314325" cy="695325"/>
            <a:chOff x="5862637" y="1587817"/>
            <a:chExt cx="314325" cy="695325"/>
          </a:xfrm>
        </p:grpSpPr>
        <p:pic>
          <p:nvPicPr>
            <p:cNvPr id="106" name="object 10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38837" y="1587817"/>
              <a:ext cx="161925" cy="161925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943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867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096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8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14" name="object 114" descr=""/>
          <p:cNvGrpSpPr/>
          <p:nvPr/>
        </p:nvGrpSpPr>
        <p:grpSpPr>
          <a:xfrm>
            <a:off x="6243637" y="1587817"/>
            <a:ext cx="314325" cy="695325"/>
            <a:chOff x="6243637" y="1587817"/>
            <a:chExt cx="314325" cy="695325"/>
          </a:xfrm>
        </p:grpSpPr>
        <p:pic>
          <p:nvPicPr>
            <p:cNvPr id="115" name="object 11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319837" y="1587817"/>
              <a:ext cx="161925" cy="161925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324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248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77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9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23" name="object 123" descr=""/>
          <p:cNvGrpSpPr/>
          <p:nvPr/>
        </p:nvGrpSpPr>
        <p:grpSpPr>
          <a:xfrm>
            <a:off x="6624637" y="1587817"/>
            <a:ext cx="314325" cy="695325"/>
            <a:chOff x="6624637" y="1587817"/>
            <a:chExt cx="314325" cy="695325"/>
          </a:xfrm>
        </p:grpSpPr>
        <p:pic>
          <p:nvPicPr>
            <p:cNvPr id="124" name="object 12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00837" y="1587817"/>
              <a:ext cx="161925" cy="161925"/>
            </a:xfrm>
            <a:prstGeom prst="rect">
              <a:avLst/>
            </a:prstGeom>
          </p:spPr>
        </p:pic>
        <p:sp>
          <p:nvSpPr>
            <p:cNvPr id="125" name="object 125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705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629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858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00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32" name="object 132" descr=""/>
          <p:cNvGrpSpPr/>
          <p:nvPr/>
        </p:nvGrpSpPr>
        <p:grpSpPr>
          <a:xfrm>
            <a:off x="7005637" y="1587817"/>
            <a:ext cx="314325" cy="695325"/>
            <a:chOff x="7005637" y="1587817"/>
            <a:chExt cx="314325" cy="695325"/>
          </a:xfrm>
        </p:grpSpPr>
        <p:pic>
          <p:nvPicPr>
            <p:cNvPr id="133" name="object 133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081837" y="1587817"/>
              <a:ext cx="161925" cy="161925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7086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010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239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081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41" name="object 141" descr=""/>
          <p:cNvGrpSpPr/>
          <p:nvPr/>
        </p:nvGrpSpPr>
        <p:grpSpPr>
          <a:xfrm>
            <a:off x="7386637" y="1587817"/>
            <a:ext cx="314325" cy="695325"/>
            <a:chOff x="7386637" y="1587817"/>
            <a:chExt cx="314325" cy="695325"/>
          </a:xfrm>
        </p:grpSpPr>
        <p:pic>
          <p:nvPicPr>
            <p:cNvPr id="142" name="object 14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462837" y="1587817"/>
              <a:ext cx="161925" cy="161925"/>
            </a:xfrm>
            <a:prstGeom prst="rect">
              <a:avLst/>
            </a:prstGeom>
          </p:spPr>
        </p:pic>
        <p:sp>
          <p:nvSpPr>
            <p:cNvPr id="143" name="object 143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7467600" y="1744980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73914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620000" y="1744980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62837" y="2045017"/>
              <a:ext cx="161925" cy="238125"/>
            </a:xfrm>
            <a:prstGeom prst="rect">
              <a:avLst/>
            </a:prstGeom>
          </p:spPr>
        </p:pic>
      </p:grpSp>
      <p:grpSp>
        <p:nvGrpSpPr>
          <p:cNvPr id="150" name="object 150" descr=""/>
          <p:cNvGrpSpPr/>
          <p:nvPr/>
        </p:nvGrpSpPr>
        <p:grpSpPr>
          <a:xfrm>
            <a:off x="4567237" y="2959417"/>
            <a:ext cx="314325" cy="695325"/>
            <a:chOff x="4567237" y="2959417"/>
            <a:chExt cx="314325" cy="695325"/>
          </a:xfrm>
        </p:grpSpPr>
        <p:pic>
          <p:nvPicPr>
            <p:cNvPr id="151" name="object 15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43437" y="2959417"/>
              <a:ext cx="161925" cy="161925"/>
            </a:xfrm>
            <a:prstGeom prst="rect">
              <a:avLst/>
            </a:prstGeom>
          </p:spPr>
        </p:pic>
        <p:sp>
          <p:nvSpPr>
            <p:cNvPr id="152" name="object 152" descr=""/>
            <p:cNvSpPr/>
            <p:nvPr/>
          </p:nvSpPr>
          <p:spPr>
            <a:xfrm>
              <a:off x="46482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6482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5720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5720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800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800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434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159" name="object 159" descr=""/>
          <p:cNvSpPr txBox="1"/>
          <p:nvPr/>
        </p:nvSpPr>
        <p:spPr>
          <a:xfrm>
            <a:off x="4556885" y="359581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915161" y="2820161"/>
            <a:ext cx="3561715" cy="1524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104139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≤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1" name="object 161" descr=""/>
          <p:cNvGrpSpPr/>
          <p:nvPr/>
        </p:nvGrpSpPr>
        <p:grpSpPr>
          <a:xfrm>
            <a:off x="985837" y="2959417"/>
            <a:ext cx="314325" cy="695325"/>
            <a:chOff x="985837" y="2959417"/>
            <a:chExt cx="314325" cy="695325"/>
          </a:xfrm>
        </p:grpSpPr>
        <p:pic>
          <p:nvPicPr>
            <p:cNvPr id="162" name="object 16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037" y="2959417"/>
              <a:ext cx="161925" cy="161925"/>
            </a:xfrm>
            <a:prstGeom prst="rect">
              <a:avLst/>
            </a:prstGeom>
          </p:spPr>
        </p:pic>
        <p:sp>
          <p:nvSpPr>
            <p:cNvPr id="163" name="object 163" descr=""/>
            <p:cNvSpPr/>
            <p:nvPr/>
          </p:nvSpPr>
          <p:spPr>
            <a:xfrm>
              <a:off x="990600" y="311657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76200" y="0"/>
                  </a:moveTo>
                  <a:lnTo>
                    <a:pt x="228600" y="0"/>
                  </a:lnTo>
                  <a:lnTo>
                    <a:pt x="228600" y="304800"/>
                  </a:lnTo>
                  <a:lnTo>
                    <a:pt x="76200" y="304800"/>
                  </a:lnTo>
                  <a:lnTo>
                    <a:pt x="76200" y="0"/>
                  </a:lnTo>
                  <a:close/>
                </a:path>
                <a:path w="304800" h="5334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  <a:path w="304800" h="533400">
                  <a:moveTo>
                    <a:pt x="228600" y="0"/>
                  </a:moveTo>
                  <a:lnTo>
                    <a:pt x="304800" y="0"/>
                  </a:lnTo>
                  <a:lnTo>
                    <a:pt x="30480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  <a:path w="304800" h="533400">
                  <a:moveTo>
                    <a:pt x="76200" y="304800"/>
                  </a:moveTo>
                  <a:lnTo>
                    <a:pt x="152400" y="304800"/>
                  </a:lnTo>
                  <a:lnTo>
                    <a:pt x="152400" y="533400"/>
                  </a:lnTo>
                  <a:lnTo>
                    <a:pt x="76200" y="533400"/>
                  </a:lnTo>
                  <a:lnTo>
                    <a:pt x="76200" y="304800"/>
                  </a:lnTo>
                  <a:close/>
                </a:path>
                <a:path w="304800" h="533400">
                  <a:moveTo>
                    <a:pt x="152400" y="304800"/>
                  </a:moveTo>
                  <a:lnTo>
                    <a:pt x="228600" y="304800"/>
                  </a:lnTo>
                  <a:lnTo>
                    <a:pt x="228600" y="533400"/>
                  </a:lnTo>
                  <a:lnTo>
                    <a:pt x="152400" y="533400"/>
                  </a:lnTo>
                  <a:lnTo>
                    <a:pt x="15240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4" name="object 164" descr=""/>
          <p:cNvGrpSpPr/>
          <p:nvPr/>
        </p:nvGrpSpPr>
        <p:grpSpPr>
          <a:xfrm>
            <a:off x="1366837" y="2959417"/>
            <a:ext cx="314325" cy="695325"/>
            <a:chOff x="1366837" y="2959417"/>
            <a:chExt cx="314325" cy="695325"/>
          </a:xfrm>
        </p:grpSpPr>
        <p:pic>
          <p:nvPicPr>
            <p:cNvPr id="165" name="object 16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037" y="2959417"/>
              <a:ext cx="161925" cy="161925"/>
            </a:xfrm>
            <a:prstGeom prst="rect">
              <a:avLst/>
            </a:prstGeom>
          </p:spPr>
        </p:pic>
        <p:sp>
          <p:nvSpPr>
            <p:cNvPr id="166" name="object 166" descr=""/>
            <p:cNvSpPr/>
            <p:nvPr/>
          </p:nvSpPr>
          <p:spPr>
            <a:xfrm>
              <a:off x="1447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447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371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371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600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600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3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73" name="object 173" descr=""/>
          <p:cNvGrpSpPr/>
          <p:nvPr/>
        </p:nvGrpSpPr>
        <p:grpSpPr>
          <a:xfrm>
            <a:off x="1747837" y="2959417"/>
            <a:ext cx="314325" cy="695325"/>
            <a:chOff x="1747837" y="2959417"/>
            <a:chExt cx="314325" cy="695325"/>
          </a:xfrm>
        </p:grpSpPr>
        <p:pic>
          <p:nvPicPr>
            <p:cNvPr id="174" name="object 17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037" y="2959417"/>
              <a:ext cx="161925" cy="161925"/>
            </a:xfrm>
            <a:prstGeom prst="rect">
              <a:avLst/>
            </a:prstGeom>
          </p:spPr>
        </p:pic>
        <p:sp>
          <p:nvSpPr>
            <p:cNvPr id="175" name="object 175" descr=""/>
            <p:cNvSpPr/>
            <p:nvPr/>
          </p:nvSpPr>
          <p:spPr>
            <a:xfrm>
              <a:off x="1828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828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752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752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981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A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981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4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82" name="object 182" descr=""/>
          <p:cNvGrpSpPr/>
          <p:nvPr/>
        </p:nvGrpSpPr>
        <p:grpSpPr>
          <a:xfrm>
            <a:off x="2128837" y="2959417"/>
            <a:ext cx="314325" cy="695325"/>
            <a:chOff x="2128837" y="2959417"/>
            <a:chExt cx="314325" cy="695325"/>
          </a:xfrm>
        </p:grpSpPr>
        <p:pic>
          <p:nvPicPr>
            <p:cNvPr id="183" name="object 18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05037" y="2959417"/>
              <a:ext cx="161925" cy="161925"/>
            </a:xfrm>
            <a:prstGeom prst="rect">
              <a:avLst/>
            </a:prstGeom>
          </p:spPr>
        </p:pic>
        <p:sp>
          <p:nvSpPr>
            <p:cNvPr id="184" name="object 184" descr=""/>
            <p:cNvSpPr/>
            <p:nvPr/>
          </p:nvSpPr>
          <p:spPr>
            <a:xfrm>
              <a:off x="2209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2209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2133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2133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2362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2362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5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191" name="object 191" descr=""/>
          <p:cNvGrpSpPr/>
          <p:nvPr/>
        </p:nvGrpSpPr>
        <p:grpSpPr>
          <a:xfrm>
            <a:off x="2509837" y="2959417"/>
            <a:ext cx="314325" cy="695325"/>
            <a:chOff x="2509837" y="2959417"/>
            <a:chExt cx="314325" cy="695325"/>
          </a:xfrm>
        </p:grpSpPr>
        <p:pic>
          <p:nvPicPr>
            <p:cNvPr id="192" name="object 19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86037" y="2959417"/>
              <a:ext cx="161925" cy="161925"/>
            </a:xfrm>
            <a:prstGeom prst="rect">
              <a:avLst/>
            </a:prstGeom>
          </p:spPr>
        </p:pic>
        <p:sp>
          <p:nvSpPr>
            <p:cNvPr id="193" name="object 193" descr=""/>
            <p:cNvSpPr/>
            <p:nvPr/>
          </p:nvSpPr>
          <p:spPr>
            <a:xfrm>
              <a:off x="2590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2590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2514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2514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2743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2743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9" name="object 19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86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00" name="object 200" descr=""/>
          <p:cNvGrpSpPr/>
          <p:nvPr/>
        </p:nvGrpSpPr>
        <p:grpSpPr>
          <a:xfrm>
            <a:off x="2890837" y="2959417"/>
            <a:ext cx="314325" cy="695325"/>
            <a:chOff x="2890837" y="2959417"/>
            <a:chExt cx="314325" cy="695325"/>
          </a:xfrm>
        </p:grpSpPr>
        <p:pic>
          <p:nvPicPr>
            <p:cNvPr id="201" name="object 20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67037" y="2959417"/>
              <a:ext cx="161925" cy="161925"/>
            </a:xfrm>
            <a:prstGeom prst="rect">
              <a:avLst/>
            </a:prstGeom>
          </p:spPr>
        </p:pic>
        <p:sp>
          <p:nvSpPr>
            <p:cNvPr id="202" name="object 202" descr=""/>
            <p:cNvSpPr/>
            <p:nvPr/>
          </p:nvSpPr>
          <p:spPr>
            <a:xfrm>
              <a:off x="2971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2971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2895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2895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3124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3124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67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09" name="object 209" descr=""/>
          <p:cNvGrpSpPr/>
          <p:nvPr/>
        </p:nvGrpSpPr>
        <p:grpSpPr>
          <a:xfrm>
            <a:off x="3271837" y="2959417"/>
            <a:ext cx="314325" cy="695325"/>
            <a:chOff x="3271837" y="2959417"/>
            <a:chExt cx="314325" cy="695325"/>
          </a:xfrm>
        </p:grpSpPr>
        <p:pic>
          <p:nvPicPr>
            <p:cNvPr id="210" name="object 210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48037" y="2959417"/>
              <a:ext cx="161925" cy="161925"/>
            </a:xfrm>
            <a:prstGeom prst="rect">
              <a:avLst/>
            </a:prstGeom>
          </p:spPr>
        </p:pic>
        <p:sp>
          <p:nvSpPr>
            <p:cNvPr id="211" name="object 211" descr=""/>
            <p:cNvSpPr/>
            <p:nvPr/>
          </p:nvSpPr>
          <p:spPr>
            <a:xfrm>
              <a:off x="3352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3352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3276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3276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3505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3505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48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18" name="object 218" descr=""/>
          <p:cNvGrpSpPr/>
          <p:nvPr/>
        </p:nvGrpSpPr>
        <p:grpSpPr>
          <a:xfrm>
            <a:off x="3652837" y="2959417"/>
            <a:ext cx="314325" cy="695325"/>
            <a:chOff x="3652837" y="2959417"/>
            <a:chExt cx="314325" cy="695325"/>
          </a:xfrm>
        </p:grpSpPr>
        <p:pic>
          <p:nvPicPr>
            <p:cNvPr id="219" name="object 21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29037" y="2959417"/>
              <a:ext cx="161925" cy="161925"/>
            </a:xfrm>
            <a:prstGeom prst="rect">
              <a:avLst/>
            </a:prstGeom>
          </p:spPr>
        </p:pic>
        <p:sp>
          <p:nvSpPr>
            <p:cNvPr id="220" name="object 220" descr=""/>
            <p:cNvSpPr/>
            <p:nvPr/>
          </p:nvSpPr>
          <p:spPr>
            <a:xfrm>
              <a:off x="3733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3733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3657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3657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3886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3886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6" name="object 22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7290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27" name="object 227" descr=""/>
          <p:cNvGrpSpPr/>
          <p:nvPr/>
        </p:nvGrpSpPr>
        <p:grpSpPr>
          <a:xfrm>
            <a:off x="4033837" y="2959417"/>
            <a:ext cx="314325" cy="695325"/>
            <a:chOff x="4033837" y="2959417"/>
            <a:chExt cx="314325" cy="695325"/>
          </a:xfrm>
        </p:grpSpPr>
        <p:pic>
          <p:nvPicPr>
            <p:cNvPr id="228" name="object 22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10037" y="2959417"/>
              <a:ext cx="161925" cy="161925"/>
            </a:xfrm>
            <a:prstGeom prst="rect">
              <a:avLst/>
            </a:prstGeom>
          </p:spPr>
        </p:pic>
        <p:sp>
          <p:nvSpPr>
            <p:cNvPr id="229" name="object 229" descr=""/>
            <p:cNvSpPr/>
            <p:nvPr/>
          </p:nvSpPr>
          <p:spPr>
            <a:xfrm>
              <a:off x="4114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1148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038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0386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267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2672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5" name="object 23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100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236" name="object 236" descr=""/>
          <p:cNvSpPr txBox="1"/>
          <p:nvPr/>
        </p:nvSpPr>
        <p:spPr>
          <a:xfrm>
            <a:off x="5125973" y="2820161"/>
            <a:ext cx="2875915" cy="1524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400">
              <a:latin typeface="Times New Roman"/>
              <a:cs typeface="Times New Roman"/>
            </a:endParaRPr>
          </a:p>
          <a:p>
            <a:pPr marL="82994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7" name="object 237" descr=""/>
          <p:cNvGrpSpPr/>
          <p:nvPr/>
        </p:nvGrpSpPr>
        <p:grpSpPr>
          <a:xfrm>
            <a:off x="5253037" y="2959417"/>
            <a:ext cx="314325" cy="695325"/>
            <a:chOff x="5253037" y="2959417"/>
            <a:chExt cx="314325" cy="695325"/>
          </a:xfrm>
        </p:grpSpPr>
        <p:pic>
          <p:nvPicPr>
            <p:cNvPr id="238" name="object 2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29237" y="2959417"/>
              <a:ext cx="161925" cy="161925"/>
            </a:xfrm>
            <a:prstGeom prst="rect">
              <a:avLst/>
            </a:prstGeom>
          </p:spPr>
        </p:pic>
        <p:sp>
          <p:nvSpPr>
            <p:cNvPr id="239" name="object 239" descr=""/>
            <p:cNvSpPr/>
            <p:nvPr/>
          </p:nvSpPr>
          <p:spPr>
            <a:xfrm>
              <a:off x="5334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5334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5257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5257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5486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5486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5" name="object 24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29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46" name="object 246" descr=""/>
          <p:cNvGrpSpPr/>
          <p:nvPr/>
        </p:nvGrpSpPr>
        <p:grpSpPr>
          <a:xfrm>
            <a:off x="5634037" y="2959417"/>
            <a:ext cx="314325" cy="695325"/>
            <a:chOff x="5634037" y="2959417"/>
            <a:chExt cx="314325" cy="695325"/>
          </a:xfrm>
        </p:grpSpPr>
        <p:pic>
          <p:nvPicPr>
            <p:cNvPr id="247" name="object 2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0237" y="2959417"/>
              <a:ext cx="161925" cy="161925"/>
            </a:xfrm>
            <a:prstGeom prst="rect">
              <a:avLst/>
            </a:prstGeom>
          </p:spPr>
        </p:pic>
        <p:sp>
          <p:nvSpPr>
            <p:cNvPr id="248" name="object 248" descr=""/>
            <p:cNvSpPr/>
            <p:nvPr/>
          </p:nvSpPr>
          <p:spPr>
            <a:xfrm>
              <a:off x="5715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5715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638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638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867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867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10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55" name="object 255" descr=""/>
          <p:cNvGrpSpPr/>
          <p:nvPr/>
        </p:nvGrpSpPr>
        <p:grpSpPr>
          <a:xfrm>
            <a:off x="6015037" y="2959417"/>
            <a:ext cx="314325" cy="695325"/>
            <a:chOff x="6015037" y="2959417"/>
            <a:chExt cx="314325" cy="695325"/>
          </a:xfrm>
        </p:grpSpPr>
        <p:pic>
          <p:nvPicPr>
            <p:cNvPr id="256" name="object 2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1237" y="2959417"/>
              <a:ext cx="161925" cy="161925"/>
            </a:xfrm>
            <a:prstGeom prst="rect">
              <a:avLst/>
            </a:prstGeom>
          </p:spPr>
        </p:pic>
        <p:sp>
          <p:nvSpPr>
            <p:cNvPr id="257" name="object 257" descr=""/>
            <p:cNvSpPr/>
            <p:nvPr/>
          </p:nvSpPr>
          <p:spPr>
            <a:xfrm>
              <a:off x="6096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6096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6019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6019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6248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6248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1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64" name="object 264" descr=""/>
          <p:cNvGrpSpPr/>
          <p:nvPr/>
        </p:nvGrpSpPr>
        <p:grpSpPr>
          <a:xfrm>
            <a:off x="6396037" y="2959417"/>
            <a:ext cx="314325" cy="695325"/>
            <a:chOff x="6396037" y="2959417"/>
            <a:chExt cx="314325" cy="695325"/>
          </a:xfrm>
        </p:grpSpPr>
        <p:pic>
          <p:nvPicPr>
            <p:cNvPr id="265" name="object 26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2237" y="2959417"/>
              <a:ext cx="161925" cy="161925"/>
            </a:xfrm>
            <a:prstGeom prst="rect">
              <a:avLst/>
            </a:prstGeom>
          </p:spPr>
        </p:pic>
        <p:sp>
          <p:nvSpPr>
            <p:cNvPr id="266" name="object 266" descr=""/>
            <p:cNvSpPr/>
            <p:nvPr/>
          </p:nvSpPr>
          <p:spPr>
            <a:xfrm>
              <a:off x="6477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6477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6400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6400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6629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6629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2" name="object 27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72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73" name="object 273" descr=""/>
          <p:cNvGrpSpPr/>
          <p:nvPr/>
        </p:nvGrpSpPr>
        <p:grpSpPr>
          <a:xfrm>
            <a:off x="6777037" y="2959417"/>
            <a:ext cx="314325" cy="695325"/>
            <a:chOff x="6777037" y="2959417"/>
            <a:chExt cx="314325" cy="695325"/>
          </a:xfrm>
        </p:grpSpPr>
        <p:pic>
          <p:nvPicPr>
            <p:cNvPr id="274" name="object 27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3237" y="2959417"/>
              <a:ext cx="161925" cy="161925"/>
            </a:xfrm>
            <a:prstGeom prst="rect">
              <a:avLst/>
            </a:prstGeom>
          </p:spPr>
        </p:pic>
        <p:sp>
          <p:nvSpPr>
            <p:cNvPr id="275" name="object 275" descr=""/>
            <p:cNvSpPr/>
            <p:nvPr/>
          </p:nvSpPr>
          <p:spPr>
            <a:xfrm>
              <a:off x="6858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6858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6781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6781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7010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7010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1" name="object 281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53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82" name="object 282" descr=""/>
          <p:cNvGrpSpPr/>
          <p:nvPr/>
        </p:nvGrpSpPr>
        <p:grpSpPr>
          <a:xfrm>
            <a:off x="7158037" y="2959417"/>
            <a:ext cx="314325" cy="695325"/>
            <a:chOff x="7158037" y="2959417"/>
            <a:chExt cx="314325" cy="695325"/>
          </a:xfrm>
        </p:grpSpPr>
        <p:pic>
          <p:nvPicPr>
            <p:cNvPr id="283" name="object 28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34237" y="2959417"/>
              <a:ext cx="161925" cy="161925"/>
            </a:xfrm>
            <a:prstGeom prst="rect">
              <a:avLst/>
            </a:prstGeom>
          </p:spPr>
        </p:pic>
        <p:sp>
          <p:nvSpPr>
            <p:cNvPr id="284" name="object 284" descr=""/>
            <p:cNvSpPr/>
            <p:nvPr/>
          </p:nvSpPr>
          <p:spPr>
            <a:xfrm>
              <a:off x="7239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7239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7162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7162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7391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7391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0" name="object 29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34237" y="3416617"/>
              <a:ext cx="161925" cy="238125"/>
            </a:xfrm>
            <a:prstGeom prst="rect">
              <a:avLst/>
            </a:prstGeom>
          </p:spPr>
        </p:pic>
      </p:grpSp>
      <p:grpSp>
        <p:nvGrpSpPr>
          <p:cNvPr id="291" name="object 291" descr=""/>
          <p:cNvGrpSpPr/>
          <p:nvPr/>
        </p:nvGrpSpPr>
        <p:grpSpPr>
          <a:xfrm>
            <a:off x="7539037" y="2959417"/>
            <a:ext cx="314325" cy="695325"/>
            <a:chOff x="7539037" y="2959417"/>
            <a:chExt cx="314325" cy="695325"/>
          </a:xfrm>
        </p:grpSpPr>
        <p:pic>
          <p:nvPicPr>
            <p:cNvPr id="292" name="object 29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5237" y="2959417"/>
              <a:ext cx="161925" cy="161925"/>
            </a:xfrm>
            <a:prstGeom prst="rect">
              <a:avLst/>
            </a:prstGeom>
          </p:spPr>
        </p:pic>
        <p:sp>
          <p:nvSpPr>
            <p:cNvPr id="293" name="object 293" descr=""/>
            <p:cNvSpPr/>
            <p:nvPr/>
          </p:nvSpPr>
          <p:spPr>
            <a:xfrm>
              <a:off x="7620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152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52400" y="3048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7620000" y="3116579"/>
              <a:ext cx="152400" cy="304800"/>
            </a:xfrm>
            <a:custGeom>
              <a:avLst/>
              <a:gdLst/>
              <a:ahLst/>
              <a:cxnLst/>
              <a:rect l="l" t="t" r="r" b="b"/>
              <a:pathLst>
                <a:path w="152400" h="304800">
                  <a:moveTo>
                    <a:pt x="0" y="0"/>
                  </a:moveTo>
                  <a:lnTo>
                    <a:pt x="152400" y="0"/>
                  </a:lnTo>
                  <a:lnTo>
                    <a:pt x="1524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7543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75438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7772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7772400" y="3116579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0"/>
                  </a:moveTo>
                  <a:lnTo>
                    <a:pt x="76200" y="0"/>
                  </a:lnTo>
                  <a:lnTo>
                    <a:pt x="76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9" name="object 299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15237" y="3416617"/>
              <a:ext cx="161925" cy="238125"/>
            </a:xfrm>
            <a:prstGeom prst="rect">
              <a:avLst/>
            </a:prstGeom>
          </p:spPr>
        </p:pic>
      </p:grpSp>
      <p:sp>
        <p:nvSpPr>
          <p:cNvPr id="300" name="object 300" descr=""/>
          <p:cNvSpPr txBox="1"/>
          <p:nvPr/>
        </p:nvSpPr>
        <p:spPr>
          <a:xfrm>
            <a:off x="7376286" y="222768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1" name="object 301" descr=""/>
          <p:cNvSpPr txBox="1"/>
          <p:nvPr/>
        </p:nvSpPr>
        <p:spPr>
          <a:xfrm>
            <a:off x="1602739" y="4522830"/>
            <a:ext cx="20758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Quicksort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left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2" name="object 302" descr=""/>
          <p:cNvSpPr txBox="1"/>
          <p:nvPr/>
        </p:nvSpPr>
        <p:spPr>
          <a:xfrm>
            <a:off x="5260340" y="4522830"/>
            <a:ext cx="2301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Quicksort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right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35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043" y="1188063"/>
            <a:ext cx="3498850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Quicksort(A,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z="2500" spc="-50">
                <a:latin typeface="Arial"/>
                <a:cs typeface="Arial"/>
              </a:rPr>
              <a:t>1</a:t>
            </a:r>
            <a:r>
              <a:rPr dirty="0" sz="2500">
                <a:latin typeface="Arial"/>
                <a:cs typeface="Arial"/>
              </a:rPr>
              <a:t>	if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&lt;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633095" indent="-620395">
              <a:lnSpc>
                <a:spcPct val="100000"/>
              </a:lnSpc>
              <a:buAutoNum type="arabicPlain" startAt="3"/>
              <a:tabLst>
                <a:tab pos="633095" algn="l"/>
              </a:tabLst>
            </a:pPr>
            <a:r>
              <a:rPr dirty="0" sz="2500">
                <a:latin typeface="Arial"/>
                <a:cs typeface="Arial"/>
              </a:rPr>
              <a:t>q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Partition(A,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buAutoNum type="arabicPlain" startAt="3"/>
              <a:tabLst>
                <a:tab pos="647700" algn="l"/>
              </a:tabLst>
            </a:pPr>
            <a:r>
              <a:rPr dirty="0" sz="2500">
                <a:latin typeface="Arial"/>
                <a:cs typeface="Arial"/>
              </a:rPr>
              <a:t>Quicksort(A,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q-</a:t>
            </a:r>
            <a:r>
              <a:rPr dirty="0" sz="2500" spc="-25">
                <a:latin typeface="Arial"/>
                <a:cs typeface="Arial"/>
              </a:rPr>
              <a:t>1)</a:t>
            </a:r>
            <a:endParaRPr sz="2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buAutoNum type="arabicPlain" startAt="3"/>
              <a:tabLst>
                <a:tab pos="647700" algn="l"/>
              </a:tabLst>
            </a:pPr>
            <a:r>
              <a:rPr dirty="0" sz="2500">
                <a:latin typeface="Arial"/>
                <a:cs typeface="Arial"/>
              </a:rPr>
              <a:t>Quicksort(A,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q+1,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6043" y="1173437"/>
            <a:ext cx="22491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Partition(A,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25948" y="3507194"/>
            <a:ext cx="2312035" cy="3536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711200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temp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55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A[i]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25948" y="3888194"/>
            <a:ext cx="2047239" cy="3536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92785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A[i]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5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A[j]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5948" y="4269194"/>
            <a:ext cx="2310765" cy="3536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92785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A[j]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temp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25948" y="4650194"/>
            <a:ext cx="1961514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temp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5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A[i+1]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25948" y="5031194"/>
            <a:ext cx="1750060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A[i+1]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5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A[r]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56043" y="1554462"/>
            <a:ext cx="2832735" cy="421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dirty="0" sz="2500" spc="-50">
                <a:latin typeface="Arial"/>
                <a:cs typeface="Arial"/>
              </a:rPr>
              <a:t>1</a:t>
            </a:r>
            <a:r>
              <a:rPr dirty="0" sz="2500">
                <a:latin typeface="Arial"/>
                <a:cs typeface="Arial"/>
              </a:rPr>
              <a:t>	x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4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A[r]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z="2500" spc="-50">
                <a:latin typeface="Arial"/>
                <a:cs typeface="Arial"/>
              </a:rPr>
              <a:t>2</a:t>
            </a:r>
            <a:r>
              <a:rPr dirty="0" sz="2500">
                <a:latin typeface="Arial"/>
                <a:cs typeface="Arial"/>
              </a:rPr>
              <a:t>	i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 </a:t>
            </a:r>
            <a:r>
              <a:rPr dirty="0" sz="2500" spc="-10">
                <a:latin typeface="Arial"/>
                <a:cs typeface="Arial"/>
              </a:rPr>
              <a:t>p-</a:t>
            </a:r>
            <a:r>
              <a:rPr dirty="0" sz="2500" spc="-5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455930" indent="-443230">
              <a:lnSpc>
                <a:spcPct val="100000"/>
              </a:lnSpc>
              <a:buFont typeface="Arial"/>
              <a:buAutoNum type="arabicPlain" startAt="3"/>
              <a:tabLst>
                <a:tab pos="455930" algn="l"/>
              </a:tabLst>
            </a:pPr>
            <a:r>
              <a:rPr dirty="0" sz="2500" b="1">
                <a:latin typeface="Arial"/>
                <a:cs typeface="Arial"/>
              </a:rPr>
              <a:t>for</a:t>
            </a:r>
            <a:r>
              <a:rPr dirty="0" sz="2500" spc="-15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j:=p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20">
                <a:latin typeface="Arial"/>
                <a:cs typeface="Arial"/>
              </a:rPr>
              <a:t> r-</a:t>
            </a:r>
            <a:r>
              <a:rPr dirty="0" sz="2500">
                <a:latin typeface="Arial"/>
                <a:cs typeface="Arial"/>
              </a:rPr>
              <a:t>1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25" b="1">
                <a:latin typeface="Arial"/>
                <a:cs typeface="Arial"/>
              </a:rPr>
              <a:t>do</a:t>
            </a:r>
            <a:endParaRPr sz="2500">
              <a:latin typeface="Arial"/>
              <a:cs typeface="Arial"/>
            </a:endParaRPr>
          </a:p>
          <a:p>
            <a:pPr marL="824865" indent="-812165">
              <a:lnSpc>
                <a:spcPct val="100000"/>
              </a:lnSpc>
              <a:buAutoNum type="arabicPlain" startAt="3"/>
              <a:tabLst>
                <a:tab pos="824865" algn="l"/>
              </a:tabLst>
            </a:pPr>
            <a:r>
              <a:rPr dirty="0" sz="2500" b="1">
                <a:latin typeface="Arial"/>
                <a:cs typeface="Arial"/>
              </a:rPr>
              <a:t>If</a:t>
            </a:r>
            <a:r>
              <a:rPr dirty="0" sz="2500" spc="-140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A[j] ≤ x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20" b="1">
                <a:latin typeface="Arial"/>
                <a:cs typeface="Arial"/>
              </a:rPr>
              <a:t>then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81100" algn="l"/>
              </a:tabLst>
            </a:pPr>
            <a:r>
              <a:rPr dirty="0" sz="2500" spc="-50">
                <a:latin typeface="Arial"/>
                <a:cs typeface="Arial"/>
              </a:rPr>
              <a:t>5</a:t>
            </a:r>
            <a:r>
              <a:rPr dirty="0" sz="2500">
                <a:latin typeface="Arial"/>
                <a:cs typeface="Arial"/>
              </a:rPr>
              <a:t>	i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i+1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6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7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9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25">
                <a:latin typeface="Arial"/>
                <a:cs typeface="Arial"/>
              </a:rPr>
              <a:t>10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25">
                <a:latin typeface="Arial"/>
                <a:cs typeface="Arial"/>
              </a:rPr>
              <a:t>11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25948" y="5412194"/>
            <a:ext cx="1653539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A[r]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20">
                <a:latin typeface="Arial"/>
                <a:cs typeface="Arial"/>
              </a:rPr>
              <a:t> temp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56043" y="5745438"/>
            <a:ext cx="19189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latin typeface="Arial"/>
                <a:cs typeface="Arial"/>
              </a:rPr>
              <a:t>12</a:t>
            </a:r>
            <a:r>
              <a:rPr dirty="0" sz="2500" spc="7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return</a:t>
            </a:r>
            <a:r>
              <a:rPr dirty="0" sz="2500" spc="-30" b="1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i+1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 i="1">
                <a:latin typeface="Arial"/>
                <a:cs typeface="Arial"/>
              </a:rPr>
              <a:t>partition</a:t>
            </a:r>
            <a:r>
              <a:rPr dirty="0" spc="-60" i="1">
                <a:latin typeface="Arial"/>
                <a:cs typeface="Arial"/>
              </a:rPr>
              <a:t> </a:t>
            </a:r>
            <a:r>
              <a:rPr dirty="0" spc="-10"/>
              <a:t>Implemented?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593" y="1484717"/>
            <a:ext cx="863981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7205" marR="114935" indent="-485140">
              <a:lnSpc>
                <a:spcPct val="100000"/>
              </a:lnSpc>
              <a:spcBef>
                <a:spcPts val="100"/>
              </a:spcBef>
              <a:tabLst>
                <a:tab pos="1429385" algn="l"/>
              </a:tabLst>
            </a:pPr>
            <a:r>
              <a:rPr dirty="0" sz="3000" spc="-10">
                <a:latin typeface="Arial"/>
                <a:cs typeface="Arial"/>
              </a:rPr>
              <a:t>Ideally,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we</a:t>
            </a:r>
            <a:r>
              <a:rPr dirty="0" sz="3000" spc="-6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can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rearrange</a:t>
            </a:r>
            <a:r>
              <a:rPr dirty="0" sz="3000" spc="-6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list,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so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that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half </a:t>
            </a:r>
            <a:r>
              <a:rPr dirty="0" sz="3000">
                <a:latin typeface="Arial"/>
                <a:cs typeface="Arial"/>
              </a:rPr>
              <a:t>elements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go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left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and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half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elements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go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right </a:t>
            </a:r>
            <a:r>
              <a:rPr dirty="0" sz="3000">
                <a:latin typeface="Arial"/>
                <a:cs typeface="Arial"/>
              </a:rPr>
              <a:t>of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25" i="1">
                <a:latin typeface="Arial"/>
                <a:cs typeface="Arial"/>
              </a:rPr>
              <a:t>k</a:t>
            </a:r>
            <a:r>
              <a:rPr dirty="0" sz="3000" spc="-25">
                <a:latin typeface="Arial"/>
                <a:cs typeface="Arial"/>
              </a:rPr>
              <a:t>.</a:t>
            </a:r>
            <a:r>
              <a:rPr dirty="0" sz="3000">
                <a:latin typeface="Arial"/>
                <a:cs typeface="Arial"/>
              </a:rPr>
              <a:t>	In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practice:</a:t>
            </a:r>
            <a:endParaRPr sz="3000">
              <a:latin typeface="Arial"/>
              <a:cs typeface="Arial"/>
            </a:endParaRPr>
          </a:p>
          <a:p>
            <a:pPr marL="497205" marR="600710" indent="-485140">
              <a:lnSpc>
                <a:spcPct val="100000"/>
              </a:lnSpc>
              <a:buAutoNum type="arabicPeriod"/>
              <a:tabLst>
                <a:tab pos="497205" algn="l"/>
              </a:tabLst>
            </a:pPr>
            <a:r>
              <a:rPr dirty="0" sz="3000">
                <a:latin typeface="Arial"/>
                <a:cs typeface="Arial"/>
              </a:rPr>
              <a:t>Choose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 i="1">
                <a:latin typeface="Arial"/>
                <a:cs typeface="Arial"/>
              </a:rPr>
              <a:t>A</a:t>
            </a:r>
            <a:r>
              <a:rPr dirty="0" sz="3000">
                <a:latin typeface="Arial"/>
                <a:cs typeface="Arial"/>
              </a:rPr>
              <a:t>[</a:t>
            </a:r>
            <a:r>
              <a:rPr dirty="0" sz="3000" i="1">
                <a:latin typeface="Arial"/>
                <a:cs typeface="Arial"/>
              </a:rPr>
              <a:t>r</a:t>
            </a:r>
            <a:r>
              <a:rPr dirty="0" sz="3000">
                <a:latin typeface="Arial"/>
                <a:cs typeface="Arial"/>
              </a:rPr>
              <a:t>]</a:t>
            </a:r>
            <a:r>
              <a:rPr dirty="0" sz="3000" spc="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as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i="1">
                <a:latin typeface="Arial"/>
                <a:cs typeface="Arial"/>
              </a:rPr>
              <a:t>pivot</a:t>
            </a:r>
            <a:r>
              <a:rPr dirty="0" sz="3000" spc="-40" i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element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go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the </a:t>
            </a:r>
            <a:r>
              <a:rPr dirty="0" sz="3000">
                <a:latin typeface="Arial"/>
                <a:cs typeface="Arial"/>
              </a:rPr>
              <a:t>correct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place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in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list.</a:t>
            </a:r>
            <a:endParaRPr sz="3000">
              <a:latin typeface="Arial"/>
              <a:cs typeface="Arial"/>
            </a:endParaRPr>
          </a:p>
          <a:p>
            <a:pPr marL="497205" indent="-484505">
              <a:lnSpc>
                <a:spcPct val="100000"/>
              </a:lnSpc>
              <a:buAutoNum type="arabicPeriod"/>
              <a:tabLst>
                <a:tab pos="497205" algn="l"/>
              </a:tabLst>
            </a:pPr>
            <a:r>
              <a:rPr dirty="0" sz="3000">
                <a:latin typeface="Arial"/>
                <a:cs typeface="Arial"/>
              </a:rPr>
              <a:t>If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≤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≤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q-</a:t>
            </a:r>
            <a:r>
              <a:rPr dirty="0" sz="3000">
                <a:latin typeface="Arial"/>
                <a:cs typeface="Arial"/>
              </a:rPr>
              <a:t>1,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then</a:t>
            </a:r>
            <a:r>
              <a:rPr dirty="0" sz="3000" spc="-17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A[i]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≤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pivot;</a:t>
            </a:r>
            <a:endParaRPr sz="3000">
              <a:latin typeface="Arial"/>
              <a:cs typeface="Arial"/>
            </a:endParaRPr>
          </a:p>
          <a:p>
            <a:pPr marL="497205" indent="-484505">
              <a:lnSpc>
                <a:spcPct val="100000"/>
              </a:lnSpc>
              <a:buAutoNum type="arabicPeriod"/>
              <a:tabLst>
                <a:tab pos="497205" algn="l"/>
              </a:tabLst>
            </a:pPr>
            <a:r>
              <a:rPr dirty="0" sz="3000">
                <a:latin typeface="Arial"/>
                <a:cs typeface="Arial"/>
              </a:rPr>
              <a:t>If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q+1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≤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≤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r,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then</a:t>
            </a:r>
            <a:r>
              <a:rPr dirty="0" sz="3000" spc="-204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A[j]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&gt;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pivot;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"/>
              <a:buAutoNum type="arabicPeriod"/>
            </a:pPr>
            <a:endParaRPr sz="3000">
              <a:latin typeface="Arial"/>
              <a:cs typeface="Arial"/>
            </a:endParaRPr>
          </a:p>
          <a:p>
            <a:pPr marL="497205" marR="5080" indent="-485140">
              <a:lnSpc>
                <a:spcPct val="100000"/>
              </a:lnSpc>
              <a:buAutoNum type="arabicPeriod"/>
              <a:tabLst>
                <a:tab pos="497205" algn="l"/>
              </a:tabLst>
            </a:pPr>
            <a:r>
              <a:rPr dirty="0" sz="3000">
                <a:latin typeface="Arial"/>
                <a:cs typeface="Arial"/>
              </a:rPr>
              <a:t>Scan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from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left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right,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and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do</a:t>
            </a:r>
            <a:r>
              <a:rPr dirty="0" sz="3000" spc="-2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O(1) work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at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each </a:t>
            </a:r>
            <a:r>
              <a:rPr dirty="0" sz="3000" spc="-10">
                <a:latin typeface="Arial"/>
                <a:cs typeface="Arial"/>
              </a:rPr>
              <a:t>position.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46353" y="1780044"/>
            <a:ext cx="266700" cy="353695"/>
          </a:xfrm>
          <a:custGeom>
            <a:avLst/>
            <a:gdLst/>
            <a:ahLst/>
            <a:cxnLst/>
            <a:rect l="l" t="t" r="r" b="b"/>
            <a:pathLst>
              <a:path w="266700" h="353694">
                <a:moveTo>
                  <a:pt x="266700" y="0"/>
                </a:moveTo>
                <a:lnTo>
                  <a:pt x="0" y="0"/>
                </a:lnTo>
                <a:lnTo>
                  <a:pt x="0" y="353567"/>
                </a:lnTo>
                <a:lnTo>
                  <a:pt x="266700" y="353567"/>
                </a:lnTo>
                <a:lnTo>
                  <a:pt x="2667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91077" y="1780044"/>
            <a:ext cx="177165" cy="353695"/>
          </a:xfrm>
          <a:custGeom>
            <a:avLst/>
            <a:gdLst/>
            <a:ahLst/>
            <a:cxnLst/>
            <a:rect l="l" t="t" r="r" b="b"/>
            <a:pathLst>
              <a:path w="177164" h="353694">
                <a:moveTo>
                  <a:pt x="176784" y="0"/>
                </a:moveTo>
                <a:lnTo>
                  <a:pt x="0" y="0"/>
                </a:lnTo>
                <a:lnTo>
                  <a:pt x="0" y="353567"/>
                </a:lnTo>
                <a:lnTo>
                  <a:pt x="176784" y="353567"/>
                </a:lnTo>
                <a:lnTo>
                  <a:pt x="1767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00354" y="1274524"/>
            <a:ext cx="268033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500630" algn="l"/>
              </a:tabLst>
            </a:pPr>
            <a:r>
              <a:rPr dirty="0" sz="2500" spc="-50">
                <a:latin typeface="Arial"/>
                <a:cs typeface="Arial"/>
              </a:rPr>
              <a:t>p</a:t>
            </a:r>
            <a:r>
              <a:rPr dirty="0" sz="2500">
                <a:latin typeface="Arial"/>
                <a:cs typeface="Arial"/>
              </a:rPr>
              <a:t>	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500">
                <a:latin typeface="Arial"/>
                <a:cs typeface="Arial"/>
              </a:rPr>
              <a:t>2,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8,</a:t>
            </a:r>
            <a:r>
              <a:rPr dirty="0" sz="2500" spc="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7,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1,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3,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5,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6,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4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8985" y="1732261"/>
            <a:ext cx="5416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5">
                <a:latin typeface="Arial"/>
                <a:cs typeface="Arial"/>
              </a:rPr>
              <a:t>x=4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1888" y="2112652"/>
            <a:ext cx="362585" cy="863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500" spc="-50">
                <a:latin typeface="Arial"/>
                <a:cs typeface="Arial"/>
              </a:rPr>
              <a:t>i</a:t>
            </a:r>
            <a:endParaRPr sz="2500">
              <a:latin typeface="Arial"/>
              <a:cs typeface="Arial"/>
            </a:endParaRPr>
          </a:p>
          <a:p>
            <a:pPr marL="278765">
              <a:lnSpc>
                <a:spcPct val="100000"/>
              </a:lnSpc>
              <a:spcBef>
                <a:spcPts val="300"/>
              </a:spcBef>
            </a:pPr>
            <a:r>
              <a:rPr dirty="0" sz="2500" spc="-50">
                <a:latin typeface="Arial"/>
                <a:cs typeface="Arial"/>
              </a:rPr>
              <a:t>j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2023-09-28T17:59:16Z</dcterms:created>
  <dcterms:modified xsi:type="dcterms:W3CDTF">2023-09-28T17:59:16Z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