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6AF5-A2BF-42CE-BB7F-507C65070BA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BB51-B86D-4F38-B05A-EE14F7E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711341" y="669701"/>
            <a:ext cx="5094059" cy="3624486"/>
            <a:chOff x="1711341" y="669701"/>
            <a:chExt cx="5094059" cy="3624486"/>
          </a:xfrm>
        </p:grpSpPr>
        <p:sp>
          <p:nvSpPr>
            <p:cNvPr id="7" name="流程圖: 多重文件 6"/>
            <p:cNvSpPr/>
            <p:nvPr/>
          </p:nvSpPr>
          <p:spPr>
            <a:xfrm>
              <a:off x="1711341" y="669701"/>
              <a:ext cx="1499244" cy="1172007"/>
            </a:xfrm>
            <a:prstGeom prst="flowChartMultidocumen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PTT Web</a:t>
              </a:r>
              <a:endPara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3610672" y="873914"/>
              <a:ext cx="1278484" cy="763581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PTT </a:t>
              </a:r>
              <a:r>
                <a:rPr 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Crawler</a:t>
              </a:r>
              <a:endPara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1740783" y="2192913"/>
              <a:ext cx="1440360" cy="860263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Article Parser</a:t>
              </a:r>
              <a:endPara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3521477" y="2195834"/>
              <a:ext cx="1456874" cy="857341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Rule Checker</a:t>
              </a:r>
              <a:endPara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流程圖: 多重文件 13"/>
            <p:cNvSpPr/>
            <p:nvPr/>
          </p:nvSpPr>
          <p:spPr>
            <a:xfrm>
              <a:off x="5306156" y="2037040"/>
              <a:ext cx="1499244" cy="1172007"/>
            </a:xfrm>
            <a:prstGeom prst="flowChartMultidocumen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Violated Rules</a:t>
              </a:r>
              <a:endPara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流程圖: 程序 16"/>
            <p:cNvSpPr/>
            <p:nvPr/>
          </p:nvSpPr>
          <p:spPr>
            <a:xfrm>
              <a:off x="5268824" y="3469440"/>
              <a:ext cx="1380895" cy="824747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Mail Sender</a:t>
              </a:r>
              <a:endPara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單箭頭接點 18"/>
            <p:cNvCxnSpPr>
              <a:stCxn id="7" idx="3"/>
              <a:endCxn id="8" idx="1"/>
            </p:cNvCxnSpPr>
            <p:nvPr/>
          </p:nvCxnSpPr>
          <p:spPr>
            <a:xfrm>
              <a:off x="3210585" y="1255704"/>
              <a:ext cx="400087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線單箭頭接點 27"/>
            <p:cNvCxnSpPr>
              <a:stCxn id="8" idx="3"/>
            </p:cNvCxnSpPr>
            <p:nvPr/>
          </p:nvCxnSpPr>
          <p:spPr>
            <a:xfrm>
              <a:off x="4889156" y="1255704"/>
              <a:ext cx="417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肘形接點 32"/>
            <p:cNvCxnSpPr>
              <a:stCxn id="20" idx="2"/>
              <a:endCxn id="9" idx="0"/>
            </p:cNvCxnSpPr>
            <p:nvPr/>
          </p:nvCxnSpPr>
          <p:spPr>
            <a:xfrm rot="5400000">
              <a:off x="4016081" y="257469"/>
              <a:ext cx="380326" cy="3490562"/>
            </a:xfrm>
            <a:prstGeom prst="bentConnector3">
              <a:avLst>
                <a:gd name="adj1" fmla="val 36455"/>
              </a:avLst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線單箭頭接點 34"/>
            <p:cNvCxnSpPr>
              <a:stCxn id="9" idx="3"/>
              <a:endCxn id="12" idx="1"/>
            </p:cNvCxnSpPr>
            <p:nvPr/>
          </p:nvCxnSpPr>
          <p:spPr>
            <a:xfrm>
              <a:off x="3181142" y="2623044"/>
              <a:ext cx="340334" cy="14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直線單箭頭接點 38"/>
            <p:cNvCxnSpPr>
              <a:stCxn id="12" idx="3"/>
              <a:endCxn id="14" idx="1"/>
            </p:cNvCxnSpPr>
            <p:nvPr/>
          </p:nvCxnSpPr>
          <p:spPr>
            <a:xfrm flipV="1">
              <a:off x="4978351" y="2623044"/>
              <a:ext cx="327805" cy="14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直線單箭頭接點 45"/>
            <p:cNvCxnSpPr>
              <a:stCxn id="14" idx="2"/>
              <a:endCxn id="17" idx="0"/>
            </p:cNvCxnSpPr>
            <p:nvPr/>
          </p:nvCxnSpPr>
          <p:spPr>
            <a:xfrm>
              <a:off x="5951525" y="3164663"/>
              <a:ext cx="7747" cy="304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圖: 多重文件 19"/>
            <p:cNvSpPr/>
            <p:nvPr/>
          </p:nvSpPr>
          <p:spPr>
            <a:xfrm>
              <a:off x="5306156" y="684964"/>
              <a:ext cx="1499244" cy="1172007"/>
            </a:xfrm>
            <a:prstGeom prst="flowChartMultidocumen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Articles</a:t>
              </a:r>
              <a:endPara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68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趙妍</dc:creator>
  <cp:lastModifiedBy>趙妍</cp:lastModifiedBy>
  <cp:revision>12</cp:revision>
  <dcterms:created xsi:type="dcterms:W3CDTF">2015-06-15T15:04:19Z</dcterms:created>
  <dcterms:modified xsi:type="dcterms:W3CDTF">2015-06-22T17:00:30Z</dcterms:modified>
</cp:coreProperties>
</file>