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6AF5-A2BF-42CE-BB7F-507C65070B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-1" y="495300"/>
            <a:ext cx="8814506" cy="6271631"/>
            <a:chOff x="-1" y="425002"/>
            <a:chExt cx="9738152" cy="6341929"/>
          </a:xfrm>
        </p:grpSpPr>
        <p:sp>
          <p:nvSpPr>
            <p:cNvPr id="7" name="流程圖: 多重文件 6"/>
            <p:cNvSpPr/>
            <p:nvPr/>
          </p:nvSpPr>
          <p:spPr>
            <a:xfrm>
              <a:off x="-1" y="425002"/>
              <a:ext cx="2866057" cy="2050715"/>
            </a:xfrm>
            <a:prstGeom prst="flowChartMultidocumen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PTT Web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630891" y="782323"/>
              <a:ext cx="2444037" cy="1336073"/>
            </a:xfrm>
            <a:prstGeom prst="flowChartProcess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PTT Clawer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56282" y="3090235"/>
              <a:ext cx="2753491" cy="1505241"/>
            </a:xfrm>
            <a:prstGeom prst="flowChartProcess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Article Parser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3460379" y="3095347"/>
              <a:ext cx="2785060" cy="1500129"/>
            </a:xfrm>
            <a:prstGeom prst="flowChartProcess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Rule Checker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流程圖: 多重文件 13"/>
            <p:cNvSpPr/>
            <p:nvPr/>
          </p:nvSpPr>
          <p:spPr>
            <a:xfrm>
              <a:off x="6872094" y="2817498"/>
              <a:ext cx="2866057" cy="2050715"/>
            </a:xfrm>
            <a:prstGeom prst="flowChartMultidocumen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Violated Rules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流程圖: 文件 14"/>
            <p:cNvSpPr/>
            <p:nvPr/>
          </p:nvSpPr>
          <p:spPr>
            <a:xfrm>
              <a:off x="6872095" y="601073"/>
              <a:ext cx="2535180" cy="1698571"/>
            </a:xfrm>
            <a:prstGeom prst="flowChartDocumen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Article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流程圖: 程序 16"/>
            <p:cNvSpPr/>
            <p:nvPr/>
          </p:nvSpPr>
          <p:spPr>
            <a:xfrm>
              <a:off x="6800728" y="5323834"/>
              <a:ext cx="2639814" cy="1443097"/>
            </a:xfrm>
            <a:prstGeom prst="flowChartProcess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C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Mail Sender</a:t>
              </a:r>
              <a:endParaRPr lang="en-US" sz="2800" b="1" dirty="0">
                <a:solidFill>
                  <a:srgbClr val="C0C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>
              <a:stCxn id="7" idx="3"/>
              <a:endCxn id="8" idx="1"/>
            </p:cNvCxnSpPr>
            <p:nvPr/>
          </p:nvCxnSpPr>
          <p:spPr>
            <a:xfrm>
              <a:off x="2866056" y="1450359"/>
              <a:ext cx="764834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線單箭頭接點 27"/>
            <p:cNvCxnSpPr>
              <a:stCxn id="8" idx="3"/>
              <a:endCxn id="15" idx="1"/>
            </p:cNvCxnSpPr>
            <p:nvPr/>
          </p:nvCxnSpPr>
          <p:spPr>
            <a:xfrm>
              <a:off x="6074928" y="1450359"/>
              <a:ext cx="797166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肘形接點 32"/>
            <p:cNvCxnSpPr>
              <a:stCxn id="15" idx="2"/>
              <a:endCxn id="9" idx="0"/>
            </p:cNvCxnSpPr>
            <p:nvPr/>
          </p:nvCxnSpPr>
          <p:spPr>
            <a:xfrm rot="5400000">
              <a:off x="4334915" y="-714537"/>
              <a:ext cx="902886" cy="6706658"/>
            </a:xfrm>
            <a:prstGeom prst="bentConnector3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線單箭頭接點 34"/>
            <p:cNvCxnSpPr>
              <a:stCxn id="9" idx="3"/>
              <a:endCxn id="12" idx="1"/>
            </p:cNvCxnSpPr>
            <p:nvPr/>
          </p:nvCxnSpPr>
          <p:spPr>
            <a:xfrm>
              <a:off x="2809772" y="3842856"/>
              <a:ext cx="650606" cy="2556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線單箭頭接點 38"/>
            <p:cNvCxnSpPr>
              <a:stCxn id="12" idx="3"/>
              <a:endCxn id="14" idx="1"/>
            </p:cNvCxnSpPr>
            <p:nvPr/>
          </p:nvCxnSpPr>
          <p:spPr>
            <a:xfrm flipV="1">
              <a:off x="6245439" y="3842856"/>
              <a:ext cx="626655" cy="2556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直線單箭頭接點 45"/>
            <p:cNvCxnSpPr>
              <a:stCxn id="14" idx="2"/>
              <a:endCxn id="17" idx="0"/>
            </p:cNvCxnSpPr>
            <p:nvPr/>
          </p:nvCxnSpPr>
          <p:spPr>
            <a:xfrm>
              <a:off x="8105825" y="4790552"/>
              <a:ext cx="14810" cy="533282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68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趙妍</dc:creator>
  <cp:lastModifiedBy>趙妍</cp:lastModifiedBy>
  <cp:revision>8</cp:revision>
  <dcterms:created xsi:type="dcterms:W3CDTF">2015-06-15T15:04:19Z</dcterms:created>
  <dcterms:modified xsi:type="dcterms:W3CDTF">2015-06-15T16:57:03Z</dcterms:modified>
</cp:coreProperties>
</file>