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F713-0F31-924F-AC7E-86BA74539E88}" type="datetimeFigureOut">
              <a:rPr kumimoji="1" lang="ja-JP" altLang="en-US" smtClean="0"/>
              <a:t>15/01/19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C0F87-2812-9640-9441-57709C513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61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0F87-2812-9640-9441-57709C5135B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81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C0F87-2812-9640-9441-57709C5135B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81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、図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3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スライドの終わ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15/01/19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7513" y="1813638"/>
            <a:ext cx="8307387" cy="1619250"/>
          </a:xfrm>
        </p:spPr>
        <p:txBody>
          <a:bodyPr/>
          <a:lstStyle/>
          <a:p>
            <a:r>
              <a:rPr kumimoji="1" lang="ja-JP" altLang="en-US" sz="5400" dirty="0" smtClean="0"/>
              <a:t>ラボナビ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〜</a:t>
            </a:r>
            <a:r>
              <a:rPr kumimoji="1" lang="ja-JP" altLang="en-US" dirty="0" smtClean="0"/>
              <a:t>教員と学生を</a:t>
            </a:r>
            <a:r>
              <a:rPr kumimoji="1" lang="ja-JP" altLang="en-US" sz="2000" dirty="0" smtClean="0"/>
              <a:t>結びつける</a:t>
            </a:r>
            <a:r>
              <a:rPr kumimoji="1" lang="ja-JP" altLang="en-US" dirty="0" smtClean="0"/>
              <a:t>もう一つの手段</a:t>
            </a:r>
            <a:r>
              <a:rPr kumimoji="1" lang="en-US" altLang="ja-JP" dirty="0" smtClean="0"/>
              <a:t>〜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11452" y="4495079"/>
            <a:ext cx="332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1210370026</a:t>
            </a:r>
            <a:r>
              <a:rPr kumimoji="1" lang="ja-JP" altLang="en-US" dirty="0" smtClean="0"/>
              <a:t>　中才　恵太朗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11452" y="4931932"/>
            <a:ext cx="332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1210370049</a:t>
            </a:r>
            <a:r>
              <a:rPr kumimoji="1" lang="ja-JP" altLang="en-US" dirty="0" smtClean="0"/>
              <a:t>　小坂田　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11452" y="5392800"/>
            <a:ext cx="332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1210370051</a:t>
            </a:r>
            <a:r>
              <a:rPr kumimoji="1" lang="ja-JP" altLang="en-US" dirty="0" smtClean="0"/>
              <a:t>　天満　勇介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005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アプリ</a:t>
            </a:r>
            <a:r>
              <a:rPr lang="ja-JP" altLang="en-US" sz="4000" dirty="0" smtClean="0"/>
              <a:t>の目的</a:t>
            </a:r>
            <a:r>
              <a:rPr lang="en-US" altLang="ja-JP" sz="4000" dirty="0" smtClean="0"/>
              <a:t> 1/2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5925" y="2756646"/>
            <a:ext cx="5258675" cy="349175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現状の研究室配属では</a:t>
            </a:r>
            <a:r>
              <a:rPr kumimoji="1" lang="ja-JP" altLang="en-US" sz="2800" dirty="0" smtClean="0"/>
              <a:t>自ら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足</a:t>
            </a:r>
            <a:r>
              <a:rPr kumimoji="1" lang="ja-JP" altLang="en-US" sz="2800" dirty="0" smtClean="0"/>
              <a:t>を運んで手に入る情報</a:t>
            </a:r>
            <a:r>
              <a:rPr kumimoji="1" lang="ja-JP" altLang="en-US" sz="2800" dirty="0" smtClean="0"/>
              <a:t>、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また</a:t>
            </a:r>
            <a:r>
              <a:rPr kumimoji="1" lang="ja-JP" altLang="en-US" sz="2800" dirty="0" smtClean="0"/>
              <a:t>は友人から聞いた話だけに限られる。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乏しい情報だけで選んだ研究室では、研究室に対する満足度が低くなりがち。</a:t>
            </a:r>
            <a:endParaRPr kumimoji="1" lang="en-US" altLang="ja-JP" sz="2800" dirty="0" smtClean="0"/>
          </a:p>
        </p:txBody>
      </p:sp>
      <p:pic>
        <p:nvPicPr>
          <p:cNvPr id="4" name="図 3" descr="j01788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00" y="4053417"/>
            <a:ext cx="2817995" cy="1869270"/>
          </a:xfrm>
          <a:prstGeom prst="rect">
            <a:avLst/>
          </a:prstGeom>
        </p:spPr>
      </p:pic>
      <p:pic>
        <p:nvPicPr>
          <p:cNvPr id="5" name="図 4" descr="rbs1_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00" y="1309659"/>
            <a:ext cx="2873053" cy="24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7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アプリ</a:t>
            </a:r>
            <a:r>
              <a:rPr lang="ja-JP" altLang="en-US" sz="4000" dirty="0" smtClean="0"/>
              <a:t>の目的</a:t>
            </a:r>
            <a:r>
              <a:rPr lang="en-US" altLang="ja-JP" sz="4000" dirty="0" smtClean="0"/>
              <a:t> 2/2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5925" y="2756646"/>
            <a:ext cx="4378325" cy="3491753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豊富な情報を教員、学生で共有することで、研究室配属のミスマッチ</a:t>
            </a:r>
            <a:r>
              <a:rPr kumimoji="1" lang="ja-JP" altLang="en-US" sz="2800" dirty="0" smtClean="0"/>
              <a:t>が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起こる</a:t>
            </a:r>
            <a:r>
              <a:rPr kumimoji="1" lang="ja-JP" altLang="en-US" sz="2800" dirty="0" smtClean="0"/>
              <a:t>のを防ぐ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学生はやる気が上がり、教員の満足度も</a:t>
            </a:r>
            <a:r>
              <a:rPr lang="en-US" altLang="ja-JP" sz="2800" dirty="0" smtClean="0"/>
              <a:t>UP</a:t>
            </a:r>
            <a:endParaRPr lang="en-US" altLang="ja-JP" sz="2800" dirty="0"/>
          </a:p>
        </p:txBody>
      </p:sp>
      <p:pic>
        <p:nvPicPr>
          <p:cNvPr id="4" name="図 3" descr="bu00474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22" y="3678658"/>
            <a:ext cx="3121256" cy="14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2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ラボナビについて</a:t>
            </a:r>
            <a:r>
              <a:rPr lang="en-US" altLang="ja-JP" sz="4400" dirty="0" smtClean="0"/>
              <a:t> 1/2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5926" y="3328741"/>
            <a:ext cx="5190030" cy="3360521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学生</a:t>
            </a:r>
            <a:r>
              <a:rPr lang="ja-JP" altLang="en-US" sz="2800" dirty="0" smtClean="0"/>
              <a:t>に順位をつけて</a:t>
            </a:r>
            <a:r>
              <a:rPr lang="ja-JP" altLang="en-US" sz="2800" dirty="0" smtClean="0"/>
              <a:t>もらう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こと</a:t>
            </a:r>
            <a:r>
              <a:rPr lang="ja-JP" altLang="en-US" sz="2800" dirty="0" smtClean="0"/>
              <a:t>で人気の研究室がわかる。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どの研究室を選ぶか戦略</a:t>
            </a:r>
            <a:r>
              <a:rPr kumimoji="1" lang="ja-JP" altLang="en-US" sz="2800" dirty="0" smtClean="0"/>
              <a:t>を</a:t>
            </a:r>
            <a:r>
              <a:rPr kumimoji="1" lang="en-US" altLang="ja-JP" sz="2800" smtClean="0"/>
              <a:t/>
            </a:r>
            <a:br>
              <a:rPr kumimoji="1" lang="en-US" altLang="ja-JP" sz="2800" smtClean="0"/>
            </a:br>
            <a:r>
              <a:rPr kumimoji="1" lang="ja-JP" altLang="en-US" sz="2800" smtClean="0"/>
              <a:t>立てられる</a:t>
            </a:r>
            <a:r>
              <a:rPr kumimoji="1" lang="ja-JP" altLang="en-US" sz="2800" dirty="0" smtClean="0"/>
              <a:t>。</a:t>
            </a:r>
            <a:endParaRPr kumimoji="1" lang="en-US" altLang="ja-JP" sz="28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286000" y="25518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6" name="図 5" descr="スクリーンショット 2015-01-14 14.43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55" y="1693404"/>
            <a:ext cx="2258872" cy="48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1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ラボナビについて</a:t>
            </a:r>
            <a:r>
              <a:rPr lang="en-US" altLang="ja-JP" sz="4400" dirty="0" smtClean="0"/>
              <a:t> 2/3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教員の顔で選ぶわかりやすいインターフェース</a:t>
            </a:r>
            <a:endParaRPr kumimoji="1" lang="ja-JP" altLang="en-US" sz="2800" dirty="0"/>
          </a:p>
        </p:txBody>
      </p:sp>
      <p:pic>
        <p:nvPicPr>
          <p:cNvPr id="5" name="図 4" descr="スクリーンショット 2015-01-14 14.5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1" y="3242319"/>
            <a:ext cx="7413591" cy="32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0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dirty="0" smtClean="0"/>
              <a:t>ラボナビについて</a:t>
            </a:r>
            <a:r>
              <a:rPr kumimoji="1" lang="en-US" altLang="ja-JP" sz="4400" dirty="0" smtClean="0"/>
              <a:t> 3/3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27366" y="3147772"/>
            <a:ext cx="4536975" cy="3465658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800" dirty="0" smtClean="0"/>
              <a:t>研究室についての学生からのレビューや、教員からメッセージを登録可能。</a:t>
            </a:r>
            <a:endParaRPr kumimoji="1" lang="en-US" altLang="ja-JP" sz="2800" dirty="0" smtClean="0"/>
          </a:p>
          <a:p>
            <a:r>
              <a:rPr lang="en-US" altLang="ja-JP" sz="2800" dirty="0" err="1" smtClean="0"/>
              <a:t>Kindai</a:t>
            </a:r>
            <a:r>
              <a:rPr lang="en-US" altLang="ja-JP" sz="2800" dirty="0" smtClean="0"/>
              <a:t> mail</a:t>
            </a:r>
            <a:r>
              <a:rPr lang="ja-JP" altLang="en-US" sz="2800" dirty="0" smtClean="0"/>
              <a:t>を使って登録するので責任のある情報を共有可能。</a:t>
            </a:r>
            <a:endParaRPr lang="en-US" altLang="ja-JP" sz="2800" dirty="0" smtClean="0"/>
          </a:p>
          <a:p>
            <a:r>
              <a:rPr lang="ja-JP" altLang="en-US" sz="2800" dirty="0" smtClean="0"/>
              <a:t>などなど・・・</a:t>
            </a:r>
            <a:endParaRPr kumimoji="1" lang="en-US" altLang="ja-JP" sz="2800" dirty="0"/>
          </a:p>
        </p:txBody>
      </p:sp>
      <p:pic>
        <p:nvPicPr>
          <p:cNvPr id="6" name="図 5" descr="1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99" y="2894805"/>
            <a:ext cx="3890119" cy="31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06784" y="2620199"/>
            <a:ext cx="7310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/>
              <a:t>それではデモ画面で</a:t>
            </a:r>
            <a:endParaRPr kumimoji="1" lang="en-US" altLang="ja-JP" sz="4400" dirty="0" smtClean="0"/>
          </a:p>
          <a:p>
            <a:pPr algn="ctr"/>
            <a:r>
              <a:rPr kumimoji="1" lang="ja-JP" altLang="en-US" sz="4400" dirty="0" smtClean="0"/>
              <a:t>実際に確認して下さい。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768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クスポ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エクスポ.thmx</Template>
  <TotalTime>116</TotalTime>
  <Words>133</Words>
  <Application>Microsoft Macintosh PowerPoint</Application>
  <PresentationFormat>画面に合わせる (4:3)</PresentationFormat>
  <Paragraphs>24</Paragraphs>
  <Slides>7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エクスポ</vt:lpstr>
      <vt:lpstr>ラボナビ</vt:lpstr>
      <vt:lpstr>アプリの目的 1/2</vt:lpstr>
      <vt:lpstr>アプリの目的 2/2</vt:lpstr>
      <vt:lpstr>ラボナビについて 1/2</vt:lpstr>
      <vt:lpstr>ラボナビについて 2/3</vt:lpstr>
      <vt:lpstr>ラボナビについて 3/3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ラボナビ</dc:title>
  <dc:creator>Nakasai Keitaro</dc:creator>
  <cp:lastModifiedBy>Nakasai Keitaro</cp:lastModifiedBy>
  <cp:revision>11</cp:revision>
  <dcterms:created xsi:type="dcterms:W3CDTF">2015-01-14T04:38:19Z</dcterms:created>
  <dcterms:modified xsi:type="dcterms:W3CDTF">2015-01-19T09:00:59Z</dcterms:modified>
</cp:coreProperties>
</file>