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6" r:id="rId9"/>
    <p:sldId id="262" r:id="rId10"/>
    <p:sldId id="267" r:id="rId11"/>
    <p:sldId id="268" r:id="rId12"/>
    <p:sldId id="263" r:id="rId13"/>
    <p:sldId id="269" r:id="rId14"/>
    <p:sldId id="270" r:id="rId15"/>
    <p:sldId id="264" r:id="rId16"/>
    <p:sldId id="265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629-F20B-4880-954E-693DAF7801EA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0B6-7A02-4020-891A-E39AE46FA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68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629-F20B-4880-954E-693DAF7801EA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0B6-7A02-4020-891A-E39AE46FA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29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629-F20B-4880-954E-693DAF7801EA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0B6-7A02-4020-891A-E39AE46FA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49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629-F20B-4880-954E-693DAF7801EA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0B6-7A02-4020-891A-E39AE46FA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2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629-F20B-4880-954E-693DAF7801EA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0B6-7A02-4020-891A-E39AE46FA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1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629-F20B-4880-954E-693DAF7801EA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0B6-7A02-4020-891A-E39AE46FA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06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629-F20B-4880-954E-693DAF7801EA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0B6-7A02-4020-891A-E39AE46FA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07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629-F20B-4880-954E-693DAF7801EA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0B6-7A02-4020-891A-E39AE46FA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47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629-F20B-4880-954E-693DAF7801EA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0B6-7A02-4020-891A-E39AE46FA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12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629-F20B-4880-954E-693DAF7801EA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0B6-7A02-4020-891A-E39AE46FA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11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629-F20B-4880-954E-693DAF7801EA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0B6-7A02-4020-891A-E39AE46FA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04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0629-F20B-4880-954E-693DAF7801EA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C0B6-7A02-4020-891A-E39AE46FA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05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俺流</a:t>
            </a:r>
            <a:br>
              <a:rPr lang="en-US" altLang="ja-JP" dirty="0"/>
            </a:br>
            <a:r>
              <a:rPr lang="ja-JP" altLang="en-US" dirty="0"/>
              <a:t>ゲーム作成マニュアル</a:t>
            </a:r>
            <a:br>
              <a:rPr lang="en-US" altLang="ja-JP" dirty="0"/>
            </a:br>
            <a:r>
              <a:rPr lang="ja-JP" altLang="en-US" dirty="0"/>
              <a:t>の作り方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307504"/>
            <a:ext cx="6858000" cy="950296"/>
          </a:xfrm>
        </p:spPr>
        <p:txBody>
          <a:bodyPr/>
          <a:lstStyle/>
          <a:p>
            <a:r>
              <a:rPr lang="en-US" altLang="ja-JP" dirty="0" err="1"/>
              <a:t>CoderDojo</a:t>
            </a:r>
            <a:r>
              <a:rPr lang="en-US" altLang="ja-JP" dirty="0"/>
              <a:t> Mito</a:t>
            </a:r>
          </a:p>
          <a:p>
            <a:r>
              <a:rPr lang="ja-JP" altLang="en-US" dirty="0"/>
              <a:t>井川　健一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512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でも一つ問題が・・・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992086"/>
            <a:ext cx="7886700" cy="41848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/>
              <a:t>Scratch</a:t>
            </a:r>
            <a:r>
              <a:rPr lang="ja-JP" altLang="en-US" sz="4800" dirty="0"/>
              <a:t>はソースコード</a:t>
            </a:r>
            <a:endParaRPr lang="en-US" altLang="ja-JP" sz="4800" dirty="0"/>
          </a:p>
          <a:p>
            <a:pPr marL="0" indent="0" algn="ctr">
              <a:buNone/>
            </a:pPr>
            <a:r>
              <a:rPr lang="ja-JP" altLang="en-US" sz="4800" dirty="0" err="1"/>
              <a:t>だけ</a:t>
            </a:r>
            <a:r>
              <a:rPr lang="ja-JP" altLang="en-US" sz="4800" dirty="0"/>
              <a:t>では動かない。</a:t>
            </a:r>
            <a:endParaRPr lang="en-US" altLang="ja-JP" sz="4800" dirty="0"/>
          </a:p>
          <a:p>
            <a:pPr marL="0" indent="0" algn="ctr">
              <a:buNone/>
            </a:pPr>
            <a:r>
              <a:rPr lang="ja-JP" altLang="en-US" sz="4800" dirty="0"/>
              <a:t>スプライトとか変数とか</a:t>
            </a:r>
            <a:endParaRPr lang="en-US" altLang="ja-JP" sz="4800" dirty="0"/>
          </a:p>
          <a:p>
            <a:pPr marL="0" indent="0" algn="ctr">
              <a:buNone/>
            </a:pPr>
            <a:r>
              <a:rPr lang="ja-JP" altLang="en-US" sz="4800" dirty="0"/>
              <a:t>必要だよね？</a:t>
            </a:r>
            <a:endParaRPr lang="en-US" altLang="ja-JP" sz="4800" dirty="0"/>
          </a:p>
          <a:p>
            <a:pPr marL="0" indent="0" algn="ctr">
              <a:buNone/>
            </a:pP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50157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2667000"/>
            <a:ext cx="7886700" cy="3509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4800" dirty="0"/>
              <a:t>画面イメージ貼っとけば</a:t>
            </a:r>
            <a:endParaRPr lang="en-US" altLang="ja-JP" sz="4800" dirty="0"/>
          </a:p>
          <a:p>
            <a:pPr marL="0" indent="0" algn="ctr">
              <a:buNone/>
            </a:pPr>
            <a:r>
              <a:rPr lang="ja-JP" altLang="en-US" sz="4800" dirty="0"/>
              <a:t>いいんじゃね？</a:t>
            </a:r>
            <a:endParaRPr kumimoji="1" lang="ja-JP" altLang="en-US" sz="4800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解決策</a:t>
            </a:r>
          </a:p>
        </p:txBody>
      </p:sp>
    </p:spTree>
    <p:extLst>
      <p:ext uri="{BB962C8B-B14F-4D97-AF65-F5344CB8AC3E}">
        <p14:creationId xmlns:p14="http://schemas.microsoft.com/office/powerpoint/2010/main" val="246994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で、</a:t>
            </a:r>
            <a:r>
              <a:rPr lang="ja-JP" altLang="en-US" dirty="0"/>
              <a:t>こうなりました。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88889"/>
            <a:ext cx="3551338" cy="5025453"/>
          </a:xfrm>
          <a:ln>
            <a:solidFill>
              <a:schemeClr val="tx1"/>
            </a:solidFill>
          </a:ln>
        </p:spPr>
      </p:pic>
      <p:pic>
        <p:nvPicPr>
          <p:cNvPr id="4" name="コンテンツ プレースホルダ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94"/>
          <a:stretch/>
        </p:blipFill>
        <p:spPr>
          <a:xfrm>
            <a:off x="4961468" y="2982836"/>
            <a:ext cx="3553882" cy="24393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800405" y="258939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スプライト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作成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0033" y="509902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スプライト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設定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84412" y="30716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変数作成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1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その他のポイント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z="4400" dirty="0"/>
              <a:t>子どもの集中力は短い。</a:t>
            </a:r>
            <a:endParaRPr kumimoji="1" lang="en-US" altLang="ja-JP" sz="4400" dirty="0"/>
          </a:p>
          <a:p>
            <a:endParaRPr kumimoji="1" lang="en-US" altLang="ja-JP" sz="4400" dirty="0"/>
          </a:p>
          <a:p>
            <a:r>
              <a:rPr lang="ja-JP" altLang="en-US" sz="4400" dirty="0"/>
              <a:t>後になるほど、出来る子と出来ない子の差が開く。</a:t>
            </a:r>
            <a:endParaRPr lang="en-US" altLang="ja-JP" sz="4400" dirty="0"/>
          </a:p>
          <a:p>
            <a:endParaRPr kumimoji="1" lang="en-US" altLang="ja-JP" sz="4400" dirty="0"/>
          </a:p>
          <a:p>
            <a:r>
              <a:rPr kumimoji="1" lang="ja-JP" altLang="en-US" sz="4400" dirty="0"/>
              <a:t>イベントが終わってもプログラミングを続けて欲しい。</a:t>
            </a:r>
          </a:p>
        </p:txBody>
      </p:sp>
    </p:spTree>
    <p:extLst>
      <p:ext uri="{BB962C8B-B14F-4D97-AF65-F5344CB8AC3E}">
        <p14:creationId xmlns:p14="http://schemas.microsoft.com/office/powerpoint/2010/main" val="138466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こんな工夫してます。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sz="3600" dirty="0"/>
              <a:t>45</a:t>
            </a:r>
            <a:r>
              <a:rPr lang="ja-JP" altLang="en-US" sz="3600" dirty="0"/>
              <a:t>分ほどで完成できるサンプルを作る。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難しい作業や、つまらない作業を前半に持ってくる。（スプライトや変数の準備など）</a:t>
            </a:r>
            <a:endParaRPr kumimoji="1" lang="en-US" altLang="ja-JP" sz="3600" dirty="0"/>
          </a:p>
          <a:p>
            <a:endParaRPr lang="en-US" altLang="ja-JP" sz="3600" dirty="0"/>
          </a:p>
          <a:p>
            <a:r>
              <a:rPr kumimoji="1" lang="ja-JP" altLang="en-US" sz="3600" dirty="0"/>
              <a:t>改造のアイディアを載せる。（あえて答えは載せない）</a:t>
            </a:r>
          </a:p>
        </p:txBody>
      </p:sp>
    </p:spTree>
    <p:extLst>
      <p:ext uri="{BB962C8B-B14F-4D97-AF65-F5344CB8AC3E}">
        <p14:creationId xmlns:p14="http://schemas.microsoft.com/office/powerpoint/2010/main" val="270533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で、こんな感じになります。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3649436" cy="51642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64" y="1687647"/>
            <a:ext cx="3651586" cy="51673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812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全</a:t>
            </a:r>
            <a:r>
              <a:rPr kumimoji="1" lang="en-US" altLang="ja-JP" dirty="0"/>
              <a:t>4</a:t>
            </a:r>
            <a:r>
              <a:rPr kumimoji="1" lang="ja-JP" altLang="en-US" dirty="0"/>
              <a:t>ページで</a:t>
            </a:r>
            <a:r>
              <a:rPr lang="ja-JP" altLang="en-US" dirty="0"/>
              <a:t>す</a:t>
            </a:r>
            <a:r>
              <a:rPr kumimoji="1" lang="ja-JP" altLang="en-US" dirty="0"/>
              <a:t>。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65" y="1690688"/>
            <a:ext cx="3651585" cy="5167312"/>
          </a:xfrm>
          <a:ln>
            <a:solidFill>
              <a:schemeClr val="tx1"/>
            </a:solidFill>
          </a:ln>
        </p:spPr>
      </p:pic>
      <p:pic>
        <p:nvPicPr>
          <p:cNvPr id="6" name="コンテンツ プレースホルダ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8"/>
            <a:ext cx="3651585" cy="51673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933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51560"/>
            <a:ext cx="7886700" cy="512540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kumimoji="1" lang="ja-JP" altLang="en-US" sz="5800" dirty="0"/>
              <a:t>近日中に</a:t>
            </a:r>
            <a:endParaRPr kumimoji="1" lang="en-US" altLang="ja-JP" sz="5800" dirty="0"/>
          </a:p>
          <a:p>
            <a:pPr marL="0" indent="0" algn="ctr">
              <a:buNone/>
            </a:pPr>
            <a:r>
              <a:rPr kumimoji="1" lang="ja-JP" altLang="en-US" sz="5800" dirty="0"/>
              <a:t>「ゲーム作成マニュアル」</a:t>
            </a:r>
            <a:endParaRPr kumimoji="1" lang="en-US" altLang="ja-JP" sz="5800" dirty="0"/>
          </a:p>
          <a:p>
            <a:pPr marL="0" indent="0" algn="ctr">
              <a:buNone/>
            </a:pPr>
            <a:r>
              <a:rPr kumimoji="1" lang="ja-JP" altLang="en-US" sz="5800" dirty="0"/>
              <a:t>を</a:t>
            </a:r>
            <a:r>
              <a:rPr lang="en-US" altLang="ja-JP" sz="5800" dirty="0"/>
              <a:t>CC</a:t>
            </a:r>
            <a:r>
              <a:rPr lang="ja-JP" altLang="en-US" sz="5800" dirty="0"/>
              <a:t> </a:t>
            </a:r>
            <a:r>
              <a:rPr lang="en-US" altLang="ja-JP" sz="5800" dirty="0"/>
              <a:t>BY</a:t>
            </a:r>
            <a:r>
              <a:rPr lang="ja-JP" altLang="en-US" sz="5800" dirty="0"/>
              <a:t>で公開予定。</a:t>
            </a:r>
            <a:endParaRPr lang="en-US" altLang="ja-JP" sz="58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と、去年から言い続けているので、もうしばらくかかると思う。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興味のある方は、私の</a:t>
            </a:r>
            <a:r>
              <a:rPr lang="en-US" altLang="ja-JP" sz="3600" dirty="0"/>
              <a:t>FB</a:t>
            </a:r>
            <a:r>
              <a:rPr lang="ja-JP" altLang="en-US" sz="3600" dirty="0" err="1"/>
              <a:t>まで</a:t>
            </a:r>
            <a:r>
              <a:rPr lang="ja-JP" altLang="en-US" sz="3600" dirty="0"/>
              <a:t>メッセージよろ。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87389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079" y="2477995"/>
            <a:ext cx="7886700" cy="9688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 dirty="0"/>
              <a:t>ありがとうございました。</a:t>
            </a:r>
            <a:endParaRPr kumimoji="1" lang="en-US" altLang="ja-JP" sz="4400" dirty="0"/>
          </a:p>
          <a:p>
            <a:endParaRPr kumimoji="1" lang="ja-JP" altLang="en-US" sz="44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416628" y="4964988"/>
            <a:ext cx="5769428" cy="753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4400" dirty="0"/>
              <a:t>FB</a:t>
            </a:r>
            <a:r>
              <a:rPr lang="ja-JP" altLang="en-US" sz="4400" dirty="0"/>
              <a:t>アカウントは「井川　健一」で検索</a:t>
            </a:r>
            <a:endParaRPr lang="en-US" altLang="ja-JP" sz="4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4400" dirty="0"/>
              <a:t>猫が丸まったアイコンが目印です。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" r="9412"/>
          <a:stretch/>
        </p:blipFill>
        <p:spPr>
          <a:xfrm>
            <a:off x="1349828" y="4862509"/>
            <a:ext cx="1066800" cy="95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6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99808"/>
            <a:ext cx="7886700" cy="48771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sz="4800" dirty="0"/>
              <a:t>大事なこと</a:t>
            </a:r>
            <a:r>
              <a:rPr lang="ja-JP" altLang="en-US" sz="4800" dirty="0"/>
              <a:t>は</a:t>
            </a:r>
            <a:endParaRPr lang="en-US" altLang="ja-JP" sz="48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80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子ども達を　　　</a:t>
            </a:r>
            <a:br>
              <a:rPr lang="en-US" altLang="ja-JP" sz="80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</a:br>
            <a:r>
              <a:rPr lang="ja-JP" altLang="en-US" sz="80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　　　　信じる心</a:t>
            </a:r>
            <a:endParaRPr lang="en-US" altLang="ja-JP" sz="80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marL="0" indent="0" algn="r">
              <a:buNone/>
            </a:pPr>
            <a:endParaRPr lang="en-US" altLang="ja-JP" sz="3600" dirty="0"/>
          </a:p>
          <a:p>
            <a:pPr marL="0" indent="0" algn="r">
              <a:buNone/>
            </a:pPr>
            <a:r>
              <a:rPr kumimoji="1" lang="ja-JP" altLang="en-US" sz="4800" dirty="0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5037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816160"/>
            <a:ext cx="7886700" cy="53608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4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ja-JP" altLang="en-US" sz="4800" dirty="0">
                <a:solidFill>
                  <a:srgbClr val="FF0000"/>
                </a:solidFill>
              </a:rPr>
              <a:t>子ども達の想像力は神！！</a:t>
            </a:r>
            <a:endParaRPr kumimoji="1" lang="en-US" altLang="ja-JP" sz="4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4800" dirty="0"/>
          </a:p>
          <a:p>
            <a:pPr marL="0" indent="0">
              <a:buNone/>
            </a:pPr>
            <a:r>
              <a:rPr kumimoji="1" lang="ja-JP" altLang="en-US" sz="4000" dirty="0"/>
              <a:t>どんなに説明がヘタクソでも</a:t>
            </a:r>
            <a:r>
              <a:rPr lang="ja-JP" altLang="en-US" sz="4000" dirty="0"/>
              <a:t>、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どんなに資料が手抜きでも、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子ども達なら何とかしてくれる！</a:t>
            </a:r>
            <a:endParaRPr kumimoji="1"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7400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2614731"/>
            <a:ext cx="7886700" cy="3562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000" dirty="0"/>
              <a:t>十分にハードルを低くしてから</a:t>
            </a:r>
            <a:endParaRPr kumimoji="1" lang="en-US" altLang="ja-JP" sz="4000" dirty="0"/>
          </a:p>
          <a:p>
            <a:pPr marL="0" indent="0" algn="ctr">
              <a:buNone/>
            </a:pPr>
            <a:r>
              <a:rPr kumimoji="1" lang="ja-JP" altLang="en-US" sz="4000" dirty="0"/>
              <a:t>資料を作ります（笑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4135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こんなの作ってます。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88" y="1690689"/>
            <a:ext cx="3562224" cy="504085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431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コンセプトはベーマガ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81" y="1541016"/>
            <a:ext cx="3778237" cy="5316984"/>
          </a:xfrm>
        </p:spPr>
      </p:pic>
    </p:spTree>
    <p:extLst>
      <p:ext uri="{BB962C8B-B14F-4D97-AF65-F5344CB8AC3E}">
        <p14:creationId xmlns:p14="http://schemas.microsoft.com/office/powerpoint/2010/main" val="326314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ベーマガの特徴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内容を理解していなくても、とりあえず入力して実行すれば動く。</a:t>
            </a:r>
            <a:endParaRPr kumimoji="1" lang="en-US" altLang="ja-JP" sz="5400" dirty="0"/>
          </a:p>
          <a:p>
            <a:pPr marL="0" indent="0">
              <a:buNone/>
            </a:pPr>
            <a:endParaRPr kumimoji="1" lang="en-US" altLang="ja-JP" sz="5400" dirty="0"/>
          </a:p>
          <a:p>
            <a:r>
              <a:rPr kumimoji="1" lang="ja-JP" altLang="en-US" sz="5400" dirty="0"/>
              <a:t>そして、楽しい！</a:t>
            </a:r>
          </a:p>
        </p:txBody>
      </p:sp>
    </p:spTree>
    <p:extLst>
      <p:ext uri="{BB962C8B-B14F-4D97-AF65-F5344CB8AC3E}">
        <p14:creationId xmlns:p14="http://schemas.microsoft.com/office/powerpoint/2010/main" val="63497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ベーマガの仕様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2394857"/>
            <a:ext cx="7886700" cy="3782106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ゲーム画面のイメージ</a:t>
            </a:r>
            <a:endParaRPr kumimoji="1" lang="en-US" altLang="ja-JP" sz="4400" dirty="0"/>
          </a:p>
          <a:p>
            <a:r>
              <a:rPr lang="ja-JP" altLang="en-US" sz="4400" dirty="0"/>
              <a:t>簡単な説明</a:t>
            </a:r>
            <a:endParaRPr lang="en-US" altLang="ja-JP" sz="4400" dirty="0"/>
          </a:p>
          <a:p>
            <a:r>
              <a:rPr kumimoji="1" lang="ja-JP" altLang="en-US" sz="4400" dirty="0"/>
              <a:t>後はひたすらプログラム</a:t>
            </a:r>
          </a:p>
        </p:txBody>
      </p:sp>
    </p:spTree>
    <p:extLst>
      <p:ext uri="{BB962C8B-B14F-4D97-AF65-F5344CB8AC3E}">
        <p14:creationId xmlns:p14="http://schemas.microsoft.com/office/powerpoint/2010/main" val="225689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で、こんな感じにしました。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88" y="1690689"/>
            <a:ext cx="3562224" cy="5040858"/>
          </a:xfr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3787170" y="38417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画面イメージ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21113" y="58883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簡単な説明</a:t>
            </a:r>
          </a:p>
        </p:txBody>
      </p:sp>
    </p:spTree>
    <p:extLst>
      <p:ext uri="{BB962C8B-B14F-4D97-AF65-F5344CB8AC3E}">
        <p14:creationId xmlns:p14="http://schemas.microsoft.com/office/powerpoint/2010/main" val="283683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288</Words>
  <Application>Microsoft Office PowerPoint</Application>
  <PresentationFormat>画面に合わせる (4:3)</PresentationFormat>
  <Paragraphs>67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HG創英角ﾎﾟｯﾌﾟ体</vt:lpstr>
      <vt:lpstr>游ゴシック</vt:lpstr>
      <vt:lpstr>游ゴシック Light</vt:lpstr>
      <vt:lpstr>Arial</vt:lpstr>
      <vt:lpstr>Calibri</vt:lpstr>
      <vt:lpstr>Calibri Light</vt:lpstr>
      <vt:lpstr>Office テーマ</vt:lpstr>
      <vt:lpstr>俺流 ゲーム作成マニュアル の作り方</vt:lpstr>
      <vt:lpstr>PowerPoint プレゼンテーション</vt:lpstr>
      <vt:lpstr>PowerPoint プレゼンテーション</vt:lpstr>
      <vt:lpstr>PowerPoint プレゼンテーション</vt:lpstr>
      <vt:lpstr>こんなの作ってます。</vt:lpstr>
      <vt:lpstr>コンセプトはベーマガ</vt:lpstr>
      <vt:lpstr>ベーマガの特徴</vt:lpstr>
      <vt:lpstr>ベーマガの仕様</vt:lpstr>
      <vt:lpstr>で、こんな感じにしました。</vt:lpstr>
      <vt:lpstr>でも一つ問題が・・・</vt:lpstr>
      <vt:lpstr>解決策</vt:lpstr>
      <vt:lpstr>で、こうなりました。</vt:lpstr>
      <vt:lpstr>その他のポイント</vt:lpstr>
      <vt:lpstr>こんな工夫してます。</vt:lpstr>
      <vt:lpstr>で、こんな感じになります。</vt:lpstr>
      <vt:lpstr>全4ページです。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俺流 ゲーム作成マニュアル の作り方</dc:title>
  <dc:creator>ikaken</dc:creator>
  <cp:lastModifiedBy>ikaken</cp:lastModifiedBy>
  <cp:revision>7</cp:revision>
  <dcterms:created xsi:type="dcterms:W3CDTF">2017-03-16T03:59:06Z</dcterms:created>
  <dcterms:modified xsi:type="dcterms:W3CDTF">2017-03-16T06:21:41Z</dcterms:modified>
</cp:coreProperties>
</file>