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73" r:id="rId4"/>
    <p:sldId id="262" r:id="rId5"/>
    <p:sldId id="267" r:id="rId6"/>
    <p:sldId id="258" r:id="rId7"/>
    <p:sldId id="259" r:id="rId8"/>
    <p:sldId id="260" r:id="rId9"/>
    <p:sldId id="272" r:id="rId10"/>
    <p:sldId id="270" r:id="rId11"/>
    <p:sldId id="274" r:id="rId12"/>
    <p:sldId id="275" r:id="rId13"/>
    <p:sldId id="269" r:id="rId14"/>
    <p:sldId id="271"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83" d="100"/>
          <a:sy n="83" d="100"/>
        </p:scale>
        <p:origin x="4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井川いかけん" userId="cc5f9ad43fdfcba1" providerId="LiveId" clId="{F682531B-1FFD-47E7-8E0A-29DDF693A945}"/>
    <pc:docChg chg="undo custSel modSld">
      <pc:chgData name="井川いかけん" userId="cc5f9ad43fdfcba1" providerId="LiveId" clId="{F682531B-1FFD-47E7-8E0A-29DDF693A945}" dt="2017-11-12T02:22:08.682" v="172" actId="1076"/>
      <pc:docMkLst>
        <pc:docMk/>
      </pc:docMkLst>
      <pc:sldChg chg="modSp">
        <pc:chgData name="井川いかけん" userId="cc5f9ad43fdfcba1" providerId="LiveId" clId="{F682531B-1FFD-47E7-8E0A-29DDF693A945}" dt="2017-11-12T02:14:50.550" v="140" actId="404"/>
        <pc:sldMkLst>
          <pc:docMk/>
          <pc:sldMk cId="2966378051" sldId="256"/>
        </pc:sldMkLst>
        <pc:spChg chg="mod">
          <ac:chgData name="井川いかけん" userId="cc5f9ad43fdfcba1" providerId="LiveId" clId="{F682531B-1FFD-47E7-8E0A-29DDF693A945}" dt="2017-11-12T02:14:50.550" v="140" actId="404"/>
          <ac:spMkLst>
            <pc:docMk/>
            <pc:sldMk cId="2966378051" sldId="256"/>
            <ac:spMk id="6" creationId="{00000000-0000-0000-0000-000000000000}"/>
          </ac:spMkLst>
        </pc:spChg>
      </pc:sldChg>
      <pc:sldChg chg="addSp delSp modSp">
        <pc:chgData name="井川いかけん" userId="cc5f9ad43fdfcba1" providerId="LiveId" clId="{F682531B-1FFD-47E7-8E0A-29DDF693A945}" dt="2017-11-12T02:22:08.682" v="172" actId="1076"/>
        <pc:sldMkLst>
          <pc:docMk/>
          <pc:sldMk cId="2088153971" sldId="271"/>
        </pc:sldMkLst>
        <pc:spChg chg="mod">
          <ac:chgData name="井川いかけん" userId="cc5f9ad43fdfcba1" providerId="LiveId" clId="{F682531B-1FFD-47E7-8E0A-29DDF693A945}" dt="2017-11-12T02:21:35.496" v="163" actId="14100"/>
          <ac:spMkLst>
            <pc:docMk/>
            <pc:sldMk cId="2088153971" sldId="271"/>
            <ac:spMk id="3" creationId="{00000000-0000-0000-0000-000000000000}"/>
          </ac:spMkLst>
        </pc:spChg>
        <pc:spChg chg="mod">
          <ac:chgData name="井川いかけん" userId="cc5f9ad43fdfcba1" providerId="LiveId" clId="{F682531B-1FFD-47E7-8E0A-29DDF693A945}" dt="2017-11-12T02:15:38.394" v="145" actId="20577"/>
          <ac:spMkLst>
            <pc:docMk/>
            <pc:sldMk cId="2088153971" sldId="271"/>
            <ac:spMk id="4" creationId="{00000000-0000-0000-0000-000000000000}"/>
          </ac:spMkLst>
        </pc:spChg>
        <pc:spChg chg="add">
          <ac:chgData name="井川いかけん" userId="cc5f9ad43fdfcba1" providerId="LiveId" clId="{F682531B-1FFD-47E7-8E0A-29DDF693A945}" dt="2017-11-12T02:21:14.112" v="146"/>
          <ac:spMkLst>
            <pc:docMk/>
            <pc:sldMk cId="2088153971" sldId="271"/>
            <ac:spMk id="7" creationId="{F8A27CAB-21FA-425A-9D57-0B38B3B8DF8E}"/>
          </ac:spMkLst>
        </pc:spChg>
        <pc:spChg chg="add">
          <ac:chgData name="井川いかけん" userId="cc5f9ad43fdfcba1" providerId="LiveId" clId="{F682531B-1FFD-47E7-8E0A-29DDF693A945}" dt="2017-11-12T02:21:14.112" v="146"/>
          <ac:spMkLst>
            <pc:docMk/>
            <pc:sldMk cId="2088153971" sldId="271"/>
            <ac:spMk id="8" creationId="{80F9A0A2-5AEF-416C-9B01-FE268D9087C4}"/>
          </ac:spMkLst>
        </pc:spChg>
        <pc:grpChg chg="add del mod">
          <ac:chgData name="井川いかけん" userId="cc5f9ad43fdfcba1" providerId="LiveId" clId="{F682531B-1FFD-47E7-8E0A-29DDF693A945}" dt="2017-11-12T02:21:58.464" v="170" actId="478"/>
          <ac:grpSpMkLst>
            <pc:docMk/>
            <pc:sldMk cId="2088153971" sldId="271"/>
            <ac:grpSpMk id="5" creationId="{10D33EB8-4B02-445C-9623-14BB565D3D61}"/>
          </ac:grpSpMkLst>
        </pc:grpChg>
        <pc:picChg chg="add mod">
          <ac:chgData name="井川いかけん" userId="cc5f9ad43fdfcba1" providerId="LiveId" clId="{F682531B-1FFD-47E7-8E0A-29DDF693A945}" dt="2017-11-12T02:22:08.682" v="172" actId="1076"/>
          <ac:picMkLst>
            <pc:docMk/>
            <pc:sldMk cId="2088153971" sldId="271"/>
            <ac:picMk id="2" creationId="{DCD0E333-E712-45FE-A3F9-D8CA1CABC9D0}"/>
          </ac:picMkLst>
        </pc:picChg>
        <pc:picChg chg="add">
          <ac:chgData name="井川いかけん" userId="cc5f9ad43fdfcba1" providerId="LiveId" clId="{F682531B-1FFD-47E7-8E0A-29DDF693A945}" dt="2017-11-12T02:21:14.112" v="146"/>
          <ac:picMkLst>
            <pc:docMk/>
            <pc:sldMk cId="2088153971" sldId="271"/>
            <ac:picMk id="6" creationId="{092A5A76-A666-46CA-AB9A-22873442D8D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53867E-0F47-4635-9714-05FDFEBE502B}" type="datetimeFigureOut">
              <a:rPr kumimoji="1" lang="ja-JP" altLang="en-US" smtClean="0"/>
              <a:t>2017/11/12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2DBB9D-C850-4425-A03E-76A9967DEF4C}" type="slidenum">
              <a:rPr kumimoji="1" lang="ja-JP" altLang="en-US" smtClean="0"/>
              <a:t>‹#›</a:t>
            </a:fld>
            <a:endParaRPr kumimoji="1" lang="ja-JP" altLang="en-US"/>
          </a:p>
        </p:txBody>
      </p:sp>
    </p:spTree>
    <p:extLst>
      <p:ext uri="{BB962C8B-B14F-4D97-AF65-F5344CB8AC3E}">
        <p14:creationId xmlns:p14="http://schemas.microsoft.com/office/powerpoint/2010/main" val="2272611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5A5B1-DA47-4210-8B0D-E16EBD3A8E40}" type="datetimeFigureOut">
              <a:rPr kumimoji="1" lang="ja-JP" altLang="en-US" smtClean="0"/>
              <a:t>2017/11/12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D19BF-4602-4C37-86CC-CB934DEB9AE4}" type="slidenum">
              <a:rPr kumimoji="1" lang="ja-JP" altLang="en-US" smtClean="0"/>
              <a:t>‹#›</a:t>
            </a:fld>
            <a:endParaRPr kumimoji="1" lang="ja-JP" altLang="en-US"/>
          </a:p>
        </p:txBody>
      </p:sp>
    </p:spTree>
    <p:extLst>
      <p:ext uri="{BB962C8B-B14F-4D97-AF65-F5344CB8AC3E}">
        <p14:creationId xmlns:p14="http://schemas.microsoft.com/office/powerpoint/2010/main" val="1638346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1</a:t>
            </a:fld>
            <a:endParaRPr kumimoji="1" lang="ja-JP" altLang="en-US"/>
          </a:p>
        </p:txBody>
      </p:sp>
    </p:spTree>
    <p:extLst>
      <p:ext uri="{BB962C8B-B14F-4D97-AF65-F5344CB8AC3E}">
        <p14:creationId xmlns:p14="http://schemas.microsoft.com/office/powerpoint/2010/main" val="3566657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Scratch</a:t>
            </a:r>
            <a:r>
              <a:rPr kumimoji="1" lang="ja-JP" altLang="en-US" dirty="0"/>
              <a:t>のはじめかた」を紹介</a:t>
            </a:r>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11</a:t>
            </a:fld>
            <a:endParaRPr kumimoji="1" lang="ja-JP" altLang="en-US"/>
          </a:p>
        </p:txBody>
      </p:sp>
    </p:spTree>
    <p:extLst>
      <p:ext uri="{BB962C8B-B14F-4D97-AF65-F5344CB8AC3E}">
        <p14:creationId xmlns:p14="http://schemas.microsoft.com/office/powerpoint/2010/main" val="2587042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12</a:t>
            </a:fld>
            <a:endParaRPr kumimoji="1" lang="ja-JP" altLang="en-US"/>
          </a:p>
        </p:txBody>
      </p:sp>
    </p:spTree>
    <p:extLst>
      <p:ext uri="{BB962C8B-B14F-4D97-AF65-F5344CB8AC3E}">
        <p14:creationId xmlns:p14="http://schemas.microsoft.com/office/powerpoint/2010/main" val="4025721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13</a:t>
            </a:fld>
            <a:endParaRPr kumimoji="1" lang="ja-JP" altLang="en-US"/>
          </a:p>
        </p:txBody>
      </p:sp>
    </p:spTree>
    <p:extLst>
      <p:ext uri="{BB962C8B-B14F-4D97-AF65-F5344CB8AC3E}">
        <p14:creationId xmlns:p14="http://schemas.microsoft.com/office/powerpoint/2010/main" val="364905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2</a:t>
            </a:fld>
            <a:endParaRPr kumimoji="1" lang="ja-JP" altLang="en-US"/>
          </a:p>
        </p:txBody>
      </p:sp>
    </p:spTree>
    <p:extLst>
      <p:ext uri="{BB962C8B-B14F-4D97-AF65-F5344CB8AC3E}">
        <p14:creationId xmlns:p14="http://schemas.microsoft.com/office/powerpoint/2010/main" val="310501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前回の体験会に参加した子がいるか確認。</a:t>
            </a:r>
            <a:endParaRPr kumimoji="1" lang="en-US" altLang="ja-JP" dirty="0"/>
          </a:p>
          <a:p>
            <a:r>
              <a:rPr kumimoji="1" lang="ja-JP" altLang="en-US" dirty="0"/>
              <a:t>キーボードやマウスが不安なお子さんは保護者の方がサポートしてあげて下さい。</a:t>
            </a:r>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3</a:t>
            </a:fld>
            <a:endParaRPr kumimoji="1" lang="ja-JP" altLang="en-US"/>
          </a:p>
        </p:txBody>
      </p:sp>
    </p:spTree>
    <p:extLst>
      <p:ext uri="{BB962C8B-B14F-4D97-AF65-F5344CB8AC3E}">
        <p14:creationId xmlns:p14="http://schemas.microsoft.com/office/powerpoint/2010/main" val="44946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4</a:t>
            </a:fld>
            <a:endParaRPr kumimoji="1" lang="ja-JP" altLang="en-US"/>
          </a:p>
        </p:txBody>
      </p:sp>
    </p:spTree>
    <p:extLst>
      <p:ext uri="{BB962C8B-B14F-4D97-AF65-F5344CB8AC3E}">
        <p14:creationId xmlns:p14="http://schemas.microsoft.com/office/powerpoint/2010/main" val="13516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5</a:t>
            </a:fld>
            <a:endParaRPr kumimoji="1" lang="ja-JP" altLang="en-US"/>
          </a:p>
        </p:txBody>
      </p:sp>
    </p:spTree>
    <p:extLst>
      <p:ext uri="{BB962C8B-B14F-4D97-AF65-F5344CB8AC3E}">
        <p14:creationId xmlns:p14="http://schemas.microsoft.com/office/powerpoint/2010/main" val="94328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6</a:t>
            </a:fld>
            <a:endParaRPr kumimoji="1" lang="ja-JP" altLang="en-US"/>
          </a:p>
        </p:txBody>
      </p:sp>
    </p:spTree>
    <p:extLst>
      <p:ext uri="{BB962C8B-B14F-4D97-AF65-F5344CB8AC3E}">
        <p14:creationId xmlns:p14="http://schemas.microsoft.com/office/powerpoint/2010/main" val="1437586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7</a:t>
            </a:fld>
            <a:endParaRPr kumimoji="1" lang="ja-JP" altLang="en-US"/>
          </a:p>
        </p:txBody>
      </p:sp>
    </p:spTree>
    <p:extLst>
      <p:ext uri="{BB962C8B-B14F-4D97-AF65-F5344CB8AC3E}">
        <p14:creationId xmlns:p14="http://schemas.microsoft.com/office/powerpoint/2010/main" val="3080060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Scratch</a:t>
            </a:r>
            <a:r>
              <a:rPr kumimoji="1" lang="ja-JP" altLang="en-US" dirty="0"/>
              <a:t>のはじめかた」を紹介</a:t>
            </a:r>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8</a:t>
            </a:fld>
            <a:endParaRPr kumimoji="1" lang="ja-JP" altLang="en-US"/>
          </a:p>
        </p:txBody>
      </p:sp>
    </p:spTree>
    <p:extLst>
      <p:ext uri="{BB962C8B-B14F-4D97-AF65-F5344CB8AC3E}">
        <p14:creationId xmlns:p14="http://schemas.microsoft.com/office/powerpoint/2010/main" val="3529365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時間が余ったら保護者の方からの質問を受け付ける。</a:t>
            </a:r>
            <a:endParaRPr kumimoji="1" lang="en-US" altLang="ja-JP" dirty="0"/>
          </a:p>
          <a:p>
            <a:r>
              <a:rPr kumimoji="1" lang="ja-JP" altLang="en-US" dirty="0"/>
              <a:t>次回の実施日を紹介する。</a:t>
            </a:r>
          </a:p>
        </p:txBody>
      </p:sp>
      <p:sp>
        <p:nvSpPr>
          <p:cNvPr id="4" name="スライド番号プレースホルダー 3"/>
          <p:cNvSpPr>
            <a:spLocks noGrp="1"/>
          </p:cNvSpPr>
          <p:nvPr>
            <p:ph type="sldNum" sz="quarter" idx="10"/>
          </p:nvPr>
        </p:nvSpPr>
        <p:spPr/>
        <p:txBody>
          <a:bodyPr/>
          <a:lstStyle/>
          <a:p>
            <a:fld id="{71DD19BF-4602-4C37-86CC-CB934DEB9AE4}" type="slidenum">
              <a:rPr kumimoji="1" lang="ja-JP" altLang="en-US" smtClean="0"/>
              <a:t>10</a:t>
            </a:fld>
            <a:endParaRPr kumimoji="1" lang="ja-JP" altLang="en-US"/>
          </a:p>
        </p:txBody>
      </p:sp>
    </p:spTree>
    <p:extLst>
      <p:ext uri="{BB962C8B-B14F-4D97-AF65-F5344CB8AC3E}">
        <p14:creationId xmlns:p14="http://schemas.microsoft.com/office/powerpoint/2010/main" val="2668390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D2F4AD4-D4FC-411C-8EE6-183D6CE4D566}" type="datetimeFigureOut">
              <a:rPr kumimoji="1" lang="ja-JP" altLang="en-US" smtClean="0"/>
              <a:t>2017/11/12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279976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2F4AD4-D4FC-411C-8EE6-183D6CE4D566}" type="datetimeFigureOut">
              <a:rPr kumimoji="1" lang="ja-JP" altLang="en-US" smtClean="0"/>
              <a:t>2017/11/12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195350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2F4AD4-D4FC-411C-8EE6-183D6CE4D566}" type="datetimeFigureOut">
              <a:rPr kumimoji="1" lang="ja-JP" altLang="en-US" smtClean="0"/>
              <a:t>2017/11/12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1313647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2F4AD4-D4FC-411C-8EE6-183D6CE4D566}" type="datetimeFigureOut">
              <a:rPr kumimoji="1" lang="ja-JP" altLang="en-US" smtClean="0"/>
              <a:t>2017/11/12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403618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D2F4AD4-D4FC-411C-8EE6-183D6CE4D566}" type="datetimeFigureOut">
              <a:rPr kumimoji="1" lang="ja-JP" altLang="en-US" smtClean="0"/>
              <a:t>2017/11/12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196002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D2F4AD4-D4FC-411C-8EE6-183D6CE4D566}" type="datetimeFigureOut">
              <a:rPr kumimoji="1" lang="ja-JP" altLang="en-US" smtClean="0"/>
              <a:t>2017/11/12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3331857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D2F4AD4-D4FC-411C-8EE6-183D6CE4D566}" type="datetimeFigureOut">
              <a:rPr kumimoji="1" lang="ja-JP" altLang="en-US" smtClean="0"/>
              <a:t>2017/11/12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2835648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D2F4AD4-D4FC-411C-8EE6-183D6CE4D566}" type="datetimeFigureOut">
              <a:rPr kumimoji="1" lang="ja-JP" altLang="en-US" smtClean="0"/>
              <a:t>2017/11/12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311886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F4AD4-D4FC-411C-8EE6-183D6CE4D566}" type="datetimeFigureOut">
              <a:rPr kumimoji="1" lang="ja-JP" altLang="en-US" smtClean="0"/>
              <a:t>2017/11/12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204052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2F4AD4-D4FC-411C-8EE6-183D6CE4D566}" type="datetimeFigureOut">
              <a:rPr kumimoji="1" lang="ja-JP" altLang="en-US" smtClean="0"/>
              <a:t>2017/11/12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285386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2F4AD4-D4FC-411C-8EE6-183D6CE4D566}" type="datetimeFigureOut">
              <a:rPr kumimoji="1" lang="ja-JP" altLang="en-US" smtClean="0"/>
              <a:t>2017/11/12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385964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F4AD4-D4FC-411C-8EE6-183D6CE4D566}" type="datetimeFigureOut">
              <a:rPr kumimoji="1" lang="ja-JP" altLang="en-US" smtClean="0"/>
              <a:t>2017/11/12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D602C-F1C2-421A-B7AD-4BE2F2934B7A}" type="slidenum">
              <a:rPr kumimoji="1" lang="ja-JP" altLang="en-US" smtClean="0"/>
              <a:t>‹#›</a:t>
            </a:fld>
            <a:endParaRPr kumimoji="1" lang="ja-JP" altLang="en-US"/>
          </a:p>
        </p:txBody>
      </p:sp>
    </p:spTree>
    <p:extLst>
      <p:ext uri="{BB962C8B-B14F-4D97-AF65-F5344CB8AC3E}">
        <p14:creationId xmlns:p14="http://schemas.microsoft.com/office/powerpoint/2010/main" val="197701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587391"/>
            <a:ext cx="9144000" cy="1187356"/>
          </a:xfrm>
        </p:spPr>
        <p:txBody>
          <a:bodyPr>
            <a:noAutofit/>
          </a:bodyPr>
          <a:lstStyle/>
          <a:p>
            <a:r>
              <a:rPr kumimoji="1" lang="en-US" altLang="ja-JP" sz="8800" b="1" dirty="0" err="1">
                <a:solidFill>
                  <a:schemeClr val="accent2">
                    <a:lumMod val="50000"/>
                  </a:schemeClr>
                </a:solidFill>
                <a:latin typeface="ＭＳ Ｐ明朝" panose="02020600040205080304" pitchFamily="18" charset="-128"/>
                <a:ea typeface="ＭＳ Ｐ明朝" panose="02020600040205080304" pitchFamily="18" charset="-128"/>
              </a:rPr>
              <a:t>CoderDojo</a:t>
            </a:r>
            <a:r>
              <a:rPr kumimoji="1" lang="en-US" altLang="ja-JP" sz="8800" b="1" dirty="0">
                <a:solidFill>
                  <a:schemeClr val="accent2">
                    <a:lumMod val="50000"/>
                  </a:schemeClr>
                </a:solidFill>
                <a:latin typeface="ＭＳ Ｐ明朝" panose="02020600040205080304" pitchFamily="18" charset="-128"/>
                <a:ea typeface="ＭＳ Ｐ明朝" panose="02020600040205080304" pitchFamily="18" charset="-128"/>
              </a:rPr>
              <a:t> Mito</a:t>
            </a:r>
            <a:endParaRPr kumimoji="1" lang="ja-JP" altLang="en-US" sz="8800" b="1" dirty="0">
              <a:solidFill>
                <a:schemeClr val="accent2">
                  <a:lumMod val="50000"/>
                </a:schemeClr>
              </a:solidFill>
              <a:latin typeface="ＭＳ Ｐ明朝" panose="02020600040205080304" pitchFamily="18" charset="-128"/>
              <a:ea typeface="ＭＳ Ｐ明朝" panose="02020600040205080304" pitchFamily="18" charset="-128"/>
            </a:endParaRPr>
          </a:p>
        </p:txBody>
      </p:sp>
      <p:sp>
        <p:nvSpPr>
          <p:cNvPr id="3" name="サブタイトル 2"/>
          <p:cNvSpPr>
            <a:spLocks noGrp="1"/>
          </p:cNvSpPr>
          <p:nvPr>
            <p:ph type="subTitle" idx="1"/>
          </p:nvPr>
        </p:nvSpPr>
        <p:spPr>
          <a:xfrm>
            <a:off x="3152633" y="105733"/>
            <a:ext cx="5991367" cy="732051"/>
          </a:xfrm>
        </p:spPr>
        <p:txBody>
          <a:bodyPr>
            <a:normAutofit fontScale="92500"/>
          </a:bodyPr>
          <a:lstStyle/>
          <a:p>
            <a:r>
              <a:rPr lang="ja-JP" altLang="en-US" sz="3600" dirty="0">
                <a:solidFill>
                  <a:schemeClr val="accent2">
                    <a:lumMod val="75000"/>
                  </a:schemeClr>
                </a:solidFill>
                <a:latin typeface="ＭＳ Ｐ明朝" panose="02020600040205080304" pitchFamily="18" charset="-128"/>
                <a:ea typeface="ＭＳ Ｐ明朝" panose="02020600040205080304" pitchFamily="18" charset="-128"/>
              </a:rPr>
              <a:t>プログラミングはとっても楽しい！</a:t>
            </a:r>
          </a:p>
        </p:txBody>
      </p:sp>
      <p:sp>
        <p:nvSpPr>
          <p:cNvPr id="4" name="コンテンツ プレースホルダー 2"/>
          <p:cNvSpPr txBox="1">
            <a:spLocks/>
          </p:cNvSpPr>
          <p:nvPr/>
        </p:nvSpPr>
        <p:spPr>
          <a:xfrm>
            <a:off x="2671977" y="2107653"/>
            <a:ext cx="4288382" cy="27565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b="1" dirty="0">
                <a:latin typeface="ＭＳ 明朝" panose="02020609040205080304" pitchFamily="17" charset="-128"/>
                <a:ea typeface="ＭＳ 明朝" panose="02020609040205080304" pitchFamily="17" charset="-128"/>
              </a:rPr>
              <a:t>１３：３０　はじめのおはなし</a:t>
            </a:r>
            <a:endParaRPr lang="en-US" altLang="ja-JP" sz="2000" b="1" dirty="0">
              <a:latin typeface="ＭＳ 明朝" panose="02020609040205080304" pitchFamily="17" charset="-128"/>
              <a:ea typeface="ＭＳ 明朝" panose="02020609040205080304" pitchFamily="17" charset="-128"/>
            </a:endParaRPr>
          </a:p>
          <a:p>
            <a:pPr algn="l"/>
            <a:r>
              <a:rPr lang="ja-JP" altLang="en-US" sz="2000" b="1" dirty="0">
                <a:latin typeface="ＭＳ 明朝" panose="02020609040205080304" pitchFamily="17" charset="-128"/>
                <a:ea typeface="ＭＳ 明朝" panose="02020609040205080304" pitchFamily="17" charset="-128"/>
              </a:rPr>
              <a:t>１３：４５　プログラミング</a:t>
            </a:r>
            <a:endParaRPr lang="en-US" altLang="ja-JP" sz="2000" b="1" dirty="0">
              <a:latin typeface="ＭＳ 明朝" panose="02020609040205080304" pitchFamily="17" charset="-128"/>
              <a:ea typeface="ＭＳ 明朝" panose="02020609040205080304" pitchFamily="17" charset="-128"/>
            </a:endParaRPr>
          </a:p>
          <a:p>
            <a:pPr algn="l"/>
            <a:endParaRPr lang="en-US" altLang="ja-JP" sz="2000" b="1" dirty="0">
              <a:latin typeface="ＭＳ 明朝" panose="02020609040205080304" pitchFamily="17" charset="-128"/>
              <a:ea typeface="ＭＳ 明朝" panose="02020609040205080304" pitchFamily="17" charset="-128"/>
            </a:endParaRPr>
          </a:p>
          <a:p>
            <a:pPr algn="l"/>
            <a:endParaRPr lang="en-US" altLang="ja-JP" sz="2000" b="1" dirty="0">
              <a:latin typeface="ＭＳ 明朝" panose="02020609040205080304" pitchFamily="17" charset="-128"/>
              <a:ea typeface="ＭＳ 明朝" panose="02020609040205080304" pitchFamily="17" charset="-128"/>
            </a:endParaRPr>
          </a:p>
          <a:p>
            <a:pPr algn="l"/>
            <a:endParaRPr lang="en-US" altLang="ja-JP" sz="2000" b="1" dirty="0">
              <a:latin typeface="ＭＳ 明朝" panose="02020609040205080304" pitchFamily="17" charset="-128"/>
              <a:ea typeface="ＭＳ 明朝" panose="02020609040205080304" pitchFamily="17" charset="-128"/>
            </a:endParaRPr>
          </a:p>
          <a:p>
            <a:pPr algn="l"/>
            <a:r>
              <a:rPr lang="ja-JP" altLang="en-US" sz="2000" b="1" dirty="0">
                <a:latin typeface="ＭＳ 明朝" panose="02020609040205080304" pitchFamily="17" charset="-128"/>
                <a:ea typeface="ＭＳ 明朝" panose="02020609040205080304" pitchFamily="17" charset="-128"/>
              </a:rPr>
              <a:t>１５：００　はっぴょう</a:t>
            </a:r>
            <a:endParaRPr lang="en-US" altLang="ja-JP" sz="2000" b="1" dirty="0">
              <a:latin typeface="ＭＳ 明朝" panose="02020609040205080304" pitchFamily="17" charset="-128"/>
              <a:ea typeface="ＭＳ 明朝" panose="02020609040205080304" pitchFamily="17" charset="-128"/>
            </a:endParaRPr>
          </a:p>
          <a:p>
            <a:pPr algn="l"/>
            <a:r>
              <a:rPr lang="ja-JP" altLang="en-US" sz="2000" b="1" dirty="0">
                <a:latin typeface="ＭＳ 明朝" panose="02020609040205080304" pitchFamily="17" charset="-128"/>
                <a:ea typeface="ＭＳ 明朝" panose="02020609040205080304" pitchFamily="17" charset="-128"/>
              </a:rPr>
              <a:t>１５：１５　おわりのおはなし</a:t>
            </a:r>
          </a:p>
        </p:txBody>
      </p:sp>
      <p:sp>
        <p:nvSpPr>
          <p:cNvPr id="6" name="コンテンツ プレースホルダー 2"/>
          <p:cNvSpPr txBox="1">
            <a:spLocks/>
          </p:cNvSpPr>
          <p:nvPr/>
        </p:nvSpPr>
        <p:spPr>
          <a:xfrm>
            <a:off x="0" y="5197099"/>
            <a:ext cx="9144000" cy="16624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800" dirty="0">
                <a:solidFill>
                  <a:schemeClr val="accent4">
                    <a:lumMod val="50000"/>
                  </a:schemeClr>
                </a:solidFill>
                <a:latin typeface="ＭＳ Ｐ明朝" panose="02020600040205080304" pitchFamily="18" charset="-128"/>
                <a:ea typeface="ＭＳ Ｐ明朝" panose="02020600040205080304" pitchFamily="18" charset="-128"/>
              </a:rPr>
              <a:t>スポンサーの皆様</a:t>
            </a:r>
            <a:endParaRPr lang="en-US" altLang="ja-JP" sz="1800" dirty="0">
              <a:solidFill>
                <a:schemeClr val="accent4">
                  <a:lumMod val="50000"/>
                </a:schemeClr>
              </a:solidFill>
              <a:latin typeface="ＭＳ Ｐ明朝" panose="02020600040205080304" pitchFamily="18" charset="-128"/>
              <a:ea typeface="ＭＳ Ｐ明朝" panose="02020600040205080304" pitchFamily="18" charset="-128"/>
            </a:endParaRPr>
          </a:p>
          <a:p>
            <a:r>
              <a:rPr lang="ja-JP" altLang="en-US" sz="1600" b="1" dirty="0">
                <a:solidFill>
                  <a:schemeClr val="accent4">
                    <a:lumMod val="50000"/>
                  </a:schemeClr>
                </a:solidFill>
                <a:latin typeface="ＭＳ Ｐ明朝" panose="02020600040205080304" pitchFamily="18" charset="-128"/>
                <a:ea typeface="ＭＳ Ｐ明朝" panose="02020600040205080304" pitchFamily="18" charset="-128"/>
              </a:rPr>
              <a:t>シェアオフィス</a:t>
            </a:r>
            <a:r>
              <a:rPr lang="en-US" altLang="ja-JP" sz="1600" b="1" dirty="0">
                <a:solidFill>
                  <a:schemeClr val="accent4">
                    <a:lumMod val="50000"/>
                  </a:schemeClr>
                </a:solidFill>
                <a:latin typeface="ＭＳ Ｐ明朝" panose="02020600040205080304" pitchFamily="18" charset="-128"/>
                <a:ea typeface="ＭＳ Ｐ明朝" panose="02020600040205080304" pitchFamily="18" charset="-128"/>
              </a:rPr>
              <a:t>SSS</a:t>
            </a:r>
            <a:r>
              <a:rPr lang="ja-JP" altLang="en-US" sz="1600" b="1" dirty="0">
                <a:solidFill>
                  <a:schemeClr val="accent4">
                    <a:lumMod val="50000"/>
                  </a:schemeClr>
                </a:solidFill>
                <a:latin typeface="ＭＳ Ｐ明朝" panose="02020600040205080304" pitchFamily="18" charset="-128"/>
                <a:ea typeface="ＭＳ Ｐ明朝" panose="02020600040205080304" pitchFamily="18" charset="-128"/>
              </a:rPr>
              <a:t>（会場）、 </a:t>
            </a:r>
            <a:r>
              <a:rPr lang="en-US" altLang="ja-JP" sz="1600" b="1" dirty="0" err="1">
                <a:solidFill>
                  <a:schemeClr val="accent4">
                    <a:lumMod val="50000"/>
                  </a:schemeClr>
                </a:solidFill>
                <a:latin typeface="ＭＳ Ｐ明朝" panose="02020600040205080304" pitchFamily="18" charset="-128"/>
                <a:ea typeface="ＭＳ Ｐ明朝" panose="02020600040205080304" pitchFamily="18" charset="-128"/>
              </a:rPr>
              <a:t>miel</a:t>
            </a:r>
            <a:r>
              <a:rPr lang="ja-JP" altLang="en-US" sz="1600" b="1" dirty="0">
                <a:solidFill>
                  <a:schemeClr val="accent4">
                    <a:lumMod val="50000"/>
                  </a:schemeClr>
                </a:solidFill>
                <a:latin typeface="ＭＳ Ｐ明朝" panose="02020600040205080304" pitchFamily="18" charset="-128"/>
                <a:ea typeface="ＭＳ Ｐ明朝" panose="02020600040205080304" pitchFamily="18" charset="-128"/>
              </a:rPr>
              <a:t>（チラシ）、パソコン教室のイカワ（</a:t>
            </a:r>
            <a:r>
              <a:rPr lang="en-US" altLang="ja-JP" sz="1600" b="1" dirty="0">
                <a:solidFill>
                  <a:schemeClr val="accent4">
                    <a:lumMod val="50000"/>
                  </a:schemeClr>
                </a:solidFill>
                <a:latin typeface="ＭＳ Ｐ明朝" panose="02020600040205080304" pitchFamily="18" charset="-128"/>
                <a:ea typeface="ＭＳ Ｐ明朝" panose="02020600040205080304" pitchFamily="18" charset="-128"/>
              </a:rPr>
              <a:t>PC</a:t>
            </a:r>
            <a:r>
              <a:rPr lang="ja-JP" altLang="en-US" sz="1600" b="1" dirty="0">
                <a:solidFill>
                  <a:schemeClr val="accent4">
                    <a:lumMod val="50000"/>
                  </a:schemeClr>
                </a:solidFill>
                <a:latin typeface="ＭＳ Ｐ明朝" panose="02020600040205080304" pitchFamily="18" charset="-128"/>
                <a:ea typeface="ＭＳ Ｐ明朝" panose="02020600040205080304" pitchFamily="18" charset="-128"/>
              </a:rPr>
              <a:t>）、</a:t>
            </a:r>
            <a:endParaRPr lang="en-US" altLang="ja-JP" sz="1600" b="1" dirty="0">
              <a:solidFill>
                <a:schemeClr val="accent4">
                  <a:lumMod val="50000"/>
                </a:schemeClr>
              </a:solidFill>
              <a:latin typeface="ＭＳ Ｐ明朝" panose="02020600040205080304" pitchFamily="18" charset="-128"/>
              <a:ea typeface="ＭＳ Ｐ明朝" panose="02020600040205080304" pitchFamily="18" charset="-128"/>
            </a:endParaRPr>
          </a:p>
          <a:p>
            <a:r>
              <a:rPr lang="ja-JP" altLang="en-US" sz="1600" b="1" dirty="0">
                <a:solidFill>
                  <a:schemeClr val="accent4">
                    <a:lumMod val="50000"/>
                  </a:schemeClr>
                </a:solidFill>
                <a:latin typeface="ＭＳ Ｐ明朝" panose="02020600040205080304" pitchFamily="18" charset="-128"/>
                <a:ea typeface="ＭＳ Ｐ明朝" panose="02020600040205080304" pitchFamily="18" charset="-128"/>
              </a:rPr>
              <a:t>ユニオータス（ウェブサイト、撮影）、茨城大学鎌田研究室（アイラ）、志学塾友部（プロジェクター）</a:t>
            </a:r>
          </a:p>
          <a:p>
            <a:r>
              <a:rPr lang="en-US" altLang="ja-JP" sz="1600" dirty="0">
                <a:solidFill>
                  <a:schemeClr val="accent4">
                    <a:lumMod val="50000"/>
                  </a:schemeClr>
                </a:solidFill>
                <a:latin typeface="ＭＳ Ｐ明朝" panose="02020600040205080304" pitchFamily="18" charset="-128"/>
                <a:ea typeface="ＭＳ Ｐ明朝" panose="02020600040205080304" pitchFamily="18" charset="-128"/>
              </a:rPr>
              <a:t>※</a:t>
            </a:r>
            <a:r>
              <a:rPr lang="en-US" altLang="ja-JP" sz="1600" dirty="0" err="1">
                <a:solidFill>
                  <a:schemeClr val="accent4">
                    <a:lumMod val="50000"/>
                  </a:schemeClr>
                </a:solidFill>
                <a:latin typeface="ＭＳ Ｐ明朝" panose="02020600040205080304" pitchFamily="18" charset="-128"/>
                <a:ea typeface="ＭＳ Ｐ明朝" panose="02020600040205080304" pitchFamily="18" charset="-128"/>
              </a:rPr>
              <a:t>CoderDojo</a:t>
            </a:r>
            <a:r>
              <a:rPr lang="en-US" altLang="ja-JP" sz="1600" dirty="0">
                <a:solidFill>
                  <a:schemeClr val="accent4">
                    <a:lumMod val="50000"/>
                  </a:schemeClr>
                </a:solidFill>
                <a:latin typeface="ＭＳ Ｐ明朝" panose="02020600040205080304" pitchFamily="18" charset="-128"/>
                <a:ea typeface="ＭＳ Ｐ明朝" panose="02020600040205080304" pitchFamily="18" charset="-128"/>
              </a:rPr>
              <a:t> Mito </a:t>
            </a:r>
            <a:r>
              <a:rPr lang="ja-JP" altLang="en-US" sz="1600" dirty="0">
                <a:solidFill>
                  <a:schemeClr val="accent4">
                    <a:lumMod val="50000"/>
                  </a:schemeClr>
                </a:solidFill>
                <a:latin typeface="ＭＳ Ｐ明朝" panose="02020600040205080304" pitchFamily="18" charset="-128"/>
                <a:ea typeface="ＭＳ Ｐ明朝" panose="02020600040205080304" pitchFamily="18" charset="-128"/>
              </a:rPr>
              <a:t>は、ボランティアと寄付、スポンサーからの支援で運営されています。</a:t>
            </a:r>
            <a:endParaRPr lang="ja-JP" altLang="en-US" sz="2800" dirty="0">
              <a:solidFill>
                <a:schemeClr val="accent4">
                  <a:lumMod val="50000"/>
                </a:schemeClr>
              </a:solidFill>
              <a:latin typeface="ＭＳ Ｐ明朝" panose="02020600040205080304" pitchFamily="18" charset="-128"/>
              <a:ea typeface="ＭＳ Ｐ明朝" panose="02020600040205080304" pitchFamily="18" charset="-128"/>
            </a:endParaRPr>
          </a:p>
        </p:txBody>
      </p:sp>
      <p:sp>
        <p:nvSpPr>
          <p:cNvPr id="7" name="タイトル 1"/>
          <p:cNvSpPr txBox="1">
            <a:spLocks/>
          </p:cNvSpPr>
          <p:nvPr/>
        </p:nvSpPr>
        <p:spPr>
          <a:xfrm>
            <a:off x="0" y="3080695"/>
            <a:ext cx="4858603" cy="108094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800" b="1" dirty="0" err="1">
                <a:solidFill>
                  <a:schemeClr val="accent2">
                    <a:lumMod val="50000"/>
                  </a:schemeClr>
                </a:solidFill>
                <a:latin typeface="ＭＳ Ｐ明朝" panose="02020600040205080304" pitchFamily="18" charset="-128"/>
                <a:ea typeface="ＭＳ Ｐ明朝" panose="02020600040205080304" pitchFamily="18" charset="-128"/>
              </a:rPr>
              <a:t>CoderDojo</a:t>
            </a:r>
            <a:endParaRPr lang="en-US" altLang="ja-JP" sz="2800" b="1" dirty="0">
              <a:solidFill>
                <a:schemeClr val="accent2">
                  <a:lumMod val="50000"/>
                </a:schemeClr>
              </a:solidFill>
              <a:latin typeface="ＭＳ Ｐ明朝" panose="02020600040205080304" pitchFamily="18" charset="-128"/>
              <a:ea typeface="ＭＳ Ｐ明朝" panose="02020600040205080304" pitchFamily="18" charset="-128"/>
            </a:endParaRPr>
          </a:p>
          <a:p>
            <a:r>
              <a:rPr lang="en-US" altLang="ja-JP" sz="2400" dirty="0">
                <a:latin typeface="ＭＳ Ｐ明朝" panose="02020600040205080304" pitchFamily="18" charset="-128"/>
                <a:ea typeface="ＭＳ Ｐ明朝" panose="02020600040205080304" pitchFamily="18" charset="-128"/>
              </a:rPr>
              <a:t>Let's programming!</a:t>
            </a:r>
            <a:endParaRPr lang="ja-JP" altLang="en-US" sz="2400" dirty="0">
              <a:latin typeface="ＭＳ Ｐ明朝" panose="02020600040205080304" pitchFamily="18" charset="-128"/>
              <a:ea typeface="ＭＳ Ｐ明朝" panose="02020600040205080304" pitchFamily="18" charset="-128"/>
            </a:endParaRPr>
          </a:p>
        </p:txBody>
      </p:sp>
      <p:sp>
        <p:nvSpPr>
          <p:cNvPr id="8" name="タイトル 1"/>
          <p:cNvSpPr txBox="1">
            <a:spLocks/>
          </p:cNvSpPr>
          <p:nvPr/>
        </p:nvSpPr>
        <p:spPr>
          <a:xfrm>
            <a:off x="4285397" y="3169481"/>
            <a:ext cx="4858603" cy="90337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2400" b="1" dirty="0">
                <a:solidFill>
                  <a:schemeClr val="accent6">
                    <a:lumMod val="50000"/>
                  </a:schemeClr>
                </a:solidFill>
                <a:latin typeface="ＭＳ Ｐ明朝" panose="02020600040205080304" pitchFamily="18" charset="-128"/>
                <a:ea typeface="ＭＳ Ｐ明朝" panose="02020600040205080304" pitchFamily="18" charset="-128"/>
              </a:rPr>
              <a:t>プログラミング体験コーナー</a:t>
            </a:r>
            <a:endParaRPr lang="en-US" altLang="ja-JP" sz="2400" b="1" dirty="0">
              <a:solidFill>
                <a:schemeClr val="accent6">
                  <a:lumMod val="50000"/>
                </a:schemeClr>
              </a:solidFill>
              <a:latin typeface="ＭＳ Ｐ明朝" panose="02020600040205080304" pitchFamily="18" charset="-128"/>
              <a:ea typeface="ＭＳ Ｐ明朝" panose="02020600040205080304" pitchFamily="18" charset="-128"/>
            </a:endParaRPr>
          </a:p>
          <a:p>
            <a:r>
              <a:rPr lang="ja-JP" altLang="en-US" sz="1800" dirty="0"/>
              <a:t>～　ゲームを作ろう　～</a:t>
            </a:r>
          </a:p>
        </p:txBody>
      </p:sp>
    </p:spTree>
    <p:extLst>
      <p:ext uri="{BB962C8B-B14F-4D97-AF65-F5344CB8AC3E}">
        <p14:creationId xmlns:p14="http://schemas.microsoft.com/office/powerpoint/2010/main" val="2966378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プログラミングやってみて</a:t>
            </a:r>
          </a:p>
        </p:txBody>
      </p:sp>
      <p:sp>
        <p:nvSpPr>
          <p:cNvPr id="3" name="コンテンツ プレースホルダー 2"/>
          <p:cNvSpPr>
            <a:spLocks noGrp="1"/>
          </p:cNvSpPr>
          <p:nvPr>
            <p:ph idx="1"/>
          </p:nvPr>
        </p:nvSpPr>
        <p:spPr>
          <a:xfrm>
            <a:off x="1001486" y="2569029"/>
            <a:ext cx="7513864" cy="3607934"/>
          </a:xfrm>
        </p:spPr>
        <p:txBody>
          <a:bodyPr>
            <a:normAutofit/>
          </a:bodyPr>
          <a:lstStyle/>
          <a:p>
            <a:r>
              <a:rPr lang="ja-JP" altLang="en-US" sz="4400" dirty="0"/>
              <a:t>たのしかったですか？</a:t>
            </a:r>
            <a:endParaRPr lang="en-US" altLang="ja-JP" sz="4400" dirty="0"/>
          </a:p>
          <a:p>
            <a:endParaRPr kumimoji="1" lang="en-US" altLang="ja-JP" sz="4400" dirty="0"/>
          </a:p>
          <a:p>
            <a:r>
              <a:rPr lang="ja-JP" altLang="en-US" sz="4400" dirty="0"/>
              <a:t>プログラミングつづけますか？</a:t>
            </a:r>
            <a:endParaRPr lang="en-US" altLang="ja-JP" sz="4400" dirty="0"/>
          </a:p>
          <a:p>
            <a:pPr marL="0" indent="0">
              <a:buNone/>
            </a:pPr>
            <a:endParaRPr kumimoji="1" lang="en-US" altLang="ja-JP" sz="4400" dirty="0"/>
          </a:p>
        </p:txBody>
      </p:sp>
    </p:spTree>
    <p:extLst>
      <p:ext uri="{BB962C8B-B14F-4D97-AF65-F5344CB8AC3E}">
        <p14:creationId xmlns:p14="http://schemas.microsoft.com/office/powerpoint/2010/main" val="209247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保護者の方へ</a:t>
            </a:r>
          </a:p>
        </p:txBody>
      </p:sp>
      <p:sp>
        <p:nvSpPr>
          <p:cNvPr id="3" name="コンテンツ プレースホルダー 2"/>
          <p:cNvSpPr>
            <a:spLocks noGrp="1"/>
          </p:cNvSpPr>
          <p:nvPr>
            <p:ph idx="1"/>
          </p:nvPr>
        </p:nvSpPr>
        <p:spPr/>
        <p:txBody>
          <a:bodyPr>
            <a:noAutofit/>
          </a:bodyPr>
          <a:lstStyle/>
          <a:p>
            <a:pPr lvl="0" latinLnBrk="1"/>
            <a:r>
              <a:rPr lang="ja-JP" altLang="ja-JP" sz="4400" dirty="0"/>
              <a:t>プログラミングの体験を一過性のものにせず、お子様が興味を持たれたならば、ご自宅や他のイベントなどでプログラミングに触れる機会を増やしてあげて下さい。</a:t>
            </a:r>
          </a:p>
        </p:txBody>
      </p:sp>
    </p:spTree>
    <p:extLst>
      <p:ext uri="{BB962C8B-B14F-4D97-AF65-F5344CB8AC3E}">
        <p14:creationId xmlns:p14="http://schemas.microsoft.com/office/powerpoint/2010/main" val="256867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お知らせ</a:t>
            </a:r>
          </a:p>
        </p:txBody>
      </p:sp>
      <p:sp>
        <p:nvSpPr>
          <p:cNvPr id="3" name="コンテンツ プレースホルダー 2"/>
          <p:cNvSpPr>
            <a:spLocks noGrp="1"/>
          </p:cNvSpPr>
          <p:nvPr>
            <p:ph idx="1"/>
          </p:nvPr>
        </p:nvSpPr>
        <p:spPr/>
        <p:txBody>
          <a:bodyPr>
            <a:noAutofit/>
          </a:bodyPr>
          <a:lstStyle/>
          <a:p>
            <a:r>
              <a:rPr kumimoji="1" lang="ja-JP" altLang="en-US" sz="4400" dirty="0"/>
              <a:t>ひたちなか</a:t>
            </a:r>
            <a:r>
              <a:rPr kumimoji="1" lang="en-US" altLang="ja-JP" sz="4400" dirty="0"/>
              <a:t>Dojo</a:t>
            </a:r>
            <a:r>
              <a:rPr kumimoji="1" lang="ja-JP" altLang="en-US" sz="4400" dirty="0"/>
              <a:t>の宣伝</a:t>
            </a:r>
            <a:endParaRPr kumimoji="1" lang="en-US" altLang="ja-JP" sz="4400" dirty="0"/>
          </a:p>
          <a:p>
            <a:endParaRPr lang="en-US" altLang="ja-JP" sz="4400" dirty="0"/>
          </a:p>
          <a:p>
            <a:r>
              <a:rPr lang="ja-JP" altLang="en-US" sz="4400" dirty="0"/>
              <a:t>次回の</a:t>
            </a:r>
            <a:r>
              <a:rPr lang="en-US" altLang="ja-JP" sz="4400" dirty="0"/>
              <a:t>Dojo</a:t>
            </a:r>
            <a:r>
              <a:rPr lang="ja-JP" altLang="en-US" sz="4400" dirty="0"/>
              <a:t>の日程</a:t>
            </a:r>
            <a:endParaRPr lang="en-US" altLang="ja-JP" sz="4400" dirty="0"/>
          </a:p>
          <a:p>
            <a:endParaRPr kumimoji="1" lang="en-US" altLang="ja-JP" sz="4400" dirty="0"/>
          </a:p>
          <a:p>
            <a:r>
              <a:rPr lang="ja-JP" altLang="en-US" sz="4400" dirty="0"/>
              <a:t>その他</a:t>
            </a:r>
            <a:endParaRPr kumimoji="1" lang="en-US" altLang="ja-JP" sz="4400" dirty="0"/>
          </a:p>
        </p:txBody>
      </p:sp>
    </p:spTree>
    <p:extLst>
      <p:ext uri="{BB962C8B-B14F-4D97-AF65-F5344CB8AC3E}">
        <p14:creationId xmlns:p14="http://schemas.microsoft.com/office/powerpoint/2010/main" val="411457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お帰りの際は</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en-US" sz="3600" dirty="0"/>
              <a:t>お配りした資料は忘れずにお持ち帰り下さい</a:t>
            </a:r>
            <a:endParaRPr kumimoji="1" lang="en-US" altLang="ja-JP" sz="3600" dirty="0"/>
          </a:p>
          <a:p>
            <a:endParaRPr lang="en-US" altLang="ja-JP" sz="3600" dirty="0"/>
          </a:p>
          <a:p>
            <a:r>
              <a:rPr kumimoji="1" lang="ja-JP" altLang="en-US" sz="3600" dirty="0"/>
              <a:t>アンケートの提出をお願いいたします</a:t>
            </a:r>
            <a:endParaRPr kumimoji="1" lang="en-US" altLang="ja-JP" sz="3600" dirty="0"/>
          </a:p>
          <a:p>
            <a:endParaRPr lang="en-US" altLang="ja-JP" sz="3600" dirty="0"/>
          </a:p>
          <a:p>
            <a:r>
              <a:rPr lang="ja-JP" altLang="en-US" sz="3600" dirty="0"/>
              <a:t>ゴミの持ち帰り、閉会後の片付けにご協力お願いします。</a:t>
            </a:r>
            <a:endParaRPr kumimoji="1" lang="ja-JP" altLang="en-US" sz="3600" dirty="0"/>
          </a:p>
        </p:txBody>
      </p:sp>
    </p:spTree>
    <p:extLst>
      <p:ext uri="{BB962C8B-B14F-4D97-AF65-F5344CB8AC3E}">
        <p14:creationId xmlns:p14="http://schemas.microsoft.com/office/powerpoint/2010/main" val="1205872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550026"/>
            <a:ext cx="7886700" cy="1345575"/>
          </a:xfrm>
        </p:spPr>
        <p:txBody>
          <a:bodyPr>
            <a:normAutofit/>
          </a:bodyPr>
          <a:lstStyle/>
          <a:p>
            <a:pPr marL="0" indent="0" algn="ctr">
              <a:buNone/>
            </a:pPr>
            <a:r>
              <a:rPr lang="ja-JP" altLang="en-US" sz="6000" dirty="0"/>
              <a:t>ありがとうございました</a:t>
            </a:r>
            <a:endParaRPr lang="en-US" altLang="ja-JP" sz="6000" dirty="0"/>
          </a:p>
        </p:txBody>
      </p:sp>
      <p:sp>
        <p:nvSpPr>
          <p:cNvPr id="4" name="コンテンツ プレースホルダー 2"/>
          <p:cNvSpPr txBox="1">
            <a:spLocks/>
          </p:cNvSpPr>
          <p:nvPr/>
        </p:nvSpPr>
        <p:spPr>
          <a:xfrm>
            <a:off x="0" y="4461641"/>
            <a:ext cx="9144000" cy="23251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dirty="0">
                <a:latin typeface="ＭＳ Ｐ明朝" panose="02020600040205080304" pitchFamily="18" charset="-128"/>
                <a:ea typeface="ＭＳ Ｐ明朝" panose="02020600040205080304" pitchFamily="18" charset="-128"/>
              </a:rPr>
              <a:t>スポンサーの皆様</a:t>
            </a:r>
            <a:endParaRPr lang="en-US" altLang="ja-JP" dirty="0">
              <a:latin typeface="ＭＳ Ｐ明朝" panose="02020600040205080304" pitchFamily="18" charset="-128"/>
              <a:ea typeface="ＭＳ Ｐ明朝" panose="02020600040205080304" pitchFamily="18" charset="-128"/>
            </a:endParaRPr>
          </a:p>
          <a:p>
            <a:r>
              <a:rPr lang="ja-JP" altLang="en-US" b="1" dirty="0">
                <a:latin typeface="ＭＳ Ｐ明朝" panose="02020600040205080304" pitchFamily="18" charset="-128"/>
                <a:ea typeface="ＭＳ Ｐ明朝" panose="02020600040205080304" pitchFamily="18" charset="-128"/>
              </a:rPr>
              <a:t>シェアオフィス</a:t>
            </a:r>
            <a:r>
              <a:rPr lang="en-US" altLang="ja-JP" b="1" dirty="0">
                <a:latin typeface="ＭＳ Ｐ明朝" panose="02020600040205080304" pitchFamily="18" charset="-128"/>
                <a:ea typeface="ＭＳ Ｐ明朝" panose="02020600040205080304" pitchFamily="18" charset="-128"/>
              </a:rPr>
              <a:t>SSS</a:t>
            </a:r>
            <a:r>
              <a:rPr lang="ja-JP" altLang="en-US" b="1" dirty="0">
                <a:latin typeface="ＭＳ Ｐ明朝" panose="02020600040205080304" pitchFamily="18" charset="-128"/>
                <a:ea typeface="ＭＳ Ｐ明朝" panose="02020600040205080304" pitchFamily="18" charset="-128"/>
              </a:rPr>
              <a:t>（会場）、 </a:t>
            </a:r>
            <a:r>
              <a:rPr lang="en-US" altLang="ja-JP" b="1" dirty="0" err="1">
                <a:latin typeface="ＭＳ Ｐ明朝" panose="02020600040205080304" pitchFamily="18" charset="-128"/>
                <a:ea typeface="ＭＳ Ｐ明朝" panose="02020600040205080304" pitchFamily="18" charset="-128"/>
              </a:rPr>
              <a:t>miel</a:t>
            </a:r>
            <a:r>
              <a:rPr lang="ja-JP" altLang="en-US" b="1" dirty="0">
                <a:latin typeface="ＭＳ Ｐ明朝" panose="02020600040205080304" pitchFamily="18" charset="-128"/>
                <a:ea typeface="ＭＳ Ｐ明朝" panose="02020600040205080304" pitchFamily="18" charset="-128"/>
              </a:rPr>
              <a:t>（チラシ）、パソコン教室のイカワ（</a:t>
            </a:r>
            <a:r>
              <a:rPr lang="en-US" altLang="ja-JP" b="1" dirty="0">
                <a:latin typeface="ＭＳ Ｐ明朝" panose="02020600040205080304" pitchFamily="18" charset="-128"/>
                <a:ea typeface="ＭＳ Ｐ明朝" panose="02020600040205080304" pitchFamily="18" charset="-128"/>
              </a:rPr>
              <a:t>PC</a:t>
            </a:r>
            <a:r>
              <a:rPr lang="ja-JP" altLang="en-US" b="1" dirty="0">
                <a:latin typeface="ＭＳ Ｐ明朝" panose="02020600040205080304" pitchFamily="18" charset="-128"/>
                <a:ea typeface="ＭＳ Ｐ明朝" panose="02020600040205080304" pitchFamily="18" charset="-128"/>
              </a:rPr>
              <a:t>）、</a:t>
            </a:r>
            <a:endParaRPr lang="en-US" altLang="ja-JP" b="1" dirty="0">
              <a:latin typeface="ＭＳ Ｐ明朝" panose="02020600040205080304" pitchFamily="18" charset="-128"/>
              <a:ea typeface="ＭＳ Ｐ明朝" panose="02020600040205080304" pitchFamily="18" charset="-128"/>
            </a:endParaRPr>
          </a:p>
          <a:p>
            <a:r>
              <a:rPr lang="ja-JP" altLang="en-US" b="1" dirty="0">
                <a:latin typeface="ＭＳ Ｐ明朝" panose="02020600040205080304" pitchFamily="18" charset="-128"/>
                <a:ea typeface="ＭＳ Ｐ明朝" panose="02020600040205080304" pitchFamily="18" charset="-128"/>
              </a:rPr>
              <a:t>ユニオータス（ウェブサイト、撮影）、茨城大学鎌田研究室（アイラ）、</a:t>
            </a:r>
            <a:endParaRPr lang="en-US" altLang="ja-JP" b="1" dirty="0">
              <a:latin typeface="ＭＳ Ｐ明朝" panose="02020600040205080304" pitchFamily="18" charset="-128"/>
              <a:ea typeface="ＭＳ Ｐ明朝" panose="02020600040205080304" pitchFamily="18" charset="-128"/>
            </a:endParaRPr>
          </a:p>
          <a:p>
            <a:r>
              <a:rPr lang="ja-JP" altLang="en-US" b="1" dirty="0">
                <a:latin typeface="ＭＳ Ｐ明朝" panose="02020600040205080304" pitchFamily="18" charset="-128"/>
                <a:ea typeface="ＭＳ Ｐ明朝" panose="02020600040205080304" pitchFamily="18" charset="-128"/>
              </a:rPr>
              <a:t>志学塾友部（プロジェクター） </a:t>
            </a:r>
            <a:endParaRPr lang="en-US" altLang="ja-JP" b="1" dirty="0">
              <a:latin typeface="ＭＳ Ｐ明朝" panose="02020600040205080304" pitchFamily="18" charset="-128"/>
              <a:ea typeface="ＭＳ Ｐ明朝" panose="02020600040205080304" pitchFamily="18" charset="-128"/>
            </a:endParaRPr>
          </a:p>
          <a:p>
            <a:r>
              <a:rPr lang="en-US" altLang="ja-JP" sz="1800" dirty="0">
                <a:latin typeface="ＭＳ Ｐ明朝" panose="02020600040205080304" pitchFamily="18" charset="-128"/>
                <a:ea typeface="ＭＳ Ｐ明朝" panose="02020600040205080304" pitchFamily="18" charset="-128"/>
              </a:rPr>
              <a:t>※CoderDojo Mito </a:t>
            </a:r>
            <a:r>
              <a:rPr lang="ja-JP" altLang="en-US" sz="1800" dirty="0">
                <a:latin typeface="ＭＳ Ｐ明朝" panose="02020600040205080304" pitchFamily="18" charset="-128"/>
                <a:ea typeface="ＭＳ Ｐ明朝" panose="02020600040205080304" pitchFamily="18" charset="-128"/>
              </a:rPr>
              <a:t>は、ボランティアと寄付、スポンサーからの支援で運営されています。</a:t>
            </a:r>
            <a:endParaRPr lang="en-US" altLang="ja-JP" sz="1800" dirty="0">
              <a:latin typeface="ＭＳ Ｐ明朝" panose="02020600040205080304" pitchFamily="18" charset="-128"/>
              <a:ea typeface="ＭＳ Ｐ明朝" panose="02020600040205080304" pitchFamily="18" charset="-128"/>
            </a:endParaRPr>
          </a:p>
        </p:txBody>
      </p:sp>
      <p:pic>
        <p:nvPicPr>
          <p:cNvPr id="2" name="図 1">
            <a:extLst>
              <a:ext uri="{FF2B5EF4-FFF2-40B4-BE49-F238E27FC236}">
                <a16:creationId xmlns:a16="http://schemas.microsoft.com/office/drawing/2014/main" id="{DCD0E333-E712-45FE-A3F9-D8CA1CABC9D0}"/>
              </a:ext>
            </a:extLst>
          </p:cNvPr>
          <p:cNvPicPr>
            <a:picLocks noChangeAspect="1"/>
          </p:cNvPicPr>
          <p:nvPr/>
        </p:nvPicPr>
        <p:blipFill>
          <a:blip r:embed="rId2"/>
          <a:stretch>
            <a:fillRect/>
          </a:stretch>
        </p:blipFill>
        <p:spPr>
          <a:xfrm>
            <a:off x="1839747" y="2921421"/>
            <a:ext cx="5464506" cy="1147869"/>
          </a:xfrm>
          <a:prstGeom prst="rect">
            <a:avLst/>
          </a:prstGeom>
        </p:spPr>
      </p:pic>
    </p:spTree>
    <p:extLst>
      <p:ext uri="{BB962C8B-B14F-4D97-AF65-F5344CB8AC3E}">
        <p14:creationId xmlns:p14="http://schemas.microsoft.com/office/powerpoint/2010/main" val="208815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はじめる前に</a:t>
            </a:r>
          </a:p>
        </p:txBody>
      </p:sp>
      <p:sp>
        <p:nvSpPr>
          <p:cNvPr id="3" name="コンテンツ プレースホルダー 2"/>
          <p:cNvSpPr>
            <a:spLocks noGrp="1"/>
          </p:cNvSpPr>
          <p:nvPr>
            <p:ph idx="1"/>
          </p:nvPr>
        </p:nvSpPr>
        <p:spPr>
          <a:xfrm>
            <a:off x="1781666" y="1825625"/>
            <a:ext cx="6733684" cy="4351338"/>
          </a:xfrm>
        </p:spPr>
        <p:txBody>
          <a:bodyPr>
            <a:normAutofit/>
          </a:bodyPr>
          <a:lstStyle/>
          <a:p>
            <a:r>
              <a:rPr kumimoji="1" lang="ja-JP" altLang="en-US" sz="5400" dirty="0" err="1"/>
              <a:t>しゃしんを</a:t>
            </a:r>
            <a:r>
              <a:rPr kumimoji="1" lang="ja-JP" altLang="en-US" sz="5400" dirty="0"/>
              <a:t>とります</a:t>
            </a:r>
            <a:endParaRPr kumimoji="1" lang="en-US" altLang="ja-JP" sz="5400" dirty="0"/>
          </a:p>
          <a:p>
            <a:endParaRPr kumimoji="1" lang="en-US" altLang="ja-JP" sz="5400" dirty="0"/>
          </a:p>
          <a:p>
            <a:r>
              <a:rPr lang="ja-JP" altLang="en-US" sz="5400" dirty="0"/>
              <a:t>トイレはどこ？</a:t>
            </a:r>
            <a:endParaRPr lang="en-US" altLang="ja-JP" sz="5400" dirty="0"/>
          </a:p>
          <a:p>
            <a:endParaRPr kumimoji="1" lang="en-US" altLang="ja-JP" sz="5400" dirty="0"/>
          </a:p>
          <a:p>
            <a:r>
              <a:rPr kumimoji="1" lang="ja-JP" altLang="en-US" sz="5400" dirty="0"/>
              <a:t>さむくないですか？</a:t>
            </a:r>
            <a:endParaRPr kumimoji="1" lang="en-US" altLang="ja-JP" sz="5400" dirty="0"/>
          </a:p>
          <a:p>
            <a:endParaRPr kumimoji="1" lang="ja-JP" altLang="en-US" dirty="0"/>
          </a:p>
        </p:txBody>
      </p:sp>
    </p:spTree>
    <p:extLst>
      <p:ext uri="{BB962C8B-B14F-4D97-AF65-F5344CB8AC3E}">
        <p14:creationId xmlns:p14="http://schemas.microsoft.com/office/powerpoint/2010/main" val="243602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みんなのことがしりたい</a:t>
            </a:r>
          </a:p>
        </p:txBody>
      </p:sp>
      <p:sp>
        <p:nvSpPr>
          <p:cNvPr id="3" name="コンテンツ プレースホルダー 2"/>
          <p:cNvSpPr>
            <a:spLocks noGrp="1"/>
          </p:cNvSpPr>
          <p:nvPr>
            <p:ph idx="1"/>
          </p:nvPr>
        </p:nvSpPr>
        <p:spPr/>
        <p:txBody>
          <a:bodyPr>
            <a:noAutofit/>
          </a:bodyPr>
          <a:lstStyle/>
          <a:p>
            <a:r>
              <a:rPr kumimoji="1" lang="en-US" altLang="ja-JP" sz="4400" dirty="0" err="1"/>
              <a:t>CoderDojo</a:t>
            </a:r>
            <a:r>
              <a:rPr kumimoji="1" lang="ja-JP" altLang="en-US" sz="4400" dirty="0"/>
              <a:t>はじめて？</a:t>
            </a:r>
            <a:endParaRPr kumimoji="1" lang="en-US" altLang="ja-JP" sz="4400" dirty="0"/>
          </a:p>
          <a:p>
            <a:endParaRPr kumimoji="1" lang="en-US" altLang="ja-JP" sz="4400" dirty="0"/>
          </a:p>
          <a:p>
            <a:r>
              <a:rPr kumimoji="1" lang="ja-JP" altLang="en-US" sz="4400" dirty="0"/>
              <a:t>プログラミングやったことある？</a:t>
            </a:r>
            <a:endParaRPr kumimoji="1" lang="en-US" altLang="ja-JP" sz="4400" dirty="0"/>
          </a:p>
          <a:p>
            <a:endParaRPr lang="en-US" altLang="ja-JP" sz="4400" dirty="0"/>
          </a:p>
          <a:p>
            <a:r>
              <a:rPr kumimoji="1" lang="ja-JP" altLang="en-US" sz="4400" dirty="0"/>
              <a:t>マウスとキーボードつかえる？</a:t>
            </a:r>
          </a:p>
        </p:txBody>
      </p:sp>
    </p:spTree>
    <p:extLst>
      <p:ext uri="{BB962C8B-B14F-4D97-AF65-F5344CB8AC3E}">
        <p14:creationId xmlns:p14="http://schemas.microsoft.com/office/powerpoint/2010/main" val="137190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どんなことをするのか</a:t>
            </a:r>
            <a:endParaRPr kumimoji="1" lang="ja-JP" altLang="en-US" dirty="0"/>
          </a:p>
        </p:txBody>
      </p:sp>
      <p:sp>
        <p:nvSpPr>
          <p:cNvPr id="3" name="コンテンツ プレースホルダー 2"/>
          <p:cNvSpPr>
            <a:spLocks noGrp="1"/>
          </p:cNvSpPr>
          <p:nvPr>
            <p:ph idx="1"/>
          </p:nvPr>
        </p:nvSpPr>
        <p:spPr>
          <a:xfrm>
            <a:off x="0" y="1816197"/>
            <a:ext cx="9144000" cy="5041803"/>
          </a:xfrm>
        </p:spPr>
        <p:txBody>
          <a:bodyPr>
            <a:normAutofit lnSpcReduction="10000"/>
          </a:bodyPr>
          <a:lstStyle/>
          <a:p>
            <a:pPr algn="ctr"/>
            <a:r>
              <a:rPr kumimoji="1" lang="ja-JP" altLang="en-US" sz="5400" dirty="0"/>
              <a:t>プログラミング</a:t>
            </a:r>
            <a:endParaRPr kumimoji="1" lang="en-US" altLang="ja-JP" sz="5400" dirty="0"/>
          </a:p>
          <a:p>
            <a:pPr algn="ctr"/>
            <a:endParaRPr kumimoji="1" lang="en-US" altLang="ja-JP" sz="5400" dirty="0"/>
          </a:p>
          <a:p>
            <a:pPr algn="ctr"/>
            <a:endParaRPr lang="en-US" altLang="ja-JP" sz="5400" dirty="0"/>
          </a:p>
          <a:p>
            <a:pPr marL="0" indent="0" algn="ctr">
              <a:buNone/>
            </a:pPr>
            <a:endParaRPr lang="en-US" altLang="ja-JP" sz="5400" dirty="0"/>
          </a:p>
          <a:p>
            <a:pPr marL="0" indent="0" algn="ctr">
              <a:buNone/>
            </a:pPr>
            <a:endParaRPr lang="en-US" altLang="ja-JP" sz="5400" dirty="0"/>
          </a:p>
          <a:p>
            <a:pPr algn="ctr"/>
            <a:r>
              <a:rPr kumimoji="1" lang="ja-JP" altLang="en-US" sz="5400" dirty="0"/>
              <a:t>はっぴょう</a:t>
            </a:r>
            <a:endParaRPr kumimoji="1" lang="en-US" altLang="ja-JP" sz="5400" dirty="0"/>
          </a:p>
          <a:p>
            <a:pPr algn="ctr"/>
            <a:endParaRPr lang="en-US" altLang="ja-JP" sz="5400" dirty="0"/>
          </a:p>
        </p:txBody>
      </p:sp>
      <p:sp>
        <p:nvSpPr>
          <p:cNvPr id="4" name="タイトル 1"/>
          <p:cNvSpPr txBox="1">
            <a:spLocks/>
          </p:cNvSpPr>
          <p:nvPr/>
        </p:nvSpPr>
        <p:spPr>
          <a:xfrm>
            <a:off x="0" y="2719570"/>
            <a:ext cx="4858603" cy="108094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b="1" dirty="0" err="1">
                <a:solidFill>
                  <a:schemeClr val="accent2">
                    <a:lumMod val="50000"/>
                  </a:schemeClr>
                </a:solidFill>
                <a:latin typeface="ＭＳ Ｐ明朝" panose="02020600040205080304" pitchFamily="18" charset="-128"/>
                <a:ea typeface="ＭＳ Ｐ明朝" panose="02020600040205080304" pitchFamily="18" charset="-128"/>
              </a:rPr>
              <a:t>CoderDojo</a:t>
            </a:r>
            <a:endParaRPr lang="en-US" altLang="ja-JP" sz="3600" b="1" dirty="0">
              <a:solidFill>
                <a:schemeClr val="accent2">
                  <a:lumMod val="50000"/>
                </a:schemeClr>
              </a:solidFill>
              <a:latin typeface="ＭＳ Ｐ明朝" panose="02020600040205080304" pitchFamily="18" charset="-128"/>
              <a:ea typeface="ＭＳ Ｐ明朝" panose="02020600040205080304" pitchFamily="18" charset="-128"/>
            </a:endParaRPr>
          </a:p>
          <a:p>
            <a:r>
              <a:rPr lang="en-US" altLang="ja-JP" sz="3200" dirty="0">
                <a:latin typeface="ＭＳ Ｐ明朝" panose="02020600040205080304" pitchFamily="18" charset="-128"/>
                <a:ea typeface="ＭＳ Ｐ明朝" panose="02020600040205080304" pitchFamily="18" charset="-128"/>
              </a:rPr>
              <a:t>Let's programming!</a:t>
            </a:r>
            <a:endParaRPr lang="ja-JP" altLang="en-US" sz="3200" dirty="0">
              <a:latin typeface="ＭＳ Ｐ明朝" panose="02020600040205080304" pitchFamily="18" charset="-128"/>
              <a:ea typeface="ＭＳ Ｐ明朝" panose="02020600040205080304" pitchFamily="18" charset="-128"/>
            </a:endParaRPr>
          </a:p>
        </p:txBody>
      </p:sp>
      <p:sp>
        <p:nvSpPr>
          <p:cNvPr id="5" name="タイトル 1"/>
          <p:cNvSpPr txBox="1">
            <a:spLocks/>
          </p:cNvSpPr>
          <p:nvPr/>
        </p:nvSpPr>
        <p:spPr>
          <a:xfrm>
            <a:off x="3314436" y="3991867"/>
            <a:ext cx="5829564" cy="90337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3200" b="1" dirty="0">
                <a:solidFill>
                  <a:schemeClr val="accent6">
                    <a:lumMod val="50000"/>
                  </a:schemeClr>
                </a:solidFill>
                <a:latin typeface="ＭＳ Ｐ明朝" panose="02020600040205080304" pitchFamily="18" charset="-128"/>
                <a:ea typeface="ＭＳ Ｐ明朝" panose="02020600040205080304" pitchFamily="18" charset="-128"/>
              </a:rPr>
              <a:t>プログラミング体験コーナー</a:t>
            </a:r>
            <a:endParaRPr lang="en-US" altLang="ja-JP" sz="3200" b="1" dirty="0">
              <a:solidFill>
                <a:schemeClr val="accent6">
                  <a:lumMod val="50000"/>
                </a:schemeClr>
              </a:solidFill>
              <a:latin typeface="ＭＳ Ｐ明朝" panose="02020600040205080304" pitchFamily="18" charset="-128"/>
              <a:ea typeface="ＭＳ Ｐ明朝" panose="02020600040205080304" pitchFamily="18" charset="-128"/>
            </a:endParaRPr>
          </a:p>
          <a:p>
            <a:r>
              <a:rPr lang="ja-JP" altLang="en-US" sz="2400" dirty="0"/>
              <a:t>～　ゲームを作ろう　～</a:t>
            </a:r>
          </a:p>
        </p:txBody>
      </p:sp>
      <p:sp>
        <p:nvSpPr>
          <p:cNvPr id="6" name="角丸四角形吹き出し 5"/>
          <p:cNvSpPr/>
          <p:nvPr/>
        </p:nvSpPr>
        <p:spPr>
          <a:xfrm>
            <a:off x="4501790" y="2839246"/>
            <a:ext cx="3671249" cy="836311"/>
          </a:xfrm>
          <a:prstGeom prst="wedgeRoundRectCallout">
            <a:avLst>
              <a:gd name="adj1" fmla="val -60407"/>
              <a:gd name="adj2" fmla="val -1419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dirty="0"/>
              <a:t>何でも自由に作っていいよ！</a:t>
            </a:r>
          </a:p>
        </p:txBody>
      </p:sp>
      <p:sp>
        <p:nvSpPr>
          <p:cNvPr id="7" name="角丸四角形吹き出し 6"/>
          <p:cNvSpPr/>
          <p:nvPr/>
        </p:nvSpPr>
        <p:spPr>
          <a:xfrm>
            <a:off x="199404" y="4280451"/>
            <a:ext cx="3314436" cy="836311"/>
          </a:xfrm>
          <a:prstGeom prst="wedgeRoundRectCallout">
            <a:avLst>
              <a:gd name="adj1" fmla="val 59308"/>
              <a:gd name="adj2" fmla="val -3541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dirty="0"/>
              <a:t>簡単なゲームを作るよ！</a:t>
            </a:r>
          </a:p>
        </p:txBody>
      </p:sp>
    </p:spTree>
    <p:extLst>
      <p:ext uri="{BB962C8B-B14F-4D97-AF65-F5344CB8AC3E}">
        <p14:creationId xmlns:p14="http://schemas.microsoft.com/office/powerpoint/2010/main" val="352718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メンバーしょうかい</a:t>
            </a:r>
          </a:p>
        </p:txBody>
      </p:sp>
      <p:sp>
        <p:nvSpPr>
          <p:cNvPr id="3" name="コンテンツ プレースホルダー 2"/>
          <p:cNvSpPr>
            <a:spLocks noGrp="1"/>
          </p:cNvSpPr>
          <p:nvPr>
            <p:ph idx="1"/>
          </p:nvPr>
        </p:nvSpPr>
        <p:spPr>
          <a:xfrm>
            <a:off x="628650" y="2205873"/>
            <a:ext cx="7886700" cy="3266879"/>
          </a:xfrm>
        </p:spPr>
        <p:txBody>
          <a:bodyPr>
            <a:normAutofit/>
          </a:bodyPr>
          <a:lstStyle/>
          <a:p>
            <a:pPr marL="0" indent="0" algn="ctr">
              <a:buNone/>
            </a:pPr>
            <a:r>
              <a:rPr lang="ja-JP" altLang="en-US" sz="6000" dirty="0"/>
              <a:t>ニンジャのみなさん</a:t>
            </a:r>
            <a:endParaRPr lang="en-US" altLang="ja-JP" sz="6000" dirty="0"/>
          </a:p>
          <a:p>
            <a:pPr marL="0" indent="0" algn="ctr">
              <a:buNone/>
            </a:pPr>
            <a:r>
              <a:rPr lang="ja-JP" altLang="en-US" sz="6000" dirty="0"/>
              <a:t>メンターのみなさん</a:t>
            </a:r>
            <a:endParaRPr lang="en-US" altLang="ja-JP" sz="6000" dirty="0"/>
          </a:p>
          <a:p>
            <a:pPr marL="0" indent="0" algn="ctr">
              <a:buNone/>
            </a:pPr>
            <a:r>
              <a:rPr lang="ja-JP" altLang="en-US" sz="6000" dirty="0"/>
              <a:t>チャンピオンさん</a:t>
            </a:r>
          </a:p>
        </p:txBody>
      </p:sp>
    </p:spTree>
    <p:extLst>
      <p:ext uri="{BB962C8B-B14F-4D97-AF65-F5344CB8AC3E}">
        <p14:creationId xmlns:p14="http://schemas.microsoft.com/office/powerpoint/2010/main" val="372220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おやくそく</a:t>
            </a:r>
          </a:p>
        </p:txBody>
      </p:sp>
      <p:sp>
        <p:nvSpPr>
          <p:cNvPr id="3" name="コンテンツ プレースホルダー 2"/>
          <p:cNvSpPr>
            <a:spLocks noGrp="1"/>
          </p:cNvSpPr>
          <p:nvPr>
            <p:ph idx="1"/>
          </p:nvPr>
        </p:nvSpPr>
        <p:spPr>
          <a:xfrm>
            <a:off x="1593130" y="1825625"/>
            <a:ext cx="6922220" cy="4351338"/>
          </a:xfrm>
        </p:spPr>
        <p:txBody>
          <a:bodyPr>
            <a:normAutofit/>
          </a:bodyPr>
          <a:lstStyle/>
          <a:p>
            <a:r>
              <a:rPr kumimoji="1" lang="ja-JP" altLang="en-US" sz="5400" dirty="0"/>
              <a:t>はしりまわらない</a:t>
            </a:r>
            <a:endParaRPr kumimoji="1" lang="en-US" altLang="ja-JP" sz="5400" dirty="0"/>
          </a:p>
          <a:p>
            <a:endParaRPr kumimoji="1" lang="en-US" altLang="ja-JP" sz="5400" dirty="0"/>
          </a:p>
          <a:p>
            <a:r>
              <a:rPr lang="ja-JP" altLang="en-US" sz="5400" dirty="0"/>
              <a:t>ケンカしない</a:t>
            </a:r>
            <a:endParaRPr lang="en-US" altLang="ja-JP" sz="5400" dirty="0"/>
          </a:p>
          <a:p>
            <a:endParaRPr lang="en-US" altLang="ja-JP" sz="5400" dirty="0"/>
          </a:p>
          <a:p>
            <a:r>
              <a:rPr kumimoji="1" lang="ja-JP" altLang="en-US" sz="5400" dirty="0"/>
              <a:t>パソコンをたたかない</a:t>
            </a:r>
          </a:p>
        </p:txBody>
      </p:sp>
    </p:spTree>
    <p:extLst>
      <p:ext uri="{BB962C8B-B14F-4D97-AF65-F5344CB8AC3E}">
        <p14:creationId xmlns:p14="http://schemas.microsoft.com/office/powerpoint/2010/main" val="99054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err="1"/>
              <a:t>べん</a:t>
            </a:r>
            <a:r>
              <a:rPr kumimoji="1" lang="ja-JP" altLang="en-US" dirty="0"/>
              <a:t>きょうじゃないよ</a:t>
            </a:r>
          </a:p>
        </p:txBody>
      </p:sp>
      <p:sp>
        <p:nvSpPr>
          <p:cNvPr id="3" name="コンテンツ プレースホルダー 2"/>
          <p:cNvSpPr>
            <a:spLocks noGrp="1"/>
          </p:cNvSpPr>
          <p:nvPr>
            <p:ph idx="1"/>
          </p:nvPr>
        </p:nvSpPr>
        <p:spPr>
          <a:xfrm>
            <a:off x="628650" y="1951347"/>
            <a:ext cx="7886700" cy="4225615"/>
          </a:xfrm>
        </p:spPr>
        <p:txBody>
          <a:bodyPr>
            <a:normAutofit fontScale="92500" lnSpcReduction="20000"/>
          </a:bodyPr>
          <a:lstStyle/>
          <a:p>
            <a:pPr marL="0" indent="0" algn="ctr">
              <a:buNone/>
            </a:pPr>
            <a:r>
              <a:rPr kumimoji="1" lang="ja-JP" altLang="en-US" sz="6600" dirty="0"/>
              <a:t>わからなかったら</a:t>
            </a:r>
            <a:endParaRPr kumimoji="1" lang="en-US" altLang="ja-JP" sz="6600" dirty="0"/>
          </a:p>
          <a:p>
            <a:pPr marL="0" indent="0" algn="ctr">
              <a:buNone/>
            </a:pPr>
            <a:r>
              <a:rPr lang="ja-JP" altLang="en-US" sz="6600" dirty="0"/>
              <a:t>まわりにきこう</a:t>
            </a:r>
            <a:endParaRPr kumimoji="1" lang="en-US" altLang="ja-JP" sz="6600" dirty="0"/>
          </a:p>
          <a:p>
            <a:pPr marL="0" indent="0" algn="ctr">
              <a:buNone/>
            </a:pPr>
            <a:endParaRPr lang="en-US" altLang="ja-JP" sz="6600" dirty="0"/>
          </a:p>
          <a:p>
            <a:pPr marL="0" indent="0" algn="ctr">
              <a:buNone/>
            </a:pPr>
            <a:r>
              <a:rPr kumimoji="1" lang="ja-JP" altLang="en-US" sz="6600" dirty="0"/>
              <a:t>できない子がいたら</a:t>
            </a:r>
            <a:endParaRPr kumimoji="1" lang="en-US" altLang="ja-JP" sz="6600" dirty="0"/>
          </a:p>
          <a:p>
            <a:pPr marL="0" indent="0" algn="ctr">
              <a:buNone/>
            </a:pPr>
            <a:r>
              <a:rPr lang="ja-JP" altLang="en-US" sz="6600" dirty="0"/>
              <a:t>おしえてあげよう</a:t>
            </a:r>
            <a:endParaRPr kumimoji="1" lang="ja-JP" altLang="en-US" sz="6600" dirty="0"/>
          </a:p>
        </p:txBody>
      </p:sp>
    </p:spTree>
    <p:extLst>
      <p:ext uri="{BB962C8B-B14F-4D97-AF65-F5344CB8AC3E}">
        <p14:creationId xmlns:p14="http://schemas.microsoft.com/office/powerpoint/2010/main" val="296754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保護者の方へ</a:t>
            </a:r>
          </a:p>
        </p:txBody>
      </p:sp>
      <p:sp>
        <p:nvSpPr>
          <p:cNvPr id="3" name="コンテンツ プレースホルダー 2"/>
          <p:cNvSpPr>
            <a:spLocks noGrp="1"/>
          </p:cNvSpPr>
          <p:nvPr>
            <p:ph idx="1"/>
          </p:nvPr>
        </p:nvSpPr>
        <p:spPr/>
        <p:txBody>
          <a:bodyPr>
            <a:noAutofit/>
          </a:bodyPr>
          <a:lstStyle/>
          <a:p>
            <a:pPr lvl="0" latinLnBrk="1"/>
            <a:r>
              <a:rPr lang="ja-JP" altLang="ja-JP" sz="4400" dirty="0"/>
              <a:t>主役は子供です。</a:t>
            </a:r>
            <a:br>
              <a:rPr lang="en-US" altLang="ja-JP" sz="4400" dirty="0"/>
            </a:br>
            <a:r>
              <a:rPr lang="ja-JP" altLang="ja-JP" sz="4400" dirty="0"/>
              <a:t>親子で楽しむことも大事ですが、子供の楽しみを取らないようにご注意下さい。</a:t>
            </a:r>
            <a:br>
              <a:rPr lang="en-US" altLang="ja-JP" sz="4400" dirty="0"/>
            </a:br>
            <a:r>
              <a:rPr lang="ja-JP" altLang="ja-JP" sz="4400" dirty="0"/>
              <a:t>ポイントは「口は出すけど手は出さない」「出来たらほめる」です。</a:t>
            </a:r>
          </a:p>
        </p:txBody>
      </p:sp>
    </p:spTree>
    <p:extLst>
      <p:ext uri="{BB962C8B-B14F-4D97-AF65-F5344CB8AC3E}">
        <p14:creationId xmlns:p14="http://schemas.microsoft.com/office/powerpoint/2010/main" val="294436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418898"/>
            <a:ext cx="9144000" cy="3484180"/>
          </a:xfrm>
        </p:spPr>
        <p:txBody>
          <a:bodyPr>
            <a:normAutofit/>
          </a:bodyPr>
          <a:lstStyle/>
          <a:p>
            <a:pPr algn="ctr"/>
            <a:r>
              <a:rPr lang="ja-JP" altLang="en-US" b="1" dirty="0">
                <a:latin typeface="ＭＳ Ｐ明朝" panose="02020600040205080304" pitchFamily="18" charset="-128"/>
                <a:ea typeface="ＭＳ Ｐ明朝" panose="02020600040205080304" pitchFamily="18" charset="-128"/>
              </a:rPr>
              <a:t>さあ、プログラミングを</a:t>
            </a:r>
            <a:br>
              <a:rPr lang="en-US" altLang="ja-JP" b="1" dirty="0">
                <a:latin typeface="ＭＳ Ｐ明朝" panose="02020600040205080304" pitchFamily="18" charset="-128"/>
                <a:ea typeface="ＭＳ Ｐ明朝" panose="02020600040205080304" pitchFamily="18" charset="-128"/>
              </a:rPr>
            </a:br>
            <a:r>
              <a:rPr lang="ja-JP" altLang="en-US" b="1" dirty="0">
                <a:latin typeface="ＭＳ Ｐ明朝" panose="02020600040205080304" pitchFamily="18" charset="-128"/>
                <a:ea typeface="ＭＳ Ｐ明朝" panose="02020600040205080304" pitchFamily="18" charset="-128"/>
              </a:rPr>
              <a:t>はじめよう！</a:t>
            </a:r>
            <a:br>
              <a:rPr lang="en-US" altLang="ja-JP" b="1" dirty="0">
                <a:latin typeface="ＭＳ Ｐ明朝" panose="02020600040205080304" pitchFamily="18" charset="-128"/>
                <a:ea typeface="ＭＳ Ｐ明朝" panose="02020600040205080304" pitchFamily="18" charset="-128"/>
              </a:rPr>
            </a:br>
            <a:br>
              <a:rPr lang="en-US" altLang="ja-JP" b="1" dirty="0">
                <a:latin typeface="ＭＳ Ｐ明朝" panose="02020600040205080304" pitchFamily="18" charset="-128"/>
                <a:ea typeface="ＭＳ Ｐ明朝" panose="02020600040205080304" pitchFamily="18" charset="-128"/>
              </a:rPr>
            </a:br>
            <a:r>
              <a:rPr lang="en-US" altLang="ja-JP" b="1" dirty="0">
                <a:latin typeface="ＭＳ Ｐ明朝" panose="02020600040205080304" pitchFamily="18" charset="-128"/>
                <a:ea typeface="ＭＳ Ｐ明朝" panose="02020600040205080304" pitchFamily="18" charset="-128"/>
              </a:rPr>
              <a:t>Let's programming!</a:t>
            </a:r>
            <a:endParaRPr kumimoji="1" lang="ja-JP" altLang="en-US" b="1" dirty="0"/>
          </a:p>
        </p:txBody>
      </p:sp>
      <p:sp>
        <p:nvSpPr>
          <p:cNvPr id="4" name="タイトル 1"/>
          <p:cNvSpPr txBox="1">
            <a:spLocks/>
          </p:cNvSpPr>
          <p:nvPr/>
        </p:nvSpPr>
        <p:spPr>
          <a:xfrm>
            <a:off x="0" y="5777055"/>
            <a:ext cx="4858603" cy="108094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800" b="1" dirty="0" err="1">
                <a:solidFill>
                  <a:schemeClr val="accent2">
                    <a:lumMod val="50000"/>
                  </a:schemeClr>
                </a:solidFill>
                <a:latin typeface="ＭＳ Ｐ明朝" panose="02020600040205080304" pitchFamily="18" charset="-128"/>
                <a:ea typeface="ＭＳ Ｐ明朝" panose="02020600040205080304" pitchFamily="18" charset="-128"/>
              </a:rPr>
              <a:t>CoderDojo</a:t>
            </a:r>
            <a:endParaRPr lang="en-US" altLang="ja-JP" sz="2800" b="1" dirty="0">
              <a:solidFill>
                <a:schemeClr val="accent2">
                  <a:lumMod val="50000"/>
                </a:schemeClr>
              </a:solidFill>
              <a:latin typeface="ＭＳ Ｐ明朝" panose="02020600040205080304" pitchFamily="18" charset="-128"/>
              <a:ea typeface="ＭＳ Ｐ明朝" panose="02020600040205080304" pitchFamily="18" charset="-128"/>
            </a:endParaRPr>
          </a:p>
          <a:p>
            <a:r>
              <a:rPr lang="en-US" altLang="ja-JP" sz="2400" dirty="0">
                <a:latin typeface="ＭＳ Ｐ明朝" panose="02020600040205080304" pitchFamily="18" charset="-128"/>
                <a:ea typeface="ＭＳ Ｐ明朝" panose="02020600040205080304" pitchFamily="18" charset="-128"/>
              </a:rPr>
              <a:t>Let's programming!</a:t>
            </a:r>
            <a:endParaRPr lang="ja-JP" altLang="en-US" sz="2400" dirty="0">
              <a:latin typeface="ＭＳ Ｐ明朝" panose="02020600040205080304" pitchFamily="18" charset="-128"/>
              <a:ea typeface="ＭＳ Ｐ明朝" panose="02020600040205080304" pitchFamily="18" charset="-128"/>
            </a:endParaRPr>
          </a:p>
        </p:txBody>
      </p:sp>
      <p:sp>
        <p:nvSpPr>
          <p:cNvPr id="5" name="タイトル 1"/>
          <p:cNvSpPr txBox="1">
            <a:spLocks/>
          </p:cNvSpPr>
          <p:nvPr/>
        </p:nvSpPr>
        <p:spPr>
          <a:xfrm>
            <a:off x="4285397" y="5865841"/>
            <a:ext cx="4858603" cy="90337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2400" b="1" dirty="0">
                <a:solidFill>
                  <a:schemeClr val="accent6">
                    <a:lumMod val="50000"/>
                  </a:schemeClr>
                </a:solidFill>
                <a:latin typeface="ＭＳ Ｐ明朝" panose="02020600040205080304" pitchFamily="18" charset="-128"/>
                <a:ea typeface="ＭＳ Ｐ明朝" panose="02020600040205080304" pitchFamily="18" charset="-128"/>
              </a:rPr>
              <a:t>プログラミング体験コーナー</a:t>
            </a:r>
            <a:endParaRPr lang="en-US" altLang="ja-JP" sz="2400" b="1" dirty="0">
              <a:solidFill>
                <a:schemeClr val="accent6">
                  <a:lumMod val="50000"/>
                </a:schemeClr>
              </a:solidFill>
              <a:latin typeface="ＭＳ Ｐ明朝" panose="02020600040205080304" pitchFamily="18" charset="-128"/>
              <a:ea typeface="ＭＳ Ｐ明朝" panose="02020600040205080304" pitchFamily="18" charset="-128"/>
            </a:endParaRPr>
          </a:p>
          <a:p>
            <a:r>
              <a:rPr lang="ja-JP" altLang="en-US" sz="1800" dirty="0"/>
              <a:t>～　ゲームを作ろう　～</a:t>
            </a:r>
          </a:p>
        </p:txBody>
      </p:sp>
    </p:spTree>
    <p:extLst>
      <p:ext uri="{BB962C8B-B14F-4D97-AF65-F5344CB8AC3E}">
        <p14:creationId xmlns:p14="http://schemas.microsoft.com/office/powerpoint/2010/main" val="167965407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TM03457444[[fn=基礎]]</Template>
  <TotalTime>532</TotalTime>
  <Words>424</Words>
  <Application>Microsoft Office PowerPoint</Application>
  <PresentationFormat>画面に合わせる (4:3)</PresentationFormat>
  <Paragraphs>107</Paragraphs>
  <Slides>14</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ＭＳ Ｐゴシック</vt:lpstr>
      <vt:lpstr>ＭＳ Ｐ明朝</vt:lpstr>
      <vt:lpstr>ＭＳ 明朝</vt:lpstr>
      <vt:lpstr>Arial</vt:lpstr>
      <vt:lpstr>Calibri</vt:lpstr>
      <vt:lpstr>Calibri Light</vt:lpstr>
      <vt:lpstr>Office テーマ</vt:lpstr>
      <vt:lpstr>CoderDojo Mito</vt:lpstr>
      <vt:lpstr>はじめる前に</vt:lpstr>
      <vt:lpstr>みんなのことがしりたい</vt:lpstr>
      <vt:lpstr>どんなことをするのか</vt:lpstr>
      <vt:lpstr>メンバーしょうかい</vt:lpstr>
      <vt:lpstr>おやくそく</vt:lpstr>
      <vt:lpstr>べんきょうじゃないよ</vt:lpstr>
      <vt:lpstr>保護者の方へ</vt:lpstr>
      <vt:lpstr>さあ、プログラミングを はじめよう！  Let's programming!</vt:lpstr>
      <vt:lpstr>プログラミングやってみて</vt:lpstr>
      <vt:lpstr>保護者の方へ</vt:lpstr>
      <vt:lpstr>お知らせ</vt:lpstr>
      <vt:lpstr>お帰りの際は</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プログラミング体験会</dc:title>
  <dc:creator>井川健一</dc:creator>
  <cp:lastModifiedBy>井川いかけん</cp:lastModifiedBy>
  <cp:revision>36</cp:revision>
  <dcterms:created xsi:type="dcterms:W3CDTF">2016-08-08T07:51:58Z</dcterms:created>
  <dcterms:modified xsi:type="dcterms:W3CDTF">2017-11-12T02:22:13Z</dcterms:modified>
</cp:coreProperties>
</file>