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2" r:id="rId2"/>
    <p:sldId id="265" r:id="rId3"/>
    <p:sldId id="261" r:id="rId4"/>
    <p:sldId id="263" r:id="rId5"/>
    <p:sldId id="259" r:id="rId6"/>
    <p:sldId id="266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3867E-0F47-4635-9714-05FDFEBE502B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DBB9D-C850-4425-A03E-76A9967DEF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611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5A5B1-DA47-4210-8B0D-E16EBD3A8E40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D19BF-4602-4C37-86CC-CB934DEB9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34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D19BF-4602-4C37-86CC-CB934DEB9AE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40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Code</a:t>
            </a:r>
            <a:r>
              <a:rPr kumimoji="1" lang="ja-JP" altLang="en-US" dirty="0" smtClean="0"/>
              <a:t>とはプログラムのことです。プログラムを使って茨城県を元気にしていく団体。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D19BF-4602-4C37-86CC-CB934DEB9AE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10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D19BF-4602-4C37-86CC-CB934DEB9AE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50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「プログラム」という言葉が分からなくても大丈夫、これから体験してもらいます。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D19BF-4602-4C37-86CC-CB934DEB9AE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752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D19BF-4602-4C37-86CC-CB934DEB9AE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060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資料の確認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漢字が読めない子はひらがなモードへ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D19BF-4602-4C37-86CC-CB934DEB9AE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34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AD4-D4FC-411C-8EE6-183D6CE4D56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602C-F1C2-421A-B7AD-4BE2F2934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76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AD4-D4FC-411C-8EE6-183D6CE4D56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602C-F1C2-421A-B7AD-4BE2F2934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50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AD4-D4FC-411C-8EE6-183D6CE4D56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602C-F1C2-421A-B7AD-4BE2F2934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64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AD4-D4FC-411C-8EE6-183D6CE4D56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602C-F1C2-421A-B7AD-4BE2F2934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18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AD4-D4FC-411C-8EE6-183D6CE4D56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602C-F1C2-421A-B7AD-4BE2F2934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02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AD4-D4FC-411C-8EE6-183D6CE4D56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602C-F1C2-421A-B7AD-4BE2F2934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85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AD4-D4FC-411C-8EE6-183D6CE4D56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602C-F1C2-421A-B7AD-4BE2F2934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64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AD4-D4FC-411C-8EE6-183D6CE4D56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602C-F1C2-421A-B7AD-4BE2F2934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86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AD4-D4FC-411C-8EE6-183D6CE4D56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602C-F1C2-421A-B7AD-4BE2F2934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2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AD4-D4FC-411C-8EE6-183D6CE4D56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602C-F1C2-421A-B7AD-4BE2F2934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86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AD4-D4FC-411C-8EE6-183D6CE4D56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602C-F1C2-421A-B7AD-4BE2F2934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64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AD4-D4FC-411C-8EE6-183D6CE4D566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D602C-F1C2-421A-B7AD-4BE2F2934B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187356"/>
            <a:ext cx="9144000" cy="2820538"/>
          </a:xfrm>
        </p:spPr>
        <p:txBody>
          <a:bodyPr>
            <a:noAutofit/>
          </a:bodyPr>
          <a:lstStyle/>
          <a:p>
            <a:r>
              <a:rPr kumimoji="1" lang="ja-JP" altLang="en-US" sz="8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プログラミング</a:t>
            </a:r>
            <a:r>
              <a:rPr kumimoji="1" lang="en-US" altLang="ja-JP" sz="8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kumimoji="1" lang="en-US" altLang="ja-JP" sz="8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kumimoji="1" lang="ja-JP" altLang="en-US" sz="8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体験コーナー</a:t>
            </a:r>
            <a:endParaRPr kumimoji="1" lang="ja-JP" altLang="en-US" sz="8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276677"/>
            <a:ext cx="9144000" cy="1117600"/>
          </a:xfrm>
        </p:spPr>
        <p:txBody>
          <a:bodyPr>
            <a:normAutofit fontScale="92500"/>
          </a:bodyPr>
          <a:lstStyle/>
          <a:p>
            <a:r>
              <a:rPr lang="ja-JP" altLang="en-US" sz="4800" dirty="0"/>
              <a:t>～　</a:t>
            </a:r>
            <a:r>
              <a:rPr lang="ja-JP" altLang="en-US" sz="4800" dirty="0" smtClean="0"/>
              <a:t>スクラッチで</a:t>
            </a:r>
            <a:r>
              <a:rPr lang="ja-JP" altLang="en-US" sz="4800" dirty="0"/>
              <a:t>ゲームを作ろう　～</a:t>
            </a:r>
          </a:p>
        </p:txBody>
      </p:sp>
    </p:spTree>
    <p:extLst>
      <p:ext uri="{BB962C8B-B14F-4D97-AF65-F5344CB8AC3E}">
        <p14:creationId xmlns:p14="http://schemas.microsoft.com/office/powerpoint/2010/main" val="2628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わたしはだれでしょう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3508" y="1825625"/>
            <a:ext cx="7421841" cy="4351338"/>
          </a:xfrm>
        </p:spPr>
        <p:txBody>
          <a:bodyPr>
            <a:normAutofit/>
          </a:bodyPr>
          <a:lstStyle/>
          <a:p>
            <a:r>
              <a:rPr lang="ja-JP" altLang="en-US" sz="5400" dirty="0" smtClean="0"/>
              <a:t>内原町に住んでいる</a:t>
            </a:r>
            <a:endParaRPr lang="en-US" altLang="ja-JP" sz="5400" dirty="0" smtClean="0"/>
          </a:p>
          <a:p>
            <a:endParaRPr lang="en-US" altLang="ja-JP" sz="5400" dirty="0"/>
          </a:p>
          <a:p>
            <a:r>
              <a:rPr lang="ja-JP" altLang="en-US" sz="5400" dirty="0" smtClean="0"/>
              <a:t>パソコンのせんせい</a:t>
            </a:r>
            <a:endParaRPr lang="en-US" altLang="ja-JP" sz="5400" dirty="0" smtClean="0"/>
          </a:p>
          <a:p>
            <a:endParaRPr kumimoji="1" lang="en-US" altLang="ja-JP" sz="5400" dirty="0"/>
          </a:p>
          <a:p>
            <a:r>
              <a:rPr lang="en-US" altLang="ja-JP" sz="5400" dirty="0" smtClean="0"/>
              <a:t>Code for Ibaraki</a:t>
            </a:r>
            <a:r>
              <a:rPr lang="ja-JP" altLang="en-US" sz="5400" dirty="0" smtClean="0"/>
              <a:t>メンバー</a:t>
            </a:r>
            <a:endParaRPr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15901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では、はじめます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2356701"/>
            <a:ext cx="7886700" cy="3820262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ゲームはすきですか？</a:t>
            </a:r>
            <a:endParaRPr kumimoji="1" lang="en-US" altLang="ja-JP" sz="4800" dirty="0" smtClean="0"/>
          </a:p>
          <a:p>
            <a:endParaRPr lang="en-US" altLang="ja-JP" sz="4800" dirty="0"/>
          </a:p>
          <a:p>
            <a:r>
              <a:rPr kumimoji="1" lang="ja-JP" altLang="en-US" sz="4800" dirty="0" smtClean="0"/>
              <a:t>どんなゲームをやりますか？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630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ゲームはつくれる！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2300139"/>
            <a:ext cx="7886700" cy="3876823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ゲームは</a:t>
            </a:r>
            <a:r>
              <a:rPr kumimoji="1" lang="ja-JP" altLang="en-US" sz="4000" dirty="0" smtClean="0">
                <a:solidFill>
                  <a:srgbClr val="FF0000"/>
                </a:solidFill>
              </a:rPr>
              <a:t>プログラム</a:t>
            </a:r>
            <a:r>
              <a:rPr kumimoji="1" lang="ja-JP" altLang="en-US" sz="4000" dirty="0" smtClean="0"/>
              <a:t>でできている</a:t>
            </a:r>
            <a:endParaRPr kumimoji="1" lang="en-US" altLang="ja-JP" sz="4000" dirty="0" smtClean="0"/>
          </a:p>
          <a:p>
            <a:endParaRPr lang="en-US" altLang="ja-JP" sz="4000" dirty="0"/>
          </a:p>
          <a:p>
            <a:r>
              <a:rPr kumimoji="1" lang="ja-JP" altLang="en-US" sz="4000" dirty="0" smtClean="0">
                <a:solidFill>
                  <a:srgbClr val="FF0000"/>
                </a:solidFill>
              </a:rPr>
              <a:t>プログラミング</a:t>
            </a:r>
            <a:r>
              <a:rPr kumimoji="1" lang="ja-JP" altLang="en-US" sz="4000" dirty="0" smtClean="0"/>
              <a:t>ができれば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en-US" sz="4000" dirty="0" smtClean="0"/>
              <a:t>　　　　　　　　　　　ゲームも</a:t>
            </a:r>
            <a:r>
              <a:rPr lang="ja-JP" altLang="en-US" sz="4000" dirty="0"/>
              <a:t>つく</a:t>
            </a:r>
            <a:r>
              <a:rPr lang="ja-JP" altLang="en-US" sz="4000" dirty="0" smtClean="0"/>
              <a:t>れる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186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err="1" smtClean="0"/>
              <a:t>べん</a:t>
            </a:r>
            <a:r>
              <a:rPr kumimoji="1" lang="ja-JP" altLang="en-US" dirty="0" smtClean="0"/>
              <a:t>きょうじゃないよ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951347"/>
            <a:ext cx="7886700" cy="422561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kumimoji="1" lang="ja-JP" altLang="en-US" sz="6600" dirty="0" smtClean="0"/>
              <a:t>わからなかったら</a:t>
            </a:r>
            <a:endParaRPr kumimoji="1" lang="en-US" altLang="ja-JP" sz="6600" dirty="0" smtClean="0"/>
          </a:p>
          <a:p>
            <a:pPr marL="0" indent="0" algn="ctr">
              <a:buNone/>
            </a:pPr>
            <a:r>
              <a:rPr lang="ja-JP" altLang="en-US" sz="6600" dirty="0"/>
              <a:t>まわりに</a:t>
            </a:r>
            <a:r>
              <a:rPr lang="ja-JP" altLang="en-US" sz="6600" dirty="0" smtClean="0"/>
              <a:t>き</a:t>
            </a:r>
            <a:r>
              <a:rPr lang="ja-JP" altLang="en-US" sz="6600" dirty="0"/>
              <a:t>こう</a:t>
            </a:r>
            <a:endParaRPr kumimoji="1" lang="en-US" altLang="ja-JP" sz="6600" dirty="0" smtClean="0"/>
          </a:p>
          <a:p>
            <a:pPr marL="0" indent="0" algn="ctr">
              <a:buNone/>
            </a:pPr>
            <a:endParaRPr lang="en-US" altLang="ja-JP" sz="6600" dirty="0"/>
          </a:p>
          <a:p>
            <a:pPr marL="0" indent="0" algn="ctr">
              <a:buNone/>
            </a:pPr>
            <a:r>
              <a:rPr kumimoji="1" lang="ja-JP" altLang="en-US" sz="6600" dirty="0" smtClean="0"/>
              <a:t>できない子がいたら</a:t>
            </a:r>
            <a:endParaRPr kumimoji="1" lang="en-US" altLang="ja-JP" sz="6600" dirty="0" smtClean="0"/>
          </a:p>
          <a:p>
            <a:pPr marL="0" indent="0" algn="ctr">
              <a:buNone/>
            </a:pPr>
            <a:r>
              <a:rPr lang="ja-JP" altLang="en-US" sz="6600" dirty="0" smtClean="0"/>
              <a:t>おしえてあげよう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9675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505011"/>
            <a:ext cx="9144000" cy="1325563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6000" dirty="0" smtClean="0"/>
              <a:t>さあ、ゲームをつくろう！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962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180</TotalTime>
  <Words>118</Words>
  <Application>Microsoft Office PowerPoint</Application>
  <PresentationFormat>画面に合わせる (4:3)</PresentationFormat>
  <Paragraphs>34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ＭＳ 明朝</vt:lpstr>
      <vt:lpstr>Arial</vt:lpstr>
      <vt:lpstr>Calibri</vt:lpstr>
      <vt:lpstr>Calibri Light</vt:lpstr>
      <vt:lpstr>Office テーマ</vt:lpstr>
      <vt:lpstr>プログラミング 体験コーナー</vt:lpstr>
      <vt:lpstr>わたしはだれでしょう</vt:lpstr>
      <vt:lpstr>では、はじめます</vt:lpstr>
      <vt:lpstr>ゲームはつくれる！</vt:lpstr>
      <vt:lpstr>べんきょうじゃないよ</vt:lpstr>
      <vt:lpstr>さあ、ゲームをつくろう！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プログラミング体験会</dc:title>
  <dc:creator>井川健一</dc:creator>
  <cp:lastModifiedBy>井川いかけん</cp:lastModifiedBy>
  <cp:revision>27</cp:revision>
  <dcterms:created xsi:type="dcterms:W3CDTF">2016-08-08T07:51:58Z</dcterms:created>
  <dcterms:modified xsi:type="dcterms:W3CDTF">2016-11-11T10:48:34Z</dcterms:modified>
</cp:coreProperties>
</file>