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64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250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68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5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014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3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19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201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99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239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33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AA2A-AC00-4C2E-81C8-595988FED2C0}" type="datetimeFigureOut">
              <a:rPr lang="id-ID" smtClean="0"/>
              <a:t>19/09/2017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FE51-4DC9-4D01-968F-C736FCE24A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601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8142190" y="727820"/>
            <a:ext cx="1385047" cy="64545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sentinel</a:t>
            </a:r>
            <a:endParaRPr lang="id-ID" dirty="0"/>
          </a:p>
        </p:txBody>
      </p:sp>
      <p:sp>
        <p:nvSpPr>
          <p:cNvPr id="5" name="Flowchart: Process 4"/>
          <p:cNvSpPr/>
          <p:nvPr/>
        </p:nvSpPr>
        <p:spPr>
          <a:xfrm>
            <a:off x="5392269" y="579901"/>
            <a:ext cx="1936377" cy="9412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Superresolution</a:t>
            </a:r>
            <a:r>
              <a:rPr lang="en-US" dirty="0" smtClean="0"/>
              <a:t> algorithm</a:t>
            </a:r>
            <a:endParaRPr lang="id-ID" dirty="0"/>
          </a:p>
        </p:txBody>
      </p:sp>
      <p:sp>
        <p:nvSpPr>
          <p:cNvPr id="6" name="Flowchart: Process 5"/>
          <p:cNvSpPr/>
          <p:nvPr/>
        </p:nvSpPr>
        <p:spPr>
          <a:xfrm>
            <a:off x="2971797" y="579901"/>
            <a:ext cx="1936377" cy="9412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Sen2cor atmospheric correction</a:t>
            </a:r>
            <a:endParaRPr lang="id-ID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605118" y="384919"/>
            <a:ext cx="1869141" cy="13312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sentinel</a:t>
            </a:r>
            <a:endParaRPr lang="id-ID" dirty="0"/>
          </a:p>
        </p:txBody>
      </p:sp>
      <p:sp>
        <p:nvSpPr>
          <p:cNvPr id="8" name="Flowchart: Document 7"/>
          <p:cNvSpPr/>
          <p:nvPr/>
        </p:nvSpPr>
        <p:spPr>
          <a:xfrm>
            <a:off x="10320613" y="2154887"/>
            <a:ext cx="1385047" cy="65218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file</a:t>
            </a:r>
            <a:endParaRPr lang="id-ID" dirty="0"/>
          </a:p>
        </p:txBody>
      </p:sp>
      <p:sp>
        <p:nvSpPr>
          <p:cNvPr id="9" name="Flowchart: Process 8"/>
          <p:cNvSpPr/>
          <p:nvPr/>
        </p:nvSpPr>
        <p:spPr>
          <a:xfrm>
            <a:off x="8142189" y="2151524"/>
            <a:ext cx="1385047" cy="67235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clip</a:t>
            </a:r>
            <a:endParaRPr lang="id-ID" dirty="0"/>
          </a:p>
        </p:txBody>
      </p:sp>
      <p:sp>
        <p:nvSpPr>
          <p:cNvPr id="10" name="Flowchart: Document 9"/>
          <p:cNvSpPr/>
          <p:nvPr/>
        </p:nvSpPr>
        <p:spPr>
          <a:xfrm>
            <a:off x="5788953" y="2144797"/>
            <a:ext cx="1304365" cy="82363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</a:t>
            </a:r>
            <a:r>
              <a:rPr lang="en-US" dirty="0"/>
              <a:t>a</a:t>
            </a:r>
            <a:r>
              <a:rPr lang="en-US" dirty="0" smtClean="0"/>
              <a:t>rea of interest</a:t>
            </a:r>
            <a:endParaRPr lang="id-ID" dirty="0"/>
          </a:p>
        </p:txBody>
      </p:sp>
      <p:sp>
        <p:nvSpPr>
          <p:cNvPr id="11" name="Flowchart: Process 10"/>
          <p:cNvSpPr/>
          <p:nvPr/>
        </p:nvSpPr>
        <p:spPr>
          <a:xfrm>
            <a:off x="3570188" y="2151524"/>
            <a:ext cx="1169894" cy="8505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id-ID" dirty="0"/>
          </a:p>
        </p:txBody>
      </p:sp>
      <p:sp>
        <p:nvSpPr>
          <p:cNvPr id="12" name="Flowchart: Document 11"/>
          <p:cNvSpPr/>
          <p:nvPr/>
        </p:nvSpPr>
        <p:spPr>
          <a:xfrm>
            <a:off x="1210235" y="2151524"/>
            <a:ext cx="1264024" cy="8505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Nutrient map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1048871" y="3886199"/>
            <a:ext cx="1492617" cy="7799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Fertilizer calculation</a:t>
            </a:r>
            <a:endParaRPr lang="id-ID" dirty="0"/>
          </a:p>
        </p:txBody>
      </p:sp>
      <p:sp>
        <p:nvSpPr>
          <p:cNvPr id="14" name="Flowchart: Document 13"/>
          <p:cNvSpPr/>
          <p:nvPr/>
        </p:nvSpPr>
        <p:spPr>
          <a:xfrm>
            <a:off x="3294515" y="3886199"/>
            <a:ext cx="1526247" cy="8740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Fertilizer requirement</a:t>
            </a:r>
            <a:endParaRPr lang="id-ID" dirty="0"/>
          </a:p>
        </p:txBody>
      </p:sp>
      <p:cxnSp>
        <p:nvCxnSpPr>
          <p:cNvPr id="16" name="Straight Arrow Connector 15"/>
          <p:cNvCxnSpPr>
            <a:stCxn id="7" idx="3"/>
            <a:endCxn id="6" idx="1"/>
          </p:cNvCxnSpPr>
          <p:nvPr/>
        </p:nvCxnSpPr>
        <p:spPr>
          <a:xfrm flipV="1">
            <a:off x="2474259" y="1050548"/>
            <a:ext cx="497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5" idx="1"/>
          </p:cNvCxnSpPr>
          <p:nvPr/>
        </p:nvCxnSpPr>
        <p:spPr>
          <a:xfrm>
            <a:off x="4908174" y="1050548"/>
            <a:ext cx="48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4" idx="1"/>
          </p:cNvCxnSpPr>
          <p:nvPr/>
        </p:nvCxnSpPr>
        <p:spPr>
          <a:xfrm>
            <a:off x="7328646" y="1050548"/>
            <a:ext cx="813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9" idx="0"/>
          </p:cNvCxnSpPr>
          <p:nvPr/>
        </p:nvCxnSpPr>
        <p:spPr>
          <a:xfrm flipH="1">
            <a:off x="8834713" y="1330603"/>
            <a:ext cx="1" cy="8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9" idx="3"/>
          </p:cNvCxnSpPr>
          <p:nvPr/>
        </p:nvCxnSpPr>
        <p:spPr>
          <a:xfrm flipH="1">
            <a:off x="9527236" y="2480979"/>
            <a:ext cx="793377" cy="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7093318" y="2487700"/>
            <a:ext cx="1048871" cy="6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11" idx="3"/>
          </p:cNvCxnSpPr>
          <p:nvPr/>
        </p:nvCxnSpPr>
        <p:spPr>
          <a:xfrm flipH="1">
            <a:off x="4740082" y="2556614"/>
            <a:ext cx="1048871" cy="2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1"/>
            <a:endCxn id="12" idx="3"/>
          </p:cNvCxnSpPr>
          <p:nvPr/>
        </p:nvCxnSpPr>
        <p:spPr>
          <a:xfrm flipH="1">
            <a:off x="2474259" y="2576788"/>
            <a:ext cx="1095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 flipH="1">
            <a:off x="1795180" y="2945823"/>
            <a:ext cx="47067" cy="94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4" idx="1"/>
          </p:cNvCxnSpPr>
          <p:nvPr/>
        </p:nvCxnSpPr>
        <p:spPr>
          <a:xfrm>
            <a:off x="2541488" y="4276164"/>
            <a:ext cx="753027" cy="4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9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717386" y="551328"/>
            <a:ext cx="9125861" cy="5755343"/>
            <a:chOff x="717386" y="551328"/>
            <a:chExt cx="9125861" cy="5755343"/>
          </a:xfrm>
        </p:grpSpPr>
        <p:sp>
          <p:nvSpPr>
            <p:cNvPr id="17" name="Flowchart: Process 16"/>
            <p:cNvSpPr/>
            <p:nvPr/>
          </p:nvSpPr>
          <p:spPr>
            <a:xfrm>
              <a:off x="717386" y="551328"/>
              <a:ext cx="9125861" cy="575534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778830" y="4623829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1</a:t>
              </a:r>
              <a:endParaRPr lang="id-ID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87572" y="2306878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2</a:t>
              </a:r>
              <a:endParaRPr lang="id-ID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02698" y="2322675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3</a:t>
              </a:r>
              <a:endParaRPr lang="id-ID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5782" y="3719511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8A</a:t>
              </a:r>
              <a:endParaRPr lang="id-ID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46048" y="2291049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4</a:t>
              </a:r>
              <a:endParaRPr lang="id-ID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98102" y="3100922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5</a:t>
              </a:r>
              <a:endParaRPr lang="id-ID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13228" y="3107297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6</a:t>
              </a:r>
              <a:endParaRPr lang="id-ID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38074" y="3090286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7</a:t>
              </a:r>
              <a:endParaRPr lang="id-ID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12603" y="2329516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8</a:t>
              </a:r>
              <a:endParaRPr lang="id-ID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485" y="4592203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9</a:t>
              </a:r>
              <a:endParaRPr lang="id-ID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38074" y="459864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10</a:t>
              </a:r>
              <a:endParaRPr lang="id-ID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98068" y="373226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12</a:t>
              </a:r>
              <a:endParaRPr lang="id-ID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31977" y="3719511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Band 11</a:t>
              </a:r>
              <a:endParaRPr lang="id-ID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44465" y="5599811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NDVI</a:t>
              </a:r>
              <a:endParaRPr lang="id-ID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6927" y="5578752"/>
              <a:ext cx="600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SAVI</a:t>
              </a:r>
              <a:endParaRPr lang="id-ID" dirty="0"/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6616764" y="3144897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96783" y="5184762"/>
              <a:ext cx="1758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Vegetation index</a:t>
              </a:r>
              <a:endParaRPr lang="id-ID" u="sn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39890" y="1864156"/>
              <a:ext cx="147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Resolusi</a:t>
              </a:r>
              <a:r>
                <a:rPr lang="en-US" u="sng" dirty="0" smtClean="0"/>
                <a:t> 10 m</a:t>
              </a:r>
              <a:endParaRPr lang="id-ID" u="sn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50420" y="2658200"/>
              <a:ext cx="147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Resolusi</a:t>
              </a:r>
              <a:r>
                <a:rPr lang="en-US" u="sng" dirty="0" smtClean="0"/>
                <a:t> 20 m</a:t>
              </a:r>
              <a:endParaRPr lang="id-ID" u="sng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631985" y="5581312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4472348" y="2354301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6597209" y="2329516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8583936" y="2328840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2635891" y="3132548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4482878" y="3123110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2633875" y="3732263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2621455" y="2322675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4485153" y="3734244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6570117" y="3767453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61525" y="4162233"/>
              <a:ext cx="1474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Resolusi</a:t>
              </a:r>
              <a:r>
                <a:rPr lang="en-US" u="sng" dirty="0" smtClean="0"/>
                <a:t> 60 m</a:t>
              </a:r>
              <a:endParaRPr lang="id-ID" u="sng" dirty="0"/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2631985" y="4639566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Flowchart: Process 33"/>
            <p:cNvSpPr/>
            <p:nvPr/>
          </p:nvSpPr>
          <p:spPr>
            <a:xfrm>
              <a:off x="4505048" y="4608016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6590047" y="4623829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4518495" y="5495092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12794" y="863443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Nama Model</a:t>
              </a:r>
              <a:endParaRPr lang="id-ID" dirty="0"/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2955021" y="863443"/>
              <a:ext cx="6437561" cy="3693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8216153" y="5554094"/>
              <a:ext cx="1176429" cy="51053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Simpan</a:t>
              </a:r>
              <a:endParaRPr lang="id-ID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02264" y="1333506"/>
              <a:ext cx="8079788" cy="369332"/>
              <a:chOff x="736353" y="1320569"/>
              <a:chExt cx="8079788" cy="369332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36353" y="1320569"/>
                <a:ext cx="8079788" cy="369332"/>
                <a:chOff x="1312794" y="863443"/>
                <a:chExt cx="8079788" cy="369332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1312794" y="863443"/>
                  <a:ext cx="8082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Nutrisi</a:t>
                  </a:r>
                  <a:endParaRPr lang="en-US" dirty="0" smtClean="0"/>
                </a:p>
              </p:txBody>
            </p:sp>
            <p:sp>
              <p:nvSpPr>
                <p:cNvPr id="46" name="Flowchart: Process 45"/>
                <p:cNvSpPr/>
                <p:nvPr/>
              </p:nvSpPr>
              <p:spPr>
                <a:xfrm>
                  <a:off x="2955021" y="863443"/>
                  <a:ext cx="6437561" cy="369332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412729" y="1320569"/>
                <a:ext cx="403412" cy="369332"/>
                <a:chOff x="9633463" y="3749948"/>
                <a:chExt cx="403412" cy="369332"/>
              </a:xfrm>
            </p:grpSpPr>
            <p:sp>
              <p:nvSpPr>
                <p:cNvPr id="48" name="Flowchart: Merge 47"/>
                <p:cNvSpPr/>
                <p:nvPr/>
              </p:nvSpPr>
              <p:spPr>
                <a:xfrm>
                  <a:off x="9693975" y="3800143"/>
                  <a:ext cx="282388" cy="26894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9" name="Flowchart: Process 48"/>
                <p:cNvSpPr/>
                <p:nvPr/>
              </p:nvSpPr>
              <p:spPr>
                <a:xfrm>
                  <a:off x="9633463" y="3749948"/>
                  <a:ext cx="403412" cy="369332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36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39387"/>
              </p:ext>
            </p:extLst>
          </p:nvPr>
        </p:nvGraphicFramePr>
        <p:xfrm>
          <a:off x="1789953" y="208678"/>
          <a:ext cx="8128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47776"/>
                <a:gridCol w="2254624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Nama model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Nutrisi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id-ID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r>
                        <a:rPr lang="en-US" dirty="0" err="1" smtClean="0"/>
                        <a:t>Standar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u="sng" baseline="0" dirty="0" smtClean="0"/>
                        <a:t>Delete</a:t>
                      </a:r>
                      <a:endParaRPr lang="id-ID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r>
                        <a:rPr lang="en-US" dirty="0" err="1" smtClean="0"/>
                        <a:t>Jonggol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u="sng" baseline="0" dirty="0" smtClean="0"/>
                        <a:t>Delete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99320"/>
              </p:ext>
            </p:extLst>
          </p:nvPr>
        </p:nvGraphicFramePr>
        <p:xfrm>
          <a:off x="814293" y="1638548"/>
          <a:ext cx="7199512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9805"/>
                <a:gridCol w="2879805"/>
                <a:gridCol w="14399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Lokasi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id-ID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Kebun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Jonggol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Jonggol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Jawa</a:t>
                      </a:r>
                      <a:r>
                        <a:rPr lang="en-US" baseline="0" dirty="0" smtClean="0"/>
                        <a:t> Barat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u="sng" baseline="0" dirty="0" smtClean="0"/>
                        <a:t>Delete</a:t>
                      </a:r>
                      <a:endParaRPr lang="id-ID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PTPN</a:t>
                      </a:r>
                      <a:r>
                        <a:rPr lang="en-US" baseline="0" dirty="0" smtClean="0"/>
                        <a:t> 6 </a:t>
                      </a:r>
                      <a:r>
                        <a:rPr lang="en-US" baseline="0" dirty="0" err="1" smtClean="0"/>
                        <a:t>Afd</a:t>
                      </a:r>
                      <a:r>
                        <a:rPr lang="en-US" baseline="0" dirty="0" smtClean="0"/>
                        <a:t> 3 Blok 320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Jambi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u="sng" baseline="0" dirty="0" smtClean="0"/>
                        <a:t>Delete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PTPN</a:t>
                      </a:r>
                      <a:r>
                        <a:rPr lang="en-US" baseline="0" dirty="0" smtClean="0"/>
                        <a:t> 6 </a:t>
                      </a:r>
                      <a:r>
                        <a:rPr lang="en-US" baseline="0" dirty="0" err="1" smtClean="0"/>
                        <a:t>Afd</a:t>
                      </a:r>
                      <a:r>
                        <a:rPr lang="en-US" baseline="0" dirty="0" smtClean="0"/>
                        <a:t> 2 Blok 210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Jambi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u="sng" baseline="0" dirty="0" smtClean="0"/>
                        <a:t>Delete</a:t>
                      </a:r>
                      <a:endParaRPr lang="id-ID" u="sng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71254"/>
              </p:ext>
            </p:extLst>
          </p:nvPr>
        </p:nvGraphicFramePr>
        <p:xfrm>
          <a:off x="2361772" y="3304788"/>
          <a:ext cx="7199512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9805"/>
                <a:gridCol w="2879805"/>
                <a:gridCol w="14399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Tanggal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id-ID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0" dirty="0" smtClean="0"/>
                        <a:t> Mei 2017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Kebun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Jonggol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u="sng" baseline="0" dirty="0" smtClean="0"/>
                        <a:t>Delete</a:t>
                      </a:r>
                      <a:endParaRPr lang="id-ID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Agustus</a:t>
                      </a:r>
                      <a:r>
                        <a:rPr lang="en-US" dirty="0" smtClean="0"/>
                        <a:t> 2017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PTPN</a:t>
                      </a:r>
                      <a:r>
                        <a:rPr lang="en-US" baseline="0" dirty="0" smtClean="0"/>
                        <a:t> 6 </a:t>
                      </a:r>
                      <a:r>
                        <a:rPr lang="en-US" baseline="0" dirty="0" err="1" smtClean="0"/>
                        <a:t>Afd</a:t>
                      </a:r>
                      <a:r>
                        <a:rPr lang="en-US" baseline="0" dirty="0" smtClean="0"/>
                        <a:t> 3 Blok 320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u="sng" baseline="0" dirty="0" smtClean="0"/>
                        <a:t>Delete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en-US" dirty="0" err="1" smtClean="0"/>
                        <a:t>Agustus</a:t>
                      </a:r>
                      <a:r>
                        <a:rPr lang="en-US" baseline="0" dirty="0" smtClean="0"/>
                        <a:t> 2017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PTPN</a:t>
                      </a:r>
                      <a:r>
                        <a:rPr lang="en-US" baseline="0" dirty="0" smtClean="0"/>
                        <a:t> 6 </a:t>
                      </a:r>
                      <a:r>
                        <a:rPr lang="en-US" baseline="0" dirty="0" err="1" smtClean="0"/>
                        <a:t>Afd</a:t>
                      </a:r>
                      <a:r>
                        <a:rPr lang="en-US" baseline="0" dirty="0" smtClean="0"/>
                        <a:t> 2 Blok 210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u="sng" baseline="0" dirty="0" smtClean="0"/>
                        <a:t>Delete</a:t>
                      </a:r>
                      <a:endParaRPr lang="id-ID" u="sng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87054"/>
              </p:ext>
            </p:extLst>
          </p:nvPr>
        </p:nvGraphicFramePr>
        <p:xfrm>
          <a:off x="921870" y="4971028"/>
          <a:ext cx="8894484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96403"/>
                <a:gridCol w="1015295"/>
                <a:gridCol w="778392"/>
                <a:gridCol w="913765"/>
                <a:gridCol w="15906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Nama </a:t>
                      </a:r>
                      <a:r>
                        <a:rPr lang="en-US" dirty="0" err="1" smtClean="0"/>
                        <a:t>pupuk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id-ID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Urea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u="sng" baseline="0" dirty="0" smtClean="0"/>
                        <a:t>Delete</a:t>
                      </a:r>
                      <a:endParaRPr lang="id-ID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u="sng" baseline="0" dirty="0" smtClean="0"/>
                        <a:t>Delete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NPK 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Edit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u="sng" baseline="0" dirty="0" smtClean="0"/>
                        <a:t>Delete</a:t>
                      </a:r>
                      <a:endParaRPr lang="id-ID" u="sn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65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035424" y="605118"/>
            <a:ext cx="8780929" cy="4612341"/>
            <a:chOff x="1035424" y="605118"/>
            <a:chExt cx="8780929" cy="4612341"/>
          </a:xfrm>
        </p:grpSpPr>
        <p:sp>
          <p:nvSpPr>
            <p:cNvPr id="18" name="Flowchart: Process 17"/>
            <p:cNvSpPr/>
            <p:nvPr/>
          </p:nvSpPr>
          <p:spPr>
            <a:xfrm>
              <a:off x="1035424" y="605118"/>
              <a:ext cx="8780929" cy="461234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12794" y="863443"/>
              <a:ext cx="8079788" cy="369332"/>
              <a:chOff x="1312794" y="863443"/>
              <a:chExt cx="8079788" cy="36933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312794" y="863443"/>
                <a:ext cx="62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</a:t>
                </a:r>
                <a:endParaRPr lang="id-ID" dirty="0"/>
              </a:p>
            </p:txBody>
          </p:sp>
          <p:sp>
            <p:nvSpPr>
              <p:cNvPr id="3" name="Flowchart: Process 2"/>
              <p:cNvSpPr/>
              <p:nvPr/>
            </p:nvSpPr>
            <p:spPr>
              <a:xfrm>
                <a:off x="2955021" y="863443"/>
                <a:ext cx="6437561" cy="369332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312794" y="1526831"/>
              <a:ext cx="8079788" cy="369332"/>
              <a:chOff x="1312794" y="863443"/>
              <a:chExt cx="8079788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312794" y="863443"/>
                <a:ext cx="757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Lokasi</a:t>
                </a:r>
                <a:endParaRPr lang="id-ID" dirty="0"/>
              </a:p>
            </p:txBody>
          </p:sp>
          <p:sp>
            <p:nvSpPr>
              <p:cNvPr id="7" name="Flowchart: Process 6"/>
              <p:cNvSpPr/>
              <p:nvPr/>
            </p:nvSpPr>
            <p:spPr>
              <a:xfrm>
                <a:off x="2955021" y="863443"/>
                <a:ext cx="6437561" cy="369332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12794" y="2190218"/>
              <a:ext cx="8079788" cy="1265675"/>
              <a:chOff x="1312794" y="863442"/>
              <a:chExt cx="8079788" cy="126567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312794" y="863443"/>
                <a:ext cx="1033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Deskripsi</a:t>
                </a:r>
                <a:endParaRPr lang="id-ID" dirty="0"/>
              </a:p>
            </p:txBody>
          </p:sp>
          <p:sp>
            <p:nvSpPr>
              <p:cNvPr id="10" name="Flowchart: Process 9"/>
              <p:cNvSpPr/>
              <p:nvPr/>
            </p:nvSpPr>
            <p:spPr>
              <a:xfrm>
                <a:off x="2955021" y="863442"/>
                <a:ext cx="6437561" cy="1265675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7" name="Flowchart: Process 16"/>
            <p:cNvSpPr/>
            <p:nvPr/>
          </p:nvSpPr>
          <p:spPr>
            <a:xfrm>
              <a:off x="2955021" y="4341120"/>
              <a:ext cx="1176429" cy="51053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Simpan</a:t>
              </a:r>
              <a:endParaRPr lang="id-ID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88409" y="3569760"/>
              <a:ext cx="1413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Batas area</a:t>
              </a:r>
            </a:p>
            <a:p>
              <a:r>
                <a:rPr lang="en-US" dirty="0" smtClean="0"/>
                <a:t>(*.</a:t>
              </a:r>
              <a:r>
                <a:rPr lang="en-US" dirty="0" err="1" smtClean="0"/>
                <a:t>shp</a:t>
              </a:r>
              <a:r>
                <a:rPr lang="en-US" dirty="0" smtClean="0"/>
                <a:t> file)</a:t>
              </a:r>
              <a:endParaRPr lang="id-ID" dirty="0"/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2955021" y="3698737"/>
              <a:ext cx="5072873" cy="3693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256494" y="3684497"/>
              <a:ext cx="1075576" cy="41685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Browse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24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Process 42"/>
          <p:cNvSpPr/>
          <p:nvPr/>
        </p:nvSpPr>
        <p:spPr>
          <a:xfrm>
            <a:off x="458983" y="165903"/>
            <a:ext cx="8780929" cy="35231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4" name="Group 43"/>
          <p:cNvGrpSpPr/>
          <p:nvPr/>
        </p:nvGrpSpPr>
        <p:grpSpPr>
          <a:xfrm>
            <a:off x="733021" y="698746"/>
            <a:ext cx="8079788" cy="369332"/>
            <a:chOff x="1312794" y="863443"/>
            <a:chExt cx="8079788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1312794" y="863443"/>
              <a:ext cx="890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Tanggal</a:t>
              </a:r>
              <a:endParaRPr lang="id-ID" dirty="0"/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2955021" y="863443"/>
              <a:ext cx="6437561" cy="3693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6353" y="1320569"/>
            <a:ext cx="8079788" cy="369332"/>
            <a:chOff x="1312794" y="863443"/>
            <a:chExt cx="8079788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1312794" y="863443"/>
              <a:ext cx="620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</a:t>
              </a:r>
            </a:p>
          </p:txBody>
        </p:sp>
        <p:sp>
          <p:nvSpPr>
            <p:cNvPr id="54" name="Flowchart: Process 53"/>
            <p:cNvSpPr/>
            <p:nvPr/>
          </p:nvSpPr>
          <p:spPr>
            <a:xfrm>
              <a:off x="2955021" y="863443"/>
              <a:ext cx="6437561" cy="3693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412729" y="1320569"/>
            <a:ext cx="403412" cy="369332"/>
            <a:chOff x="9633463" y="3749948"/>
            <a:chExt cx="403412" cy="369332"/>
          </a:xfrm>
        </p:grpSpPr>
        <p:sp>
          <p:nvSpPr>
            <p:cNvPr id="51" name="Flowchart: Merge 50"/>
            <p:cNvSpPr/>
            <p:nvPr/>
          </p:nvSpPr>
          <p:spPr>
            <a:xfrm>
              <a:off x="9693975" y="3800143"/>
              <a:ext cx="282388" cy="268942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Flowchart: Process 51"/>
            <p:cNvSpPr/>
            <p:nvPr/>
          </p:nvSpPr>
          <p:spPr>
            <a:xfrm>
              <a:off x="9633463" y="3749948"/>
              <a:ext cx="403412" cy="3693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7" name="Flowchart: Process 46"/>
          <p:cNvSpPr/>
          <p:nvPr/>
        </p:nvSpPr>
        <p:spPr>
          <a:xfrm>
            <a:off x="2378580" y="2654068"/>
            <a:ext cx="1176429" cy="5105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Simpan</a:t>
            </a:r>
            <a:endParaRPr lang="id-ID" dirty="0"/>
          </a:p>
        </p:txBody>
      </p:sp>
      <p:sp>
        <p:nvSpPr>
          <p:cNvPr id="48" name="TextBox 47"/>
          <p:cNvSpPr txBox="1"/>
          <p:nvPr/>
        </p:nvSpPr>
        <p:spPr>
          <a:xfrm>
            <a:off x="736353" y="1847579"/>
            <a:ext cx="141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Citra (*.</a:t>
            </a:r>
            <a:r>
              <a:rPr lang="en-US" dirty="0" err="1" smtClean="0"/>
              <a:t>shp</a:t>
            </a:r>
            <a:r>
              <a:rPr lang="en-US" dirty="0" smtClean="0"/>
              <a:t> file)</a:t>
            </a:r>
            <a:endParaRPr lang="id-ID" dirty="0"/>
          </a:p>
        </p:txBody>
      </p:sp>
      <p:sp>
        <p:nvSpPr>
          <p:cNvPr id="49" name="Flowchart: Process 48"/>
          <p:cNvSpPr/>
          <p:nvPr/>
        </p:nvSpPr>
        <p:spPr>
          <a:xfrm>
            <a:off x="2378580" y="1847579"/>
            <a:ext cx="5072873" cy="3693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ounded Rectangle 49"/>
          <p:cNvSpPr/>
          <p:nvPr/>
        </p:nvSpPr>
        <p:spPr>
          <a:xfrm>
            <a:off x="7680053" y="1833339"/>
            <a:ext cx="1075576" cy="4168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id-ID" dirty="0"/>
          </a:p>
        </p:txBody>
      </p:sp>
      <p:grpSp>
        <p:nvGrpSpPr>
          <p:cNvPr id="63" name="Group 62"/>
          <p:cNvGrpSpPr/>
          <p:nvPr/>
        </p:nvGrpSpPr>
        <p:grpSpPr>
          <a:xfrm>
            <a:off x="2375248" y="3935920"/>
            <a:ext cx="8780929" cy="2829048"/>
            <a:chOff x="2111189" y="3127999"/>
            <a:chExt cx="8780929" cy="2829048"/>
          </a:xfrm>
        </p:grpSpPr>
        <p:sp>
          <p:nvSpPr>
            <p:cNvPr id="21" name="Flowchart: Process 20"/>
            <p:cNvSpPr/>
            <p:nvPr/>
          </p:nvSpPr>
          <p:spPr>
            <a:xfrm>
              <a:off x="2111189" y="3127999"/>
              <a:ext cx="8780929" cy="28290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5227" y="3660842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Nama </a:t>
              </a:r>
              <a:r>
                <a:rPr lang="en-US" dirty="0" err="1" smtClean="0"/>
                <a:t>pupuk</a:t>
              </a:r>
              <a:endParaRPr lang="id-ID" dirty="0"/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4027454" y="3660842"/>
              <a:ext cx="6437561" cy="3693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20670" y="4387995"/>
              <a:ext cx="1067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3970381" y="5095860"/>
              <a:ext cx="1176429" cy="51053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Simpan</a:t>
              </a:r>
              <a:endParaRPr lang="id-ID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50362" y="4376437"/>
              <a:ext cx="1067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46234" y="4370864"/>
              <a:ext cx="1067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1621" y="4320170"/>
              <a:ext cx="1135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Komposisi</a:t>
              </a:r>
              <a:endParaRPr lang="id-ID" dirty="0"/>
            </a:p>
          </p:txBody>
        </p:sp>
        <p:sp>
          <p:nvSpPr>
            <p:cNvPr id="60" name="Flowchart: Process 59"/>
            <p:cNvSpPr/>
            <p:nvPr/>
          </p:nvSpPr>
          <p:spPr>
            <a:xfrm>
              <a:off x="4539016" y="4394164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Flowchart: Process 60"/>
            <p:cNvSpPr/>
            <p:nvPr/>
          </p:nvSpPr>
          <p:spPr>
            <a:xfrm>
              <a:off x="6168276" y="4370864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769088" y="4351796"/>
              <a:ext cx="798116" cy="33770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0434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639"/>
              </p:ext>
            </p:extLst>
          </p:nvPr>
        </p:nvGraphicFramePr>
        <p:xfrm>
          <a:off x="497543" y="1112917"/>
          <a:ext cx="11268634" cy="1630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49822"/>
                <a:gridCol w="1517450"/>
                <a:gridCol w="1400561"/>
                <a:gridCol w="1600200"/>
                <a:gridCol w="1546412"/>
                <a:gridCol w="1775012"/>
                <a:gridCol w="14791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Area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Tanggal</a:t>
                      </a:r>
                      <a:r>
                        <a:rPr lang="en-US" sz="1400" baseline="0" dirty="0" smtClean="0"/>
                        <a:t> Citra Sentinel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 N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 P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 K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Tanggal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Analisis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Action</a:t>
                      </a:r>
                      <a:endParaRPr lang="id-ID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Kebun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Jonggol</a:t>
                      </a:r>
                      <a:endParaRPr lang="id-ID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r>
                        <a:rPr lang="en-US" sz="1400" baseline="0" dirty="0" smtClean="0"/>
                        <a:t> Mei 2017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 </a:t>
                      </a:r>
                      <a:r>
                        <a:rPr lang="en-US" sz="1400" dirty="0" err="1" smtClean="0"/>
                        <a:t>Jonggol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 </a:t>
                      </a:r>
                      <a:r>
                        <a:rPr lang="en-US" sz="1400" dirty="0" err="1" smtClean="0"/>
                        <a:t>Jonggol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 </a:t>
                      </a:r>
                      <a:r>
                        <a:rPr lang="en-US" sz="1400" dirty="0" err="1" smtClean="0"/>
                        <a:t>Jonggol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Agustus</a:t>
                      </a:r>
                      <a:r>
                        <a:rPr lang="en-US" sz="1400" baseline="0" dirty="0" smtClean="0"/>
                        <a:t> 2017 17:00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Edit</a:t>
                      </a:r>
                      <a:r>
                        <a:rPr lang="en-US" sz="1400" u="none" baseline="0" dirty="0" smtClean="0"/>
                        <a:t> </a:t>
                      </a:r>
                      <a:r>
                        <a:rPr lang="en-US" sz="1400" u="sng" baseline="0" dirty="0" smtClean="0"/>
                        <a:t>Delete </a:t>
                      </a:r>
                      <a:r>
                        <a:rPr lang="en-US" sz="1400" u="sng" dirty="0" err="1" smtClean="0"/>
                        <a:t>Lihat</a:t>
                      </a:r>
                      <a:endParaRPr lang="id-ID" sz="1400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PTPN</a:t>
                      </a:r>
                      <a:r>
                        <a:rPr lang="en-US" sz="1400" baseline="0" dirty="0" smtClean="0"/>
                        <a:t> 6 </a:t>
                      </a:r>
                      <a:r>
                        <a:rPr lang="en-US" sz="1400" baseline="0" dirty="0" err="1" smtClean="0"/>
                        <a:t>Afd</a:t>
                      </a:r>
                      <a:r>
                        <a:rPr lang="en-US" sz="1400" baseline="0" dirty="0" smtClean="0"/>
                        <a:t> 3 Blok 320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 </a:t>
                      </a:r>
                      <a:r>
                        <a:rPr lang="en-US" sz="1400" dirty="0" err="1" smtClean="0"/>
                        <a:t>Agustus</a:t>
                      </a:r>
                      <a:r>
                        <a:rPr lang="en-US" sz="1400" dirty="0" smtClean="0"/>
                        <a:t> 2017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 Standard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 Standard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 Standard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r>
                        <a:rPr lang="en-US" sz="1400" baseline="0" dirty="0" smtClean="0"/>
                        <a:t> Sept 2017 13:45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/>
                        <a:t>Edit</a:t>
                      </a:r>
                      <a:r>
                        <a:rPr lang="en-US" sz="1400" u="none" baseline="0" dirty="0" smtClean="0"/>
                        <a:t> </a:t>
                      </a:r>
                      <a:r>
                        <a:rPr lang="en-US" sz="1400" u="sng" baseline="0" dirty="0" smtClean="0"/>
                        <a:t>Delete </a:t>
                      </a:r>
                      <a:r>
                        <a:rPr lang="en-US" sz="1400" u="sng" dirty="0" err="1" smtClean="0"/>
                        <a:t>Lihat</a:t>
                      </a:r>
                      <a:endParaRPr lang="id-ID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PTPN</a:t>
                      </a:r>
                      <a:r>
                        <a:rPr lang="en-US" sz="1400" baseline="0" dirty="0" smtClean="0"/>
                        <a:t> 6 </a:t>
                      </a:r>
                      <a:r>
                        <a:rPr lang="en-US" sz="1400" baseline="0" dirty="0" err="1" smtClean="0"/>
                        <a:t>Afd</a:t>
                      </a:r>
                      <a:r>
                        <a:rPr lang="en-US" sz="1400" baseline="0" dirty="0" smtClean="0"/>
                        <a:t> 2 Blok 210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 </a:t>
                      </a:r>
                      <a:r>
                        <a:rPr lang="en-US" sz="1400" dirty="0" err="1" smtClean="0"/>
                        <a:t>Agustus</a:t>
                      </a:r>
                      <a:r>
                        <a:rPr lang="en-US" sz="1400" baseline="0" dirty="0" smtClean="0"/>
                        <a:t> 2017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 Standard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 Standard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r>
                        <a:rPr lang="en-US" sz="1400" baseline="0" dirty="0" smtClean="0"/>
                        <a:t> Standard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Sept 2017 14:32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 smtClean="0"/>
                        <a:t>Edit</a:t>
                      </a:r>
                      <a:r>
                        <a:rPr lang="en-US" sz="1400" u="none" baseline="0" dirty="0" smtClean="0"/>
                        <a:t> </a:t>
                      </a:r>
                      <a:r>
                        <a:rPr lang="en-US" sz="1400" u="sng" baseline="0" dirty="0" smtClean="0"/>
                        <a:t>Delete </a:t>
                      </a:r>
                      <a:r>
                        <a:rPr lang="en-US" sz="1400" u="sng" dirty="0" err="1" smtClean="0"/>
                        <a:t>Lihat</a:t>
                      </a:r>
                      <a:endParaRPr lang="id-ID" sz="1400" u="sn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72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58983" y="165902"/>
            <a:ext cx="8780929" cy="3787533"/>
            <a:chOff x="458983" y="165902"/>
            <a:chExt cx="8780929" cy="3787533"/>
          </a:xfrm>
        </p:grpSpPr>
        <p:sp>
          <p:nvSpPr>
            <p:cNvPr id="3" name="Flowchart: Process 2"/>
            <p:cNvSpPr/>
            <p:nvPr/>
          </p:nvSpPr>
          <p:spPr>
            <a:xfrm>
              <a:off x="458983" y="165902"/>
              <a:ext cx="8780929" cy="378753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3021" y="939572"/>
              <a:ext cx="620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</a:t>
              </a:r>
              <a:endParaRPr lang="id-ID" dirty="0"/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2375248" y="939572"/>
              <a:ext cx="6437561" cy="36933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33021" y="426802"/>
              <a:ext cx="8079788" cy="369332"/>
              <a:chOff x="733021" y="426802"/>
              <a:chExt cx="8079788" cy="369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33021" y="426802"/>
                <a:ext cx="1421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Citra sentinel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2375248" y="426802"/>
                <a:ext cx="6437561" cy="369332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8409397" y="426802"/>
                <a:ext cx="403412" cy="369332"/>
                <a:chOff x="9633463" y="3749948"/>
                <a:chExt cx="403412" cy="369332"/>
              </a:xfrm>
            </p:grpSpPr>
            <p:sp>
              <p:nvSpPr>
                <p:cNvPr id="11" name="Flowchart: Merge 10"/>
                <p:cNvSpPr/>
                <p:nvPr/>
              </p:nvSpPr>
              <p:spPr>
                <a:xfrm>
                  <a:off x="9693975" y="3800143"/>
                  <a:ext cx="282388" cy="26894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2" name="Flowchart: Process 11"/>
                <p:cNvSpPr/>
                <p:nvPr/>
              </p:nvSpPr>
              <p:spPr>
                <a:xfrm>
                  <a:off x="9633463" y="3749948"/>
                  <a:ext cx="403412" cy="369332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  <p:sp>
          <p:nvSpPr>
            <p:cNvPr id="13" name="Flowchart: Process 12"/>
            <p:cNvSpPr/>
            <p:nvPr/>
          </p:nvSpPr>
          <p:spPr>
            <a:xfrm>
              <a:off x="2375248" y="3127119"/>
              <a:ext cx="1176429" cy="51053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Jalankan</a:t>
              </a:r>
              <a:endParaRPr lang="id-ID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33021" y="1452342"/>
              <a:ext cx="8079788" cy="369332"/>
              <a:chOff x="733021" y="426802"/>
              <a:chExt cx="8079788" cy="36933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33021" y="426802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Model N</a:t>
                </a:r>
              </a:p>
            </p:txBody>
          </p:sp>
          <p:sp>
            <p:nvSpPr>
              <p:cNvPr id="27" name="Flowchart: Process 26"/>
              <p:cNvSpPr/>
              <p:nvPr/>
            </p:nvSpPr>
            <p:spPr>
              <a:xfrm>
                <a:off x="2375248" y="426802"/>
                <a:ext cx="6437561" cy="369332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8409397" y="426802"/>
                <a:ext cx="403412" cy="369332"/>
                <a:chOff x="9633463" y="3749948"/>
                <a:chExt cx="403412" cy="369332"/>
              </a:xfrm>
            </p:grpSpPr>
            <p:sp>
              <p:nvSpPr>
                <p:cNvPr id="29" name="Flowchart: Merge 28"/>
                <p:cNvSpPr/>
                <p:nvPr/>
              </p:nvSpPr>
              <p:spPr>
                <a:xfrm>
                  <a:off x="9693975" y="3800143"/>
                  <a:ext cx="282388" cy="26894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0" name="Flowchart: Process 29"/>
                <p:cNvSpPr/>
                <p:nvPr/>
              </p:nvSpPr>
              <p:spPr>
                <a:xfrm>
                  <a:off x="9633463" y="3749948"/>
                  <a:ext cx="403412" cy="369332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733021" y="1995662"/>
              <a:ext cx="8079788" cy="369332"/>
              <a:chOff x="733021" y="426802"/>
              <a:chExt cx="8079788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33021" y="426802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Model P</a:t>
                </a:r>
              </a:p>
            </p:txBody>
          </p:sp>
          <p:sp>
            <p:nvSpPr>
              <p:cNvPr id="33" name="Flowchart: Process 32"/>
              <p:cNvSpPr/>
              <p:nvPr/>
            </p:nvSpPr>
            <p:spPr>
              <a:xfrm>
                <a:off x="2375248" y="426802"/>
                <a:ext cx="6437561" cy="369332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8409397" y="426802"/>
                <a:ext cx="403412" cy="369332"/>
                <a:chOff x="9633463" y="3749948"/>
                <a:chExt cx="403412" cy="369332"/>
              </a:xfrm>
            </p:grpSpPr>
            <p:sp>
              <p:nvSpPr>
                <p:cNvPr id="35" name="Flowchart: Merge 34"/>
                <p:cNvSpPr/>
                <p:nvPr/>
              </p:nvSpPr>
              <p:spPr>
                <a:xfrm>
                  <a:off x="9693975" y="3800143"/>
                  <a:ext cx="282388" cy="26894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6" name="Flowchart: Process 35"/>
                <p:cNvSpPr/>
                <p:nvPr/>
              </p:nvSpPr>
              <p:spPr>
                <a:xfrm>
                  <a:off x="9633463" y="3749948"/>
                  <a:ext cx="403412" cy="369332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733021" y="2481885"/>
              <a:ext cx="8079788" cy="369332"/>
              <a:chOff x="733021" y="426802"/>
              <a:chExt cx="8079788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3021" y="426802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Model K</a:t>
                </a:r>
              </a:p>
            </p:txBody>
          </p:sp>
          <p:sp>
            <p:nvSpPr>
              <p:cNvPr id="39" name="Flowchart: Process 38"/>
              <p:cNvSpPr/>
              <p:nvPr/>
            </p:nvSpPr>
            <p:spPr>
              <a:xfrm>
                <a:off x="2375248" y="426802"/>
                <a:ext cx="6437561" cy="369332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409397" y="426802"/>
                <a:ext cx="403412" cy="369332"/>
                <a:chOff x="9633463" y="3749948"/>
                <a:chExt cx="403412" cy="369332"/>
              </a:xfrm>
            </p:grpSpPr>
            <p:sp>
              <p:nvSpPr>
                <p:cNvPr id="41" name="Flowchart: Merge 40"/>
                <p:cNvSpPr/>
                <p:nvPr/>
              </p:nvSpPr>
              <p:spPr>
                <a:xfrm>
                  <a:off x="9693975" y="3800143"/>
                  <a:ext cx="282388" cy="268942"/>
                </a:xfrm>
                <a:prstGeom prst="flowChartMerg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2" name="Flowchart: Process 41"/>
                <p:cNvSpPr/>
                <p:nvPr/>
              </p:nvSpPr>
              <p:spPr>
                <a:xfrm>
                  <a:off x="9633463" y="3749948"/>
                  <a:ext cx="403412" cy="369332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  <p:sp>
          <p:nvSpPr>
            <p:cNvPr id="43" name="Flowchart: Process 42"/>
            <p:cNvSpPr/>
            <p:nvPr/>
          </p:nvSpPr>
          <p:spPr>
            <a:xfrm>
              <a:off x="7636380" y="3127119"/>
              <a:ext cx="1176429" cy="51053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Lihat</a:t>
              </a:r>
              <a:r>
                <a:rPr lang="en-US" dirty="0" smtClean="0"/>
                <a:t> </a:t>
              </a:r>
              <a:r>
                <a:rPr lang="en-US" dirty="0" err="1" smtClean="0"/>
                <a:t>Hasil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34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278</Words>
  <Application>Microsoft Office PowerPoint</Application>
  <PresentationFormat>Widescreen</PresentationFormat>
  <Paragraphs>139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ikaliana</dc:creator>
  <cp:lastModifiedBy>ikaliana</cp:lastModifiedBy>
  <cp:revision>23</cp:revision>
  <dcterms:created xsi:type="dcterms:W3CDTF">2017-09-19T04:38:46Z</dcterms:created>
  <dcterms:modified xsi:type="dcterms:W3CDTF">2017-09-20T04:44:45Z</dcterms:modified>
</cp:coreProperties>
</file>