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9"/>
  </p:notesMasterIdLst>
  <p:sldIdLst>
    <p:sldId id="261" r:id="rId2"/>
    <p:sldId id="256" r:id="rId3"/>
    <p:sldId id="260" r:id="rId4"/>
    <p:sldId id="262" r:id="rId5"/>
    <p:sldId id="269" r:id="rId6"/>
    <p:sldId id="268" r:id="rId7"/>
    <p:sldId id="27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76" autoAdjust="0"/>
    <p:restoredTop sz="94732"/>
  </p:normalViewPr>
  <p:slideViewPr>
    <p:cSldViewPr>
      <p:cViewPr varScale="1">
        <p:scale>
          <a:sx n="90" d="100"/>
          <a:sy n="90" d="100"/>
        </p:scale>
        <p:origin x="1864" y="2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EB1A1C-0864-4F6F-8DC3-C6B6F0D298B5}" type="datetimeFigureOut">
              <a:rPr lang="en-GB" smtClean="0"/>
              <a:t>01/10/2018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5D9FAA-CB8F-4204-891B-46EF62B50809}" type="slidenum">
              <a:rPr lang="en-GB" smtClean="0"/>
              <a:t>‹#›</a:t>
            </a:fld>
            <a:endParaRPr lang="en-GB"/>
          </a:p>
        </p:txBody>
      </p:sp>
    </p:spTree>
    <p:extLst>
      <p:ext uri="{BB962C8B-B14F-4D97-AF65-F5344CB8AC3E}">
        <p14:creationId xmlns:p14="http://schemas.microsoft.com/office/powerpoint/2010/main" val="143907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5D9FAA-CB8F-4204-891B-46EF62B50809}" type="slidenum">
              <a:rPr lang="en-GB" smtClean="0"/>
              <a:t>4</a:t>
            </a:fld>
            <a:endParaRPr lang="en-GB"/>
          </a:p>
        </p:txBody>
      </p:sp>
    </p:spTree>
    <p:extLst>
      <p:ext uri="{BB962C8B-B14F-4D97-AF65-F5344CB8AC3E}">
        <p14:creationId xmlns:p14="http://schemas.microsoft.com/office/powerpoint/2010/main" val="603331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5D9FAA-CB8F-4204-891B-46EF62B50809}" type="slidenum">
              <a:rPr lang="en-GB" smtClean="0"/>
              <a:t>5</a:t>
            </a:fld>
            <a:endParaRPr lang="en-GB"/>
          </a:p>
        </p:txBody>
      </p:sp>
    </p:spTree>
    <p:extLst>
      <p:ext uri="{BB962C8B-B14F-4D97-AF65-F5344CB8AC3E}">
        <p14:creationId xmlns:p14="http://schemas.microsoft.com/office/powerpoint/2010/main" val="2060030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BB0BA66-6B8C-9942-B4D4-1275528E983A}" type="datetime3">
              <a:rPr lang="en-US" smtClean="0"/>
              <a:t>1 October 2018</a:t>
            </a:fld>
            <a:endParaRPr lang="en-GB"/>
          </a:p>
        </p:txBody>
      </p:sp>
      <p:sp>
        <p:nvSpPr>
          <p:cNvPr id="5" name="Footer Placeholder 4"/>
          <p:cNvSpPr>
            <a:spLocks noGrp="1"/>
          </p:cNvSpPr>
          <p:nvPr>
            <p:ph type="ftr" sz="quarter" idx="11"/>
          </p:nvPr>
        </p:nvSpPr>
        <p:spPr/>
        <p:txBody>
          <a:bodyPr/>
          <a:lstStyle/>
          <a:p>
            <a:r>
              <a:rPr lang="en-GB"/>
              <a:t>TP7 – Transformée de Fourier</a:t>
            </a:r>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D811B6DD-CBD6-4CF2-9F8C-369C1E5DC9CC}" type="slidenum">
              <a:rPr lang="en-GB" smtClean="0"/>
              <a:t>‹#›</a:t>
            </a:fld>
            <a:endParaRPr lang="en-GB"/>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EFBA3E-65ED-564C-8718-4E38E5ACDA9E}" type="datetime3">
              <a:rPr lang="en-US" smtClean="0"/>
              <a:t>1 October 2018</a:t>
            </a:fld>
            <a:endParaRPr lang="en-GB"/>
          </a:p>
        </p:txBody>
      </p:sp>
      <p:sp>
        <p:nvSpPr>
          <p:cNvPr id="5" name="Footer Placeholder 4"/>
          <p:cNvSpPr>
            <a:spLocks noGrp="1"/>
          </p:cNvSpPr>
          <p:nvPr>
            <p:ph type="ftr" sz="quarter" idx="11"/>
          </p:nvPr>
        </p:nvSpPr>
        <p:spPr/>
        <p:txBody>
          <a:bodyPr/>
          <a:lstStyle/>
          <a:p>
            <a:r>
              <a:rPr lang="en-GB"/>
              <a:t>TP7 – Transformée de Fourier</a:t>
            </a:r>
          </a:p>
        </p:txBody>
      </p:sp>
      <p:sp>
        <p:nvSpPr>
          <p:cNvPr id="6" name="Slide Number Placeholder 5"/>
          <p:cNvSpPr>
            <a:spLocks noGrp="1"/>
          </p:cNvSpPr>
          <p:nvPr>
            <p:ph type="sldNum" sz="quarter" idx="12"/>
          </p:nvPr>
        </p:nvSpPr>
        <p:spPr/>
        <p:txBody>
          <a:bodyPr/>
          <a:lstStyle/>
          <a:p>
            <a:fld id="{D811B6DD-CBD6-4CF2-9F8C-369C1E5DC9CC}"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A7BE1A-6D46-4040-BFC9-850AA54D1A48}" type="datetime3">
              <a:rPr lang="en-US" smtClean="0"/>
              <a:t>1 October 2018</a:t>
            </a:fld>
            <a:endParaRPr lang="en-GB"/>
          </a:p>
        </p:txBody>
      </p:sp>
      <p:sp>
        <p:nvSpPr>
          <p:cNvPr id="5" name="Footer Placeholder 4"/>
          <p:cNvSpPr>
            <a:spLocks noGrp="1"/>
          </p:cNvSpPr>
          <p:nvPr>
            <p:ph type="ftr" sz="quarter" idx="11"/>
          </p:nvPr>
        </p:nvSpPr>
        <p:spPr/>
        <p:txBody>
          <a:bodyPr/>
          <a:lstStyle/>
          <a:p>
            <a:r>
              <a:rPr lang="en-GB"/>
              <a:t>TP7 – Transformée de Fourier</a:t>
            </a:r>
          </a:p>
        </p:txBody>
      </p:sp>
      <p:sp>
        <p:nvSpPr>
          <p:cNvPr id="6" name="Slide Number Placeholder 5"/>
          <p:cNvSpPr>
            <a:spLocks noGrp="1"/>
          </p:cNvSpPr>
          <p:nvPr>
            <p:ph type="sldNum" sz="quarter" idx="12"/>
          </p:nvPr>
        </p:nvSpPr>
        <p:spPr/>
        <p:txBody>
          <a:bodyPr/>
          <a:lstStyle/>
          <a:p>
            <a:fld id="{D811B6DD-CBD6-4CF2-9F8C-369C1E5DC9CC}"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268D3F-BABD-8148-A3B5-413C051B3428}" type="datetime3">
              <a:rPr lang="en-US" smtClean="0"/>
              <a:t>1 October 2018</a:t>
            </a:fld>
            <a:endParaRPr lang="en-GB"/>
          </a:p>
        </p:txBody>
      </p:sp>
      <p:sp>
        <p:nvSpPr>
          <p:cNvPr id="5" name="Footer Placeholder 4"/>
          <p:cNvSpPr>
            <a:spLocks noGrp="1"/>
          </p:cNvSpPr>
          <p:nvPr>
            <p:ph type="ftr" sz="quarter" idx="11"/>
          </p:nvPr>
        </p:nvSpPr>
        <p:spPr/>
        <p:txBody>
          <a:bodyPr/>
          <a:lstStyle/>
          <a:p>
            <a:r>
              <a:rPr lang="en-GB"/>
              <a:t>TP7 – Transformée de Fourier</a:t>
            </a:r>
          </a:p>
        </p:txBody>
      </p:sp>
      <p:sp>
        <p:nvSpPr>
          <p:cNvPr id="6" name="Slide Number Placeholder 5"/>
          <p:cNvSpPr>
            <a:spLocks noGrp="1"/>
          </p:cNvSpPr>
          <p:nvPr>
            <p:ph type="sldNum" sz="quarter" idx="12"/>
          </p:nvPr>
        </p:nvSpPr>
        <p:spPr/>
        <p:txBody>
          <a:bodyPr/>
          <a:lstStyle/>
          <a:p>
            <a:fld id="{D811B6DD-CBD6-4CF2-9F8C-369C1E5DC9CC}"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691917F-85B8-D74D-952E-D0E4638B389C}" type="datetime3">
              <a:rPr lang="en-US" smtClean="0"/>
              <a:t>1 October 2018</a:t>
            </a:fld>
            <a:endParaRPr lang="en-GB"/>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GB"/>
              <a:t>TP7 – Transformée de Fourier</a:t>
            </a:r>
          </a:p>
        </p:txBody>
      </p:sp>
      <p:sp>
        <p:nvSpPr>
          <p:cNvPr id="6" name="Slide Number Placeholder 5"/>
          <p:cNvSpPr>
            <a:spLocks noGrp="1"/>
          </p:cNvSpPr>
          <p:nvPr>
            <p:ph type="sldNum" sz="quarter" idx="12"/>
          </p:nvPr>
        </p:nvSpPr>
        <p:spPr/>
        <p:txBody>
          <a:bodyPr/>
          <a:lstStyle/>
          <a:p>
            <a:fld id="{D811B6DD-CBD6-4CF2-9F8C-369C1E5DC9CC}" type="slidenum">
              <a:rPr lang="en-GB" smtClean="0"/>
              <a:t>‹#›</a:t>
            </a:fld>
            <a:endParaRPr lang="en-GB"/>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a:t>Click to edit Master title style</a:t>
            </a:r>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D29A2C-4BD5-374F-835B-03E4BD179902}" type="datetime3">
              <a:rPr lang="en-US" smtClean="0"/>
              <a:t>1 October 2018</a:t>
            </a:fld>
            <a:endParaRPr lang="en-GB"/>
          </a:p>
        </p:txBody>
      </p:sp>
      <p:sp>
        <p:nvSpPr>
          <p:cNvPr id="6" name="Footer Placeholder 5"/>
          <p:cNvSpPr>
            <a:spLocks noGrp="1"/>
          </p:cNvSpPr>
          <p:nvPr>
            <p:ph type="ftr" sz="quarter" idx="11"/>
          </p:nvPr>
        </p:nvSpPr>
        <p:spPr/>
        <p:txBody>
          <a:bodyPr/>
          <a:lstStyle/>
          <a:p>
            <a:r>
              <a:rPr lang="en-GB"/>
              <a:t>TP7 – Transformée de Fourier</a:t>
            </a:r>
          </a:p>
        </p:txBody>
      </p:sp>
      <p:sp>
        <p:nvSpPr>
          <p:cNvPr id="7" name="Slide Number Placeholder 6"/>
          <p:cNvSpPr>
            <a:spLocks noGrp="1"/>
          </p:cNvSpPr>
          <p:nvPr>
            <p:ph type="sldNum" sz="quarter" idx="12"/>
          </p:nvPr>
        </p:nvSpPr>
        <p:spPr/>
        <p:txBody>
          <a:bodyPr/>
          <a:lstStyle/>
          <a:p>
            <a:fld id="{D811B6DD-CBD6-4CF2-9F8C-369C1E5DC9CC}"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394D6D-9D87-FB4F-811B-A74E22EB4FDE}" type="datetime3">
              <a:rPr lang="en-US" smtClean="0"/>
              <a:t>1 October 2018</a:t>
            </a:fld>
            <a:endParaRPr lang="en-GB"/>
          </a:p>
        </p:txBody>
      </p:sp>
      <p:sp>
        <p:nvSpPr>
          <p:cNvPr id="8" name="Footer Placeholder 7"/>
          <p:cNvSpPr>
            <a:spLocks noGrp="1"/>
          </p:cNvSpPr>
          <p:nvPr>
            <p:ph type="ftr" sz="quarter" idx="11"/>
          </p:nvPr>
        </p:nvSpPr>
        <p:spPr/>
        <p:txBody>
          <a:bodyPr/>
          <a:lstStyle/>
          <a:p>
            <a:r>
              <a:rPr lang="en-GB"/>
              <a:t>TP7 – Transformée de Fourier</a:t>
            </a:r>
          </a:p>
        </p:txBody>
      </p:sp>
      <p:sp>
        <p:nvSpPr>
          <p:cNvPr id="9" name="Slide Number Placeholder 8"/>
          <p:cNvSpPr>
            <a:spLocks noGrp="1"/>
          </p:cNvSpPr>
          <p:nvPr>
            <p:ph type="sldNum" sz="quarter" idx="12"/>
          </p:nvPr>
        </p:nvSpPr>
        <p:spPr/>
        <p:txBody>
          <a:bodyPr/>
          <a:lstStyle/>
          <a:p>
            <a:fld id="{D811B6DD-CBD6-4CF2-9F8C-369C1E5DC9CC}"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903562-5035-CC47-A94F-8FED5A4112C9}" type="datetime3">
              <a:rPr lang="en-US" smtClean="0"/>
              <a:t>1 October 2018</a:t>
            </a:fld>
            <a:endParaRPr lang="en-GB"/>
          </a:p>
        </p:txBody>
      </p:sp>
      <p:sp>
        <p:nvSpPr>
          <p:cNvPr id="4" name="Footer Placeholder 3"/>
          <p:cNvSpPr>
            <a:spLocks noGrp="1"/>
          </p:cNvSpPr>
          <p:nvPr>
            <p:ph type="ftr" sz="quarter" idx="11"/>
          </p:nvPr>
        </p:nvSpPr>
        <p:spPr/>
        <p:txBody>
          <a:bodyPr/>
          <a:lstStyle/>
          <a:p>
            <a:r>
              <a:rPr lang="en-GB"/>
              <a:t>TP7 – Transformée de Fourier</a:t>
            </a:r>
          </a:p>
        </p:txBody>
      </p:sp>
      <p:sp>
        <p:nvSpPr>
          <p:cNvPr id="5" name="Slide Number Placeholder 4"/>
          <p:cNvSpPr>
            <a:spLocks noGrp="1"/>
          </p:cNvSpPr>
          <p:nvPr>
            <p:ph type="sldNum" sz="quarter" idx="12"/>
          </p:nvPr>
        </p:nvSpPr>
        <p:spPr/>
        <p:txBody>
          <a:bodyPr/>
          <a:lstStyle/>
          <a:p>
            <a:fld id="{D811B6DD-CBD6-4CF2-9F8C-369C1E5DC9CC}"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AC9BA7D-978C-B34E-944E-024BC4E2C90F}" type="datetime3">
              <a:rPr lang="en-US" smtClean="0"/>
              <a:t>1 October 2018</a:t>
            </a:fld>
            <a:endParaRPr lang="en-GB"/>
          </a:p>
        </p:txBody>
      </p:sp>
      <p:sp>
        <p:nvSpPr>
          <p:cNvPr id="3" name="Footer Placeholder 2"/>
          <p:cNvSpPr>
            <a:spLocks noGrp="1"/>
          </p:cNvSpPr>
          <p:nvPr>
            <p:ph type="ftr" sz="quarter" idx="11"/>
          </p:nvPr>
        </p:nvSpPr>
        <p:spPr/>
        <p:txBody>
          <a:bodyPr/>
          <a:lstStyle/>
          <a:p>
            <a:r>
              <a:rPr lang="en-GB"/>
              <a:t>TP7 – Transformée de Fourier</a:t>
            </a:r>
          </a:p>
        </p:txBody>
      </p:sp>
      <p:sp>
        <p:nvSpPr>
          <p:cNvPr id="4" name="Slide Number Placeholder 3"/>
          <p:cNvSpPr>
            <a:spLocks noGrp="1"/>
          </p:cNvSpPr>
          <p:nvPr>
            <p:ph type="sldNum" sz="quarter" idx="12"/>
          </p:nvPr>
        </p:nvSpPr>
        <p:spPr/>
        <p:txBody>
          <a:bodyPr/>
          <a:lstStyle/>
          <a:p>
            <a:fld id="{D811B6DD-CBD6-4CF2-9F8C-369C1E5DC9CC}"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561B9F-F5A3-1047-9B7C-289C813079A9}" type="datetime3">
              <a:rPr lang="en-US" smtClean="0"/>
              <a:t>1 October 2018</a:t>
            </a:fld>
            <a:endParaRPr lang="en-GB"/>
          </a:p>
        </p:txBody>
      </p:sp>
      <p:sp>
        <p:nvSpPr>
          <p:cNvPr id="6" name="Footer Placeholder 5"/>
          <p:cNvSpPr>
            <a:spLocks noGrp="1"/>
          </p:cNvSpPr>
          <p:nvPr>
            <p:ph type="ftr" sz="quarter" idx="11"/>
          </p:nvPr>
        </p:nvSpPr>
        <p:spPr/>
        <p:txBody>
          <a:bodyPr/>
          <a:lstStyle/>
          <a:p>
            <a:r>
              <a:rPr lang="en-GB"/>
              <a:t>TP7 – Transformée de Fourier</a:t>
            </a:r>
          </a:p>
        </p:txBody>
      </p:sp>
      <p:sp>
        <p:nvSpPr>
          <p:cNvPr id="7" name="Slide Number Placeholder 6"/>
          <p:cNvSpPr>
            <a:spLocks noGrp="1"/>
          </p:cNvSpPr>
          <p:nvPr>
            <p:ph type="sldNum" sz="quarter" idx="12"/>
          </p:nvPr>
        </p:nvSpPr>
        <p:spPr/>
        <p:txBody>
          <a:bodyPr/>
          <a:lstStyle/>
          <a:p>
            <a:fld id="{D811B6DD-CBD6-4CF2-9F8C-369C1E5DC9CC}" type="slidenum">
              <a:rPr lang="en-GB" smtClean="0"/>
              <a:t>‹#›</a:t>
            </a:fld>
            <a:endParaRPr lang="en-GB"/>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EF754711-08CE-F142-A528-D9B6BC665172}" type="datetime3">
              <a:rPr lang="en-US" smtClean="0"/>
              <a:t>1 October 2018</a:t>
            </a:fld>
            <a:endParaRPr lang="en-GB"/>
          </a:p>
        </p:txBody>
      </p:sp>
      <p:sp>
        <p:nvSpPr>
          <p:cNvPr id="7" name="Slide Number Placeholder 6"/>
          <p:cNvSpPr>
            <a:spLocks noGrp="1"/>
          </p:cNvSpPr>
          <p:nvPr>
            <p:ph type="sldNum" sz="quarter" idx="12"/>
          </p:nvPr>
        </p:nvSpPr>
        <p:spPr/>
        <p:txBody>
          <a:bodyPr/>
          <a:lstStyle/>
          <a:p>
            <a:fld id="{D811B6DD-CBD6-4CF2-9F8C-369C1E5DC9CC}" type="slidenum">
              <a:rPr lang="en-GB" smtClean="0"/>
              <a:t>‹#›</a:t>
            </a:fld>
            <a:endParaRPr lang="en-GB"/>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GB"/>
              <a:t>TP7 – Transformée de Fourier</a:t>
            </a:r>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91440" y="101600"/>
            <a:ext cx="8961120" cy="6664960"/>
          </a:xfrm>
          <a:prstGeom prst="roundRect">
            <a:avLst>
              <a:gd name="adj" fmla="val 1735"/>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EB0D20EE-851B-0943-9035-C3E053875D1A}" type="datetime3">
              <a:rPr lang="en-US" smtClean="0"/>
              <a:t>1 October 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r>
              <a:rPr lang="en-GB"/>
              <a:t>TP7 – Transformée de Fourier</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D811B6DD-CBD6-4CF2-9F8C-369C1E5DC9CC}" type="slidenum">
              <a:rPr lang="en-GB" smtClean="0"/>
              <a:t>‹#›</a:t>
            </a:fld>
            <a:endParaRPr lang="en-GB"/>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a:t>System </a:t>
            </a:r>
            <a:r>
              <a:rPr lang="fr-CH" dirty="0"/>
              <a:t>Informatique</a:t>
            </a:r>
          </a:p>
        </p:txBody>
      </p:sp>
      <p:sp>
        <p:nvSpPr>
          <p:cNvPr id="6" name="Title 5"/>
          <p:cNvSpPr>
            <a:spLocks noGrp="1"/>
          </p:cNvSpPr>
          <p:nvPr>
            <p:ph type="ctrTitle"/>
          </p:nvPr>
        </p:nvSpPr>
        <p:spPr/>
        <p:txBody>
          <a:bodyPr/>
          <a:lstStyle/>
          <a:p>
            <a:r>
              <a:rPr lang="en-GB" dirty="0"/>
              <a:t>TP 1 &amp;2</a:t>
            </a:r>
          </a:p>
        </p:txBody>
      </p:sp>
    </p:spTree>
    <p:extLst>
      <p:ext uri="{BB962C8B-B14F-4D97-AF65-F5344CB8AC3E}">
        <p14:creationId xmlns:p14="http://schemas.microsoft.com/office/powerpoint/2010/main" val="3482651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CH"/>
              <a:t>Informations Générales</a:t>
            </a:r>
          </a:p>
        </p:txBody>
      </p:sp>
      <p:sp>
        <p:nvSpPr>
          <p:cNvPr id="5" name="Content Placeholder 4"/>
          <p:cNvSpPr>
            <a:spLocks noGrp="1"/>
          </p:cNvSpPr>
          <p:nvPr>
            <p:ph idx="1"/>
          </p:nvPr>
        </p:nvSpPr>
        <p:spPr/>
        <p:txBody>
          <a:bodyPr>
            <a:normAutofit/>
          </a:bodyPr>
          <a:lstStyle/>
          <a:p>
            <a:r>
              <a:rPr lang="fr-CH" dirty="0"/>
              <a:t>Références au cours :</a:t>
            </a:r>
          </a:p>
          <a:p>
            <a:pPr lvl="1"/>
            <a:r>
              <a:rPr lang="fr-CH" dirty="0"/>
              <a:t>2. </a:t>
            </a:r>
            <a:r>
              <a:rPr lang="fr-CH" dirty="0" err="1"/>
              <a:t>unix</a:t>
            </a:r>
            <a:endParaRPr lang="fr-CH" dirty="0"/>
          </a:p>
          <a:p>
            <a:pPr lvl="1"/>
            <a:r>
              <a:rPr lang="fr-CH" dirty="0"/>
              <a:t>3. </a:t>
            </a:r>
            <a:r>
              <a:rPr lang="fr-CH" dirty="0" err="1"/>
              <a:t>scripting</a:t>
            </a:r>
            <a:endParaRPr lang="fr-CH" dirty="0"/>
          </a:p>
          <a:p>
            <a:r>
              <a:rPr lang="fr-CH" dirty="0"/>
              <a:t>Date de reddition : </a:t>
            </a:r>
            <a:r>
              <a:rPr lang="fr-CH" dirty="0">
                <a:solidFill>
                  <a:schemeClr val="accent2"/>
                </a:solidFill>
              </a:rPr>
              <a:t>lundi 8 octobre 2018 à 23:59 </a:t>
            </a:r>
          </a:p>
          <a:p>
            <a:r>
              <a:rPr lang="fr-CH" dirty="0"/>
              <a:t>Objectifs :</a:t>
            </a:r>
          </a:p>
          <a:p>
            <a:pPr lvl="1"/>
            <a:r>
              <a:rPr lang="fr-CH" dirty="0"/>
              <a:t>familiarisez avec les commandes basique en </a:t>
            </a:r>
            <a:r>
              <a:rPr lang="fr-CH" dirty="0" err="1"/>
              <a:t>bash</a:t>
            </a:r>
            <a:r>
              <a:rPr lang="fr-CH" dirty="0"/>
              <a:t> ;</a:t>
            </a:r>
          </a:p>
          <a:p>
            <a:pPr lvl="1"/>
            <a:r>
              <a:rPr lang="fr-CH" dirty="0"/>
              <a:t>écrirez un script permettant d’extraire les images présentes dans un répertoire arbitraire et de les copier dans un nouveau répertoire en nettoyant leur nom et en normalisant leur format en ’PNG’ </a:t>
            </a:r>
          </a:p>
          <a:p>
            <a:pPr lvl="1"/>
            <a:endParaRPr lang="fr-CH" dirty="0"/>
          </a:p>
        </p:txBody>
      </p:sp>
      <p:sp>
        <p:nvSpPr>
          <p:cNvPr id="6" name="Slide Number Placeholder 5"/>
          <p:cNvSpPr>
            <a:spLocks noGrp="1"/>
          </p:cNvSpPr>
          <p:nvPr>
            <p:ph type="sldNum" sz="quarter" idx="12"/>
          </p:nvPr>
        </p:nvSpPr>
        <p:spPr/>
        <p:txBody>
          <a:bodyPr/>
          <a:lstStyle/>
          <a:p>
            <a:fld id="{D811B6DD-CBD6-4CF2-9F8C-369C1E5DC9CC}" type="slidenum">
              <a:rPr lang="fr-CH" smtClean="0"/>
              <a:t>2</a:t>
            </a:fld>
            <a:endParaRPr lang="fr-CH"/>
          </a:p>
        </p:txBody>
      </p:sp>
      <p:sp>
        <p:nvSpPr>
          <p:cNvPr id="7" name="Date Placeholder 4">
            <a:extLst>
              <a:ext uri="{FF2B5EF4-FFF2-40B4-BE49-F238E27FC236}">
                <a16:creationId xmlns:a16="http://schemas.microsoft.com/office/drawing/2014/main" id="{649B0DB4-E601-6248-83AE-AC5A515A4B6A}"/>
              </a:ext>
            </a:extLst>
          </p:cNvPr>
          <p:cNvSpPr>
            <a:spLocks noGrp="1"/>
          </p:cNvSpPr>
          <p:nvPr>
            <p:ph type="dt" sz="half" idx="10"/>
          </p:nvPr>
        </p:nvSpPr>
        <p:spPr>
          <a:xfrm>
            <a:off x="457200" y="6356350"/>
            <a:ext cx="2133600" cy="365125"/>
          </a:xfrm>
        </p:spPr>
        <p:txBody>
          <a:bodyPr/>
          <a:lstStyle/>
          <a:p>
            <a:fld id="{B35BD6DE-033C-AE4E-B8AE-4B2014F8C904}" type="datetime3">
              <a:rPr lang="en-US" smtClean="0"/>
              <a:t>2 October 2018</a:t>
            </a:fld>
            <a:endParaRPr lang="en-GB" dirty="0"/>
          </a:p>
        </p:txBody>
      </p:sp>
    </p:spTree>
    <p:extLst>
      <p:ext uri="{BB962C8B-B14F-4D97-AF65-F5344CB8AC3E}">
        <p14:creationId xmlns:p14="http://schemas.microsoft.com/office/powerpoint/2010/main" val="45996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Délivrables</a:t>
            </a:r>
            <a:endParaRPr lang="en-GB" dirty="0"/>
          </a:p>
        </p:txBody>
      </p:sp>
      <p:sp>
        <p:nvSpPr>
          <p:cNvPr id="3" name="Content Placeholder 2"/>
          <p:cNvSpPr>
            <a:spLocks noGrp="1"/>
          </p:cNvSpPr>
          <p:nvPr>
            <p:ph idx="1"/>
          </p:nvPr>
        </p:nvSpPr>
        <p:spPr>
          <a:xfrm>
            <a:off x="457200" y="1447800"/>
            <a:ext cx="8229600" cy="4678364"/>
          </a:xfrm>
        </p:spPr>
        <p:txBody>
          <a:bodyPr>
            <a:normAutofit/>
          </a:bodyPr>
          <a:lstStyle/>
          <a:p>
            <a:r>
              <a:rPr lang="en-GB" dirty="0"/>
              <a:t>Respect de la </a:t>
            </a:r>
            <a:r>
              <a:rPr lang="en-GB" dirty="0" err="1"/>
              <a:t>numérotation</a:t>
            </a:r>
            <a:r>
              <a:rPr lang="en-GB" dirty="0"/>
              <a:t> des questions</a:t>
            </a:r>
          </a:p>
          <a:p>
            <a:r>
              <a:rPr lang="en-GB" dirty="0"/>
              <a:t>Vos </a:t>
            </a:r>
            <a:r>
              <a:rPr lang="en-GB" dirty="0" err="1"/>
              <a:t>réponses</a:t>
            </a:r>
            <a:r>
              <a:rPr lang="en-GB" dirty="0"/>
              <a:t> </a:t>
            </a:r>
            <a:r>
              <a:rPr lang="en-GB" dirty="0" err="1"/>
              <a:t>dans</a:t>
            </a:r>
            <a:r>
              <a:rPr lang="en-GB" dirty="0"/>
              <a:t> un rapport PDF </a:t>
            </a:r>
          </a:p>
          <a:p>
            <a:r>
              <a:rPr lang="en-GB" dirty="0"/>
              <a:t>Code source </a:t>
            </a:r>
            <a:r>
              <a:rPr lang="en-GB" dirty="0" err="1"/>
              <a:t>commenté</a:t>
            </a:r>
            <a:endParaRPr lang="en-GB" u="sng" dirty="0"/>
          </a:p>
          <a:p>
            <a:endParaRPr lang="en-GB" dirty="0"/>
          </a:p>
          <a:p>
            <a:r>
              <a:rPr lang="en-GB" dirty="0">
                <a:solidFill>
                  <a:schemeClr val="accent2"/>
                </a:solidFill>
              </a:rPr>
              <a:t>Phrases </a:t>
            </a:r>
            <a:r>
              <a:rPr lang="en-GB" dirty="0" err="1">
                <a:solidFill>
                  <a:schemeClr val="accent2"/>
                </a:solidFill>
              </a:rPr>
              <a:t>entières</a:t>
            </a:r>
            <a:endParaRPr lang="en-GB" dirty="0">
              <a:solidFill>
                <a:schemeClr val="accent2"/>
              </a:solidFill>
            </a:endParaRPr>
          </a:p>
          <a:p>
            <a:r>
              <a:rPr lang="en-GB" dirty="0">
                <a:solidFill>
                  <a:schemeClr val="accent2"/>
                </a:solidFill>
              </a:rPr>
              <a:t>Code source </a:t>
            </a:r>
            <a:r>
              <a:rPr lang="en-GB" dirty="0" err="1">
                <a:solidFill>
                  <a:schemeClr val="accent2"/>
                </a:solidFill>
              </a:rPr>
              <a:t>commenté</a:t>
            </a:r>
            <a:r>
              <a:rPr lang="en-GB" dirty="0">
                <a:solidFill>
                  <a:schemeClr val="accent2"/>
                </a:solidFill>
              </a:rPr>
              <a:t> et </a:t>
            </a:r>
            <a:r>
              <a:rPr lang="en-GB" dirty="0" err="1">
                <a:solidFill>
                  <a:schemeClr val="accent2"/>
                </a:solidFill>
              </a:rPr>
              <a:t>fonctionnel</a:t>
            </a:r>
            <a:endParaRPr lang="en-GB" dirty="0">
              <a:solidFill>
                <a:schemeClr val="accent2"/>
              </a:solidFill>
            </a:endParaRPr>
          </a:p>
          <a:p>
            <a:r>
              <a:rPr lang="en-GB" dirty="0">
                <a:solidFill>
                  <a:schemeClr val="accent2"/>
                </a:solidFill>
              </a:rPr>
              <a:t>Dossier à </a:t>
            </a:r>
            <a:r>
              <a:rPr lang="en-GB" dirty="0" err="1">
                <a:solidFill>
                  <a:schemeClr val="accent2"/>
                </a:solidFill>
              </a:rPr>
              <a:t>rendre</a:t>
            </a:r>
            <a:r>
              <a:rPr lang="en-GB" dirty="0">
                <a:solidFill>
                  <a:schemeClr val="accent2"/>
                </a:solidFill>
              </a:rPr>
              <a:t> : </a:t>
            </a:r>
            <a:r>
              <a:rPr lang="en-US" dirty="0"/>
              <a:t>&lt;</a:t>
            </a:r>
            <a:r>
              <a:rPr lang="en-US" dirty="0" err="1"/>
              <a:t>Prenom</a:t>
            </a:r>
            <a:r>
              <a:rPr lang="en-US" dirty="0"/>
              <a:t>&gt;.&lt;Nom&gt;.TP1.zip(</a:t>
            </a:r>
            <a:r>
              <a:rPr lang="en-US" dirty="0" err="1"/>
              <a:t>ou</a:t>
            </a:r>
            <a:r>
              <a:rPr lang="en-US" dirty="0"/>
              <a:t> </a:t>
            </a:r>
            <a:r>
              <a:rPr lang="en-US" dirty="0" err="1"/>
              <a:t>tar.gz</a:t>
            </a:r>
            <a:r>
              <a:rPr lang="en-US" dirty="0"/>
              <a:t>)</a:t>
            </a:r>
            <a:endParaRPr lang="en-GB" dirty="0">
              <a:solidFill>
                <a:schemeClr val="accent2"/>
              </a:solidFill>
            </a:endParaRPr>
          </a:p>
        </p:txBody>
      </p:sp>
      <p:sp>
        <p:nvSpPr>
          <p:cNvPr id="6" name="Slide Number Placeholder 5"/>
          <p:cNvSpPr>
            <a:spLocks noGrp="1"/>
          </p:cNvSpPr>
          <p:nvPr>
            <p:ph type="sldNum" sz="quarter" idx="12"/>
          </p:nvPr>
        </p:nvSpPr>
        <p:spPr/>
        <p:txBody>
          <a:bodyPr/>
          <a:lstStyle/>
          <a:p>
            <a:fld id="{D811B6DD-CBD6-4CF2-9F8C-369C1E5DC9CC}" type="slidenum">
              <a:rPr lang="en-GB" smtClean="0"/>
              <a:t>3</a:t>
            </a:fld>
            <a:endParaRPr lang="en-GB"/>
          </a:p>
        </p:txBody>
      </p:sp>
      <p:sp>
        <p:nvSpPr>
          <p:cNvPr id="7" name="Date Placeholder 4">
            <a:extLst>
              <a:ext uri="{FF2B5EF4-FFF2-40B4-BE49-F238E27FC236}">
                <a16:creationId xmlns:a16="http://schemas.microsoft.com/office/drawing/2014/main" id="{34208383-7CC9-674B-AEEE-306EEC92A3CC}"/>
              </a:ext>
            </a:extLst>
          </p:cNvPr>
          <p:cNvSpPr>
            <a:spLocks noGrp="1"/>
          </p:cNvSpPr>
          <p:nvPr>
            <p:ph type="dt" sz="half" idx="10"/>
          </p:nvPr>
        </p:nvSpPr>
        <p:spPr>
          <a:xfrm>
            <a:off x="457200" y="6356350"/>
            <a:ext cx="2133600" cy="365125"/>
          </a:xfrm>
        </p:spPr>
        <p:txBody>
          <a:bodyPr/>
          <a:lstStyle/>
          <a:p>
            <a:fld id="{B35BD6DE-033C-AE4E-B8AE-4B2014F8C904}" type="datetime3">
              <a:rPr lang="en-US" smtClean="0"/>
              <a:t>2 October 2018</a:t>
            </a:fld>
            <a:endParaRPr lang="en-GB" dirty="0"/>
          </a:p>
        </p:txBody>
      </p:sp>
    </p:spTree>
    <p:extLst>
      <p:ext uri="{BB962C8B-B14F-4D97-AF65-F5344CB8AC3E}">
        <p14:creationId xmlns:p14="http://schemas.microsoft.com/office/powerpoint/2010/main" val="2142400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CH" dirty="0"/>
              <a:t>Exercices</a:t>
            </a:r>
          </a:p>
        </p:txBody>
      </p:sp>
      <p:sp>
        <p:nvSpPr>
          <p:cNvPr id="6" name="Slide Number Placeholder 5"/>
          <p:cNvSpPr>
            <a:spLocks noGrp="1"/>
          </p:cNvSpPr>
          <p:nvPr>
            <p:ph type="sldNum" sz="quarter" idx="12"/>
          </p:nvPr>
        </p:nvSpPr>
        <p:spPr/>
        <p:txBody>
          <a:bodyPr/>
          <a:lstStyle/>
          <a:p>
            <a:fld id="{D811B6DD-CBD6-4CF2-9F8C-369C1E5DC9CC}" type="slidenum">
              <a:rPr lang="en-GB" smtClean="0"/>
              <a:t>4</a:t>
            </a:fld>
            <a:endParaRPr lang="en-GB"/>
          </a:p>
        </p:txBody>
      </p:sp>
      <p:pic>
        <p:nvPicPr>
          <p:cNvPr id="11" name="Picture 10">
            <a:extLst>
              <a:ext uri="{FF2B5EF4-FFF2-40B4-BE49-F238E27FC236}">
                <a16:creationId xmlns:a16="http://schemas.microsoft.com/office/drawing/2014/main" id="{44E2712A-FDD9-1E45-889B-5386C8F96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1988840"/>
            <a:ext cx="8157843" cy="3112565"/>
          </a:xfrm>
          <a:prstGeom prst="rect">
            <a:avLst/>
          </a:prstGeom>
        </p:spPr>
      </p:pic>
      <p:sp>
        <p:nvSpPr>
          <p:cNvPr id="12" name="Date Placeholder 4">
            <a:extLst>
              <a:ext uri="{FF2B5EF4-FFF2-40B4-BE49-F238E27FC236}">
                <a16:creationId xmlns:a16="http://schemas.microsoft.com/office/drawing/2014/main" id="{27ACEA09-7741-D148-AD7A-9916E58DD4C4}"/>
              </a:ext>
            </a:extLst>
          </p:cNvPr>
          <p:cNvSpPr>
            <a:spLocks noGrp="1"/>
          </p:cNvSpPr>
          <p:nvPr>
            <p:ph type="dt" sz="half" idx="10"/>
          </p:nvPr>
        </p:nvSpPr>
        <p:spPr>
          <a:xfrm>
            <a:off x="457200" y="6356350"/>
            <a:ext cx="2133600" cy="365125"/>
          </a:xfrm>
        </p:spPr>
        <p:txBody>
          <a:bodyPr/>
          <a:lstStyle/>
          <a:p>
            <a:fld id="{B35BD6DE-033C-AE4E-B8AE-4B2014F8C904}" type="datetime3">
              <a:rPr lang="en-US" smtClean="0"/>
              <a:t>2 October 2018</a:t>
            </a:fld>
            <a:endParaRPr lang="en-GB" dirty="0"/>
          </a:p>
        </p:txBody>
      </p:sp>
    </p:spTree>
    <p:extLst>
      <p:ext uri="{BB962C8B-B14F-4D97-AF65-F5344CB8AC3E}">
        <p14:creationId xmlns:p14="http://schemas.microsoft.com/office/powerpoint/2010/main" val="2718456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CH" dirty="0"/>
              <a:t>Exercices</a:t>
            </a:r>
          </a:p>
        </p:txBody>
      </p:sp>
      <p:sp>
        <p:nvSpPr>
          <p:cNvPr id="6" name="Slide Number Placeholder 5"/>
          <p:cNvSpPr>
            <a:spLocks noGrp="1"/>
          </p:cNvSpPr>
          <p:nvPr>
            <p:ph type="sldNum" sz="quarter" idx="12"/>
          </p:nvPr>
        </p:nvSpPr>
        <p:spPr/>
        <p:txBody>
          <a:bodyPr/>
          <a:lstStyle/>
          <a:p>
            <a:fld id="{D811B6DD-CBD6-4CF2-9F8C-369C1E5DC9CC}" type="slidenum">
              <a:rPr lang="en-GB" smtClean="0"/>
              <a:t>5</a:t>
            </a:fld>
            <a:endParaRPr lang="en-GB"/>
          </a:p>
        </p:txBody>
      </p:sp>
      <p:pic>
        <p:nvPicPr>
          <p:cNvPr id="4" name="Picture 3">
            <a:extLst>
              <a:ext uri="{FF2B5EF4-FFF2-40B4-BE49-F238E27FC236}">
                <a16:creationId xmlns:a16="http://schemas.microsoft.com/office/drawing/2014/main" id="{BDAF3A21-935A-6243-8CF9-D9EFFF561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118" y="1195932"/>
            <a:ext cx="7779816" cy="2161060"/>
          </a:xfrm>
          <a:prstGeom prst="rect">
            <a:avLst/>
          </a:prstGeom>
        </p:spPr>
      </p:pic>
      <p:pic>
        <p:nvPicPr>
          <p:cNvPr id="7" name="Picture 6">
            <a:extLst>
              <a:ext uri="{FF2B5EF4-FFF2-40B4-BE49-F238E27FC236}">
                <a16:creationId xmlns:a16="http://schemas.microsoft.com/office/drawing/2014/main" id="{0C34A6D7-8AC9-5F4A-ACF6-80E352BCE5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600" y="3212976"/>
            <a:ext cx="7477709" cy="2999358"/>
          </a:xfrm>
          <a:prstGeom prst="rect">
            <a:avLst/>
          </a:prstGeom>
        </p:spPr>
      </p:pic>
      <p:sp>
        <p:nvSpPr>
          <p:cNvPr id="10" name="Date Placeholder 4">
            <a:extLst>
              <a:ext uri="{FF2B5EF4-FFF2-40B4-BE49-F238E27FC236}">
                <a16:creationId xmlns:a16="http://schemas.microsoft.com/office/drawing/2014/main" id="{118EDB36-D3D0-9840-8934-A8DC462F433F}"/>
              </a:ext>
            </a:extLst>
          </p:cNvPr>
          <p:cNvSpPr>
            <a:spLocks noGrp="1"/>
          </p:cNvSpPr>
          <p:nvPr>
            <p:ph type="dt" sz="half" idx="10"/>
          </p:nvPr>
        </p:nvSpPr>
        <p:spPr>
          <a:xfrm>
            <a:off x="457200" y="6356350"/>
            <a:ext cx="2133600" cy="365125"/>
          </a:xfrm>
        </p:spPr>
        <p:txBody>
          <a:bodyPr/>
          <a:lstStyle/>
          <a:p>
            <a:fld id="{B35BD6DE-033C-AE4E-B8AE-4B2014F8C904}" type="datetime3">
              <a:rPr lang="en-US" smtClean="0"/>
              <a:t>2 October 2018</a:t>
            </a:fld>
            <a:endParaRPr lang="en-GB" dirty="0"/>
          </a:p>
        </p:txBody>
      </p:sp>
    </p:spTree>
    <p:extLst>
      <p:ext uri="{BB962C8B-B14F-4D97-AF65-F5344CB8AC3E}">
        <p14:creationId xmlns:p14="http://schemas.microsoft.com/office/powerpoint/2010/main" val="2423826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209A0-04C8-9546-8A41-073506BAC64E}"/>
              </a:ext>
            </a:extLst>
          </p:cNvPr>
          <p:cNvSpPr>
            <a:spLocks noGrp="1"/>
          </p:cNvSpPr>
          <p:nvPr>
            <p:ph type="sldNum" sz="quarter" idx="12"/>
          </p:nvPr>
        </p:nvSpPr>
        <p:spPr/>
        <p:txBody>
          <a:bodyPr/>
          <a:lstStyle/>
          <a:p>
            <a:fld id="{D811B6DD-CBD6-4CF2-9F8C-369C1E5DC9CC}" type="slidenum">
              <a:rPr lang="en-GB" smtClean="0"/>
              <a:t>6</a:t>
            </a:fld>
            <a:endParaRPr lang="en-GB"/>
          </a:p>
        </p:txBody>
      </p:sp>
      <p:sp>
        <p:nvSpPr>
          <p:cNvPr id="6" name="Title 1">
            <a:extLst>
              <a:ext uri="{FF2B5EF4-FFF2-40B4-BE49-F238E27FC236}">
                <a16:creationId xmlns:a16="http://schemas.microsoft.com/office/drawing/2014/main" id="{B92AA6FA-3A63-B848-A3E7-EB0C9C0CCD62}"/>
              </a:ext>
            </a:extLst>
          </p:cNvPr>
          <p:cNvSpPr>
            <a:spLocks noGrp="1"/>
          </p:cNvSpPr>
          <p:nvPr>
            <p:ph type="title"/>
          </p:nvPr>
        </p:nvSpPr>
        <p:spPr>
          <a:xfrm>
            <a:off x="426128" y="408372"/>
            <a:ext cx="8260672" cy="1039427"/>
          </a:xfrm>
        </p:spPr>
        <p:txBody>
          <a:bodyPr>
            <a:normAutofit/>
          </a:bodyPr>
          <a:lstStyle/>
          <a:p>
            <a:r>
              <a:rPr lang="fr-CH" dirty="0"/>
              <a:t>Exercices</a:t>
            </a:r>
          </a:p>
        </p:txBody>
      </p:sp>
      <p:pic>
        <p:nvPicPr>
          <p:cNvPr id="9" name="Picture 8">
            <a:extLst>
              <a:ext uri="{FF2B5EF4-FFF2-40B4-BE49-F238E27FC236}">
                <a16:creationId xmlns:a16="http://schemas.microsoft.com/office/drawing/2014/main" id="{0C9DC7DC-F4AD-694B-8B4C-AF97B4C44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250" y="1676400"/>
            <a:ext cx="7937500" cy="3505200"/>
          </a:xfrm>
          <a:prstGeom prst="rect">
            <a:avLst/>
          </a:prstGeom>
        </p:spPr>
      </p:pic>
      <p:sp>
        <p:nvSpPr>
          <p:cNvPr id="10" name="Date Placeholder 4">
            <a:extLst>
              <a:ext uri="{FF2B5EF4-FFF2-40B4-BE49-F238E27FC236}">
                <a16:creationId xmlns:a16="http://schemas.microsoft.com/office/drawing/2014/main" id="{DB1C7362-A283-6645-BDD1-B0383D2B54E7}"/>
              </a:ext>
            </a:extLst>
          </p:cNvPr>
          <p:cNvSpPr>
            <a:spLocks noGrp="1"/>
          </p:cNvSpPr>
          <p:nvPr>
            <p:ph type="dt" sz="half" idx="10"/>
          </p:nvPr>
        </p:nvSpPr>
        <p:spPr>
          <a:xfrm>
            <a:off x="457200" y="6356350"/>
            <a:ext cx="2133600" cy="365125"/>
          </a:xfrm>
        </p:spPr>
        <p:txBody>
          <a:bodyPr/>
          <a:lstStyle/>
          <a:p>
            <a:fld id="{B35BD6DE-033C-AE4E-B8AE-4B2014F8C904}" type="datetime3">
              <a:rPr lang="en-US" smtClean="0"/>
              <a:t>2 October 2018</a:t>
            </a:fld>
            <a:endParaRPr lang="en-GB" dirty="0"/>
          </a:p>
        </p:txBody>
      </p:sp>
    </p:spTree>
    <p:extLst>
      <p:ext uri="{BB962C8B-B14F-4D97-AF65-F5344CB8AC3E}">
        <p14:creationId xmlns:p14="http://schemas.microsoft.com/office/powerpoint/2010/main" val="1875097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5D9BF-5342-B54A-83B5-7A1F69EFD859}"/>
              </a:ext>
            </a:extLst>
          </p:cNvPr>
          <p:cNvSpPr>
            <a:spLocks noGrp="1"/>
          </p:cNvSpPr>
          <p:nvPr>
            <p:ph type="title"/>
          </p:nvPr>
        </p:nvSpPr>
        <p:spPr/>
        <p:txBody>
          <a:bodyPr/>
          <a:lstStyle/>
          <a:p>
            <a:r>
              <a:rPr lang="fr-CH" dirty="0"/>
              <a:t>Quelques</a:t>
            </a:r>
            <a:r>
              <a:rPr lang="en-US" dirty="0"/>
              <a:t> </a:t>
            </a:r>
            <a:r>
              <a:rPr lang="fr-CH" dirty="0"/>
              <a:t>conseils</a:t>
            </a:r>
          </a:p>
        </p:txBody>
      </p:sp>
      <p:sp>
        <p:nvSpPr>
          <p:cNvPr id="5" name="Slide Number Placeholder 4">
            <a:extLst>
              <a:ext uri="{FF2B5EF4-FFF2-40B4-BE49-F238E27FC236}">
                <a16:creationId xmlns:a16="http://schemas.microsoft.com/office/drawing/2014/main" id="{EF8209A0-04C8-9546-8A41-073506BAC64E}"/>
              </a:ext>
            </a:extLst>
          </p:cNvPr>
          <p:cNvSpPr>
            <a:spLocks noGrp="1"/>
          </p:cNvSpPr>
          <p:nvPr>
            <p:ph type="sldNum" sz="quarter" idx="12"/>
          </p:nvPr>
        </p:nvSpPr>
        <p:spPr/>
        <p:txBody>
          <a:bodyPr/>
          <a:lstStyle/>
          <a:p>
            <a:fld id="{D811B6DD-CBD6-4CF2-9F8C-369C1E5DC9CC}" type="slidenum">
              <a:rPr lang="en-GB" smtClean="0"/>
              <a:t>7</a:t>
            </a:fld>
            <a:endParaRPr lang="en-GB"/>
          </a:p>
        </p:txBody>
      </p:sp>
      <p:pic>
        <p:nvPicPr>
          <p:cNvPr id="7" name="Picture 6">
            <a:extLst>
              <a:ext uri="{FF2B5EF4-FFF2-40B4-BE49-F238E27FC236}">
                <a16:creationId xmlns:a16="http://schemas.microsoft.com/office/drawing/2014/main" id="{D7D2A70E-D13A-3745-9493-2EBF09B213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50" y="1708150"/>
            <a:ext cx="8039100" cy="3441700"/>
          </a:xfrm>
          <a:prstGeom prst="rect">
            <a:avLst/>
          </a:prstGeom>
        </p:spPr>
      </p:pic>
      <p:sp>
        <p:nvSpPr>
          <p:cNvPr id="8" name="Date Placeholder 4">
            <a:extLst>
              <a:ext uri="{FF2B5EF4-FFF2-40B4-BE49-F238E27FC236}">
                <a16:creationId xmlns:a16="http://schemas.microsoft.com/office/drawing/2014/main" id="{FD85B301-0D6E-3940-995C-A3BBEC13A63C}"/>
              </a:ext>
            </a:extLst>
          </p:cNvPr>
          <p:cNvSpPr>
            <a:spLocks noGrp="1"/>
          </p:cNvSpPr>
          <p:nvPr>
            <p:ph type="dt" sz="half" idx="10"/>
          </p:nvPr>
        </p:nvSpPr>
        <p:spPr>
          <a:xfrm>
            <a:off x="457200" y="6356350"/>
            <a:ext cx="2133600" cy="365125"/>
          </a:xfrm>
        </p:spPr>
        <p:txBody>
          <a:bodyPr/>
          <a:lstStyle/>
          <a:p>
            <a:fld id="{B35BD6DE-033C-AE4E-B8AE-4B2014F8C904}" type="datetime3">
              <a:rPr lang="en-US" smtClean="0"/>
              <a:t>2 October 2018</a:t>
            </a:fld>
            <a:endParaRPr lang="en-GB" dirty="0"/>
          </a:p>
        </p:txBody>
      </p:sp>
    </p:spTree>
    <p:extLst>
      <p:ext uri="{BB962C8B-B14F-4D97-AF65-F5344CB8AC3E}">
        <p14:creationId xmlns:p14="http://schemas.microsoft.com/office/powerpoint/2010/main" val="41529622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2619</TotalTime>
  <Words>130</Words>
  <Application>Microsoft Macintosh PowerPoint</Application>
  <PresentationFormat>On-screen Show (4:3)</PresentationFormat>
  <Paragraphs>36</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Book Antiqua</vt:lpstr>
      <vt:lpstr>Calibri</vt:lpstr>
      <vt:lpstr>Century Gothic</vt:lpstr>
      <vt:lpstr>Apothecary</vt:lpstr>
      <vt:lpstr>TP 1 &amp;2</vt:lpstr>
      <vt:lpstr>Informations Générales</vt:lpstr>
      <vt:lpstr>Délivrables</vt:lpstr>
      <vt:lpstr>Exercices</vt:lpstr>
      <vt:lpstr>Exercices</vt:lpstr>
      <vt:lpstr>Exercices</vt:lpstr>
      <vt:lpstr>Quelques conseils</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Informations Générales</dc:title>
  <dc:creator>Severine</dc:creator>
  <cp:lastModifiedBy>CHEN WANG</cp:lastModifiedBy>
  <cp:revision>95</cp:revision>
  <cp:lastPrinted>2018-05-11T09:56:02Z</cp:lastPrinted>
  <dcterms:created xsi:type="dcterms:W3CDTF">2016-09-28T19:59:11Z</dcterms:created>
  <dcterms:modified xsi:type="dcterms:W3CDTF">2018-10-02T11:36:12Z</dcterms:modified>
</cp:coreProperties>
</file>