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1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4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AE70-626B-2441-A709-51786C7DBBF5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9EFD-44B6-3949-83C7-9E7A49B68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5171"/>
            <a:ext cx="10515600" cy="562179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Input values </a:t>
            </a:r>
          </a:p>
          <a:p>
            <a:pPr lvl="1"/>
            <a:r>
              <a:rPr lang="en-US" sz="1600" dirty="0" smtClean="0"/>
              <a:t>Address</a:t>
            </a:r>
          </a:p>
          <a:p>
            <a:pPr lvl="1"/>
            <a:r>
              <a:rPr lang="en-US" sz="1600" dirty="0" smtClean="0"/>
              <a:t>Search term</a:t>
            </a:r>
          </a:p>
          <a:p>
            <a:pPr lvl="1"/>
            <a:r>
              <a:rPr lang="en-US" sz="1600" smtClean="0"/>
              <a:t>Radius of search in miles</a:t>
            </a:r>
          </a:p>
          <a:p>
            <a:r>
              <a:rPr lang="en-US" sz="2000" dirty="0" smtClean="0"/>
              <a:t>SELECT a.* FROM </a:t>
            </a:r>
            <a:r>
              <a:rPr lang="en-US" sz="2000" dirty="0" smtClean="0">
                <a:solidFill>
                  <a:srgbClr val="FF0000"/>
                </a:solidFill>
              </a:rPr>
              <a:t>CURL</a:t>
            </a:r>
            <a:r>
              <a:rPr lang="en-US" sz="2000" dirty="0" smtClean="0"/>
              <a:t>("https://</a:t>
            </a:r>
            <a:r>
              <a:rPr lang="en-US" sz="2000" dirty="0" err="1" smtClean="0"/>
              <a:t>api.yelp.com</a:t>
            </a:r>
            <a:r>
              <a:rPr lang="en-US" sz="2000" dirty="0" smtClean="0"/>
              <a:t>/v3/businesses/</a:t>
            </a:r>
            <a:r>
              <a:rPr lang="en-US" sz="2000" dirty="0" err="1" smtClean="0"/>
              <a:t>search?term</a:t>
            </a:r>
            <a:r>
              <a:rPr lang="en-US" sz="2000" dirty="0" smtClean="0"/>
              <a:t>=&lt;search term&gt;&amp;location=&lt;address&gt;&amp;radius=&lt;distance in meters&gt;",{"</a:t>
            </a:r>
            <a:r>
              <a:rPr lang="en-US" sz="2000" dirty="0" err="1" smtClean="0"/>
              <a:t>header":"Authorization</a:t>
            </a:r>
            <a:r>
              <a:rPr lang="en-US" sz="2000" dirty="0" smtClean="0"/>
              <a:t>: Bearer &lt;SECRET TOKEN&gt;"}) a;</a:t>
            </a:r>
          </a:p>
          <a:p>
            <a:endParaRPr lang="en-US" sz="2000" dirty="0" smtClean="0"/>
          </a:p>
          <a:p>
            <a:r>
              <a:rPr lang="en-US" sz="2000" dirty="0" smtClean="0"/>
              <a:t>This is represented in the </a:t>
            </a:r>
            <a:r>
              <a:rPr lang="en-US" sz="2000" dirty="0" err="1" smtClean="0"/>
              <a:t>js</a:t>
            </a:r>
            <a:r>
              <a:rPr lang="en-US" sz="2000" dirty="0" smtClean="0"/>
              <a:t> application as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req_str</a:t>
            </a:r>
            <a:r>
              <a:rPr lang="en-US" sz="2000" dirty="0" smtClean="0"/>
              <a:t> = "select a.* from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curl(\"https://</a:t>
            </a:r>
            <a:r>
              <a:rPr lang="en-US" sz="2000" dirty="0" err="1" smtClean="0"/>
              <a:t>api.yelp.com</a:t>
            </a:r>
            <a:r>
              <a:rPr lang="en-US" sz="2000" dirty="0" smtClean="0"/>
              <a:t>/v3/businesses/</a:t>
            </a:r>
            <a:r>
              <a:rPr lang="en-US" sz="2000" dirty="0" err="1" smtClean="0"/>
              <a:t>search?term</a:t>
            </a:r>
            <a:r>
              <a:rPr lang="en-US" sz="2000" dirty="0" smtClean="0"/>
              <a:t>="   +     escape(</a:t>
            </a:r>
            <a:r>
              <a:rPr lang="en-US" sz="2000" dirty="0" err="1" smtClean="0"/>
              <a:t>termVal</a:t>
            </a:r>
            <a:r>
              <a:rPr lang="en-US" sz="2000" dirty="0" smtClean="0"/>
              <a:t>)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+    "&amp;location="   +  escape(</a:t>
            </a:r>
            <a:r>
              <a:rPr lang="en-US" sz="2000" dirty="0" err="1" smtClean="0"/>
              <a:t>addrVal</a:t>
            </a:r>
            <a:r>
              <a:rPr lang="en-US" sz="2000" dirty="0" smtClean="0"/>
              <a:t>)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+    "&amp;radius="       + </a:t>
            </a:r>
            <a:r>
              <a:rPr lang="en-US" sz="2000" dirty="0" err="1" smtClean="0"/>
              <a:t>parseInt</a:t>
            </a:r>
            <a:r>
              <a:rPr lang="en-US" sz="2000" dirty="0" smtClean="0"/>
              <a:t>(a * 1609.34)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+ "\",{\"header\":\"Authorization: Bearer &lt;YOUR SECRET TOKEN&gt;\"}) a”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762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 Kandaswamy</dc:creator>
  <cp:lastModifiedBy>Isha Kandaswamy</cp:lastModifiedBy>
  <cp:revision>1</cp:revision>
  <dcterms:created xsi:type="dcterms:W3CDTF">2017-05-05T23:14:28Z</dcterms:created>
  <dcterms:modified xsi:type="dcterms:W3CDTF">2017-05-05T23:21:25Z</dcterms:modified>
</cp:coreProperties>
</file>