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5" r:id="rId4"/>
    <p:sldId id="264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81C18-767E-416A-A7EA-AE1CB420C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9A10AD-56A1-463B-B687-C7EE9E72B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A3BC1-B62C-45F7-B78E-24032354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2E3D1-D522-4A6D-8F4E-6E6C5ACB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AD5C7-B3C4-4053-AD3F-7A0F5E4A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4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1A765-576F-450F-B824-80B811CB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A939AA-181F-4B36-B3E7-1293A81F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4E37-4F3B-4723-A9BC-80BF0008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DF944-3411-41EF-B866-71AFF231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908C6-0DBA-4A64-A5DB-3EDA6247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4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0BD48C-D5C6-4181-8244-EA5546900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B966BB-3C8D-4693-A1DD-6E9AE805F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7E4C8-A5EE-45ED-B062-A28D695E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A5F86-D9F7-4E58-B677-7902BC61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AC2234-54D9-438F-BA15-D5101DBA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63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BCA2A-2EC1-4F6A-99FA-BEC200D1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2FB94-9FBB-4945-88A3-24B178AF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50669-61F8-404A-95CE-B02D09CD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1C4028-CA1D-4A8E-80CB-D875BA2F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25945-0433-4DAB-80DA-A3C0AAD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71584-3652-487D-B79C-FB8DECD9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70D6D7-A406-4AB7-BF17-BEC45748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D509B-8534-4096-9477-DF5B752D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4A1D3-13DF-47A5-92BE-353EB102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709DF-255E-484C-AED6-510D35A9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3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CE3DD-D1E3-4D07-B3E0-B8F9A7C5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C77A58-DB1F-4812-A9D3-2EAA56A0D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DB04E-3F1F-4380-BBEF-D2EA96544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A5F20A-EB30-4278-B80E-20B374F0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D351A-B087-4211-A89B-C3848B61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3CC42E-B949-4BE3-BF89-AAE0C5C3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75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5BB0-53E9-459D-B61F-66AD17E3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889D6E-2D61-4AAE-AC54-0A85FB85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7DF175-A10D-4900-9EE5-8EFE598B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27DFCF-9A43-4243-8D93-F2D5E600E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1BAE1C-23BA-4B78-BF49-800180F7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B49538-D568-4A83-9040-668F6AD8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1835B5-30F0-4C67-B41C-377ED04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3646C1-8572-47DD-A456-E53D6C0D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14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BD9B9-55CD-4BD6-B07B-4FA1B46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3AC0E3-BD63-4698-A89E-1EA8AE42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BCA870-8844-44E3-BF5C-74467360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57FF8E-EBF1-466F-84F1-7BCDB345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13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419909-4FA9-4E9C-B3F3-CC97B0C0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47C608-6C18-4183-A7AB-B5A14493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1835F2-F58A-4077-9149-A1A55104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03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9548F-E3DB-4799-BF84-94879457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5C49F-14D4-4D70-9056-013D8F67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41D93F-7A9F-41F7-9083-5BD01A907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73271E-2AF6-4F32-A245-DBCF6D18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CC185E-E70A-44FB-9211-0DE01E1E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06B00A-1A64-48DE-9AB9-5E7C2FE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34991-C58B-4FCC-9DD7-5508ADB2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4D58EC-C4BC-4674-8317-40E73B895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FA5477-130F-4F1C-A062-94D168174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9F7BDB-632B-4040-9593-A754DBCD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9054E6-DC68-481B-BAEA-F3B0B441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F14FB7-2BDD-4F5F-9620-26600062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50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CAA79A-C483-46D2-8A93-2C18824D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020B5-E829-42A7-9089-A0FA8B2C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F0618-9DD1-4F7C-BFAB-80B19083F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38DA7-EFAF-4E54-9F2F-C89C87681B04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BD6B8-827C-4D83-93E8-320352EC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48959-A74E-4D3E-A935-842E00753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23B2-C44E-4087-8D80-D255CF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83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48E1-DD8E-455C-8B7D-C465BF51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08" y="323373"/>
            <a:ext cx="10718308" cy="919501"/>
          </a:xfrm>
        </p:spPr>
        <p:txBody>
          <a:bodyPr>
            <a:normAutofit/>
          </a:bodyPr>
          <a:lstStyle/>
          <a:p>
            <a:pPr algn="just"/>
            <a:r>
              <a:rPr lang="es-ES" sz="4000" dirty="0"/>
              <a:t>Desarrollo del proyecto WEB-Servidor </a:t>
            </a:r>
            <a:r>
              <a:rPr lang="es-ES" sz="4000"/>
              <a:t>(inicial)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E090-4FEF-4A45-8EC3-461F760C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07" y="6106203"/>
            <a:ext cx="10718307" cy="428424"/>
          </a:xfrm>
        </p:spPr>
        <p:txBody>
          <a:bodyPr>
            <a:normAutofit/>
          </a:bodyPr>
          <a:lstStyle/>
          <a:p>
            <a:r>
              <a:rPr lang="es-ES" sz="2000" dirty="0"/>
              <a:t>Página 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ACC93D-9C51-46F4-B70C-22A94D6B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9" y="1675584"/>
            <a:ext cx="10688030" cy="30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48E1-DD8E-455C-8B7D-C465BF51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08" y="323373"/>
            <a:ext cx="10718308" cy="919501"/>
          </a:xfrm>
        </p:spPr>
        <p:txBody>
          <a:bodyPr>
            <a:normAutofit/>
          </a:bodyPr>
          <a:lstStyle/>
          <a:p>
            <a:pPr algn="just"/>
            <a:r>
              <a:rPr lang="es-ES" sz="4000" dirty="0"/>
              <a:t>Desarrollo del proyecto WEB-Servidor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E090-4FEF-4A45-8EC3-461F760C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07" y="6106203"/>
            <a:ext cx="10718307" cy="428424"/>
          </a:xfrm>
        </p:spPr>
        <p:txBody>
          <a:bodyPr>
            <a:normAutofit/>
          </a:bodyPr>
          <a:lstStyle/>
          <a:p>
            <a:r>
              <a:rPr lang="es-ES" sz="2000" dirty="0"/>
              <a:t>Página 2 (</a:t>
            </a:r>
            <a:r>
              <a:rPr lang="es-ES" sz="2000" dirty="0" err="1"/>
              <a:t>Capchat</a:t>
            </a:r>
            <a:r>
              <a:rPr lang="es-ES" sz="2000" dirty="0"/>
              <a:t> correcto)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518665-B13A-496C-B22A-219E2657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1" y="1242874"/>
            <a:ext cx="10688030" cy="30839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D3C4739-A45D-4760-A1C7-ECF00C56FC0C}"/>
              </a:ext>
            </a:extLst>
          </p:cNvPr>
          <p:cNvSpPr/>
          <p:nvPr/>
        </p:nvSpPr>
        <p:spPr>
          <a:xfrm>
            <a:off x="4678532" y="1722268"/>
            <a:ext cx="701336" cy="4401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7AD06CD-979D-4EAD-99B6-326F4604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35" y="3682260"/>
            <a:ext cx="6953250" cy="22479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3B96D91-FC4C-43AA-9949-6E29A9116B8E}"/>
              </a:ext>
            </a:extLst>
          </p:cNvPr>
          <p:cNvCxnSpPr/>
          <p:nvPr/>
        </p:nvCxnSpPr>
        <p:spPr>
          <a:xfrm>
            <a:off x="4924425" y="2149221"/>
            <a:ext cx="104775" cy="14131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4A809E8C-C3A6-4C6C-93BF-3C91C1CCF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960" y="4341951"/>
            <a:ext cx="3057525" cy="200025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C75C291-EC06-460E-ACCA-A2336C6B19B8}"/>
              </a:ext>
            </a:extLst>
          </p:cNvPr>
          <p:cNvCxnSpPr/>
          <p:nvPr/>
        </p:nvCxnSpPr>
        <p:spPr>
          <a:xfrm>
            <a:off x="3705225" y="5534025"/>
            <a:ext cx="3895725" cy="811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02CBE0-0F10-495B-A689-6388509C3B19}"/>
              </a:ext>
            </a:extLst>
          </p:cNvPr>
          <p:cNvSpPr txBox="1"/>
          <p:nvPr/>
        </p:nvSpPr>
        <p:spPr>
          <a:xfrm>
            <a:off x="3767891" y="5115512"/>
            <a:ext cx="1030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958704</a:t>
            </a:r>
          </a:p>
        </p:txBody>
      </p:sp>
    </p:spTree>
    <p:extLst>
      <p:ext uri="{BB962C8B-B14F-4D97-AF65-F5344CB8AC3E}">
        <p14:creationId xmlns:p14="http://schemas.microsoft.com/office/powerpoint/2010/main" val="11047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48E1-DD8E-455C-8B7D-C465BF51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08" y="323373"/>
            <a:ext cx="10718308" cy="919501"/>
          </a:xfrm>
        </p:spPr>
        <p:txBody>
          <a:bodyPr>
            <a:normAutofit/>
          </a:bodyPr>
          <a:lstStyle/>
          <a:p>
            <a:pPr algn="just"/>
            <a:r>
              <a:rPr lang="es-ES" sz="4000" dirty="0"/>
              <a:t>Desarrollo del proyecto WEB-Servidor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E090-4FEF-4A45-8EC3-461F760C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07" y="6106203"/>
            <a:ext cx="10718307" cy="428424"/>
          </a:xfrm>
        </p:spPr>
        <p:txBody>
          <a:bodyPr>
            <a:normAutofit/>
          </a:bodyPr>
          <a:lstStyle/>
          <a:p>
            <a:r>
              <a:rPr lang="es-ES" sz="2000" dirty="0"/>
              <a:t>Página 3 (</a:t>
            </a:r>
            <a:r>
              <a:rPr lang="es-ES" sz="2000" dirty="0" err="1"/>
              <a:t>Capchat</a:t>
            </a:r>
            <a:r>
              <a:rPr lang="es-ES" sz="2000" dirty="0"/>
              <a:t> Incorrecto)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518665-B13A-496C-B22A-219E2657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1" y="1242874"/>
            <a:ext cx="10688030" cy="30839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D3C4739-A45D-4760-A1C7-ECF00C56FC0C}"/>
              </a:ext>
            </a:extLst>
          </p:cNvPr>
          <p:cNvSpPr/>
          <p:nvPr/>
        </p:nvSpPr>
        <p:spPr>
          <a:xfrm>
            <a:off x="4678532" y="1722268"/>
            <a:ext cx="701336" cy="4401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7AD06CD-979D-4EAD-99B6-326F4604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35" y="3682260"/>
            <a:ext cx="6953250" cy="22479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3B96D91-FC4C-43AA-9949-6E29A9116B8E}"/>
              </a:ext>
            </a:extLst>
          </p:cNvPr>
          <p:cNvCxnSpPr/>
          <p:nvPr/>
        </p:nvCxnSpPr>
        <p:spPr>
          <a:xfrm>
            <a:off x="4924425" y="2149221"/>
            <a:ext cx="104775" cy="14131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C75C291-EC06-460E-ACCA-A2336C6B19B8}"/>
              </a:ext>
            </a:extLst>
          </p:cNvPr>
          <p:cNvCxnSpPr/>
          <p:nvPr/>
        </p:nvCxnSpPr>
        <p:spPr>
          <a:xfrm>
            <a:off x="3705225" y="5534025"/>
            <a:ext cx="3895725" cy="811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02CBE0-0F10-495B-A689-6388509C3B19}"/>
              </a:ext>
            </a:extLst>
          </p:cNvPr>
          <p:cNvSpPr txBox="1"/>
          <p:nvPr/>
        </p:nvSpPr>
        <p:spPr>
          <a:xfrm>
            <a:off x="3767891" y="5115512"/>
            <a:ext cx="1030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958000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9185DF-2EF4-401F-AFC8-FB44F57E7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872" y="4446726"/>
            <a:ext cx="3857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9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48E1-DD8E-455C-8B7D-C465BF51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08" y="323373"/>
            <a:ext cx="10718308" cy="919501"/>
          </a:xfrm>
        </p:spPr>
        <p:txBody>
          <a:bodyPr>
            <a:normAutofit/>
          </a:bodyPr>
          <a:lstStyle/>
          <a:p>
            <a:pPr algn="just"/>
            <a:r>
              <a:rPr lang="es-ES" sz="4000" dirty="0"/>
              <a:t>Desarrollo del proyecto WEB-Servidor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E090-4FEF-4A45-8EC3-461F760C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07" y="6106203"/>
            <a:ext cx="10718307" cy="428424"/>
          </a:xfrm>
        </p:spPr>
        <p:txBody>
          <a:bodyPr>
            <a:normAutofit/>
          </a:bodyPr>
          <a:lstStyle/>
          <a:p>
            <a:r>
              <a:rPr lang="es-ES" sz="2000" dirty="0"/>
              <a:t>Página 4 (Si el </a:t>
            </a:r>
            <a:r>
              <a:rPr lang="es-ES" sz="2000" dirty="0" err="1"/>
              <a:t>Capchat</a:t>
            </a:r>
            <a:r>
              <a:rPr lang="es-ES" sz="2000" dirty="0"/>
              <a:t> es correcto, vamos a registro)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E2B667-9DBE-45FD-A397-042FFC14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774654"/>
            <a:ext cx="8305799" cy="42093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592581-F55F-4CBE-A32C-58E5753B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6" y="1713051"/>
            <a:ext cx="2622951" cy="1715949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72BC80A-89CA-4F06-814C-64E95064F82B}"/>
              </a:ext>
            </a:extLst>
          </p:cNvPr>
          <p:cNvCxnSpPr>
            <a:cxnSpLocks/>
          </p:cNvCxnSpPr>
          <p:nvPr/>
        </p:nvCxnSpPr>
        <p:spPr>
          <a:xfrm flipV="1">
            <a:off x="1362075" y="2443363"/>
            <a:ext cx="2209800" cy="6236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0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48E1-DD8E-455C-8B7D-C465BF51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08" y="323373"/>
            <a:ext cx="10718308" cy="919501"/>
          </a:xfrm>
        </p:spPr>
        <p:txBody>
          <a:bodyPr>
            <a:normAutofit/>
          </a:bodyPr>
          <a:lstStyle/>
          <a:p>
            <a:pPr algn="just"/>
            <a:r>
              <a:rPr lang="es-ES" sz="4000" dirty="0"/>
              <a:t>Desarrollo del proyecto WEB-Servidor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E090-4FEF-4A45-8EC3-461F760C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07" y="6106203"/>
            <a:ext cx="10718307" cy="428424"/>
          </a:xfrm>
        </p:spPr>
        <p:txBody>
          <a:bodyPr/>
          <a:lstStyle/>
          <a:p>
            <a:r>
              <a:rPr lang="es-ES" sz="2400" dirty="0"/>
              <a:t>Página 5 (Verificamos registro, volvemos a página inicio)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E651D7-BB87-42BC-A0F3-906EADEC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4" y="1609724"/>
            <a:ext cx="10763515" cy="259188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31C2979-515D-4BB1-81E1-FD1E087BBF38}"/>
              </a:ext>
            </a:extLst>
          </p:cNvPr>
          <p:cNvCxnSpPr/>
          <p:nvPr/>
        </p:nvCxnSpPr>
        <p:spPr>
          <a:xfrm flipV="1">
            <a:off x="8734425" y="2819400"/>
            <a:ext cx="866775" cy="3162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3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48E1-DD8E-455C-8B7D-C465BF51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08" y="323373"/>
            <a:ext cx="10718308" cy="919501"/>
          </a:xfrm>
        </p:spPr>
        <p:txBody>
          <a:bodyPr>
            <a:normAutofit/>
          </a:bodyPr>
          <a:lstStyle/>
          <a:p>
            <a:pPr algn="just"/>
            <a:r>
              <a:rPr lang="es-ES" sz="4000" dirty="0"/>
              <a:t>Desarrollo del proyecto WEB-Servidor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E090-4FEF-4A45-8EC3-461F760C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07" y="6106203"/>
            <a:ext cx="10718307" cy="428424"/>
          </a:xfrm>
        </p:spPr>
        <p:txBody>
          <a:bodyPr/>
          <a:lstStyle/>
          <a:p>
            <a:r>
              <a:rPr lang="es-ES" sz="2400" dirty="0"/>
              <a:t>Página 6 (Vamos a casilla inicio e ingresamos al sistema </a:t>
            </a:r>
            <a:r>
              <a:rPr lang="es-ES" sz="2400" dirty="0" err="1"/>
              <a:t>login</a:t>
            </a:r>
            <a:r>
              <a:rPr lang="es-ES" sz="2400" dirty="0"/>
              <a:t>)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A09FB7-021B-4307-B4FC-7900F68A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7" y="1497351"/>
            <a:ext cx="11233886" cy="29781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E09C5FB-E372-43A3-A53C-5A24548D0482}"/>
              </a:ext>
            </a:extLst>
          </p:cNvPr>
          <p:cNvSpPr/>
          <p:nvPr/>
        </p:nvSpPr>
        <p:spPr>
          <a:xfrm>
            <a:off x="4124325" y="1990725"/>
            <a:ext cx="714375" cy="428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A19235C-F2E1-4B94-9393-0EE655322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54" y="2938865"/>
            <a:ext cx="5678608" cy="2912861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157C1E3-E43F-49FE-9F5C-C746A6A3F25C}"/>
              </a:ext>
            </a:extLst>
          </p:cNvPr>
          <p:cNvCxnSpPr/>
          <p:nvPr/>
        </p:nvCxnSpPr>
        <p:spPr>
          <a:xfrm>
            <a:off x="4838700" y="2419149"/>
            <a:ext cx="1924050" cy="14415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7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48E1-DD8E-455C-8B7D-C465BF51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08" y="323373"/>
            <a:ext cx="10718308" cy="919501"/>
          </a:xfrm>
        </p:spPr>
        <p:txBody>
          <a:bodyPr>
            <a:normAutofit/>
          </a:bodyPr>
          <a:lstStyle/>
          <a:p>
            <a:pPr algn="just"/>
            <a:r>
              <a:rPr lang="es-ES" sz="4000" dirty="0"/>
              <a:t>Desarrollo del proyecto WEB-Servidor (inicial)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E090-4FEF-4A45-8EC3-461F760C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07" y="6106203"/>
            <a:ext cx="10718307" cy="428424"/>
          </a:xfrm>
        </p:spPr>
        <p:txBody>
          <a:bodyPr/>
          <a:lstStyle/>
          <a:p>
            <a:r>
              <a:rPr lang="es-ES" sz="2400" dirty="0"/>
              <a:t>Página 7 (</a:t>
            </a:r>
            <a:r>
              <a:rPr lang="es-ES" dirty="0"/>
              <a:t>I</a:t>
            </a:r>
            <a:r>
              <a:rPr lang="es-ES" sz="2400" dirty="0"/>
              <a:t>ngresamos al sistema </a:t>
            </a:r>
            <a:r>
              <a:rPr lang="es-ES" sz="2400" dirty="0" err="1"/>
              <a:t>login</a:t>
            </a:r>
            <a:r>
              <a:rPr lang="es-ES" sz="2400" dirty="0"/>
              <a:t> y vamos a página)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0C28FB6-4FB5-4B52-AA81-D0D7672C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242874"/>
            <a:ext cx="5791200" cy="280288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B9F309E-B473-4535-9FBD-76D217544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4027046"/>
            <a:ext cx="9467850" cy="1876425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58100B5-447F-4A9D-8191-419E84B90D9E}"/>
              </a:ext>
            </a:extLst>
          </p:cNvPr>
          <p:cNvCxnSpPr/>
          <p:nvPr/>
        </p:nvCxnSpPr>
        <p:spPr>
          <a:xfrm>
            <a:off x="3181350" y="3629025"/>
            <a:ext cx="152400" cy="5087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62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99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Desarrollo del proyecto WEB-Servidor (inicial)</vt:lpstr>
      <vt:lpstr>Desarrollo del proyecto WEB-Servidor</vt:lpstr>
      <vt:lpstr>Desarrollo del proyecto WEB-Servidor</vt:lpstr>
      <vt:lpstr>Desarrollo del proyecto WEB-Servidor</vt:lpstr>
      <vt:lpstr>Desarrollo del proyecto WEB-Servidor</vt:lpstr>
      <vt:lpstr>Desarrollo del proyecto WEB-Servidor</vt:lpstr>
      <vt:lpstr>Desarrollo del proyecto WEB-Servidor (inicial)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del proyecto WEB-Servidor</dc:title>
  <dc:creator>david ventura</dc:creator>
  <cp:lastModifiedBy>david ventura</cp:lastModifiedBy>
  <cp:revision>8</cp:revision>
  <dcterms:created xsi:type="dcterms:W3CDTF">2021-11-12T11:31:51Z</dcterms:created>
  <dcterms:modified xsi:type="dcterms:W3CDTF">2021-11-12T12:14:19Z</dcterms:modified>
</cp:coreProperties>
</file>