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2" r:id="rId2"/>
    <p:sldId id="263" r:id="rId3"/>
    <p:sldId id="264" r:id="rId4"/>
    <p:sldId id="279" r:id="rId5"/>
    <p:sldId id="265" r:id="rId6"/>
    <p:sldId id="266" r:id="rId7"/>
    <p:sldId id="267" r:id="rId8"/>
    <p:sldId id="271" r:id="rId9"/>
    <p:sldId id="272" r:id="rId10"/>
    <p:sldId id="268" r:id="rId11"/>
    <p:sldId id="277" r:id="rId12"/>
    <p:sldId id="270" r:id="rId13"/>
    <p:sldId id="278" r:id="rId14"/>
    <p:sldId id="273" r:id="rId15"/>
    <p:sldId id="280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8A029-9E5E-4006-B685-F24E25708F40}">
          <p14:sldIdLst>
            <p14:sldId id="262"/>
            <p14:sldId id="263"/>
            <p14:sldId id="264"/>
            <p14:sldId id="279"/>
            <p14:sldId id="265"/>
            <p14:sldId id="266"/>
            <p14:sldId id="267"/>
            <p14:sldId id="271"/>
            <p14:sldId id="272"/>
            <p14:sldId id="268"/>
            <p14:sldId id="277"/>
            <p14:sldId id="270"/>
            <p14:sldId id="278"/>
            <p14:sldId id="273"/>
            <p14:sldId id="280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4E9A4-574E-4FFB-836D-986A2A190FA5}" v="426" dt="2020-03-24T18:52:55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ta Kapoor" userId="609d4fe6f5a0a54b" providerId="LiveId" clId="{3D14E9A4-574E-4FFB-836D-986A2A190FA5}"/>
    <pc:docChg chg="undo redo custSel addSld delSld modSld sldOrd delMainMaster delSection modSection">
      <pc:chgData name="Ishita Kapoor" userId="609d4fe6f5a0a54b" providerId="LiveId" clId="{3D14E9A4-574E-4FFB-836D-986A2A190FA5}" dt="2020-03-24T18:53:50.934" v="4120" actId="20577"/>
      <pc:docMkLst>
        <pc:docMk/>
      </pc:docMkLst>
      <pc:sldChg chg="del">
        <pc:chgData name="Ishita Kapoor" userId="609d4fe6f5a0a54b" providerId="LiveId" clId="{3D14E9A4-574E-4FFB-836D-986A2A190FA5}" dt="2020-03-23T04:16:54.129" v="0" actId="47"/>
        <pc:sldMkLst>
          <pc:docMk/>
          <pc:sldMk cId="576163561" sldId="256"/>
        </pc:sldMkLst>
      </pc:sldChg>
      <pc:sldChg chg="addSp delSp modSp">
        <pc:chgData name="Ishita Kapoor" userId="609d4fe6f5a0a54b" providerId="LiveId" clId="{3D14E9A4-574E-4FFB-836D-986A2A190FA5}" dt="2020-03-23T17:58:02.219" v="1075" actId="478"/>
        <pc:sldMkLst>
          <pc:docMk/>
          <pc:sldMk cId="0" sldId="262"/>
        </pc:sldMkLst>
        <pc:picChg chg="add del mod modCrop">
          <ac:chgData name="Ishita Kapoor" userId="609d4fe6f5a0a54b" providerId="LiveId" clId="{3D14E9A4-574E-4FFB-836D-986A2A190FA5}" dt="2020-03-23T17:58:02.219" v="1075" actId="478"/>
          <ac:picMkLst>
            <pc:docMk/>
            <pc:sldMk cId="0" sldId="262"/>
            <ac:picMk id="6" creationId="{9A2217D3-7F66-41CB-9E4D-BFA8BEA1D8FB}"/>
          </ac:picMkLst>
        </pc:picChg>
      </pc:sldChg>
      <pc:sldChg chg="addSp delSp modSp">
        <pc:chgData name="Ishita Kapoor" userId="609d4fe6f5a0a54b" providerId="LiveId" clId="{3D14E9A4-574E-4FFB-836D-986A2A190FA5}" dt="2020-03-24T16:10:06.817" v="2386" actId="20577"/>
        <pc:sldMkLst>
          <pc:docMk/>
          <pc:sldMk cId="803844891" sldId="263"/>
        </pc:sldMkLst>
        <pc:spChg chg="mod">
          <ac:chgData name="Ishita Kapoor" userId="609d4fe6f5a0a54b" providerId="LiveId" clId="{3D14E9A4-574E-4FFB-836D-986A2A190FA5}" dt="2020-03-24T16:08:32.043" v="2304" actId="20577"/>
          <ac:spMkLst>
            <pc:docMk/>
            <pc:sldMk cId="803844891" sldId="263"/>
            <ac:spMk id="9" creationId="{53E86A0B-0A63-4AD3-90DB-1F8B365BC558}"/>
          </ac:spMkLst>
        </pc:spChg>
        <pc:spChg chg="mod">
          <ac:chgData name="Ishita Kapoor" userId="609d4fe6f5a0a54b" providerId="LiveId" clId="{3D14E9A4-574E-4FFB-836D-986A2A190FA5}" dt="2020-03-24T16:09:52.885" v="2378" actId="20577"/>
          <ac:spMkLst>
            <pc:docMk/>
            <pc:sldMk cId="803844891" sldId="263"/>
            <ac:spMk id="13" creationId="{FF683B61-4387-4E4E-BF65-7E6BA91233E0}"/>
          </ac:spMkLst>
        </pc:spChg>
        <pc:spChg chg="mod">
          <ac:chgData name="Ishita Kapoor" userId="609d4fe6f5a0a54b" providerId="LiveId" clId="{3D14E9A4-574E-4FFB-836D-986A2A190FA5}" dt="2020-03-24T16:09:59.114" v="2382" actId="20577"/>
          <ac:spMkLst>
            <pc:docMk/>
            <pc:sldMk cId="803844891" sldId="263"/>
            <ac:spMk id="16" creationId="{2BC37F0E-8E5F-48F2-BA3E-305B75108A2A}"/>
          </ac:spMkLst>
        </pc:spChg>
        <pc:spChg chg="mod">
          <ac:chgData name="Ishita Kapoor" userId="609d4fe6f5a0a54b" providerId="LiveId" clId="{3D14E9A4-574E-4FFB-836D-986A2A190FA5}" dt="2020-03-24T16:09:56.271" v="2380" actId="20577"/>
          <ac:spMkLst>
            <pc:docMk/>
            <pc:sldMk cId="803844891" sldId="263"/>
            <ac:spMk id="19" creationId="{2870DBD1-35D5-4304-8683-BE25B77A8E7B}"/>
          </ac:spMkLst>
        </pc:spChg>
        <pc:spChg chg="mod">
          <ac:chgData name="Ishita Kapoor" userId="609d4fe6f5a0a54b" providerId="LiveId" clId="{3D14E9A4-574E-4FFB-836D-986A2A190FA5}" dt="2020-03-24T16:10:06.817" v="2386" actId="20577"/>
          <ac:spMkLst>
            <pc:docMk/>
            <pc:sldMk cId="803844891" sldId="263"/>
            <ac:spMk id="22" creationId="{98BE37D4-3EF3-4EC4-92D8-E1E41B967539}"/>
          </ac:spMkLst>
        </pc:spChg>
        <pc:spChg chg="mod">
          <ac:chgData name="Ishita Kapoor" userId="609d4fe6f5a0a54b" providerId="LiveId" clId="{3D14E9A4-574E-4FFB-836D-986A2A190FA5}" dt="2020-03-24T16:10:03.886" v="2384" actId="20577"/>
          <ac:spMkLst>
            <pc:docMk/>
            <pc:sldMk cId="803844891" sldId="263"/>
            <ac:spMk id="25" creationId="{AE7EE227-CD21-4664-8F9B-7D24B2BDA8CE}"/>
          </ac:spMkLst>
        </pc:spChg>
        <pc:spChg chg="mod">
          <ac:chgData name="Ishita Kapoor" userId="609d4fe6f5a0a54b" providerId="LiveId" clId="{3D14E9A4-574E-4FFB-836D-986A2A190FA5}" dt="2020-03-24T16:09:24.546" v="2373" actId="20577"/>
          <ac:spMkLst>
            <pc:docMk/>
            <pc:sldMk cId="803844891" sldId="263"/>
            <ac:spMk id="29" creationId="{D1989610-C82E-46FB-85C5-77933A95F965}"/>
          </ac:spMkLst>
        </pc:spChg>
        <pc:spChg chg="mod">
          <ac:chgData name="Ishita Kapoor" userId="609d4fe6f5a0a54b" providerId="LiveId" clId="{3D14E9A4-574E-4FFB-836D-986A2A190FA5}" dt="2020-03-24T16:09:04.886" v="2332" actId="20577"/>
          <ac:spMkLst>
            <pc:docMk/>
            <pc:sldMk cId="803844891" sldId="263"/>
            <ac:spMk id="30" creationId="{356D781E-A518-4E73-9E77-D23437C33267}"/>
          </ac:spMkLst>
        </pc:spChg>
        <pc:grpChg chg="mod">
          <ac:chgData name="Ishita Kapoor" userId="609d4fe6f5a0a54b" providerId="LiveId" clId="{3D14E9A4-574E-4FFB-836D-986A2A190FA5}" dt="2020-03-24T16:09:49.143" v="2376" actId="1076"/>
          <ac:grpSpMkLst>
            <pc:docMk/>
            <pc:sldMk cId="803844891" sldId="263"/>
            <ac:grpSpMk id="8" creationId="{20377596-D991-4B42-B7B5-98D75AC498C1}"/>
          </ac:grpSpMkLst>
        </pc:grpChg>
        <pc:grpChg chg="mod">
          <ac:chgData name="Ishita Kapoor" userId="609d4fe6f5a0a54b" providerId="LiveId" clId="{3D14E9A4-574E-4FFB-836D-986A2A190FA5}" dt="2020-03-24T16:09:49.143" v="2376" actId="1076"/>
          <ac:grpSpMkLst>
            <pc:docMk/>
            <pc:sldMk cId="803844891" sldId="263"/>
            <ac:grpSpMk id="11" creationId="{21EBFDA5-D96B-4E1B-8723-26CA9A207AE5}"/>
          </ac:grpSpMkLst>
        </pc:grpChg>
        <pc:grpChg chg="mod">
          <ac:chgData name="Ishita Kapoor" userId="609d4fe6f5a0a54b" providerId="LiveId" clId="{3D14E9A4-574E-4FFB-836D-986A2A190FA5}" dt="2020-03-24T16:09:49.143" v="2376" actId="1076"/>
          <ac:grpSpMkLst>
            <pc:docMk/>
            <pc:sldMk cId="803844891" sldId="263"/>
            <ac:grpSpMk id="14" creationId="{EF954AB4-3A41-43D0-B057-5E0CB016FC35}"/>
          </ac:grpSpMkLst>
        </pc:grpChg>
        <pc:grpChg chg="mod">
          <ac:chgData name="Ishita Kapoor" userId="609d4fe6f5a0a54b" providerId="LiveId" clId="{3D14E9A4-574E-4FFB-836D-986A2A190FA5}" dt="2020-03-24T16:09:49.143" v="2376" actId="1076"/>
          <ac:grpSpMkLst>
            <pc:docMk/>
            <pc:sldMk cId="803844891" sldId="263"/>
            <ac:grpSpMk id="17" creationId="{D7566897-8D7F-4DA7-808D-016B76A5FD1E}"/>
          </ac:grpSpMkLst>
        </pc:grpChg>
        <pc:grpChg chg="mod">
          <ac:chgData name="Ishita Kapoor" userId="609d4fe6f5a0a54b" providerId="LiveId" clId="{3D14E9A4-574E-4FFB-836D-986A2A190FA5}" dt="2020-03-24T16:09:49.143" v="2376" actId="1076"/>
          <ac:grpSpMkLst>
            <pc:docMk/>
            <pc:sldMk cId="803844891" sldId="263"/>
            <ac:grpSpMk id="20" creationId="{6BEFD47E-750F-4174-8554-8AE8D7679216}"/>
          </ac:grpSpMkLst>
        </pc:grpChg>
        <pc:grpChg chg="mod">
          <ac:chgData name="Ishita Kapoor" userId="609d4fe6f5a0a54b" providerId="LiveId" clId="{3D14E9A4-574E-4FFB-836D-986A2A190FA5}" dt="2020-03-24T16:09:49.143" v="2376" actId="1076"/>
          <ac:grpSpMkLst>
            <pc:docMk/>
            <pc:sldMk cId="803844891" sldId="263"/>
            <ac:grpSpMk id="23" creationId="{1FDEFC3E-E739-42F2-9CBA-F35BD4C60F53}"/>
          </ac:grpSpMkLst>
        </pc:grpChg>
        <pc:grpChg chg="add mod">
          <ac:chgData name="Ishita Kapoor" userId="609d4fe6f5a0a54b" providerId="LiveId" clId="{3D14E9A4-574E-4FFB-836D-986A2A190FA5}" dt="2020-03-24T16:09:49.143" v="2376" actId="1076"/>
          <ac:grpSpMkLst>
            <pc:docMk/>
            <pc:sldMk cId="803844891" sldId="263"/>
            <ac:grpSpMk id="28" creationId="{53691D69-9EB9-4A00-8D0B-0B4CCF4B5869}"/>
          </ac:grpSpMkLst>
        </pc:grpChg>
        <pc:picChg chg="add del">
          <ac:chgData name="Ishita Kapoor" userId="609d4fe6f5a0a54b" providerId="LiveId" clId="{3D14E9A4-574E-4FFB-836D-986A2A190FA5}" dt="2020-03-24T16:08:48.680" v="2328"/>
          <ac:picMkLst>
            <pc:docMk/>
            <pc:sldMk cId="803844891" sldId="263"/>
            <ac:picMk id="2050" creationId="{B49F9AF0-16D5-4EE0-8D63-61C1D1628F47}"/>
          </ac:picMkLst>
        </pc:picChg>
      </pc:sldChg>
      <pc:sldChg chg="addSp delSp modSp modAnim">
        <pc:chgData name="Ishita Kapoor" userId="609d4fe6f5a0a54b" providerId="LiveId" clId="{3D14E9A4-574E-4FFB-836D-986A2A190FA5}" dt="2020-03-24T16:10:37.280" v="2395" actId="20577"/>
        <pc:sldMkLst>
          <pc:docMk/>
          <pc:sldMk cId="208357196" sldId="264"/>
        </pc:sldMkLst>
        <pc:spChg chg="mod">
          <ac:chgData name="Ishita Kapoor" userId="609d4fe6f5a0a54b" providerId="LiveId" clId="{3D14E9A4-574E-4FFB-836D-986A2A190FA5}" dt="2020-03-24T15:26:30.879" v="1622" actId="1076"/>
          <ac:spMkLst>
            <pc:docMk/>
            <pc:sldMk cId="208357196" sldId="264"/>
            <ac:spMk id="2" creationId="{D36F75DB-B3C5-4482-A227-526C54579086}"/>
          </ac:spMkLst>
        </pc:spChg>
        <pc:spChg chg="mod">
          <ac:chgData name="Ishita Kapoor" userId="609d4fe6f5a0a54b" providerId="LiveId" clId="{3D14E9A4-574E-4FFB-836D-986A2A190FA5}" dt="2020-03-24T16:10:37.280" v="2395" actId="20577"/>
          <ac:spMkLst>
            <pc:docMk/>
            <pc:sldMk cId="208357196" sldId="264"/>
            <ac:spMk id="4" creationId="{17B683E2-7F61-4759-9564-EF01735E58F8}"/>
          </ac:spMkLst>
        </pc:spChg>
        <pc:spChg chg="add mod topLvl">
          <ac:chgData name="Ishita Kapoor" userId="609d4fe6f5a0a54b" providerId="LiveId" clId="{3D14E9A4-574E-4FFB-836D-986A2A190FA5}" dt="2020-03-24T16:07:08.462" v="2249" actId="12789"/>
          <ac:spMkLst>
            <pc:docMk/>
            <pc:sldMk cId="208357196" sldId="264"/>
            <ac:spMk id="6" creationId="{2FCBED52-42A3-4A1F-BDA4-1EBD12596EEE}"/>
          </ac:spMkLst>
        </pc:spChg>
        <pc:spChg chg="mod">
          <ac:chgData name="Ishita Kapoor" userId="609d4fe6f5a0a54b" providerId="LiveId" clId="{3D14E9A4-574E-4FFB-836D-986A2A190FA5}" dt="2020-03-24T15:27:20.848" v="1626" actId="1076"/>
          <ac:spMkLst>
            <pc:docMk/>
            <pc:sldMk cId="208357196" sldId="264"/>
            <ac:spMk id="7" creationId="{EE35D3B1-0573-4F58-AB61-D6A0FE99D1DA}"/>
          </ac:spMkLst>
        </pc:spChg>
        <pc:spChg chg="add mod topLvl">
          <ac:chgData name="Ishita Kapoor" userId="609d4fe6f5a0a54b" providerId="LiveId" clId="{3D14E9A4-574E-4FFB-836D-986A2A190FA5}" dt="2020-03-24T16:07:21.493" v="2251" actId="164"/>
          <ac:spMkLst>
            <pc:docMk/>
            <pc:sldMk cId="208357196" sldId="264"/>
            <ac:spMk id="21" creationId="{54420607-2163-45D0-AF41-8F41BFE4BA76}"/>
          </ac:spMkLst>
        </pc:spChg>
        <pc:spChg chg="add mod topLvl">
          <ac:chgData name="Ishita Kapoor" userId="609d4fe6f5a0a54b" providerId="LiveId" clId="{3D14E9A4-574E-4FFB-836D-986A2A190FA5}" dt="2020-03-24T16:07:37.001" v="2255" actId="164"/>
          <ac:spMkLst>
            <pc:docMk/>
            <pc:sldMk cId="208357196" sldId="264"/>
            <ac:spMk id="22" creationId="{FE137DAC-4B5D-439F-BFE3-0581DB130088}"/>
          </ac:spMkLst>
        </pc:spChg>
        <pc:spChg chg="add mod topLvl">
          <ac:chgData name="Ishita Kapoor" userId="609d4fe6f5a0a54b" providerId="LiveId" clId="{3D14E9A4-574E-4FFB-836D-986A2A190FA5}" dt="2020-03-24T16:07:29.049" v="2253" actId="164"/>
          <ac:spMkLst>
            <pc:docMk/>
            <pc:sldMk cId="208357196" sldId="264"/>
            <ac:spMk id="23" creationId="{0D0C99FD-214E-4628-85AC-E6A78E534C63}"/>
          </ac:spMkLst>
        </pc:spChg>
        <pc:spChg chg="mod">
          <ac:chgData name="Ishita Kapoor" userId="609d4fe6f5a0a54b" providerId="LiveId" clId="{3D14E9A4-574E-4FFB-836D-986A2A190FA5}" dt="2020-03-24T15:30:37.474" v="1643" actId="1076"/>
          <ac:spMkLst>
            <pc:docMk/>
            <pc:sldMk cId="208357196" sldId="264"/>
            <ac:spMk id="26" creationId="{F60F6504-2A34-4735-9AF5-BC38D48F4E44}"/>
          </ac:spMkLst>
        </pc:spChg>
        <pc:spChg chg="mod">
          <ac:chgData name="Ishita Kapoor" userId="609d4fe6f5a0a54b" providerId="LiveId" clId="{3D14E9A4-574E-4FFB-836D-986A2A190FA5}" dt="2020-03-24T15:18:42.867" v="1604" actId="33524"/>
          <ac:spMkLst>
            <pc:docMk/>
            <pc:sldMk cId="208357196" sldId="264"/>
            <ac:spMk id="32" creationId="{B8D9A22F-B7AE-4644-B236-C2EBB1552754}"/>
          </ac:spMkLst>
        </pc:spChg>
        <pc:grpChg chg="add del mod">
          <ac:chgData name="Ishita Kapoor" userId="609d4fe6f5a0a54b" providerId="LiveId" clId="{3D14E9A4-574E-4FFB-836D-986A2A190FA5}" dt="2020-03-24T16:02:15.004" v="2219" actId="165"/>
          <ac:grpSpMkLst>
            <pc:docMk/>
            <pc:sldMk cId="208357196" sldId="264"/>
            <ac:grpSpMk id="8" creationId="{E797F574-3D23-44DF-84F8-A5AE829E8CC2}"/>
          </ac:grpSpMkLst>
        </pc:grpChg>
        <pc:grpChg chg="add mod">
          <ac:chgData name="Ishita Kapoor" userId="609d4fe6f5a0a54b" providerId="LiveId" clId="{3D14E9A4-574E-4FFB-836D-986A2A190FA5}" dt="2020-03-24T16:08:00.816" v="2259" actId="1076"/>
          <ac:grpSpMkLst>
            <pc:docMk/>
            <pc:sldMk cId="208357196" sldId="264"/>
            <ac:grpSpMk id="13" creationId="{FAE18F95-4FF6-4BDD-9CE9-F2FC36BD3CCC}"/>
          </ac:grpSpMkLst>
        </pc:grpChg>
        <pc:grpChg chg="add mod">
          <ac:chgData name="Ishita Kapoor" userId="609d4fe6f5a0a54b" providerId="LiveId" clId="{3D14E9A4-574E-4FFB-836D-986A2A190FA5}" dt="2020-03-24T16:08:00.816" v="2259" actId="1076"/>
          <ac:grpSpMkLst>
            <pc:docMk/>
            <pc:sldMk cId="208357196" sldId="264"/>
            <ac:grpSpMk id="14" creationId="{DA59D5DD-2AA3-4A36-911A-8A876DA91FB9}"/>
          </ac:grpSpMkLst>
        </pc:grpChg>
        <pc:grpChg chg="add mod">
          <ac:chgData name="Ishita Kapoor" userId="609d4fe6f5a0a54b" providerId="LiveId" clId="{3D14E9A4-574E-4FFB-836D-986A2A190FA5}" dt="2020-03-24T16:08:00.816" v="2259" actId="1076"/>
          <ac:grpSpMkLst>
            <pc:docMk/>
            <pc:sldMk cId="208357196" sldId="264"/>
            <ac:grpSpMk id="15" creationId="{B3642BAD-EBA9-45B6-9B14-7BFACE112156}"/>
          </ac:grpSpMkLst>
        </pc:grpChg>
        <pc:grpChg chg="add mod">
          <ac:chgData name="Ishita Kapoor" userId="609d4fe6f5a0a54b" providerId="LiveId" clId="{3D14E9A4-574E-4FFB-836D-986A2A190FA5}" dt="2020-03-24T16:08:00.816" v="2259" actId="1076"/>
          <ac:grpSpMkLst>
            <pc:docMk/>
            <pc:sldMk cId="208357196" sldId="264"/>
            <ac:grpSpMk id="16" creationId="{CA87D4E6-8222-4DD8-83A1-A7D147ABC1F9}"/>
          </ac:grpSpMkLst>
        </pc:grpChg>
        <pc:grpChg chg="add mod">
          <ac:chgData name="Ishita Kapoor" userId="609d4fe6f5a0a54b" providerId="LiveId" clId="{3D14E9A4-574E-4FFB-836D-986A2A190FA5}" dt="2020-03-24T16:08:00.816" v="2259" actId="1076"/>
          <ac:grpSpMkLst>
            <pc:docMk/>
            <pc:sldMk cId="208357196" sldId="264"/>
            <ac:grpSpMk id="17" creationId="{C6B8FAD4-E69E-4BBC-B0E7-6E3FAD013FE2}"/>
          </ac:grpSpMkLst>
        </pc:grpChg>
        <pc:grpChg chg="mod">
          <ac:chgData name="Ishita Kapoor" userId="609d4fe6f5a0a54b" providerId="LiveId" clId="{3D14E9A4-574E-4FFB-836D-986A2A190FA5}" dt="2020-03-24T16:01:36.405" v="2212" actId="1076"/>
          <ac:grpSpMkLst>
            <pc:docMk/>
            <pc:sldMk cId="208357196" sldId="264"/>
            <ac:grpSpMk id="28" creationId="{1B15D0C5-B374-41D6-8600-3B0B360ECD56}"/>
          </ac:grpSpMkLst>
        </pc:grpChg>
        <pc:grpChg chg="mod">
          <ac:chgData name="Ishita Kapoor" userId="609d4fe6f5a0a54b" providerId="LiveId" clId="{3D14E9A4-574E-4FFB-836D-986A2A190FA5}" dt="2020-03-24T16:01:36.405" v="2212" actId="1076"/>
          <ac:grpSpMkLst>
            <pc:docMk/>
            <pc:sldMk cId="208357196" sldId="264"/>
            <ac:grpSpMk id="29" creationId="{82ECA847-5156-4BA5-A320-A22010268DDC}"/>
          </ac:grpSpMkLst>
        </pc:grpChg>
        <pc:grpChg chg="del">
          <ac:chgData name="Ishita Kapoor" userId="609d4fe6f5a0a54b" providerId="LiveId" clId="{3D14E9A4-574E-4FFB-836D-986A2A190FA5}" dt="2020-03-24T15:24:40.004" v="1618" actId="478"/>
          <ac:grpSpMkLst>
            <pc:docMk/>
            <pc:sldMk cId="208357196" sldId="264"/>
            <ac:grpSpMk id="34" creationId="{60ACFB05-207F-4EC4-8F10-A97F43EF8F97}"/>
          </ac:grpSpMkLst>
        </pc:grpChg>
        <pc:picChg chg="add mod">
          <ac:chgData name="Ishita Kapoor" userId="609d4fe6f5a0a54b" providerId="LiveId" clId="{3D14E9A4-574E-4FFB-836D-986A2A190FA5}" dt="2020-03-24T16:07:08.462" v="2249" actId="12789"/>
          <ac:picMkLst>
            <pc:docMk/>
            <pc:sldMk cId="208357196" sldId="264"/>
            <ac:picMk id="9" creationId="{0C8727CF-B632-4651-BD7C-F02C10CD3730}"/>
          </ac:picMkLst>
        </pc:picChg>
        <pc:picChg chg="add mod">
          <ac:chgData name="Ishita Kapoor" userId="609d4fe6f5a0a54b" providerId="LiveId" clId="{3D14E9A4-574E-4FFB-836D-986A2A190FA5}" dt="2020-03-24T16:07:21.493" v="2251" actId="164"/>
          <ac:picMkLst>
            <pc:docMk/>
            <pc:sldMk cId="208357196" sldId="264"/>
            <ac:picMk id="10" creationId="{AC1B9A4C-DEDD-4139-BDE6-354C6AD06C24}"/>
          </ac:picMkLst>
        </pc:picChg>
        <pc:picChg chg="add mod">
          <ac:chgData name="Ishita Kapoor" userId="609d4fe6f5a0a54b" providerId="LiveId" clId="{3D14E9A4-574E-4FFB-836D-986A2A190FA5}" dt="2020-03-24T16:07:29.049" v="2253" actId="164"/>
          <ac:picMkLst>
            <pc:docMk/>
            <pc:sldMk cId="208357196" sldId="264"/>
            <ac:picMk id="11" creationId="{3AADA015-FE37-4718-ACBD-3165C8A1E0B3}"/>
          </ac:picMkLst>
        </pc:picChg>
        <pc:picChg chg="add mod">
          <ac:chgData name="Ishita Kapoor" userId="609d4fe6f5a0a54b" providerId="LiveId" clId="{3D14E9A4-574E-4FFB-836D-986A2A190FA5}" dt="2020-03-24T16:07:37.001" v="2255" actId="164"/>
          <ac:picMkLst>
            <pc:docMk/>
            <pc:sldMk cId="208357196" sldId="264"/>
            <ac:picMk id="12" creationId="{E78F2117-79D4-4CC5-A539-CDFC2FA1681D}"/>
          </ac:picMkLst>
        </pc:picChg>
      </pc:sldChg>
      <pc:sldChg chg="modSp">
        <pc:chgData name="Ishita Kapoor" userId="609d4fe6f5a0a54b" providerId="LiveId" clId="{3D14E9A4-574E-4FFB-836D-986A2A190FA5}" dt="2020-03-24T18:53:50.934" v="4120" actId="20577"/>
        <pc:sldMkLst>
          <pc:docMk/>
          <pc:sldMk cId="1798588926" sldId="265"/>
        </pc:sldMkLst>
        <pc:spChg chg="mod">
          <ac:chgData name="Ishita Kapoor" userId="609d4fe6f5a0a54b" providerId="LiveId" clId="{3D14E9A4-574E-4FFB-836D-986A2A190FA5}" dt="2020-03-24T17:47:13.133" v="2720" actId="108"/>
          <ac:spMkLst>
            <pc:docMk/>
            <pc:sldMk cId="1798588926" sldId="265"/>
            <ac:spMk id="18" creationId="{9EBE1D6A-78E4-4D15-B2E3-4B0E51A30907}"/>
          </ac:spMkLst>
        </pc:spChg>
        <pc:spChg chg="mod">
          <ac:chgData name="Ishita Kapoor" userId="609d4fe6f5a0a54b" providerId="LiveId" clId="{3D14E9A4-574E-4FFB-836D-986A2A190FA5}" dt="2020-03-24T17:47:07.581" v="2719" actId="108"/>
          <ac:spMkLst>
            <pc:docMk/>
            <pc:sldMk cId="1798588926" sldId="265"/>
            <ac:spMk id="25" creationId="{ED5C8DAF-FCC0-4358-A650-65B2064DBE3E}"/>
          </ac:spMkLst>
        </pc:spChg>
        <pc:spChg chg="mod">
          <ac:chgData name="Ishita Kapoor" userId="609d4fe6f5a0a54b" providerId="LiveId" clId="{3D14E9A4-574E-4FFB-836D-986A2A190FA5}" dt="2020-03-24T18:53:50.934" v="4120" actId="20577"/>
          <ac:spMkLst>
            <pc:docMk/>
            <pc:sldMk cId="1798588926" sldId="265"/>
            <ac:spMk id="35" creationId="{7993AAEC-13B8-4D1B-8AB8-B1EF77CE6593}"/>
          </ac:spMkLst>
        </pc:spChg>
      </pc:sldChg>
      <pc:sldChg chg="addSp delSp modSp">
        <pc:chgData name="Ishita Kapoor" userId="609d4fe6f5a0a54b" providerId="LiveId" clId="{3D14E9A4-574E-4FFB-836D-986A2A190FA5}" dt="2020-03-24T18:11:29.588" v="3081" actId="20577"/>
        <pc:sldMkLst>
          <pc:docMk/>
          <pc:sldMk cId="2717570770" sldId="266"/>
        </pc:sldMkLst>
        <pc:spChg chg="mod">
          <ac:chgData name="Ishita Kapoor" userId="609d4fe6f5a0a54b" providerId="LiveId" clId="{3D14E9A4-574E-4FFB-836D-986A2A190FA5}" dt="2020-03-24T18:00:25.413" v="2922" actId="1076"/>
          <ac:spMkLst>
            <pc:docMk/>
            <pc:sldMk cId="2717570770" sldId="266"/>
            <ac:spMk id="5" creationId="{C13649ED-95D2-4B85-A524-5882CDB36CB1}"/>
          </ac:spMkLst>
        </pc:spChg>
        <pc:spChg chg="mod">
          <ac:chgData name="Ishita Kapoor" userId="609d4fe6f5a0a54b" providerId="LiveId" clId="{3D14E9A4-574E-4FFB-836D-986A2A190FA5}" dt="2020-03-24T17:59:59.613" v="2898" actId="20577"/>
          <ac:spMkLst>
            <pc:docMk/>
            <pc:sldMk cId="2717570770" sldId="266"/>
            <ac:spMk id="7" creationId="{02CA6F75-6408-482E-B4C2-4344A7E176BA}"/>
          </ac:spMkLst>
        </pc:spChg>
        <pc:spChg chg="mod topLvl">
          <ac:chgData name="Ishita Kapoor" userId="609d4fe6f5a0a54b" providerId="LiveId" clId="{3D14E9A4-574E-4FFB-836D-986A2A190FA5}" dt="2020-03-24T18:11:29.588" v="3081" actId="20577"/>
          <ac:spMkLst>
            <pc:docMk/>
            <pc:sldMk cId="2717570770" sldId="266"/>
            <ac:spMk id="8" creationId="{F36D7E2A-DE90-42B4-A5C9-9395707B3787}"/>
          </ac:spMkLst>
        </pc:spChg>
        <pc:spChg chg="add del mod topLvl">
          <ac:chgData name="Ishita Kapoor" userId="609d4fe6f5a0a54b" providerId="LiveId" clId="{3D14E9A4-574E-4FFB-836D-986A2A190FA5}" dt="2020-03-24T17:58:52.081" v="2892" actId="478"/>
          <ac:spMkLst>
            <pc:docMk/>
            <pc:sldMk cId="2717570770" sldId="266"/>
            <ac:spMk id="9" creationId="{DE52AD2F-E4B5-49D2-957E-34DD517A85ED}"/>
          </ac:spMkLst>
        </pc:spChg>
        <pc:spChg chg="mod">
          <ac:chgData name="Ishita Kapoor" userId="609d4fe6f5a0a54b" providerId="LiveId" clId="{3D14E9A4-574E-4FFB-836D-986A2A190FA5}" dt="2020-03-24T17:40:20.795" v="2636" actId="20577"/>
          <ac:spMkLst>
            <pc:docMk/>
            <pc:sldMk cId="2717570770" sldId="266"/>
            <ac:spMk id="10" creationId="{60110320-9480-4D7F-A67E-8AEFBCFE778E}"/>
          </ac:spMkLst>
        </pc:spChg>
        <pc:grpChg chg="mod">
          <ac:chgData name="Ishita Kapoor" userId="609d4fe6f5a0a54b" providerId="LiveId" clId="{3D14E9A4-574E-4FFB-836D-986A2A190FA5}" dt="2020-03-24T17:59:46.456" v="2896" actId="1076"/>
          <ac:grpSpMkLst>
            <pc:docMk/>
            <pc:sldMk cId="2717570770" sldId="266"/>
            <ac:grpSpMk id="13" creationId="{59BAEAD0-5116-45B7-85E6-96778AE73769}"/>
          </ac:grpSpMkLst>
        </pc:grpChg>
        <pc:grpChg chg="add del mod">
          <ac:chgData name="Ishita Kapoor" userId="609d4fe6f5a0a54b" providerId="LiveId" clId="{3D14E9A4-574E-4FFB-836D-986A2A190FA5}" dt="2020-03-24T17:58:52.081" v="2892" actId="478"/>
          <ac:grpSpMkLst>
            <pc:docMk/>
            <pc:sldMk cId="2717570770" sldId="266"/>
            <ac:grpSpMk id="14" creationId="{CE6C1006-8480-4FE7-BD91-9F67DEB707B5}"/>
          </ac:grpSpMkLst>
        </pc:grpChg>
        <pc:grpChg chg="mod">
          <ac:chgData name="Ishita Kapoor" userId="609d4fe6f5a0a54b" providerId="LiveId" clId="{3D14E9A4-574E-4FFB-836D-986A2A190FA5}" dt="2020-03-24T17:59:39.835" v="2895" actId="1076"/>
          <ac:grpSpMkLst>
            <pc:docMk/>
            <pc:sldMk cId="2717570770" sldId="266"/>
            <ac:grpSpMk id="15" creationId="{3FD99454-D151-452C-AEA7-03891189B273}"/>
          </ac:grpSpMkLst>
        </pc:grpChg>
        <pc:grpChg chg="add mod">
          <ac:chgData name="Ishita Kapoor" userId="609d4fe6f5a0a54b" providerId="LiveId" clId="{3D14E9A4-574E-4FFB-836D-986A2A190FA5}" dt="2020-03-24T17:37:47.224" v="2588" actId="164"/>
          <ac:grpSpMkLst>
            <pc:docMk/>
            <pc:sldMk cId="2717570770" sldId="266"/>
            <ac:grpSpMk id="21" creationId="{547B59F7-2597-4A0B-B639-966AE1CE60C5}"/>
          </ac:grpSpMkLst>
        </pc:grpChg>
        <pc:grpChg chg="add mod">
          <ac:chgData name="Ishita Kapoor" userId="609d4fe6f5a0a54b" providerId="LiveId" clId="{3D14E9A4-574E-4FFB-836D-986A2A190FA5}" dt="2020-03-24T17:37:47.224" v="2588" actId="164"/>
          <ac:grpSpMkLst>
            <pc:docMk/>
            <pc:sldMk cId="2717570770" sldId="266"/>
            <ac:grpSpMk id="25" creationId="{7E8A7378-261E-4EF1-9CE8-D21C17F52E2C}"/>
          </ac:grpSpMkLst>
        </pc:grpChg>
        <pc:grpChg chg="add mod">
          <ac:chgData name="Ishita Kapoor" userId="609d4fe6f5a0a54b" providerId="LiveId" clId="{3D14E9A4-574E-4FFB-836D-986A2A190FA5}" dt="2020-03-24T17:37:47.224" v="2588" actId="164"/>
          <ac:grpSpMkLst>
            <pc:docMk/>
            <pc:sldMk cId="2717570770" sldId="266"/>
            <ac:grpSpMk id="26" creationId="{0C545839-9FB8-40EB-AA2D-E52D88BD565B}"/>
          </ac:grpSpMkLst>
        </pc:grpChg>
        <pc:grpChg chg="add mod">
          <ac:chgData name="Ishita Kapoor" userId="609d4fe6f5a0a54b" providerId="LiveId" clId="{3D14E9A4-574E-4FFB-836D-986A2A190FA5}" dt="2020-03-24T17:37:47.224" v="2588" actId="164"/>
          <ac:grpSpMkLst>
            <pc:docMk/>
            <pc:sldMk cId="2717570770" sldId="266"/>
            <ac:grpSpMk id="27" creationId="{A2479AE2-8F63-4C05-9344-4D02F4BB5AA7}"/>
          </ac:grpSpMkLst>
        </pc:grpChg>
        <pc:grpChg chg="add del mod">
          <ac:chgData name="Ishita Kapoor" userId="609d4fe6f5a0a54b" providerId="LiveId" clId="{3D14E9A4-574E-4FFB-836D-986A2A190FA5}" dt="2020-03-24T17:39:15.113" v="2593" actId="478"/>
          <ac:grpSpMkLst>
            <pc:docMk/>
            <pc:sldMk cId="2717570770" sldId="266"/>
            <ac:grpSpMk id="28" creationId="{E0DF5B60-A97D-44B9-89F3-B8782510AC59}"/>
          </ac:grpSpMkLst>
        </pc:grpChg>
        <pc:grpChg chg="add del mod">
          <ac:chgData name="Ishita Kapoor" userId="609d4fe6f5a0a54b" providerId="LiveId" clId="{3D14E9A4-574E-4FFB-836D-986A2A190FA5}" dt="2020-03-24T17:53:18.467" v="2721" actId="478"/>
          <ac:grpSpMkLst>
            <pc:docMk/>
            <pc:sldMk cId="2717570770" sldId="266"/>
            <ac:grpSpMk id="38" creationId="{002B8A48-FD5B-4F51-89BF-7DF020423987}"/>
          </ac:grpSpMkLst>
        </pc:grpChg>
        <pc:grpChg chg="add del mod">
          <ac:chgData name="Ishita Kapoor" userId="609d4fe6f5a0a54b" providerId="LiveId" clId="{3D14E9A4-574E-4FFB-836D-986A2A190FA5}" dt="2020-03-24T17:53:19.807" v="2722" actId="478"/>
          <ac:grpSpMkLst>
            <pc:docMk/>
            <pc:sldMk cId="2717570770" sldId="266"/>
            <ac:grpSpMk id="43" creationId="{C7DE7A43-A578-4ED9-A1DE-CDCB37DDD26E}"/>
          </ac:grpSpMkLst>
        </pc:grpChg>
        <pc:picChg chg="add del mod">
          <ac:chgData name="Ishita Kapoor" userId="609d4fe6f5a0a54b" providerId="LiveId" clId="{3D14E9A4-574E-4FFB-836D-986A2A190FA5}" dt="2020-03-24T17:27:26.978" v="2507" actId="478"/>
          <ac:picMkLst>
            <pc:docMk/>
            <pc:sldMk cId="2717570770" sldId="266"/>
            <ac:picMk id="2" creationId="{5839F9D3-F133-4927-BB41-F13F86A31072}"/>
          </ac:picMkLst>
        </pc:picChg>
        <pc:picChg chg="add del mod">
          <ac:chgData name="Ishita Kapoor" userId="609d4fe6f5a0a54b" providerId="LiveId" clId="{3D14E9A4-574E-4FFB-836D-986A2A190FA5}" dt="2020-03-24T17:29:50.859" v="2513" actId="478"/>
          <ac:picMkLst>
            <pc:docMk/>
            <pc:sldMk cId="2717570770" sldId="266"/>
            <ac:picMk id="3" creationId="{C7262442-94DF-4633-8C90-053B534DA6F9}"/>
          </ac:picMkLst>
        </pc:picChg>
        <pc:picChg chg="add del mod modCrop">
          <ac:chgData name="Ishita Kapoor" userId="609d4fe6f5a0a54b" providerId="LiveId" clId="{3D14E9A4-574E-4FFB-836D-986A2A190FA5}" dt="2020-03-24T17:30:10.510" v="2519"/>
          <ac:picMkLst>
            <pc:docMk/>
            <pc:sldMk cId="2717570770" sldId="266"/>
            <ac:picMk id="6" creationId="{2805FB39-D406-4F6A-9255-34B1BFC5470C}"/>
          </ac:picMkLst>
        </pc:picChg>
        <pc:picChg chg="add del mod">
          <ac:chgData name="Ishita Kapoor" userId="609d4fe6f5a0a54b" providerId="LiveId" clId="{3D14E9A4-574E-4FFB-836D-986A2A190FA5}" dt="2020-03-24T17:27:25.799" v="2506" actId="478"/>
          <ac:picMkLst>
            <pc:docMk/>
            <pc:sldMk cId="2717570770" sldId="266"/>
            <ac:picMk id="12" creationId="{30B2882F-F6E0-47D1-9D74-46B88CF37A20}"/>
          </ac:picMkLst>
        </pc:picChg>
        <pc:picChg chg="add mod modCrop">
          <ac:chgData name="Ishita Kapoor" userId="609d4fe6f5a0a54b" providerId="LiveId" clId="{3D14E9A4-574E-4FFB-836D-986A2A190FA5}" dt="2020-03-24T17:35:46.579" v="2568" actId="164"/>
          <ac:picMkLst>
            <pc:docMk/>
            <pc:sldMk cId="2717570770" sldId="266"/>
            <ac:picMk id="16" creationId="{1CE0D971-28CB-4A87-B998-4941CB12EEE1}"/>
          </ac:picMkLst>
        </pc:picChg>
        <pc:picChg chg="add mod modCrop">
          <ac:chgData name="Ishita Kapoor" userId="609d4fe6f5a0a54b" providerId="LiveId" clId="{3D14E9A4-574E-4FFB-836D-986A2A190FA5}" dt="2020-03-24T17:35:50.293" v="2569" actId="164"/>
          <ac:picMkLst>
            <pc:docMk/>
            <pc:sldMk cId="2717570770" sldId="266"/>
            <ac:picMk id="17" creationId="{90931DDD-63ED-4A2E-97FE-73E8550A260D}"/>
          </ac:picMkLst>
        </pc:picChg>
        <pc:picChg chg="add mod modCrop">
          <ac:chgData name="Ishita Kapoor" userId="609d4fe6f5a0a54b" providerId="LiveId" clId="{3D14E9A4-574E-4FFB-836D-986A2A190FA5}" dt="2020-03-24T17:35:38.430" v="2566" actId="164"/>
          <ac:picMkLst>
            <pc:docMk/>
            <pc:sldMk cId="2717570770" sldId="266"/>
            <ac:picMk id="18" creationId="{D74629A8-7A05-4E0C-B840-9214C952F8F7}"/>
          </ac:picMkLst>
        </pc:picChg>
        <pc:picChg chg="add mod modCrop">
          <ac:chgData name="Ishita Kapoor" userId="609d4fe6f5a0a54b" providerId="LiveId" clId="{3D14E9A4-574E-4FFB-836D-986A2A190FA5}" dt="2020-03-24T17:35:43.145" v="2567" actId="164"/>
          <ac:picMkLst>
            <pc:docMk/>
            <pc:sldMk cId="2717570770" sldId="266"/>
            <ac:picMk id="19" creationId="{49F6D6B5-7CC2-4884-A263-95000FBCB13C}"/>
          </ac:picMkLst>
        </pc:picChg>
        <pc:picChg chg="add mod modCrop">
          <ac:chgData name="Ishita Kapoor" userId="609d4fe6f5a0a54b" providerId="LiveId" clId="{3D14E9A4-574E-4FFB-836D-986A2A190FA5}" dt="2020-03-24T17:35:38.430" v="2566" actId="164"/>
          <ac:picMkLst>
            <pc:docMk/>
            <pc:sldMk cId="2717570770" sldId="266"/>
            <ac:picMk id="20" creationId="{EBF88DA2-7945-40DF-B34E-D9975106E35B}"/>
          </ac:picMkLst>
        </pc:picChg>
        <pc:picChg chg="add mod">
          <ac:chgData name="Ishita Kapoor" userId="609d4fe6f5a0a54b" providerId="LiveId" clId="{3D14E9A4-574E-4FFB-836D-986A2A190FA5}" dt="2020-03-24T17:35:43.145" v="2567" actId="164"/>
          <ac:picMkLst>
            <pc:docMk/>
            <pc:sldMk cId="2717570770" sldId="266"/>
            <ac:picMk id="22" creationId="{21031C63-3AAB-4F8D-9B37-EA12A62FF7B2}"/>
          </ac:picMkLst>
        </pc:picChg>
        <pc:picChg chg="add mod">
          <ac:chgData name="Ishita Kapoor" userId="609d4fe6f5a0a54b" providerId="LiveId" clId="{3D14E9A4-574E-4FFB-836D-986A2A190FA5}" dt="2020-03-24T17:35:46.579" v="2568" actId="164"/>
          <ac:picMkLst>
            <pc:docMk/>
            <pc:sldMk cId="2717570770" sldId="266"/>
            <ac:picMk id="23" creationId="{0B2F472E-138B-495C-8484-57DC6161592E}"/>
          </ac:picMkLst>
        </pc:picChg>
        <pc:picChg chg="add mod">
          <ac:chgData name="Ishita Kapoor" userId="609d4fe6f5a0a54b" providerId="LiveId" clId="{3D14E9A4-574E-4FFB-836D-986A2A190FA5}" dt="2020-03-24T17:35:50.293" v="2569" actId="164"/>
          <ac:picMkLst>
            <pc:docMk/>
            <pc:sldMk cId="2717570770" sldId="266"/>
            <ac:picMk id="24" creationId="{A8505117-447C-4446-80AF-334BE79583F6}"/>
          </ac:picMkLst>
        </pc:picChg>
        <pc:picChg chg="add del mod">
          <ac:chgData name="Ishita Kapoor" userId="609d4fe6f5a0a54b" providerId="LiveId" clId="{3D14E9A4-574E-4FFB-836D-986A2A190FA5}" dt="2020-03-24T17:41:13.519" v="2637" actId="478"/>
          <ac:picMkLst>
            <pc:docMk/>
            <pc:sldMk cId="2717570770" sldId="266"/>
            <ac:picMk id="29" creationId="{37805F74-0534-4E0D-A5FB-47289E54C365}"/>
          </ac:picMkLst>
        </pc:picChg>
        <pc:picChg chg="add mod">
          <ac:chgData name="Ishita Kapoor" userId="609d4fe6f5a0a54b" providerId="LiveId" clId="{3D14E9A4-574E-4FFB-836D-986A2A190FA5}" dt="2020-03-24T17:45:49.459" v="2711" actId="164"/>
          <ac:picMkLst>
            <pc:docMk/>
            <pc:sldMk cId="2717570770" sldId="266"/>
            <ac:picMk id="30" creationId="{3B831002-2C98-4426-AE8C-4EB69DC11F5D}"/>
          </ac:picMkLst>
        </pc:picChg>
        <pc:picChg chg="add mod">
          <ac:chgData name="Ishita Kapoor" userId="609d4fe6f5a0a54b" providerId="LiveId" clId="{3D14E9A4-574E-4FFB-836D-986A2A190FA5}" dt="2020-03-24T17:45:42.173" v="2710" actId="164"/>
          <ac:picMkLst>
            <pc:docMk/>
            <pc:sldMk cId="2717570770" sldId="266"/>
            <ac:picMk id="31" creationId="{59BAA8ED-9AE8-421E-8F69-FEFC59610324}"/>
          </ac:picMkLst>
        </pc:picChg>
        <pc:picChg chg="add mod">
          <ac:chgData name="Ishita Kapoor" userId="609d4fe6f5a0a54b" providerId="LiveId" clId="{3D14E9A4-574E-4FFB-836D-986A2A190FA5}" dt="2020-03-24T17:45:32.843" v="2709" actId="571"/>
          <ac:picMkLst>
            <pc:docMk/>
            <pc:sldMk cId="2717570770" sldId="266"/>
            <ac:picMk id="41" creationId="{B1D2CF99-3A8F-4F1B-8442-B63F823D6721}"/>
          </ac:picMkLst>
        </pc:picChg>
        <pc:picChg chg="add mod">
          <ac:chgData name="Ishita Kapoor" userId="609d4fe6f5a0a54b" providerId="LiveId" clId="{3D14E9A4-574E-4FFB-836D-986A2A190FA5}" dt="2020-03-24T17:53:45.028" v="2728" actId="1076"/>
          <ac:picMkLst>
            <pc:docMk/>
            <pc:sldMk cId="2717570770" sldId="266"/>
            <ac:picMk id="44" creationId="{3E0A50E8-B18F-4108-BA5F-B584F70A557E}"/>
          </ac:picMkLst>
        </pc:picChg>
        <pc:cxnChg chg="add del mod">
          <ac:chgData name="Ishita Kapoor" userId="609d4fe6f5a0a54b" providerId="LiveId" clId="{3D14E9A4-574E-4FFB-836D-986A2A190FA5}" dt="2020-03-24T17:43:19.779" v="2655" actId="478"/>
          <ac:cxnSpMkLst>
            <pc:docMk/>
            <pc:sldMk cId="2717570770" sldId="266"/>
            <ac:cxnSpMk id="33" creationId="{74A838A5-9648-462F-BC41-6ED26EFFA2BB}"/>
          </ac:cxnSpMkLst>
        </pc:cxnChg>
        <pc:cxnChg chg="add del mod">
          <ac:chgData name="Ishita Kapoor" userId="609d4fe6f5a0a54b" providerId="LiveId" clId="{3D14E9A4-574E-4FFB-836D-986A2A190FA5}" dt="2020-03-24T17:44:01.679" v="2659" actId="478"/>
          <ac:cxnSpMkLst>
            <pc:docMk/>
            <pc:sldMk cId="2717570770" sldId="266"/>
            <ac:cxnSpMk id="35" creationId="{A798D791-3DE9-4B7F-9F04-F279743BC9A8}"/>
          </ac:cxnSpMkLst>
        </pc:cxnChg>
        <pc:cxnChg chg="add mod">
          <ac:chgData name="Ishita Kapoor" userId="609d4fe6f5a0a54b" providerId="LiveId" clId="{3D14E9A4-574E-4FFB-836D-986A2A190FA5}" dt="2020-03-24T17:45:42.173" v="2710" actId="164"/>
          <ac:cxnSpMkLst>
            <pc:docMk/>
            <pc:sldMk cId="2717570770" sldId="266"/>
            <ac:cxnSpMk id="36" creationId="{FD5D9A21-7ED1-44AC-BAF4-A68FA2A778F7}"/>
          </ac:cxnSpMkLst>
        </pc:cxnChg>
        <pc:cxnChg chg="add mod">
          <ac:chgData name="Ishita Kapoor" userId="609d4fe6f5a0a54b" providerId="LiveId" clId="{3D14E9A4-574E-4FFB-836D-986A2A190FA5}" dt="2020-03-24T17:45:49.459" v="2711" actId="164"/>
          <ac:cxnSpMkLst>
            <pc:docMk/>
            <pc:sldMk cId="2717570770" sldId="266"/>
            <ac:cxnSpMk id="40" creationId="{6BCDBCBB-CF63-45A5-9DA0-18A0657A6238}"/>
          </ac:cxnSpMkLst>
        </pc:cxnChg>
        <pc:cxnChg chg="add mod">
          <ac:chgData name="Ishita Kapoor" userId="609d4fe6f5a0a54b" providerId="LiveId" clId="{3D14E9A4-574E-4FFB-836D-986A2A190FA5}" dt="2020-03-24T17:45:32.843" v="2709" actId="571"/>
          <ac:cxnSpMkLst>
            <pc:docMk/>
            <pc:sldMk cId="2717570770" sldId="266"/>
            <ac:cxnSpMk id="42" creationId="{75D2AB1C-E2D9-4A49-AC5C-51F2E94F6435}"/>
          </ac:cxnSpMkLst>
        </pc:cxnChg>
      </pc:sldChg>
      <pc:sldChg chg="modSp">
        <pc:chgData name="Ishita Kapoor" userId="609d4fe6f5a0a54b" providerId="LiveId" clId="{3D14E9A4-574E-4FFB-836D-986A2A190FA5}" dt="2020-03-24T18:35:36.056" v="3878" actId="255"/>
        <pc:sldMkLst>
          <pc:docMk/>
          <pc:sldMk cId="2756691656" sldId="267"/>
        </pc:sldMkLst>
        <pc:spChg chg="mod">
          <ac:chgData name="Ishita Kapoor" userId="609d4fe6f5a0a54b" providerId="LiveId" clId="{3D14E9A4-574E-4FFB-836D-986A2A190FA5}" dt="2020-03-23T18:15:30.562" v="1534" actId="20577"/>
          <ac:spMkLst>
            <pc:docMk/>
            <pc:sldMk cId="2756691656" sldId="267"/>
            <ac:spMk id="22" creationId="{5808F864-7AB9-4DA2-B282-376A904A26D6}"/>
          </ac:spMkLst>
        </pc:spChg>
        <pc:spChg chg="mod">
          <ac:chgData name="Ishita Kapoor" userId="609d4fe6f5a0a54b" providerId="LiveId" clId="{3D14E9A4-574E-4FFB-836D-986A2A190FA5}" dt="2020-03-24T18:35:36.056" v="3878" actId="255"/>
          <ac:spMkLst>
            <pc:docMk/>
            <pc:sldMk cId="2756691656" sldId="267"/>
            <ac:spMk id="23" creationId="{5F57F755-A177-4D4A-8A5B-4FDFCBB04AC3}"/>
          </ac:spMkLst>
        </pc:spChg>
        <pc:spChg chg="mod">
          <ac:chgData name="Ishita Kapoor" userId="609d4fe6f5a0a54b" providerId="LiveId" clId="{3D14E9A4-574E-4FFB-836D-986A2A190FA5}" dt="2020-03-24T18:35:26.789" v="3877" actId="255"/>
          <ac:spMkLst>
            <pc:docMk/>
            <pc:sldMk cId="2756691656" sldId="267"/>
            <ac:spMk id="24" creationId="{F4B24C41-AAE5-4AFE-A394-B8F340CDB5D3}"/>
          </ac:spMkLst>
        </pc:spChg>
      </pc:sldChg>
      <pc:sldChg chg="addSp delSp modSp modAnim">
        <pc:chgData name="Ishita Kapoor" userId="609d4fe6f5a0a54b" providerId="LiveId" clId="{3D14E9A4-574E-4FFB-836D-986A2A190FA5}" dt="2020-03-24T16:23:00.385" v="2482"/>
        <pc:sldMkLst>
          <pc:docMk/>
          <pc:sldMk cId="2694966305" sldId="268"/>
        </pc:sldMkLst>
        <pc:spChg chg="mod">
          <ac:chgData name="Ishita Kapoor" userId="609d4fe6f5a0a54b" providerId="LiveId" clId="{3D14E9A4-574E-4FFB-836D-986A2A190FA5}" dt="2020-03-24T16:13:54.261" v="2459" actId="20577"/>
          <ac:spMkLst>
            <pc:docMk/>
            <pc:sldMk cId="2694966305" sldId="268"/>
            <ac:spMk id="2" creationId="{AA4E6EC0-929E-4846-B9CB-5888DA1BF665}"/>
          </ac:spMkLst>
        </pc:spChg>
        <pc:spChg chg="mod">
          <ac:chgData name="Ishita Kapoor" userId="609d4fe6f5a0a54b" providerId="LiveId" clId="{3D14E9A4-574E-4FFB-836D-986A2A190FA5}" dt="2020-03-24T16:22:22.192" v="2480" actId="164"/>
          <ac:spMkLst>
            <pc:docMk/>
            <pc:sldMk cId="2694966305" sldId="268"/>
            <ac:spMk id="8" creationId="{62EC1BFF-A85B-49BD-AF5F-65FFF3DE21B1}"/>
          </ac:spMkLst>
        </pc:spChg>
        <pc:grpChg chg="add del mod">
          <ac:chgData name="Ishita Kapoor" userId="609d4fe6f5a0a54b" providerId="LiveId" clId="{3D14E9A4-574E-4FFB-836D-986A2A190FA5}" dt="2020-03-24T16:20:52.315" v="2474" actId="1076"/>
          <ac:grpSpMkLst>
            <pc:docMk/>
            <pc:sldMk cId="2694966305" sldId="268"/>
            <ac:grpSpMk id="3" creationId="{CC7DA242-79D7-4097-A5B9-4305301F74AB}"/>
          </ac:grpSpMkLst>
        </pc:grpChg>
        <pc:grpChg chg="mod">
          <ac:chgData name="Ishita Kapoor" userId="609d4fe6f5a0a54b" providerId="LiveId" clId="{3D14E9A4-574E-4FFB-836D-986A2A190FA5}" dt="2020-03-23T17:56:56.662" v="1067" actId="465"/>
          <ac:grpSpMkLst>
            <pc:docMk/>
            <pc:sldMk cId="2694966305" sldId="268"/>
            <ac:grpSpMk id="10" creationId="{1A3A6AB3-26DB-4E17-BFB2-4C31500F444A}"/>
          </ac:grpSpMkLst>
        </pc:grpChg>
        <pc:grpChg chg="mod">
          <ac:chgData name="Ishita Kapoor" userId="609d4fe6f5a0a54b" providerId="LiveId" clId="{3D14E9A4-574E-4FFB-836D-986A2A190FA5}" dt="2020-03-23T17:57:00.866" v="1068" actId="465"/>
          <ac:grpSpMkLst>
            <pc:docMk/>
            <pc:sldMk cId="2694966305" sldId="268"/>
            <ac:grpSpMk id="11" creationId="{86E748C2-8984-4581-8C2C-851C7033042D}"/>
          </ac:grpSpMkLst>
        </pc:grpChg>
        <pc:grpChg chg="del mod">
          <ac:chgData name="Ishita Kapoor" userId="609d4fe6f5a0a54b" providerId="LiveId" clId="{3D14E9A4-574E-4FFB-836D-986A2A190FA5}" dt="2020-03-24T16:21:54.984" v="2475" actId="478"/>
          <ac:grpSpMkLst>
            <pc:docMk/>
            <pc:sldMk cId="2694966305" sldId="268"/>
            <ac:grpSpMk id="12" creationId="{5ABA07E1-35C9-472A-A91A-C80C1A4056D2}"/>
          </ac:grpSpMkLst>
        </pc:grpChg>
        <pc:grpChg chg="mod">
          <ac:chgData name="Ishita Kapoor" userId="609d4fe6f5a0a54b" providerId="LiveId" clId="{3D14E9A4-574E-4FFB-836D-986A2A190FA5}" dt="2020-03-24T16:20:52.315" v="2474" actId="1076"/>
          <ac:grpSpMkLst>
            <pc:docMk/>
            <pc:sldMk cId="2694966305" sldId="268"/>
            <ac:grpSpMk id="13" creationId="{D49E0823-864B-453C-B0C9-C842966FA864}"/>
          </ac:grpSpMkLst>
        </pc:grpChg>
        <pc:grpChg chg="mod">
          <ac:chgData name="Ishita Kapoor" userId="609d4fe6f5a0a54b" providerId="LiveId" clId="{3D14E9A4-574E-4FFB-836D-986A2A190FA5}" dt="2020-03-24T16:20:52.315" v="2474" actId="1076"/>
          <ac:grpSpMkLst>
            <pc:docMk/>
            <pc:sldMk cId="2694966305" sldId="268"/>
            <ac:grpSpMk id="14" creationId="{1CC52890-DD06-4556-A854-730A2D29A3BD}"/>
          </ac:grpSpMkLst>
        </pc:grpChg>
        <pc:grpChg chg="add mod">
          <ac:chgData name="Ishita Kapoor" userId="609d4fe6f5a0a54b" providerId="LiveId" clId="{3D14E9A4-574E-4FFB-836D-986A2A190FA5}" dt="2020-03-24T16:22:22.192" v="2480" actId="164"/>
          <ac:grpSpMkLst>
            <pc:docMk/>
            <pc:sldMk cId="2694966305" sldId="268"/>
            <ac:grpSpMk id="15" creationId="{27ADAE1E-C8E2-4A75-B433-259D3195C4D9}"/>
          </ac:grpSpMkLst>
        </pc:grpChg>
        <pc:picChg chg="add del mod modCrop">
          <ac:chgData name="Ishita Kapoor" userId="609d4fe6f5a0a54b" providerId="LiveId" clId="{3D14E9A4-574E-4FFB-836D-986A2A190FA5}" dt="2020-03-23T16:53:26.260" v="794"/>
          <ac:picMkLst>
            <pc:docMk/>
            <pc:sldMk cId="2694966305" sldId="268"/>
            <ac:picMk id="16" creationId="{7E3CE9B0-31A9-409F-81E8-AE7FB0ED3367}"/>
          </ac:picMkLst>
        </pc:picChg>
        <pc:picChg chg="add mod">
          <ac:chgData name="Ishita Kapoor" userId="609d4fe6f5a0a54b" providerId="LiveId" clId="{3D14E9A4-574E-4FFB-836D-986A2A190FA5}" dt="2020-03-24T16:22:22.192" v="2480" actId="164"/>
          <ac:picMkLst>
            <pc:docMk/>
            <pc:sldMk cId="2694966305" sldId="268"/>
            <ac:picMk id="1026" creationId="{3E559215-42D2-444B-8097-6DB8D8550FAA}"/>
          </ac:picMkLst>
        </pc:picChg>
        <pc:picChg chg="add del mod">
          <ac:chgData name="Ishita Kapoor" userId="609d4fe6f5a0a54b" providerId="LiveId" clId="{3D14E9A4-574E-4FFB-836D-986A2A190FA5}" dt="2020-03-23T18:16:22.463" v="1535"/>
          <ac:picMkLst>
            <pc:docMk/>
            <pc:sldMk cId="2694966305" sldId="268"/>
            <ac:picMk id="5122" creationId="{2DBEBF9B-3E44-4A16-A0B4-CB88E1BF598B}"/>
          </ac:picMkLst>
        </pc:picChg>
        <pc:picChg chg="del">
          <ac:chgData name="Ishita Kapoor" userId="609d4fe6f5a0a54b" providerId="LiveId" clId="{3D14E9A4-574E-4FFB-836D-986A2A190FA5}" dt="2020-03-24T16:21:54.984" v="2475" actId="478"/>
          <ac:picMkLst>
            <pc:docMk/>
            <pc:sldMk cId="2694966305" sldId="268"/>
            <ac:picMk id="5132" creationId="{F087BB66-52CB-4D47-9D82-0513B11F7932}"/>
          </ac:picMkLst>
        </pc:picChg>
      </pc:sldChg>
      <pc:sldChg chg="del">
        <pc:chgData name="Ishita Kapoor" userId="609d4fe6f5a0a54b" providerId="LiveId" clId="{3D14E9A4-574E-4FFB-836D-986A2A190FA5}" dt="2020-03-23T16:49:53.571" v="777" actId="47"/>
        <pc:sldMkLst>
          <pc:docMk/>
          <pc:sldMk cId="1758501071" sldId="269"/>
        </pc:sldMkLst>
      </pc:sldChg>
      <pc:sldChg chg="addSp delSp modSp ord">
        <pc:chgData name="Ishita Kapoor" userId="609d4fe6f5a0a54b" providerId="LiveId" clId="{3D14E9A4-574E-4FFB-836D-986A2A190FA5}" dt="2020-03-23T18:16:37.689" v="1536" actId="1076"/>
        <pc:sldMkLst>
          <pc:docMk/>
          <pc:sldMk cId="1480957" sldId="270"/>
        </pc:sldMkLst>
        <pc:picChg chg="add mod ord">
          <ac:chgData name="Ishita Kapoor" userId="609d4fe6f5a0a54b" providerId="LiveId" clId="{3D14E9A4-574E-4FFB-836D-986A2A190FA5}" dt="2020-03-23T17:44:58.511" v="881" actId="1076"/>
          <ac:picMkLst>
            <pc:docMk/>
            <pc:sldMk cId="1480957" sldId="270"/>
            <ac:picMk id="3" creationId="{18133B0C-5699-44CA-A142-B1B867F40A49}"/>
          </ac:picMkLst>
        </pc:picChg>
        <pc:picChg chg="add del">
          <ac:chgData name="Ishita Kapoor" userId="609d4fe6f5a0a54b" providerId="LiveId" clId="{3D14E9A4-574E-4FFB-836D-986A2A190FA5}" dt="2020-03-23T16:05:48.507" v="76"/>
          <ac:picMkLst>
            <pc:docMk/>
            <pc:sldMk cId="1480957" sldId="270"/>
            <ac:picMk id="4" creationId="{B9C4560C-4E0C-4B6C-9F5C-0844B946624B}"/>
          </ac:picMkLst>
        </pc:picChg>
        <pc:picChg chg="mod">
          <ac:chgData name="Ishita Kapoor" userId="609d4fe6f5a0a54b" providerId="LiveId" clId="{3D14E9A4-574E-4FFB-836D-986A2A190FA5}" dt="2020-03-23T18:16:37.689" v="1536" actId="1076"/>
          <ac:picMkLst>
            <pc:docMk/>
            <pc:sldMk cId="1480957" sldId="270"/>
            <ac:picMk id="9" creationId="{3982323D-9D23-460C-982A-8DFBE32FA0A9}"/>
          </ac:picMkLst>
        </pc:picChg>
      </pc:sldChg>
      <pc:sldChg chg="addSp modSp">
        <pc:chgData name="Ishita Kapoor" userId="609d4fe6f5a0a54b" providerId="LiveId" clId="{3D14E9A4-574E-4FFB-836D-986A2A190FA5}" dt="2020-03-24T18:35:45.388" v="3879" actId="255"/>
        <pc:sldMkLst>
          <pc:docMk/>
          <pc:sldMk cId="194775828" sldId="271"/>
        </pc:sldMkLst>
        <pc:spChg chg="mod">
          <ac:chgData name="Ishita Kapoor" userId="609d4fe6f5a0a54b" providerId="LiveId" clId="{3D14E9A4-574E-4FFB-836D-986A2A190FA5}" dt="2020-03-24T18:35:45.388" v="3879" actId="255"/>
          <ac:spMkLst>
            <pc:docMk/>
            <pc:sldMk cId="194775828" sldId="271"/>
            <ac:spMk id="12" creationId="{E2721922-8F1F-4802-B7C3-51B73B0C74C2}"/>
          </ac:spMkLst>
        </pc:spChg>
        <pc:spChg chg="add mod">
          <ac:chgData name="Ishita Kapoor" userId="609d4fe6f5a0a54b" providerId="LiveId" clId="{3D14E9A4-574E-4FFB-836D-986A2A190FA5}" dt="2020-03-24T18:14:03.105" v="3148" actId="1076"/>
          <ac:spMkLst>
            <pc:docMk/>
            <pc:sldMk cId="194775828" sldId="271"/>
            <ac:spMk id="14" creationId="{E1F5763B-0C1F-46AC-A7CF-5F9040B0894F}"/>
          </ac:spMkLst>
        </pc:spChg>
        <pc:spChg chg="mod">
          <ac:chgData name="Ishita Kapoor" userId="609d4fe6f5a0a54b" providerId="LiveId" clId="{3D14E9A4-574E-4FFB-836D-986A2A190FA5}" dt="2020-03-24T18:14:08.236" v="3149" actId="1076"/>
          <ac:spMkLst>
            <pc:docMk/>
            <pc:sldMk cId="194775828" sldId="271"/>
            <ac:spMk id="29" creationId="{F09A41E4-EBCC-4D1D-9885-6AFFF3A48445}"/>
          </ac:spMkLst>
        </pc:spChg>
        <pc:grpChg chg="mod">
          <ac:chgData name="Ishita Kapoor" userId="609d4fe6f5a0a54b" providerId="LiveId" clId="{3D14E9A4-574E-4FFB-836D-986A2A190FA5}" dt="2020-03-24T18:13:06.652" v="3087" actId="1076"/>
          <ac:grpSpMkLst>
            <pc:docMk/>
            <pc:sldMk cId="194775828" sldId="271"/>
            <ac:grpSpMk id="17" creationId="{9F849611-9215-498E-9332-AB7F19EA6B50}"/>
          </ac:grpSpMkLst>
        </pc:grpChg>
      </pc:sldChg>
      <pc:sldChg chg="addSp delSp modSp delAnim modAnim">
        <pc:chgData name="Ishita Kapoor" userId="609d4fe6f5a0a54b" providerId="LiveId" clId="{3D14E9A4-574E-4FFB-836D-986A2A190FA5}" dt="2020-03-24T18:39:57.626" v="3947" actId="20577"/>
        <pc:sldMkLst>
          <pc:docMk/>
          <pc:sldMk cId="157627658" sldId="272"/>
        </pc:sldMkLst>
        <pc:spChg chg="del mod">
          <ac:chgData name="Ishita Kapoor" userId="609d4fe6f5a0a54b" providerId="LiveId" clId="{3D14E9A4-574E-4FFB-836D-986A2A190FA5}" dt="2020-03-24T18:34:08.620" v="3874" actId="478"/>
          <ac:spMkLst>
            <pc:docMk/>
            <pc:sldMk cId="157627658" sldId="272"/>
            <ac:spMk id="2" creationId="{2C34859F-8C28-4C0D-B298-25D7F071A529}"/>
          </ac:spMkLst>
        </pc:spChg>
        <pc:spChg chg="mod">
          <ac:chgData name="Ishita Kapoor" userId="609d4fe6f5a0a54b" providerId="LiveId" clId="{3D14E9A4-574E-4FFB-836D-986A2A190FA5}" dt="2020-03-24T18:39:57.626" v="3947" actId="20577"/>
          <ac:spMkLst>
            <pc:docMk/>
            <pc:sldMk cId="157627658" sldId="272"/>
            <ac:spMk id="4" creationId="{17B683E2-7F61-4759-9564-EF01735E58F8}"/>
          </ac:spMkLst>
        </pc:spChg>
        <pc:spChg chg="add mod">
          <ac:chgData name="Ishita Kapoor" userId="609d4fe6f5a0a54b" providerId="LiveId" clId="{3D14E9A4-574E-4FFB-836D-986A2A190FA5}" dt="2020-03-24T18:38:11.593" v="3921" actId="20577"/>
          <ac:spMkLst>
            <pc:docMk/>
            <pc:sldMk cId="157627658" sldId="272"/>
            <ac:spMk id="5" creationId="{9CD23730-BE50-4ADC-9A15-19FD743F6FBA}"/>
          </ac:spMkLst>
        </pc:spChg>
        <pc:spChg chg="add mod">
          <ac:chgData name="Ishita Kapoor" userId="609d4fe6f5a0a54b" providerId="LiveId" clId="{3D14E9A4-574E-4FFB-836D-986A2A190FA5}" dt="2020-03-24T18:34:18.859" v="3875" actId="1076"/>
          <ac:spMkLst>
            <pc:docMk/>
            <pc:sldMk cId="157627658" sldId="272"/>
            <ac:spMk id="6" creationId="{4E3688D3-E6CF-4F4E-8C01-9DA9CDEFDC34}"/>
          </ac:spMkLst>
        </pc:spChg>
        <pc:spChg chg="mod">
          <ac:chgData name="Ishita Kapoor" userId="609d4fe6f5a0a54b" providerId="LiveId" clId="{3D14E9A4-574E-4FFB-836D-986A2A190FA5}" dt="2020-03-24T16:12:00.043" v="2409" actId="207"/>
          <ac:spMkLst>
            <pc:docMk/>
            <pc:sldMk cId="157627658" sldId="272"/>
            <ac:spMk id="23" creationId="{3E18C206-EF97-47A7-91E6-552E383C18EA}"/>
          </ac:spMkLst>
        </pc:spChg>
        <pc:spChg chg="del mod">
          <ac:chgData name="Ishita Kapoor" userId="609d4fe6f5a0a54b" providerId="LiveId" clId="{3D14E9A4-574E-4FFB-836D-986A2A190FA5}" dt="2020-03-24T18:34:08.620" v="3874" actId="478"/>
          <ac:spMkLst>
            <pc:docMk/>
            <pc:sldMk cId="157627658" sldId="272"/>
            <ac:spMk id="36" creationId="{88893677-0BFB-46AD-9BD3-791C5E0B762B}"/>
          </ac:spMkLst>
        </pc:spChg>
        <pc:spChg chg="mod">
          <ac:chgData name="Ishita Kapoor" userId="609d4fe6f5a0a54b" providerId="LiveId" clId="{3D14E9A4-574E-4FFB-836D-986A2A190FA5}" dt="2020-03-24T16:12:23.534" v="2410" actId="207"/>
          <ac:spMkLst>
            <pc:docMk/>
            <pc:sldMk cId="157627658" sldId="272"/>
            <ac:spMk id="48" creationId="{C831D7E5-AEA2-4C4F-98DC-AD5A67DD0B84}"/>
          </ac:spMkLst>
        </pc:spChg>
        <pc:spChg chg="add del mod">
          <ac:chgData name="Ishita Kapoor" userId="609d4fe6f5a0a54b" providerId="LiveId" clId="{3D14E9A4-574E-4FFB-836D-986A2A190FA5}" dt="2020-03-23T17:57:22.942" v="1069" actId="478"/>
          <ac:spMkLst>
            <pc:docMk/>
            <pc:sldMk cId="157627658" sldId="272"/>
            <ac:spMk id="53" creationId="{EB0685AC-B3C2-464D-9B35-451122C182EF}"/>
          </ac:spMkLst>
        </pc:spChg>
        <pc:spChg chg="add del mod">
          <ac:chgData name="Ishita Kapoor" userId="609d4fe6f5a0a54b" providerId="LiveId" clId="{3D14E9A4-574E-4FFB-836D-986A2A190FA5}" dt="2020-03-23T17:57:22.942" v="1069" actId="478"/>
          <ac:spMkLst>
            <pc:docMk/>
            <pc:sldMk cId="157627658" sldId="272"/>
            <ac:spMk id="54" creationId="{FCBE39F1-3BF4-44C5-8F1C-10A91A35CA36}"/>
          </ac:spMkLst>
        </pc:spChg>
        <pc:spChg chg="add del mod">
          <ac:chgData name="Ishita Kapoor" userId="609d4fe6f5a0a54b" providerId="LiveId" clId="{3D14E9A4-574E-4FFB-836D-986A2A190FA5}" dt="2020-03-23T17:57:22.942" v="1069" actId="478"/>
          <ac:spMkLst>
            <pc:docMk/>
            <pc:sldMk cId="157627658" sldId="272"/>
            <ac:spMk id="55" creationId="{37828A17-38C8-4B8E-8BA6-355778357DA1}"/>
          </ac:spMkLst>
        </pc:spChg>
        <pc:spChg chg="add del mod">
          <ac:chgData name="Ishita Kapoor" userId="609d4fe6f5a0a54b" providerId="LiveId" clId="{3D14E9A4-574E-4FFB-836D-986A2A190FA5}" dt="2020-03-23T17:57:22.942" v="1069" actId="478"/>
          <ac:spMkLst>
            <pc:docMk/>
            <pc:sldMk cId="157627658" sldId="272"/>
            <ac:spMk id="56" creationId="{122B1A45-E196-41C5-8643-7E537FFF5F24}"/>
          </ac:spMkLst>
        </pc:spChg>
        <pc:spChg chg="add del mod">
          <ac:chgData name="Ishita Kapoor" userId="609d4fe6f5a0a54b" providerId="LiveId" clId="{3D14E9A4-574E-4FFB-836D-986A2A190FA5}" dt="2020-03-23T17:57:22.942" v="1069" actId="478"/>
          <ac:spMkLst>
            <pc:docMk/>
            <pc:sldMk cId="157627658" sldId="272"/>
            <ac:spMk id="57" creationId="{1C31B747-C737-4BC4-A86D-D42069FF7DFF}"/>
          </ac:spMkLst>
        </pc:spChg>
        <pc:spChg chg="add del mod">
          <ac:chgData name="Ishita Kapoor" userId="609d4fe6f5a0a54b" providerId="LiveId" clId="{3D14E9A4-574E-4FFB-836D-986A2A190FA5}" dt="2020-03-23T17:57:22.942" v="1069" actId="478"/>
          <ac:spMkLst>
            <pc:docMk/>
            <pc:sldMk cId="157627658" sldId="272"/>
            <ac:spMk id="58" creationId="{34D65BD9-0FFE-46BE-AB0B-954C9A5A81C6}"/>
          </ac:spMkLst>
        </pc:spChg>
        <pc:grpChg chg="mod">
          <ac:chgData name="Ishita Kapoor" userId="609d4fe6f5a0a54b" providerId="LiveId" clId="{3D14E9A4-574E-4FFB-836D-986A2A190FA5}" dt="2020-03-24T18:34:26.649" v="3876" actId="1076"/>
          <ac:grpSpMkLst>
            <pc:docMk/>
            <pc:sldMk cId="157627658" sldId="272"/>
            <ac:grpSpMk id="49" creationId="{E15AEF5F-FC74-43EC-AAC6-265B713A6750}"/>
          </ac:grpSpMkLst>
        </pc:grpChg>
        <pc:grpChg chg="mod">
          <ac:chgData name="Ishita Kapoor" userId="609d4fe6f5a0a54b" providerId="LiveId" clId="{3D14E9A4-574E-4FFB-836D-986A2A190FA5}" dt="2020-03-24T18:34:26.649" v="3876" actId="1076"/>
          <ac:grpSpMkLst>
            <pc:docMk/>
            <pc:sldMk cId="157627658" sldId="272"/>
            <ac:grpSpMk id="50" creationId="{46116F8A-B591-436F-BE9A-58F2E7CFBDF8}"/>
          </ac:grpSpMkLst>
        </pc:grpChg>
        <pc:grpChg chg="mod">
          <ac:chgData name="Ishita Kapoor" userId="609d4fe6f5a0a54b" providerId="LiveId" clId="{3D14E9A4-574E-4FFB-836D-986A2A190FA5}" dt="2020-03-24T18:34:26.649" v="3876" actId="1076"/>
          <ac:grpSpMkLst>
            <pc:docMk/>
            <pc:sldMk cId="157627658" sldId="272"/>
            <ac:grpSpMk id="51" creationId="{1BE7F085-AC38-4DC6-8411-EB72FAE3A181}"/>
          </ac:grpSpMkLst>
        </pc:grpChg>
        <pc:grpChg chg="mod">
          <ac:chgData name="Ishita Kapoor" userId="609d4fe6f5a0a54b" providerId="LiveId" clId="{3D14E9A4-574E-4FFB-836D-986A2A190FA5}" dt="2020-03-24T18:34:26.649" v="3876" actId="1076"/>
          <ac:grpSpMkLst>
            <pc:docMk/>
            <pc:sldMk cId="157627658" sldId="272"/>
            <ac:grpSpMk id="52" creationId="{ED29417E-B6E9-4FA8-AAFC-90703F2C5C8D}"/>
          </ac:grpSpMkLst>
        </pc:grpChg>
      </pc:sldChg>
      <pc:sldChg chg="addSp delSp modSp add">
        <pc:chgData name="Ishita Kapoor" userId="609d4fe6f5a0a54b" providerId="LiveId" clId="{3D14E9A4-574E-4FFB-836D-986A2A190FA5}" dt="2020-03-24T18:43:00.435" v="4027" actId="20577"/>
        <pc:sldMkLst>
          <pc:docMk/>
          <pc:sldMk cId="2176154177" sldId="273"/>
        </pc:sldMkLst>
        <pc:spChg chg="del mod">
          <ac:chgData name="Ishita Kapoor" userId="609d4fe6f5a0a54b" providerId="LiveId" clId="{3D14E9A4-574E-4FFB-836D-986A2A190FA5}" dt="2020-03-23T18:10:10.451" v="1451" actId="478"/>
          <ac:spMkLst>
            <pc:docMk/>
            <pc:sldMk cId="2176154177" sldId="273"/>
            <ac:spMk id="4" creationId="{17B683E2-7F61-4759-9564-EF01735E58F8}"/>
          </ac:spMkLst>
        </pc:spChg>
        <pc:spChg chg="add mod">
          <ac:chgData name="Ishita Kapoor" userId="609d4fe6f5a0a54b" providerId="LiveId" clId="{3D14E9A4-574E-4FFB-836D-986A2A190FA5}" dt="2020-03-24T18:43:00.435" v="4027" actId="20577"/>
          <ac:spMkLst>
            <pc:docMk/>
            <pc:sldMk cId="2176154177" sldId="273"/>
            <ac:spMk id="9" creationId="{80EF9C05-8823-431A-BB29-4368291B048A}"/>
          </ac:spMkLst>
        </pc:spChg>
        <pc:picChg chg="add del mod modCrop">
          <ac:chgData name="Ishita Kapoor" userId="609d4fe6f5a0a54b" providerId="LiveId" clId="{3D14E9A4-574E-4FFB-836D-986A2A190FA5}" dt="2020-03-24T18:41:08.734" v="3963" actId="478"/>
          <ac:picMkLst>
            <pc:docMk/>
            <pc:sldMk cId="2176154177" sldId="273"/>
            <ac:picMk id="3" creationId="{3DA37B2D-C23B-4B63-9037-F7EBE4F11614}"/>
          </ac:picMkLst>
        </pc:picChg>
        <pc:picChg chg="add del mod modCrop">
          <ac:chgData name="Ishita Kapoor" userId="609d4fe6f5a0a54b" providerId="LiveId" clId="{3D14E9A4-574E-4FFB-836D-986A2A190FA5}" dt="2020-03-24T18:42:00.090" v="3982"/>
          <ac:picMkLst>
            <pc:docMk/>
            <pc:sldMk cId="2176154177" sldId="273"/>
            <ac:picMk id="4" creationId="{908DCC38-F3C5-4AD5-9818-700D4F2F3514}"/>
          </ac:picMkLst>
        </pc:picChg>
        <pc:picChg chg="add del mod">
          <ac:chgData name="Ishita Kapoor" userId="609d4fe6f5a0a54b" providerId="LiveId" clId="{3D14E9A4-574E-4FFB-836D-986A2A190FA5}" dt="2020-03-23T16:26:22.214" v="123"/>
          <ac:picMkLst>
            <pc:docMk/>
            <pc:sldMk cId="2176154177" sldId="273"/>
            <ac:picMk id="6" creationId="{1BAF18AD-A467-4B96-BBBD-E3E8BA4A410B}"/>
          </ac:picMkLst>
        </pc:picChg>
        <pc:picChg chg="add mod">
          <ac:chgData name="Ishita Kapoor" userId="609d4fe6f5a0a54b" providerId="LiveId" clId="{3D14E9A4-574E-4FFB-836D-986A2A190FA5}" dt="2020-03-24T18:42:39.271" v="3989" actId="1076"/>
          <ac:picMkLst>
            <pc:docMk/>
            <pc:sldMk cId="2176154177" sldId="273"/>
            <ac:picMk id="6" creationId="{BBF57F92-C242-4EC1-808C-805B430A1968}"/>
          </ac:picMkLst>
        </pc:picChg>
        <pc:picChg chg="add del mod modCrop">
          <ac:chgData name="Ishita Kapoor" userId="609d4fe6f5a0a54b" providerId="LiveId" clId="{3D14E9A4-574E-4FFB-836D-986A2A190FA5}" dt="2020-03-24T18:42:02.293" v="3983" actId="478"/>
          <ac:picMkLst>
            <pc:docMk/>
            <pc:sldMk cId="2176154177" sldId="273"/>
            <ac:picMk id="8" creationId="{8E7AA149-525F-45C8-BC89-807B509E3E60}"/>
          </ac:picMkLst>
        </pc:picChg>
      </pc:sldChg>
      <pc:sldChg chg="addSp delSp modSp add">
        <pc:chgData name="Ishita Kapoor" userId="609d4fe6f5a0a54b" providerId="LiveId" clId="{3D14E9A4-574E-4FFB-836D-986A2A190FA5}" dt="2020-03-23T18:09:24.781" v="1426" actId="20577"/>
        <pc:sldMkLst>
          <pc:docMk/>
          <pc:sldMk cId="1700734832" sldId="274"/>
        </pc:sldMkLst>
        <pc:spChg chg="mod">
          <ac:chgData name="Ishita Kapoor" userId="609d4fe6f5a0a54b" providerId="LiveId" clId="{3D14E9A4-574E-4FFB-836D-986A2A190FA5}" dt="2020-03-23T18:09:24.781" v="1426" actId="20577"/>
          <ac:spMkLst>
            <pc:docMk/>
            <pc:sldMk cId="1700734832" sldId="274"/>
            <ac:spMk id="4" creationId="{17B683E2-7F61-4759-9564-EF01735E58F8}"/>
          </ac:spMkLst>
        </pc:spChg>
        <pc:picChg chg="del">
          <ac:chgData name="Ishita Kapoor" userId="609d4fe6f5a0a54b" providerId="LiveId" clId="{3D14E9A4-574E-4FFB-836D-986A2A190FA5}" dt="2020-03-23T16:26:29.432" v="125" actId="478"/>
          <ac:picMkLst>
            <pc:docMk/>
            <pc:sldMk cId="1700734832" sldId="274"/>
            <ac:picMk id="3" creationId="{3DA37B2D-C23B-4B63-9037-F7EBE4F11614}"/>
          </ac:picMkLst>
        </pc:picChg>
        <pc:picChg chg="add mod">
          <ac:chgData name="Ishita Kapoor" userId="609d4fe6f5a0a54b" providerId="LiveId" clId="{3D14E9A4-574E-4FFB-836D-986A2A190FA5}" dt="2020-03-23T17:42:19.620" v="844" actId="1076"/>
          <ac:picMkLst>
            <pc:docMk/>
            <pc:sldMk cId="1700734832" sldId="274"/>
            <ac:picMk id="5" creationId="{EAB84D34-8368-439C-9EE9-8742B7BDC151}"/>
          </ac:picMkLst>
        </pc:picChg>
      </pc:sldChg>
      <pc:sldChg chg="addSp delSp modSp add">
        <pc:chgData name="Ishita Kapoor" userId="609d4fe6f5a0a54b" providerId="LiveId" clId="{3D14E9A4-574E-4FFB-836D-986A2A190FA5}" dt="2020-03-23T18:09:47.063" v="1442" actId="20577"/>
        <pc:sldMkLst>
          <pc:docMk/>
          <pc:sldMk cId="3438090489" sldId="275"/>
        </pc:sldMkLst>
        <pc:spChg chg="mod">
          <ac:chgData name="Ishita Kapoor" userId="609d4fe6f5a0a54b" providerId="LiveId" clId="{3D14E9A4-574E-4FFB-836D-986A2A190FA5}" dt="2020-03-23T18:09:47.063" v="1442" actId="20577"/>
          <ac:spMkLst>
            <pc:docMk/>
            <pc:sldMk cId="3438090489" sldId="275"/>
            <ac:spMk id="4" creationId="{17B683E2-7F61-4759-9564-EF01735E58F8}"/>
          </ac:spMkLst>
        </pc:spChg>
        <pc:picChg chg="add mod modCrop">
          <ac:chgData name="Ishita Kapoor" userId="609d4fe6f5a0a54b" providerId="LiveId" clId="{3D14E9A4-574E-4FFB-836D-986A2A190FA5}" dt="2020-03-23T17:42:05.091" v="842" actId="1076"/>
          <ac:picMkLst>
            <pc:docMk/>
            <pc:sldMk cId="3438090489" sldId="275"/>
            <ac:picMk id="3" creationId="{73B22EF1-8BA1-44A3-9CCA-199B5F6951E0}"/>
          </ac:picMkLst>
        </pc:picChg>
        <pc:picChg chg="del">
          <ac:chgData name="Ishita Kapoor" userId="609d4fe6f5a0a54b" providerId="LiveId" clId="{3D14E9A4-574E-4FFB-836D-986A2A190FA5}" dt="2020-03-23T16:26:56.812" v="132" actId="478"/>
          <ac:picMkLst>
            <pc:docMk/>
            <pc:sldMk cId="3438090489" sldId="275"/>
            <ac:picMk id="5" creationId="{EAB84D34-8368-439C-9EE9-8742B7BDC151}"/>
          </ac:picMkLst>
        </pc:picChg>
      </pc:sldChg>
      <pc:sldChg chg="addSp delSp modSp add">
        <pc:chgData name="Ishita Kapoor" userId="609d4fe6f5a0a54b" providerId="LiveId" clId="{3D14E9A4-574E-4FFB-836D-986A2A190FA5}" dt="2020-03-23T18:10:02.473" v="1450" actId="20577"/>
        <pc:sldMkLst>
          <pc:docMk/>
          <pc:sldMk cId="164416009" sldId="276"/>
        </pc:sldMkLst>
        <pc:spChg chg="del">
          <ac:chgData name="Ishita Kapoor" userId="609d4fe6f5a0a54b" providerId="LiveId" clId="{3D14E9A4-574E-4FFB-836D-986A2A190FA5}" dt="2020-03-23T18:09:54.314" v="1443" actId="478"/>
          <ac:spMkLst>
            <pc:docMk/>
            <pc:sldMk cId="164416009" sldId="276"/>
            <ac:spMk id="4" creationId="{17B683E2-7F61-4759-9564-EF01735E58F8}"/>
          </ac:spMkLst>
        </pc:spChg>
        <pc:spChg chg="add mod">
          <ac:chgData name="Ishita Kapoor" userId="609d4fe6f5a0a54b" providerId="LiveId" clId="{3D14E9A4-574E-4FFB-836D-986A2A190FA5}" dt="2020-03-23T18:10:02.473" v="1450" actId="20577"/>
          <ac:spMkLst>
            <pc:docMk/>
            <pc:sldMk cId="164416009" sldId="276"/>
            <ac:spMk id="7" creationId="{6A6E5CB1-18B7-4909-BDA5-41897CBAA2B8}"/>
          </ac:spMkLst>
        </pc:spChg>
        <pc:picChg chg="del">
          <ac:chgData name="Ishita Kapoor" userId="609d4fe6f5a0a54b" providerId="LiveId" clId="{3D14E9A4-574E-4FFB-836D-986A2A190FA5}" dt="2020-03-23T16:28:01.566" v="141" actId="478"/>
          <ac:picMkLst>
            <pc:docMk/>
            <pc:sldMk cId="164416009" sldId="276"/>
            <ac:picMk id="3" creationId="{73B22EF1-8BA1-44A3-9CCA-199B5F6951E0}"/>
          </ac:picMkLst>
        </pc:picChg>
        <pc:picChg chg="add mod">
          <ac:chgData name="Ishita Kapoor" userId="609d4fe6f5a0a54b" providerId="LiveId" clId="{3D14E9A4-574E-4FFB-836D-986A2A190FA5}" dt="2020-03-23T17:43:48.190" v="861" actId="1076"/>
          <ac:picMkLst>
            <pc:docMk/>
            <pc:sldMk cId="164416009" sldId="276"/>
            <ac:picMk id="5" creationId="{81DDE2DD-D6F0-47BF-B66D-CFE4322A971D}"/>
          </ac:picMkLst>
        </pc:picChg>
      </pc:sldChg>
      <pc:sldChg chg="addSp delSp modSp add modAnim">
        <pc:chgData name="Ishita Kapoor" userId="609d4fe6f5a0a54b" providerId="LiveId" clId="{3D14E9A4-574E-4FFB-836D-986A2A190FA5}" dt="2020-03-23T18:18:49.288" v="1549" actId="14100"/>
        <pc:sldMkLst>
          <pc:docMk/>
          <pc:sldMk cId="11071515" sldId="277"/>
        </pc:sldMkLst>
        <pc:spChg chg="mod topLvl">
          <ac:chgData name="Ishita Kapoor" userId="609d4fe6f5a0a54b" providerId="LiveId" clId="{3D14E9A4-574E-4FFB-836D-986A2A190FA5}" dt="2020-03-23T17:55:02.735" v="1053" actId="164"/>
          <ac:spMkLst>
            <pc:docMk/>
            <pc:sldMk cId="11071515" sldId="277"/>
            <ac:spMk id="2" creationId="{AA4E6EC0-929E-4846-B9CB-5888DA1BF665}"/>
          </ac:spMkLst>
        </pc:spChg>
        <pc:spChg chg="mod">
          <ac:chgData name="Ishita Kapoor" userId="609d4fe6f5a0a54b" providerId="LiveId" clId="{3D14E9A4-574E-4FFB-836D-986A2A190FA5}" dt="2020-03-23T16:37:33.460" v="185" actId="20577"/>
          <ac:spMkLst>
            <pc:docMk/>
            <pc:sldMk cId="11071515" sldId="277"/>
            <ac:spMk id="4" creationId="{17B683E2-7F61-4759-9564-EF01735E58F8}"/>
          </ac:spMkLst>
        </pc:spChg>
        <pc:spChg chg="mod topLvl">
          <ac:chgData name="Ishita Kapoor" userId="609d4fe6f5a0a54b" providerId="LiveId" clId="{3D14E9A4-574E-4FFB-836D-986A2A190FA5}" dt="2020-03-23T18:04:56.191" v="1267" actId="14100"/>
          <ac:spMkLst>
            <pc:docMk/>
            <pc:sldMk cId="11071515" sldId="277"/>
            <ac:spMk id="5" creationId="{C53C751C-CD0D-463B-9FCB-2FC9DAF6672B}"/>
          </ac:spMkLst>
        </pc:spChg>
        <pc:spChg chg="mod topLvl">
          <ac:chgData name="Ishita Kapoor" userId="609d4fe6f5a0a54b" providerId="LiveId" clId="{3D14E9A4-574E-4FFB-836D-986A2A190FA5}" dt="2020-03-23T18:18:49.288" v="1549" actId="14100"/>
          <ac:spMkLst>
            <pc:docMk/>
            <pc:sldMk cId="11071515" sldId="277"/>
            <ac:spMk id="6" creationId="{44C6B335-099A-4178-B1E8-2A57B60A9BE4}"/>
          </ac:spMkLst>
        </pc:spChg>
        <pc:spChg chg="mod">
          <ac:chgData name="Ishita Kapoor" userId="609d4fe6f5a0a54b" providerId="LiveId" clId="{3D14E9A4-574E-4FFB-836D-986A2A190FA5}" dt="2020-03-23T18:08:07.401" v="1365" actId="20577"/>
          <ac:spMkLst>
            <pc:docMk/>
            <pc:sldMk cId="11071515" sldId="277"/>
            <ac:spMk id="7" creationId="{AF64B816-8060-4512-9931-43FCC38B7359}"/>
          </ac:spMkLst>
        </pc:spChg>
        <pc:spChg chg="mod">
          <ac:chgData name="Ishita Kapoor" userId="609d4fe6f5a0a54b" providerId="LiveId" clId="{3D14E9A4-574E-4FFB-836D-986A2A190FA5}" dt="2020-03-23T16:56:14.374" v="816" actId="20577"/>
          <ac:spMkLst>
            <pc:docMk/>
            <pc:sldMk cId="11071515" sldId="277"/>
            <ac:spMk id="8" creationId="{62EC1BFF-A85B-49BD-AF5F-65FFF3DE21B1}"/>
          </ac:spMkLst>
        </pc:spChg>
        <pc:spChg chg="mod">
          <ac:chgData name="Ishita Kapoor" userId="609d4fe6f5a0a54b" providerId="LiveId" clId="{3D14E9A4-574E-4FFB-836D-986A2A190FA5}" dt="2020-03-23T16:56:06.384" v="812" actId="20577"/>
          <ac:spMkLst>
            <pc:docMk/>
            <pc:sldMk cId="11071515" sldId="277"/>
            <ac:spMk id="9" creationId="{ACE13719-C0AD-4447-B73B-3C6534DE9799}"/>
          </ac:spMkLst>
        </pc:spChg>
        <pc:grpChg chg="del mod">
          <ac:chgData name="Ishita Kapoor" userId="609d4fe6f5a0a54b" providerId="LiveId" clId="{3D14E9A4-574E-4FFB-836D-986A2A190FA5}" dt="2020-03-23T16:53:32.355" v="795" actId="478"/>
          <ac:grpSpMkLst>
            <pc:docMk/>
            <pc:sldMk cId="11071515" sldId="277"/>
            <ac:grpSpMk id="3" creationId="{CC7DA242-79D7-4097-A5B9-4305301F74AB}"/>
          </ac:grpSpMkLst>
        </pc:grpChg>
        <pc:grpChg chg="del mod">
          <ac:chgData name="Ishita Kapoor" userId="609d4fe6f5a0a54b" providerId="LiveId" clId="{3D14E9A4-574E-4FFB-836D-986A2A190FA5}" dt="2020-03-23T16:55:33.153" v="805" actId="478"/>
          <ac:grpSpMkLst>
            <pc:docMk/>
            <pc:sldMk cId="11071515" sldId="277"/>
            <ac:grpSpMk id="10" creationId="{1A3A6AB3-26DB-4E17-BFB2-4C31500F444A}"/>
          </ac:grpSpMkLst>
        </pc:grpChg>
        <pc:grpChg chg="del mod">
          <ac:chgData name="Ishita Kapoor" userId="609d4fe6f5a0a54b" providerId="LiveId" clId="{3D14E9A4-574E-4FFB-836D-986A2A190FA5}" dt="2020-03-23T17:03:28.200" v="829" actId="478"/>
          <ac:grpSpMkLst>
            <pc:docMk/>
            <pc:sldMk cId="11071515" sldId="277"/>
            <ac:grpSpMk id="11" creationId="{86E748C2-8984-4581-8C2C-851C7033042D}"/>
          </ac:grpSpMkLst>
        </pc:grpChg>
        <pc:grpChg chg="del">
          <ac:chgData name="Ishita Kapoor" userId="609d4fe6f5a0a54b" providerId="LiveId" clId="{3D14E9A4-574E-4FFB-836D-986A2A190FA5}" dt="2020-03-23T17:45:12.732" v="883" actId="478"/>
          <ac:grpSpMkLst>
            <pc:docMk/>
            <pc:sldMk cId="11071515" sldId="277"/>
            <ac:grpSpMk id="12" creationId="{5ABA07E1-35C9-472A-A91A-C80C1A4056D2}"/>
          </ac:grpSpMkLst>
        </pc:grpChg>
        <pc:grpChg chg="del mod">
          <ac:chgData name="Ishita Kapoor" userId="609d4fe6f5a0a54b" providerId="LiveId" clId="{3D14E9A4-574E-4FFB-836D-986A2A190FA5}" dt="2020-03-23T17:01:51.374" v="827" actId="478"/>
          <ac:grpSpMkLst>
            <pc:docMk/>
            <pc:sldMk cId="11071515" sldId="277"/>
            <ac:grpSpMk id="13" creationId="{D49E0823-864B-453C-B0C9-C842966FA864}"/>
          </ac:grpSpMkLst>
        </pc:grpChg>
        <pc:grpChg chg="del">
          <ac:chgData name="Ishita Kapoor" userId="609d4fe6f5a0a54b" providerId="LiveId" clId="{3D14E9A4-574E-4FFB-836D-986A2A190FA5}" dt="2020-03-23T17:45:12.732" v="883" actId="478"/>
          <ac:grpSpMkLst>
            <pc:docMk/>
            <pc:sldMk cId="11071515" sldId="277"/>
            <ac:grpSpMk id="14" creationId="{1CC52890-DD06-4556-A854-730A2D29A3BD}"/>
          </ac:grpSpMkLst>
        </pc:grpChg>
        <pc:grpChg chg="add del mod">
          <ac:chgData name="Ishita Kapoor" userId="609d4fe6f5a0a54b" providerId="LiveId" clId="{3D14E9A4-574E-4FFB-836D-986A2A190FA5}" dt="2020-03-23T17:51:32.470" v="1036" actId="478"/>
          <ac:grpSpMkLst>
            <pc:docMk/>
            <pc:sldMk cId="11071515" sldId="277"/>
            <ac:grpSpMk id="21" creationId="{E6953C98-77CD-47B4-BE22-68EDD313144C}"/>
          </ac:grpSpMkLst>
        </pc:grpChg>
        <pc:grpChg chg="add del mod">
          <ac:chgData name="Ishita Kapoor" userId="609d4fe6f5a0a54b" providerId="LiveId" clId="{3D14E9A4-574E-4FFB-836D-986A2A190FA5}" dt="2020-03-23T17:51:34.754" v="1037" actId="478"/>
          <ac:grpSpMkLst>
            <pc:docMk/>
            <pc:sldMk cId="11071515" sldId="277"/>
            <ac:grpSpMk id="23" creationId="{2336CF37-9943-46FD-B3CB-80B96E411263}"/>
          </ac:grpSpMkLst>
        </pc:grpChg>
        <pc:grpChg chg="add del mod">
          <ac:chgData name="Ishita Kapoor" userId="609d4fe6f5a0a54b" providerId="LiveId" clId="{3D14E9A4-574E-4FFB-836D-986A2A190FA5}" dt="2020-03-23T17:51:36.675" v="1038" actId="478"/>
          <ac:grpSpMkLst>
            <pc:docMk/>
            <pc:sldMk cId="11071515" sldId="277"/>
            <ac:grpSpMk id="24" creationId="{A68D2E54-C7A5-4EA8-988A-B9B8D7142D5E}"/>
          </ac:grpSpMkLst>
        </pc:grpChg>
        <pc:grpChg chg="add mod">
          <ac:chgData name="Ishita Kapoor" userId="609d4fe6f5a0a54b" providerId="LiveId" clId="{3D14E9A4-574E-4FFB-836D-986A2A190FA5}" dt="2020-03-23T18:08:21.192" v="1366" actId="1076"/>
          <ac:grpSpMkLst>
            <pc:docMk/>
            <pc:sldMk cId="11071515" sldId="277"/>
            <ac:grpSpMk id="25" creationId="{B1E6A751-09C0-40F7-9CB0-E23182218089}"/>
          </ac:grpSpMkLst>
        </pc:grpChg>
        <pc:grpChg chg="add mod">
          <ac:chgData name="Ishita Kapoor" userId="609d4fe6f5a0a54b" providerId="LiveId" clId="{3D14E9A4-574E-4FFB-836D-986A2A190FA5}" dt="2020-03-23T18:08:21.192" v="1366" actId="1076"/>
          <ac:grpSpMkLst>
            <pc:docMk/>
            <pc:sldMk cId="11071515" sldId="277"/>
            <ac:grpSpMk id="26" creationId="{D850ED01-A009-4973-86C0-26D7DF2A80A5}"/>
          </ac:grpSpMkLst>
        </pc:grpChg>
        <pc:grpChg chg="add mod">
          <ac:chgData name="Ishita Kapoor" userId="609d4fe6f5a0a54b" providerId="LiveId" clId="{3D14E9A4-574E-4FFB-836D-986A2A190FA5}" dt="2020-03-23T18:08:21.192" v="1366" actId="1076"/>
          <ac:grpSpMkLst>
            <pc:docMk/>
            <pc:sldMk cId="11071515" sldId="277"/>
            <ac:grpSpMk id="27" creationId="{77D67671-8379-4F38-B019-D4DD8D2EDD39}"/>
          </ac:grpSpMkLst>
        </pc:grpChg>
        <pc:grpChg chg="add del mod">
          <ac:chgData name="Ishita Kapoor" userId="609d4fe6f5a0a54b" providerId="LiveId" clId="{3D14E9A4-574E-4FFB-836D-986A2A190FA5}" dt="2020-03-23T18:06:22.594" v="1336" actId="478"/>
          <ac:grpSpMkLst>
            <pc:docMk/>
            <pc:sldMk cId="11071515" sldId="277"/>
            <ac:grpSpMk id="28" creationId="{736A3F07-5F20-48E9-B525-D0A2724693F8}"/>
          </ac:grpSpMkLst>
        </pc:grpChg>
        <pc:grpChg chg="add mod">
          <ac:chgData name="Ishita Kapoor" userId="609d4fe6f5a0a54b" providerId="LiveId" clId="{3D14E9A4-574E-4FFB-836D-986A2A190FA5}" dt="2020-03-23T18:08:21.192" v="1366" actId="1076"/>
          <ac:grpSpMkLst>
            <pc:docMk/>
            <pc:sldMk cId="11071515" sldId="277"/>
            <ac:grpSpMk id="29" creationId="{3F852B36-F599-4E3A-833B-CD828DDC9CA6}"/>
          </ac:grpSpMkLst>
        </pc:grpChg>
        <pc:picChg chg="add del mod topLvl">
          <ac:chgData name="Ishita Kapoor" userId="609d4fe6f5a0a54b" providerId="LiveId" clId="{3D14E9A4-574E-4FFB-836D-986A2A190FA5}" dt="2020-03-23T17:51:34.754" v="1037" actId="478"/>
          <ac:picMkLst>
            <pc:docMk/>
            <pc:sldMk cId="11071515" sldId="277"/>
            <ac:picMk id="16" creationId="{3F5B9D74-31FC-4B61-BC86-53F7F5B1A6FB}"/>
          </ac:picMkLst>
        </pc:picChg>
        <pc:picChg chg="add del mod">
          <ac:chgData name="Ishita Kapoor" userId="609d4fe6f5a0a54b" providerId="LiveId" clId="{3D14E9A4-574E-4FFB-836D-986A2A190FA5}" dt="2020-03-23T17:00:47.210" v="822" actId="478"/>
          <ac:picMkLst>
            <pc:docMk/>
            <pc:sldMk cId="11071515" sldId="277"/>
            <ac:picMk id="18" creationId="{422065A6-11A9-4725-9EA2-085FF90EEB08}"/>
          </ac:picMkLst>
        </pc:picChg>
        <pc:picChg chg="add del mod topLvl">
          <ac:chgData name="Ishita Kapoor" userId="609d4fe6f5a0a54b" providerId="LiveId" clId="{3D14E9A4-574E-4FFB-836D-986A2A190FA5}" dt="2020-03-23T17:51:32.470" v="1036" actId="478"/>
          <ac:picMkLst>
            <pc:docMk/>
            <pc:sldMk cId="11071515" sldId="277"/>
            <ac:picMk id="20" creationId="{ED0C43EF-6751-4EAA-8372-A01112CDE910}"/>
          </ac:picMkLst>
        </pc:picChg>
        <pc:picChg chg="add del mod topLvl">
          <ac:chgData name="Ishita Kapoor" userId="609d4fe6f5a0a54b" providerId="LiveId" clId="{3D14E9A4-574E-4FFB-836D-986A2A190FA5}" dt="2020-03-23T17:51:36.675" v="1038" actId="478"/>
          <ac:picMkLst>
            <pc:docMk/>
            <pc:sldMk cId="11071515" sldId="277"/>
            <ac:picMk id="22" creationId="{A07C2009-E0C4-486A-B455-596E5AE2C511}"/>
          </ac:picMkLst>
        </pc:picChg>
        <pc:picChg chg="add del mod">
          <ac:chgData name="Ishita Kapoor" userId="609d4fe6f5a0a54b" providerId="LiveId" clId="{3D14E9A4-574E-4FFB-836D-986A2A190FA5}" dt="2020-03-23T18:06:22.594" v="1336" actId="478"/>
          <ac:picMkLst>
            <pc:docMk/>
            <pc:sldMk cId="11071515" sldId="277"/>
            <ac:picMk id="1026" creationId="{0614AF7D-AE4B-4E2B-881F-D7BC9F78C843}"/>
          </ac:picMkLst>
        </pc:picChg>
        <pc:picChg chg="add mod">
          <ac:chgData name="Ishita Kapoor" userId="609d4fe6f5a0a54b" providerId="LiveId" clId="{3D14E9A4-574E-4FFB-836D-986A2A190FA5}" dt="2020-03-23T17:55:02.735" v="1053" actId="164"/>
          <ac:picMkLst>
            <pc:docMk/>
            <pc:sldMk cId="11071515" sldId="277"/>
            <ac:picMk id="1028" creationId="{1C24D32B-83BE-4043-A526-0DE80513BE2F}"/>
          </ac:picMkLst>
        </pc:picChg>
        <pc:picChg chg="add del mod">
          <ac:chgData name="Ishita Kapoor" userId="609d4fe6f5a0a54b" providerId="LiveId" clId="{3D14E9A4-574E-4FFB-836D-986A2A190FA5}" dt="2020-03-23T17:52:30.727" v="1044" actId="478"/>
          <ac:picMkLst>
            <pc:docMk/>
            <pc:sldMk cId="11071515" sldId="277"/>
            <ac:picMk id="1030" creationId="{2CCB1004-5D6A-4DBB-9AF2-BB8E8C650C98}"/>
          </ac:picMkLst>
        </pc:picChg>
        <pc:picChg chg="add mod">
          <ac:chgData name="Ishita Kapoor" userId="609d4fe6f5a0a54b" providerId="LiveId" clId="{3D14E9A4-574E-4FFB-836D-986A2A190FA5}" dt="2020-03-23T17:55:07.635" v="1054" actId="164"/>
          <ac:picMkLst>
            <pc:docMk/>
            <pc:sldMk cId="11071515" sldId="277"/>
            <ac:picMk id="1032" creationId="{8C00E3B3-8CCA-4B0D-98E8-9B52EE3D05DF}"/>
          </ac:picMkLst>
        </pc:picChg>
        <pc:picChg chg="add mod">
          <ac:chgData name="Ishita Kapoor" userId="609d4fe6f5a0a54b" providerId="LiveId" clId="{3D14E9A4-574E-4FFB-836D-986A2A190FA5}" dt="2020-03-23T17:55:14.836" v="1055" actId="164"/>
          <ac:picMkLst>
            <pc:docMk/>
            <pc:sldMk cId="11071515" sldId="277"/>
            <ac:picMk id="1034" creationId="{1A71C838-FF2D-40BC-AB77-A9C2D243FFA1}"/>
          </ac:picMkLst>
        </pc:picChg>
        <pc:picChg chg="add mod">
          <ac:chgData name="Ishita Kapoor" userId="609d4fe6f5a0a54b" providerId="LiveId" clId="{3D14E9A4-574E-4FFB-836D-986A2A190FA5}" dt="2020-03-23T18:07:06.434" v="1340" actId="164"/>
          <ac:picMkLst>
            <pc:docMk/>
            <pc:sldMk cId="11071515" sldId="277"/>
            <ac:picMk id="1036" creationId="{1FD9D304-5E48-4A52-A7B9-F5FF330B221C}"/>
          </ac:picMkLst>
        </pc:picChg>
        <pc:picChg chg="del">
          <ac:chgData name="Ishita Kapoor" userId="609d4fe6f5a0a54b" providerId="LiveId" clId="{3D14E9A4-574E-4FFB-836D-986A2A190FA5}" dt="2020-03-23T16:53:32.355" v="795" actId="478"/>
          <ac:picMkLst>
            <pc:docMk/>
            <pc:sldMk cId="11071515" sldId="277"/>
            <ac:picMk id="5122" creationId="{2DBEBF9B-3E44-4A16-A0B4-CB88E1BF598B}"/>
          </ac:picMkLst>
        </pc:picChg>
        <pc:picChg chg="del">
          <ac:chgData name="Ishita Kapoor" userId="609d4fe6f5a0a54b" providerId="LiveId" clId="{3D14E9A4-574E-4FFB-836D-986A2A190FA5}" dt="2020-03-23T16:55:33.153" v="805" actId="478"/>
          <ac:picMkLst>
            <pc:docMk/>
            <pc:sldMk cId="11071515" sldId="277"/>
            <ac:picMk id="5124" creationId="{884CB629-C61F-4217-BAB4-F92A09A422AA}"/>
          </ac:picMkLst>
        </pc:picChg>
        <pc:picChg chg="del">
          <ac:chgData name="Ishita Kapoor" userId="609d4fe6f5a0a54b" providerId="LiveId" clId="{3D14E9A4-574E-4FFB-836D-986A2A190FA5}" dt="2020-03-23T17:01:51.374" v="827" actId="478"/>
          <ac:picMkLst>
            <pc:docMk/>
            <pc:sldMk cId="11071515" sldId="277"/>
            <ac:picMk id="5126" creationId="{40C00DC9-FBAE-4ABC-B7D7-2E57CA22C5B9}"/>
          </ac:picMkLst>
        </pc:picChg>
        <pc:picChg chg="del">
          <ac:chgData name="Ishita Kapoor" userId="609d4fe6f5a0a54b" providerId="LiveId" clId="{3D14E9A4-574E-4FFB-836D-986A2A190FA5}" dt="2020-03-23T17:03:28.200" v="829" actId="478"/>
          <ac:picMkLst>
            <pc:docMk/>
            <pc:sldMk cId="11071515" sldId="277"/>
            <ac:picMk id="5128" creationId="{67023B83-4FA6-42C0-980A-5785D4F23212}"/>
          </ac:picMkLst>
        </pc:picChg>
      </pc:sldChg>
      <pc:sldChg chg="addSp delSp modSp add ord">
        <pc:chgData name="Ishita Kapoor" userId="609d4fe6f5a0a54b" providerId="LiveId" clId="{3D14E9A4-574E-4FFB-836D-986A2A190FA5}" dt="2020-03-23T17:45:03.211" v="882"/>
        <pc:sldMkLst>
          <pc:docMk/>
          <pc:sldMk cId="187314896" sldId="278"/>
        </pc:sldMkLst>
        <pc:spChg chg="mod topLvl">
          <ac:chgData name="Ishita Kapoor" userId="609d4fe6f5a0a54b" providerId="LiveId" clId="{3D14E9A4-574E-4FFB-836D-986A2A190FA5}" dt="2020-03-23T17:44:13.700" v="876" actId="20577"/>
          <ac:spMkLst>
            <pc:docMk/>
            <pc:sldMk cId="187314896" sldId="278"/>
            <ac:spMk id="2" creationId="{4EEED43F-593F-491A-8886-828EF9FEA6E7}"/>
          </ac:spMkLst>
        </pc:spChg>
        <pc:grpChg chg="del mod">
          <ac:chgData name="Ishita Kapoor" userId="609d4fe6f5a0a54b" providerId="LiveId" clId="{3D14E9A4-574E-4FFB-836D-986A2A190FA5}" dt="2020-03-23T17:44:06.464" v="866" actId="478"/>
          <ac:grpSpMkLst>
            <pc:docMk/>
            <pc:sldMk cId="187314896" sldId="278"/>
            <ac:grpSpMk id="10" creationId="{568D5ACE-4B2D-49FA-B848-C4E2E34A7908}"/>
          </ac:grpSpMkLst>
        </pc:grpChg>
        <pc:picChg chg="del mod modCrop">
          <ac:chgData name="Ishita Kapoor" userId="609d4fe6f5a0a54b" providerId="LiveId" clId="{3D14E9A4-574E-4FFB-836D-986A2A190FA5}" dt="2020-03-23T17:44:54.049" v="880" actId="478"/>
          <ac:picMkLst>
            <pc:docMk/>
            <pc:sldMk cId="187314896" sldId="278"/>
            <ac:picMk id="3" creationId="{18133B0C-5699-44CA-A142-B1B867F40A49}"/>
          </ac:picMkLst>
        </pc:picChg>
        <pc:picChg chg="add">
          <ac:chgData name="Ishita Kapoor" userId="609d4fe6f5a0a54b" providerId="LiveId" clId="{3D14E9A4-574E-4FFB-836D-986A2A190FA5}" dt="2020-03-23T17:45:03.211" v="882"/>
          <ac:picMkLst>
            <pc:docMk/>
            <pc:sldMk cId="187314896" sldId="278"/>
            <ac:picMk id="6" creationId="{1A9F904D-80AD-4552-858C-C20702AD8E6C}"/>
          </ac:picMkLst>
        </pc:picChg>
        <pc:picChg chg="del topLvl">
          <ac:chgData name="Ishita Kapoor" userId="609d4fe6f5a0a54b" providerId="LiveId" clId="{3D14E9A4-574E-4FFB-836D-986A2A190FA5}" dt="2020-03-23T17:44:06.464" v="866" actId="478"/>
          <ac:picMkLst>
            <pc:docMk/>
            <pc:sldMk cId="187314896" sldId="278"/>
            <ac:picMk id="9" creationId="{3982323D-9D23-460C-982A-8DFBE32FA0A9}"/>
          </ac:picMkLst>
        </pc:picChg>
      </pc:sldChg>
      <pc:sldChg chg="addSp delSp modSp add delAnim modAnim">
        <pc:chgData name="Ishita Kapoor" userId="609d4fe6f5a0a54b" providerId="LiveId" clId="{3D14E9A4-574E-4FFB-836D-986A2A190FA5}" dt="2020-03-24T17:19:29.923" v="2493" actId="14100"/>
        <pc:sldMkLst>
          <pc:docMk/>
          <pc:sldMk cId="921899647" sldId="279"/>
        </pc:sldMkLst>
        <pc:spChg chg="mod">
          <ac:chgData name="Ishita Kapoor" userId="609d4fe6f5a0a54b" providerId="LiveId" clId="{3D14E9A4-574E-4FFB-836D-986A2A190FA5}" dt="2020-03-24T15:53:47.708" v="2110" actId="20577"/>
          <ac:spMkLst>
            <pc:docMk/>
            <pc:sldMk cId="921899647" sldId="279"/>
            <ac:spMk id="4" creationId="{17B683E2-7F61-4759-9564-EF01735E58F8}"/>
          </ac:spMkLst>
        </pc:spChg>
        <pc:spChg chg="add del mod">
          <ac:chgData name="Ishita Kapoor" userId="609d4fe6f5a0a54b" providerId="LiveId" clId="{3D14E9A4-574E-4FFB-836D-986A2A190FA5}" dt="2020-03-24T15:41:32.541" v="1762"/>
          <ac:spMkLst>
            <pc:docMk/>
            <pc:sldMk cId="921899647" sldId="279"/>
            <ac:spMk id="6" creationId="{C52D5D52-7E81-4EF5-B463-F354F6834486}"/>
          </ac:spMkLst>
        </pc:spChg>
        <pc:spChg chg="del">
          <ac:chgData name="Ishita Kapoor" userId="609d4fe6f5a0a54b" providerId="LiveId" clId="{3D14E9A4-574E-4FFB-836D-986A2A190FA5}" dt="2020-03-24T15:27:28.627" v="1627" actId="478"/>
          <ac:spMkLst>
            <pc:docMk/>
            <pc:sldMk cId="921899647" sldId="279"/>
            <ac:spMk id="7" creationId="{EE35D3B1-0573-4F58-AB61-D6A0FE99D1DA}"/>
          </ac:spMkLst>
        </pc:spChg>
        <pc:spChg chg="add del mod">
          <ac:chgData name="Ishita Kapoor" userId="609d4fe6f5a0a54b" providerId="LiveId" clId="{3D14E9A4-574E-4FFB-836D-986A2A190FA5}" dt="2020-03-24T15:53:40.528" v="2095" actId="478"/>
          <ac:spMkLst>
            <pc:docMk/>
            <pc:sldMk cId="921899647" sldId="279"/>
            <ac:spMk id="21" creationId="{76FF1DBE-2BB9-45F3-A807-87A8727693D8}"/>
          </ac:spMkLst>
        </pc:spChg>
        <pc:spChg chg="add del mod">
          <ac:chgData name="Ishita Kapoor" userId="609d4fe6f5a0a54b" providerId="LiveId" clId="{3D14E9A4-574E-4FFB-836D-986A2A190FA5}" dt="2020-03-24T15:44:38.722" v="1901" actId="478"/>
          <ac:spMkLst>
            <pc:docMk/>
            <pc:sldMk cId="921899647" sldId="279"/>
            <ac:spMk id="22" creationId="{B509DFD2-7213-49EB-A5C4-F133B4C19ADD}"/>
          </ac:spMkLst>
        </pc:spChg>
        <pc:spChg chg="add del mod">
          <ac:chgData name="Ishita Kapoor" userId="609d4fe6f5a0a54b" providerId="LiveId" clId="{3D14E9A4-574E-4FFB-836D-986A2A190FA5}" dt="2020-03-24T15:53:52.817" v="2111"/>
          <ac:spMkLst>
            <pc:docMk/>
            <pc:sldMk cId="921899647" sldId="279"/>
            <ac:spMk id="23" creationId="{DDEFD87F-BE43-498C-B0F4-D86C276CA1B1}"/>
          </ac:spMkLst>
        </pc:spChg>
        <pc:spChg chg="add mod">
          <ac:chgData name="Ishita Kapoor" userId="609d4fe6f5a0a54b" providerId="LiveId" clId="{3D14E9A4-574E-4FFB-836D-986A2A190FA5}" dt="2020-03-24T17:19:29.923" v="2493" actId="14100"/>
          <ac:spMkLst>
            <pc:docMk/>
            <pc:sldMk cId="921899647" sldId="279"/>
            <ac:spMk id="24" creationId="{9A4A6722-774D-49B9-A28A-8AC4FA7309CC}"/>
          </ac:spMkLst>
        </pc:spChg>
        <pc:grpChg chg="del">
          <ac:chgData name="Ishita Kapoor" userId="609d4fe6f5a0a54b" providerId="LiveId" clId="{3D14E9A4-574E-4FFB-836D-986A2A190FA5}" dt="2020-03-24T15:27:31.165" v="1628" actId="478"/>
          <ac:grpSpMkLst>
            <pc:docMk/>
            <pc:sldMk cId="921899647" sldId="279"/>
            <ac:grpSpMk id="28" creationId="{1B15D0C5-B374-41D6-8600-3B0B360ECD56}"/>
          </ac:grpSpMkLst>
        </pc:grpChg>
        <pc:grpChg chg="del">
          <ac:chgData name="Ishita Kapoor" userId="609d4fe6f5a0a54b" providerId="LiveId" clId="{3D14E9A4-574E-4FFB-836D-986A2A190FA5}" dt="2020-03-24T15:27:34.943" v="1629" actId="478"/>
          <ac:grpSpMkLst>
            <pc:docMk/>
            <pc:sldMk cId="921899647" sldId="279"/>
            <ac:grpSpMk id="29" creationId="{82ECA847-5156-4BA5-A320-A22010268DDC}"/>
          </ac:grpSpMkLst>
        </pc:grpChg>
        <pc:grpChg chg="mod">
          <ac:chgData name="Ishita Kapoor" userId="609d4fe6f5a0a54b" providerId="LiveId" clId="{3D14E9A4-574E-4FFB-836D-986A2A190FA5}" dt="2020-03-24T15:55:58.853" v="2205" actId="1076"/>
          <ac:grpSpMkLst>
            <pc:docMk/>
            <pc:sldMk cId="921899647" sldId="279"/>
            <ac:grpSpMk id="34" creationId="{60ACFB05-207F-4EC4-8F10-A97F43EF8F97}"/>
          </ac:grpSpMkLst>
        </pc:grpChg>
      </pc:sldChg>
      <pc:sldChg chg="add">
        <pc:chgData name="Ishita Kapoor" userId="609d4fe6f5a0a54b" providerId="LiveId" clId="{3D14E9A4-574E-4FFB-836D-986A2A190FA5}" dt="2020-03-24T18:40:39.869" v="3948"/>
        <pc:sldMkLst>
          <pc:docMk/>
          <pc:sldMk cId="526802850" sldId="280"/>
        </pc:sldMkLst>
      </pc:sldChg>
      <pc:sldMasterChg chg="del delSldLayout">
        <pc:chgData name="Ishita Kapoor" userId="609d4fe6f5a0a54b" providerId="LiveId" clId="{3D14E9A4-574E-4FFB-836D-986A2A190FA5}" dt="2020-03-23T04:16:54.129" v="0" actId="47"/>
        <pc:sldMasterMkLst>
          <pc:docMk/>
          <pc:sldMasterMk cId="4245233393" sldId="2147483648"/>
        </pc:sldMasterMkLst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1012960359" sldId="2147483649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2449315879" sldId="2147483650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309990686" sldId="2147483651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3245391560" sldId="2147483652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3050728854" sldId="2147483653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3652790883" sldId="2147483654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4019895883" sldId="2147483655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3277828518" sldId="2147483656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3040094066" sldId="2147483657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474247063" sldId="2147483658"/>
          </pc:sldLayoutMkLst>
        </pc:sldLayoutChg>
        <pc:sldLayoutChg chg="del">
          <pc:chgData name="Ishita Kapoor" userId="609d4fe6f5a0a54b" providerId="LiveId" clId="{3D14E9A4-574E-4FFB-836D-986A2A190FA5}" dt="2020-03-23T04:16:54.129" v="0" actId="47"/>
          <pc:sldLayoutMkLst>
            <pc:docMk/>
            <pc:sldMasterMk cId="4245233393" sldId="2147483648"/>
            <pc:sldLayoutMk cId="177909561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3CFD-79D3-4723-A331-34E2152DC94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C1D1F-AE27-4D22-AB1B-7407E2AD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39838"/>
            <a:ext cx="5954712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75F62-66A7-478A-B98C-C9434E203A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43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75F62-66A7-478A-B98C-C9434E203A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96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rand">
  <p:cSld name="1_Brand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9827121" flipH="1">
            <a:off x="-439375" y="-2148267"/>
            <a:ext cx="14437504" cy="12907433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21867" tIns="60933" rIns="121867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609601" y="2535899"/>
            <a:ext cx="34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1117601" y="1035899"/>
            <a:ext cx="24000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/>
          <a:lstStyle>
            <a:lvl1pPr marR="0" lvl="0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6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lide 1">
  <p:cSld name="6_Slide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>
            <a:spLocks noGrp="1"/>
          </p:cNvSpPr>
          <p:nvPr>
            <p:ph type="pic" idx="2"/>
          </p:nvPr>
        </p:nvSpPr>
        <p:spPr>
          <a:xfrm>
            <a:off x="59" y="0"/>
            <a:ext cx="822960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t" anchorCtr="0"/>
          <a:lstStyle>
            <a:lvl1pPr marR="0" lvl="0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Clr>
                <a:srgbClr val="797979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534400" y="3124203"/>
            <a:ext cx="33216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/>
          <a:lstStyle>
            <a:lvl1pPr marL="609585" lvl="0" indent="-304792" algn="ctr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333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19170" lvl="1" indent="-304792" algn="ctr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333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28754" lvl="2" indent="-304792" algn="ctr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333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38339" lvl="3" indent="-304792" algn="ctr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333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047924" lvl="4" indent="-304792" algn="ctr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333" cap="none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534400" y="2631774"/>
            <a:ext cx="3321600" cy="390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>
            <a:spLocks noGrp="1"/>
          </p:cNvSpPr>
          <p:nvPr>
            <p:ph type="pic" idx="3"/>
          </p:nvPr>
        </p:nvSpPr>
        <p:spPr>
          <a:xfrm>
            <a:off x="9245601" y="990600"/>
            <a:ext cx="1920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/>
          <a:lstStyle>
            <a:lvl1pPr marR="0" lvl="0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2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8534401" y="5990167"/>
            <a:ext cx="3321051" cy="36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97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3B32-8913-4DC7-AF0A-2D89AB667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2B69D-54C5-4D0E-BD2A-7B9D0D9E0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ED3C-852D-4418-97BB-C3DF780E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84BA-AE66-45B4-B2D6-5DD53F7ACC8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ED2A-44AC-4B22-B10B-C532DA5B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C37F-6BD5-48E0-B899-F9EA72A4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B74C-167B-4F6F-A41C-23603B43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65600" y="6356354"/>
            <a:ext cx="3860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A7B5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ctr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228600" algn="ctr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228600" algn="ctr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228600" algn="ctr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9797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0434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ces.ed.gov/fastfacts/display.asp?id=80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25">
            <a:extLst>
              <a:ext uri="{FF2B5EF4-FFF2-40B4-BE49-F238E27FC236}">
                <a16:creationId xmlns:a16="http://schemas.microsoft.com/office/drawing/2014/main" id="{CDBC95D4-DEDB-4F22-BA1B-7CF73E1BE597}"/>
              </a:ext>
            </a:extLst>
          </p:cNvPr>
          <p:cNvSpPr txBox="1"/>
          <p:nvPr/>
        </p:nvSpPr>
        <p:spPr>
          <a:xfrm>
            <a:off x="494706" y="1694667"/>
            <a:ext cx="3991569" cy="90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Roboto Light"/>
                <a:cs typeface="Roboto Light"/>
                <a:sym typeface="Roboto Light"/>
              </a:rPr>
              <a:t>Students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Roboto Light"/>
              <a:cs typeface="Roboto Light"/>
            </a:endParaRPr>
          </a:p>
        </p:txBody>
      </p:sp>
      <p:sp>
        <p:nvSpPr>
          <p:cNvPr id="9" name="Google Shape;190;p25">
            <a:extLst>
              <a:ext uri="{FF2B5EF4-FFF2-40B4-BE49-F238E27FC236}">
                <a16:creationId xmlns:a16="http://schemas.microsoft.com/office/drawing/2014/main" id="{2B27E2C3-FA26-4ABC-9216-845B5E76D31E}"/>
              </a:ext>
            </a:extLst>
          </p:cNvPr>
          <p:cNvSpPr txBox="1"/>
          <p:nvPr/>
        </p:nvSpPr>
        <p:spPr>
          <a:xfrm>
            <a:off x="494706" y="1136424"/>
            <a:ext cx="5870223" cy="90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Roboto Light"/>
                <a:cs typeface="Roboto Light"/>
                <a:sym typeface="Roboto Light"/>
              </a:rPr>
              <a:t>Onboarding Plan for New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Roboto Light"/>
              <a:cs typeface="Roboto Light"/>
            </a:endParaRPr>
          </a:p>
        </p:txBody>
      </p:sp>
      <p:sp>
        <p:nvSpPr>
          <p:cNvPr id="7" name="Google Shape;190;p25">
            <a:extLst>
              <a:ext uri="{FF2B5EF4-FFF2-40B4-BE49-F238E27FC236}">
                <a16:creationId xmlns:a16="http://schemas.microsoft.com/office/drawing/2014/main" id="{83F9EEC5-0E03-46F6-80FB-CEC4F58E25DC}"/>
              </a:ext>
            </a:extLst>
          </p:cNvPr>
          <p:cNvSpPr txBox="1"/>
          <p:nvPr/>
        </p:nvSpPr>
        <p:spPr>
          <a:xfrm>
            <a:off x="494705" y="5957682"/>
            <a:ext cx="5870223" cy="90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Roboto Light"/>
                <a:cs typeface="Roboto Light"/>
                <a:sym typeface="Roboto Light"/>
              </a:rPr>
              <a:t>Ishita Kapoor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Roboto Light"/>
              <a:cs typeface="Roboto Light"/>
            </a:endParaRPr>
          </a:p>
        </p:txBody>
      </p:sp>
      <p:sp>
        <p:nvSpPr>
          <p:cNvPr id="8" name="Google Shape;190;p25">
            <a:extLst>
              <a:ext uri="{FF2B5EF4-FFF2-40B4-BE49-F238E27FC236}">
                <a16:creationId xmlns:a16="http://schemas.microsoft.com/office/drawing/2014/main" id="{EEC11CCC-C9CB-4DEB-8D88-5FB46C5B76AE}"/>
              </a:ext>
            </a:extLst>
          </p:cNvPr>
          <p:cNvSpPr txBox="1"/>
          <p:nvPr/>
        </p:nvSpPr>
        <p:spPr>
          <a:xfrm>
            <a:off x="494706" y="2528682"/>
            <a:ext cx="3991569" cy="90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Roboto Light"/>
              </a:rPr>
              <a:t>03/24/2020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Recommendations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C7DA242-79D7-4097-A5B9-4305301F74AB}"/>
              </a:ext>
            </a:extLst>
          </p:cNvPr>
          <p:cNvGrpSpPr/>
          <p:nvPr/>
        </p:nvGrpSpPr>
        <p:grpSpPr>
          <a:xfrm>
            <a:off x="759872" y="2271913"/>
            <a:ext cx="4831081" cy="685800"/>
            <a:chOff x="706902" y="1873380"/>
            <a:chExt cx="4831081" cy="685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4E6EC0-929E-4846-B9CB-5888DA1BF665}"/>
                </a:ext>
              </a:extLst>
            </p:cNvPr>
            <p:cNvSpPr txBox="1"/>
            <p:nvPr/>
          </p:nvSpPr>
          <p:spPr>
            <a:xfrm>
              <a:off x="1392703" y="1893115"/>
              <a:ext cx="4145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Provide monetary support to low IMD areas, having high withdrawals</a:t>
              </a:r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DBEBF9B-3E44-4A16-A0B4-CB88E1BF5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2" y="187338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A6AB3-26DB-4E17-BFB2-4C31500F444A}"/>
              </a:ext>
            </a:extLst>
          </p:cNvPr>
          <p:cNvGrpSpPr/>
          <p:nvPr/>
        </p:nvGrpSpPr>
        <p:grpSpPr>
          <a:xfrm>
            <a:off x="6733516" y="2271913"/>
            <a:ext cx="4821701" cy="685800"/>
            <a:chOff x="6742896" y="1893470"/>
            <a:chExt cx="4821701" cy="6858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3C751C-CD0D-463B-9FCB-2FC9DAF6672B}"/>
                </a:ext>
              </a:extLst>
            </p:cNvPr>
            <p:cNvSpPr txBox="1"/>
            <p:nvPr/>
          </p:nvSpPr>
          <p:spPr>
            <a:xfrm>
              <a:off x="7419316" y="1913205"/>
              <a:ext cx="4145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Check quality of VLEs as high resources do not translate to high pass rates</a:t>
              </a:r>
            </a:p>
          </p:txBody>
        </p: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884CB629-C61F-4217-BAB4-F92A09A4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2896" y="189347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9E0823-864B-453C-B0C9-C842966FA864}"/>
              </a:ext>
            </a:extLst>
          </p:cNvPr>
          <p:cNvGrpSpPr/>
          <p:nvPr/>
        </p:nvGrpSpPr>
        <p:grpSpPr>
          <a:xfrm>
            <a:off x="759872" y="3607643"/>
            <a:ext cx="4831082" cy="685800"/>
            <a:chOff x="706902" y="3203731"/>
            <a:chExt cx="4831082" cy="6858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C6B335-099A-4178-B1E8-2A57B60A9BE4}"/>
                </a:ext>
              </a:extLst>
            </p:cNvPr>
            <p:cNvSpPr txBox="1"/>
            <p:nvPr/>
          </p:nvSpPr>
          <p:spPr>
            <a:xfrm>
              <a:off x="1392703" y="3223466"/>
              <a:ext cx="4145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Provide Activity Status to better judge completion of VLE materials</a:t>
              </a:r>
            </a:p>
          </p:txBody>
        </p:sp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40C00DC9-FBAE-4ABC-B7D7-2E57CA22C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2" y="320373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E748C2-8984-4581-8C2C-851C7033042D}"/>
              </a:ext>
            </a:extLst>
          </p:cNvPr>
          <p:cNvGrpSpPr/>
          <p:nvPr/>
        </p:nvGrpSpPr>
        <p:grpSpPr>
          <a:xfrm>
            <a:off x="6733516" y="3602442"/>
            <a:ext cx="4831081" cy="685800"/>
            <a:chOff x="6733516" y="3224177"/>
            <a:chExt cx="4831081" cy="6858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4B816-8060-4512-9931-43FCC38B7359}"/>
                </a:ext>
              </a:extLst>
            </p:cNvPr>
            <p:cNvSpPr txBox="1"/>
            <p:nvPr/>
          </p:nvSpPr>
          <p:spPr>
            <a:xfrm>
              <a:off x="7419316" y="3243912"/>
              <a:ext cx="4145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Ensure courses are equally accessible for students with disabilities</a:t>
              </a:r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67023B83-4FA6-42C0-980A-5785D4F23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516" y="3224177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C52890-DD06-4556-A854-730A2D29A3BD}"/>
              </a:ext>
            </a:extLst>
          </p:cNvPr>
          <p:cNvGrpSpPr/>
          <p:nvPr/>
        </p:nvGrpSpPr>
        <p:grpSpPr>
          <a:xfrm>
            <a:off x="759872" y="4943372"/>
            <a:ext cx="4831081" cy="685800"/>
            <a:chOff x="706902" y="4554884"/>
            <a:chExt cx="4831081" cy="6858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E13719-C0AD-4447-B73B-3C6534DE9799}"/>
                </a:ext>
              </a:extLst>
            </p:cNvPr>
            <p:cNvSpPr txBox="1"/>
            <p:nvPr/>
          </p:nvSpPr>
          <p:spPr>
            <a:xfrm>
              <a:off x="1392702" y="4574619"/>
              <a:ext cx="4145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Recommended courses to students based on prior experience/education</a:t>
              </a:r>
            </a:p>
          </p:txBody>
        </p:sp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BDD6A6E0-1A40-4E4B-BA12-88D260067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2" y="455488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ADAE1E-C8E2-4A75-B433-259D3195C4D9}"/>
              </a:ext>
            </a:extLst>
          </p:cNvPr>
          <p:cNvGrpSpPr/>
          <p:nvPr/>
        </p:nvGrpSpPr>
        <p:grpSpPr>
          <a:xfrm>
            <a:off x="6733516" y="4943372"/>
            <a:ext cx="4821701" cy="685800"/>
            <a:chOff x="6733516" y="4943372"/>
            <a:chExt cx="4821701" cy="6858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EC1BFF-A85B-49BD-AF5F-65FFF3DE21B1}"/>
                </a:ext>
              </a:extLst>
            </p:cNvPr>
            <p:cNvSpPr txBox="1"/>
            <p:nvPr/>
          </p:nvSpPr>
          <p:spPr>
            <a:xfrm>
              <a:off x="7409936" y="4963107"/>
              <a:ext cx="4145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Analyze why certain courses have high withdrawal rates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E559215-42D2-444B-8097-6DB8D8550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516" y="49433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49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Future Scope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E6A751-09C0-40F7-9CB0-E23182218089}"/>
              </a:ext>
            </a:extLst>
          </p:cNvPr>
          <p:cNvGrpSpPr/>
          <p:nvPr/>
        </p:nvGrpSpPr>
        <p:grpSpPr>
          <a:xfrm>
            <a:off x="2603129" y="2039715"/>
            <a:ext cx="7159742" cy="685800"/>
            <a:chOff x="2652290" y="2138038"/>
            <a:chExt cx="7159742" cy="685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4E6EC0-929E-4846-B9CB-5888DA1BF665}"/>
                </a:ext>
              </a:extLst>
            </p:cNvPr>
            <p:cNvSpPr txBox="1"/>
            <p:nvPr/>
          </p:nvSpPr>
          <p:spPr>
            <a:xfrm>
              <a:off x="3417587" y="2296272"/>
              <a:ext cx="639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1A1A1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Leveraging type of VLE and activity status to predict the result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C24D32B-83BE-4043-A526-0DE80513B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290" y="213803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50ED01-A009-4973-86C0-26D7DF2A80A5}"/>
              </a:ext>
            </a:extLst>
          </p:cNvPr>
          <p:cNvGrpSpPr/>
          <p:nvPr/>
        </p:nvGrpSpPr>
        <p:grpSpPr>
          <a:xfrm>
            <a:off x="2603129" y="3153683"/>
            <a:ext cx="6717851" cy="685800"/>
            <a:chOff x="2652290" y="3248964"/>
            <a:chExt cx="6717851" cy="6858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3C751C-CD0D-463B-9FCB-2FC9DAF6672B}"/>
                </a:ext>
              </a:extLst>
            </p:cNvPr>
            <p:cNvSpPr txBox="1"/>
            <p:nvPr/>
          </p:nvSpPr>
          <p:spPr>
            <a:xfrm>
              <a:off x="3417586" y="3407198"/>
              <a:ext cx="595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1A1A1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Tracking performance at regular intervals – Progress Bar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C00E3B3-8CCA-4B0D-98E8-9B52EE3D0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290" y="324896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D67671-8379-4F38-B019-D4DD8D2EDD39}"/>
              </a:ext>
            </a:extLst>
          </p:cNvPr>
          <p:cNvGrpSpPr/>
          <p:nvPr/>
        </p:nvGrpSpPr>
        <p:grpSpPr>
          <a:xfrm>
            <a:off x="2603129" y="4267651"/>
            <a:ext cx="6299943" cy="685800"/>
            <a:chOff x="2652290" y="4447670"/>
            <a:chExt cx="6299943" cy="6858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C6B335-099A-4178-B1E8-2A57B60A9BE4}"/>
                </a:ext>
              </a:extLst>
            </p:cNvPr>
            <p:cNvSpPr txBox="1"/>
            <p:nvPr/>
          </p:nvSpPr>
          <p:spPr>
            <a:xfrm>
              <a:off x="3417586" y="4605904"/>
              <a:ext cx="5534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1A1A1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Provide actual score as the result instead of pass/fail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A71C838-FF2D-40BC-AB77-A9C2D243F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290" y="4447670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852B36-F599-4E3A-833B-CD828DDC9CA6}"/>
              </a:ext>
            </a:extLst>
          </p:cNvPr>
          <p:cNvGrpSpPr/>
          <p:nvPr/>
        </p:nvGrpSpPr>
        <p:grpSpPr>
          <a:xfrm>
            <a:off x="2603129" y="5381618"/>
            <a:ext cx="7789568" cy="685800"/>
            <a:chOff x="2652290" y="5479941"/>
            <a:chExt cx="7789568" cy="6858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4B816-8060-4512-9931-43FCC38B7359}"/>
                </a:ext>
              </a:extLst>
            </p:cNvPr>
            <p:cNvSpPr txBox="1"/>
            <p:nvPr/>
          </p:nvSpPr>
          <p:spPr>
            <a:xfrm>
              <a:off x="3417587" y="5638175"/>
              <a:ext cx="702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Gamify the platform – leaderboards, points-based scholarship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FD9D304-5E48-4A52-A7B9-F5FF330B2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290" y="547994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7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33B0C-5699-44CA-A142-B1B867F4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094072" y="-1035257"/>
            <a:ext cx="4482042" cy="446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8D5ACE-4B2D-49FA-B848-C4E2E34A7908}"/>
              </a:ext>
            </a:extLst>
          </p:cNvPr>
          <p:cNvGrpSpPr/>
          <p:nvPr/>
        </p:nvGrpSpPr>
        <p:grpSpPr>
          <a:xfrm>
            <a:off x="1685778" y="2767280"/>
            <a:ext cx="8820443" cy="1323439"/>
            <a:chOff x="1685778" y="2767280"/>
            <a:chExt cx="8820443" cy="13234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EED43F-593F-491A-8886-828EF9FEA6E7}"/>
                </a:ext>
              </a:extLst>
            </p:cNvPr>
            <p:cNvSpPr txBox="1"/>
            <p:nvPr/>
          </p:nvSpPr>
          <p:spPr>
            <a:xfrm>
              <a:off x="1685778" y="2767280"/>
              <a:ext cx="88204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6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Thank You</a:t>
              </a:r>
            </a:p>
          </p:txBody>
        </p:sp>
        <p:pic>
          <p:nvPicPr>
            <p:cNvPr id="9" name="Graphic 8" descr="Smiling face with no fill">
              <a:extLst>
                <a:ext uri="{FF2B5EF4-FFF2-40B4-BE49-F238E27FC236}">
                  <a16:creationId xmlns:a16="http://schemas.microsoft.com/office/drawing/2014/main" id="{3982323D-9D23-460C-982A-8DFBE32FA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04032" y="297179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ED43F-593F-491A-8886-828EF9FEA6E7}"/>
              </a:ext>
            </a:extLst>
          </p:cNvPr>
          <p:cNvSpPr txBox="1"/>
          <p:nvPr/>
        </p:nvSpPr>
        <p:spPr>
          <a:xfrm>
            <a:off x="1685778" y="2907801"/>
            <a:ext cx="8820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3B68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F904D-80AD-4552-858C-C20702AD8E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094072" y="-1035257"/>
            <a:ext cx="4482042" cy="446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31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0EF9C05-8823-431A-BB29-4368291B048A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>
              <a:defRPr/>
            </a:pPr>
            <a:r>
              <a:rPr lang="en-US" sz="3800" kern="0" dirty="0">
                <a:solidFill>
                  <a:srgbClr val="1A1A1A"/>
                </a:solidFill>
                <a:latin typeface="Segoe UI"/>
                <a:cs typeface="Segoe UI"/>
              </a:rPr>
              <a:t>Overall Performance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F57F92-C242-4EC1-808C-805B430A1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65" y="1632788"/>
            <a:ext cx="7526928" cy="45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5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DA37B2D-C23B-4B63-9037-F7EBE4F11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" r="10205"/>
          <a:stretch/>
        </p:blipFill>
        <p:spPr>
          <a:xfrm>
            <a:off x="3156155" y="1504338"/>
            <a:ext cx="5879690" cy="5282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AA149-525F-45C8-BC89-807B509E3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76" b="90065"/>
          <a:stretch/>
        </p:blipFill>
        <p:spPr>
          <a:xfrm>
            <a:off x="7108722" y="5636508"/>
            <a:ext cx="616378" cy="5162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EF9C05-8823-431A-BB29-4368291B048A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>
              <a:defRPr/>
            </a:pPr>
            <a:r>
              <a:rPr lang="en-US" sz="3800" kern="0" dirty="0">
                <a:solidFill>
                  <a:srgbClr val="1A1A1A"/>
                </a:solidFill>
                <a:latin typeface="Segoe UI"/>
                <a:cs typeface="Segoe UI"/>
              </a:rPr>
              <a:t>Performance v/s Disability</a:t>
            </a:r>
          </a:p>
        </p:txBody>
      </p:sp>
    </p:spTree>
    <p:extLst>
      <p:ext uri="{BB962C8B-B14F-4D97-AF65-F5344CB8AC3E}">
        <p14:creationId xmlns:p14="http://schemas.microsoft.com/office/powerpoint/2010/main" val="52680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Performance v/s </a:t>
            </a:r>
            <a:r>
              <a:rPr lang="en-US" sz="3800" kern="0" dirty="0">
                <a:solidFill>
                  <a:srgbClr val="1A1A1A"/>
                </a:solidFill>
                <a:latin typeface="Segoe UI"/>
                <a:cs typeface="Segoe UI"/>
              </a:rPr>
              <a:t>Prior Education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cs typeface="Segoe UI"/>
              <a:sym typeface="Roboto Light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84D34-8368-439C-9EE9-8742B7BDC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01" y="1738696"/>
            <a:ext cx="8211797" cy="46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3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>
              <a:defRPr/>
            </a:pPr>
            <a:r>
              <a:rPr lang="en-US" sz="3800" kern="0" dirty="0">
                <a:solidFill>
                  <a:srgbClr val="1A1A1A"/>
                </a:solidFill>
                <a:latin typeface="Segoe UI"/>
                <a:cs typeface="Segoe UI"/>
              </a:rPr>
              <a:t>Performance v/s Gender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3B22EF1-8BA1-44A3-9CCA-199B5F695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" r="15125" b="8580"/>
          <a:stretch/>
        </p:blipFill>
        <p:spPr>
          <a:xfrm>
            <a:off x="3078194" y="1386269"/>
            <a:ext cx="6035612" cy="522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9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DE2DD-D6F0-47BF-B66D-CFE4322A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90" y="1591756"/>
            <a:ext cx="7385887" cy="50286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A6E5CB1-18B7-4909-BDA5-41897CBAA2B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>
              <a:defRPr/>
            </a:pPr>
            <a:r>
              <a:rPr lang="en-US" sz="3800" kern="0" dirty="0">
                <a:solidFill>
                  <a:srgbClr val="1A1A1A"/>
                </a:solidFill>
                <a:latin typeface="Segoe UI"/>
                <a:cs typeface="Segoe UI"/>
              </a:rPr>
              <a:t>Performance v/s Region</a:t>
            </a:r>
          </a:p>
        </p:txBody>
      </p:sp>
    </p:spTree>
    <p:extLst>
      <p:ext uri="{BB962C8B-B14F-4D97-AF65-F5344CB8AC3E}">
        <p14:creationId xmlns:p14="http://schemas.microsoft.com/office/powerpoint/2010/main" val="16441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96;p26">
            <a:extLst>
              <a:ext uri="{FF2B5EF4-FFF2-40B4-BE49-F238E27FC236}">
                <a16:creationId xmlns:a16="http://schemas.microsoft.com/office/drawing/2014/main" id="{20377596-D991-4B42-B7B5-98D75AC498C1}"/>
              </a:ext>
            </a:extLst>
          </p:cNvPr>
          <p:cNvGrpSpPr/>
          <p:nvPr/>
        </p:nvGrpSpPr>
        <p:grpSpPr>
          <a:xfrm>
            <a:off x="1243007" y="1605284"/>
            <a:ext cx="9838453" cy="516985"/>
            <a:chOff x="331789" y="771636"/>
            <a:chExt cx="8374062" cy="593725"/>
          </a:xfrm>
        </p:grpSpPr>
        <p:sp>
          <p:nvSpPr>
            <p:cNvPr id="9" name="Google Shape;197;p26">
              <a:extLst>
                <a:ext uri="{FF2B5EF4-FFF2-40B4-BE49-F238E27FC236}">
                  <a16:creationId xmlns:a16="http://schemas.microsoft.com/office/drawing/2014/main" id="{53E86A0B-0A63-4AD3-90DB-1F8B365BC558}"/>
                </a:ext>
              </a:extLst>
            </p:cNvPr>
            <p:cNvSpPr/>
            <p:nvPr/>
          </p:nvSpPr>
          <p:spPr>
            <a:xfrm>
              <a:off x="331789" y="771636"/>
              <a:ext cx="8374062" cy="593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36000" rIns="36000" bIns="36000" anchor="ctr" anchorCtr="0">
              <a:noAutofit/>
            </a:bodyPr>
            <a:lstStyle/>
            <a:p>
              <a:pPr marL="0" marR="0" lvl="0" indent="-88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 "/>
                <a:tabLst/>
                <a:defRPr/>
              </a:pPr>
              <a:r>
                <a:rPr lang="en-US" sz="2000" dirty="0">
                  <a:solidFill>
                    <a:srgbClr val="1A1A1A"/>
                  </a:solidFill>
                  <a:latin typeface="Segoe UI"/>
                  <a:cs typeface="Segoe UI"/>
                  <a:sym typeface="Arial"/>
                </a:rPr>
                <a:t>eLearning Overview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10" name="Google Shape;198;p26">
              <a:extLst>
                <a:ext uri="{FF2B5EF4-FFF2-40B4-BE49-F238E27FC236}">
                  <a16:creationId xmlns:a16="http://schemas.microsoft.com/office/drawing/2014/main" id="{37BF77BB-B366-4508-8DD9-D9C4A02175A2}"/>
                </a:ext>
              </a:extLst>
            </p:cNvPr>
            <p:cNvSpPr/>
            <p:nvPr/>
          </p:nvSpPr>
          <p:spPr>
            <a:xfrm>
              <a:off x="438453" y="914174"/>
              <a:ext cx="301500" cy="30864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45700" rIns="7200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Roboto Light"/>
                  <a:cs typeface="Segoe UI"/>
                  <a:sym typeface="Roboto Light"/>
                </a:rPr>
                <a:t>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11" name="Google Shape;196;p26">
            <a:extLst>
              <a:ext uri="{FF2B5EF4-FFF2-40B4-BE49-F238E27FC236}">
                <a16:creationId xmlns:a16="http://schemas.microsoft.com/office/drawing/2014/main" id="{21EBFDA5-D96B-4E1B-8723-26CA9A207AE5}"/>
              </a:ext>
            </a:extLst>
          </p:cNvPr>
          <p:cNvGrpSpPr/>
          <p:nvPr/>
        </p:nvGrpSpPr>
        <p:grpSpPr>
          <a:xfrm>
            <a:off x="1243006" y="3054166"/>
            <a:ext cx="9838453" cy="516985"/>
            <a:chOff x="331789" y="771636"/>
            <a:chExt cx="8374062" cy="593725"/>
          </a:xfrm>
        </p:grpSpPr>
        <p:sp>
          <p:nvSpPr>
            <p:cNvPr id="12" name="Google Shape;197;p26">
              <a:extLst>
                <a:ext uri="{FF2B5EF4-FFF2-40B4-BE49-F238E27FC236}">
                  <a16:creationId xmlns:a16="http://schemas.microsoft.com/office/drawing/2014/main" id="{9F89A839-DF0C-4380-8342-DDE96D345245}"/>
                </a:ext>
              </a:extLst>
            </p:cNvPr>
            <p:cNvSpPr/>
            <p:nvPr/>
          </p:nvSpPr>
          <p:spPr>
            <a:xfrm>
              <a:off x="331789" y="771636"/>
              <a:ext cx="8374062" cy="593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36000" rIns="36000" bIns="36000" anchor="ctr" anchorCtr="0">
              <a:noAutofit/>
            </a:bodyPr>
            <a:lstStyle/>
            <a:p>
              <a:pPr marL="0" marR="0" lvl="0" indent="-88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 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Arial"/>
                  <a:cs typeface="Segoe UI"/>
                  <a:sym typeface="Arial"/>
                </a:rPr>
                <a:t>Methodology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13" name="Google Shape;198;p26">
              <a:extLst>
                <a:ext uri="{FF2B5EF4-FFF2-40B4-BE49-F238E27FC236}">
                  <a16:creationId xmlns:a16="http://schemas.microsoft.com/office/drawing/2014/main" id="{FF683B61-4387-4E4E-BF65-7E6BA91233E0}"/>
                </a:ext>
              </a:extLst>
            </p:cNvPr>
            <p:cNvSpPr/>
            <p:nvPr/>
          </p:nvSpPr>
          <p:spPr>
            <a:xfrm>
              <a:off x="438453" y="914174"/>
              <a:ext cx="301500" cy="30864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45700" rIns="7200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FFFFFF"/>
                  </a:solidFill>
                  <a:latin typeface="Segoe UI"/>
                  <a:cs typeface="Segoe UI"/>
                  <a:sym typeface="Roboto Light"/>
                </a:rPr>
                <a:t>3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14" name="Google Shape;196;p26">
            <a:extLst>
              <a:ext uri="{FF2B5EF4-FFF2-40B4-BE49-F238E27FC236}">
                <a16:creationId xmlns:a16="http://schemas.microsoft.com/office/drawing/2014/main" id="{EF954AB4-3A41-43D0-B057-5E0CB016FC35}"/>
              </a:ext>
            </a:extLst>
          </p:cNvPr>
          <p:cNvGrpSpPr/>
          <p:nvPr/>
        </p:nvGrpSpPr>
        <p:grpSpPr>
          <a:xfrm>
            <a:off x="1243006" y="3778607"/>
            <a:ext cx="9838453" cy="516985"/>
            <a:chOff x="331789" y="771636"/>
            <a:chExt cx="8374062" cy="593725"/>
          </a:xfrm>
        </p:grpSpPr>
        <p:sp>
          <p:nvSpPr>
            <p:cNvPr id="15" name="Google Shape;197;p26">
              <a:extLst>
                <a:ext uri="{FF2B5EF4-FFF2-40B4-BE49-F238E27FC236}">
                  <a16:creationId xmlns:a16="http://schemas.microsoft.com/office/drawing/2014/main" id="{CC6FAE4E-1A67-49C8-90A3-D76A855900CE}"/>
                </a:ext>
              </a:extLst>
            </p:cNvPr>
            <p:cNvSpPr/>
            <p:nvPr/>
          </p:nvSpPr>
          <p:spPr>
            <a:xfrm>
              <a:off x="331789" y="771636"/>
              <a:ext cx="8374062" cy="593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36000" rIns="36000" bIns="36000" anchor="ctr" anchorCtr="0">
              <a:noAutofit/>
            </a:bodyPr>
            <a:lstStyle/>
            <a:p>
              <a:pPr marL="0" marR="0" lvl="0" indent="-88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 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Arial"/>
                  <a:cs typeface="Segoe UI"/>
                  <a:sym typeface="Arial"/>
                </a:rPr>
                <a:t>Exploratory Data Analysis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16" name="Google Shape;198;p26">
              <a:extLst>
                <a:ext uri="{FF2B5EF4-FFF2-40B4-BE49-F238E27FC236}">
                  <a16:creationId xmlns:a16="http://schemas.microsoft.com/office/drawing/2014/main" id="{2BC37F0E-8E5F-48F2-BA3E-305B75108A2A}"/>
                </a:ext>
              </a:extLst>
            </p:cNvPr>
            <p:cNvSpPr/>
            <p:nvPr/>
          </p:nvSpPr>
          <p:spPr>
            <a:xfrm>
              <a:off x="438453" y="914174"/>
              <a:ext cx="301500" cy="30864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45700" rIns="7200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FFFFFF"/>
                  </a:solidFill>
                  <a:latin typeface="Segoe UI"/>
                  <a:cs typeface="Segoe UI"/>
                  <a:sym typeface="Roboto Light"/>
                </a:rPr>
                <a:t>4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17" name="Google Shape;196;p26">
            <a:extLst>
              <a:ext uri="{FF2B5EF4-FFF2-40B4-BE49-F238E27FC236}">
                <a16:creationId xmlns:a16="http://schemas.microsoft.com/office/drawing/2014/main" id="{D7566897-8D7F-4DA7-808D-016B76A5FD1E}"/>
              </a:ext>
            </a:extLst>
          </p:cNvPr>
          <p:cNvGrpSpPr/>
          <p:nvPr/>
        </p:nvGrpSpPr>
        <p:grpSpPr>
          <a:xfrm>
            <a:off x="1243006" y="4503048"/>
            <a:ext cx="9838453" cy="516985"/>
            <a:chOff x="331789" y="771636"/>
            <a:chExt cx="8374062" cy="593725"/>
          </a:xfrm>
        </p:grpSpPr>
        <p:sp>
          <p:nvSpPr>
            <p:cNvPr id="18" name="Google Shape;197;p26">
              <a:extLst>
                <a:ext uri="{FF2B5EF4-FFF2-40B4-BE49-F238E27FC236}">
                  <a16:creationId xmlns:a16="http://schemas.microsoft.com/office/drawing/2014/main" id="{4800210B-B170-439A-AAFC-7A20B47E1571}"/>
                </a:ext>
              </a:extLst>
            </p:cNvPr>
            <p:cNvSpPr/>
            <p:nvPr/>
          </p:nvSpPr>
          <p:spPr>
            <a:xfrm>
              <a:off x="331789" y="771636"/>
              <a:ext cx="8374062" cy="593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36000" rIns="36000" bIns="36000" anchor="ctr" anchorCtr="0">
              <a:noAutofit/>
            </a:bodyPr>
            <a:lstStyle/>
            <a:p>
              <a:pPr marL="0" marR="0" lvl="0" indent="-88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 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Arial"/>
                  <a:cs typeface="Segoe UI"/>
                  <a:sym typeface="Arial"/>
                </a:rPr>
                <a:t>Modeling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19" name="Google Shape;198;p26">
              <a:extLst>
                <a:ext uri="{FF2B5EF4-FFF2-40B4-BE49-F238E27FC236}">
                  <a16:creationId xmlns:a16="http://schemas.microsoft.com/office/drawing/2014/main" id="{2870DBD1-35D5-4304-8683-BE25B77A8E7B}"/>
                </a:ext>
              </a:extLst>
            </p:cNvPr>
            <p:cNvSpPr/>
            <p:nvPr/>
          </p:nvSpPr>
          <p:spPr>
            <a:xfrm>
              <a:off x="438453" y="914174"/>
              <a:ext cx="301500" cy="30864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45700" rIns="7200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FFFFFF"/>
                  </a:solidFill>
                  <a:latin typeface="Segoe UI"/>
                  <a:cs typeface="Segoe UI"/>
                  <a:sym typeface="Roboto Light"/>
                </a:rPr>
                <a:t>5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20" name="Google Shape;196;p26">
            <a:extLst>
              <a:ext uri="{FF2B5EF4-FFF2-40B4-BE49-F238E27FC236}">
                <a16:creationId xmlns:a16="http://schemas.microsoft.com/office/drawing/2014/main" id="{6BEFD47E-750F-4174-8554-8AE8D7679216}"/>
              </a:ext>
            </a:extLst>
          </p:cNvPr>
          <p:cNvGrpSpPr/>
          <p:nvPr/>
        </p:nvGrpSpPr>
        <p:grpSpPr>
          <a:xfrm>
            <a:off x="1243005" y="5227489"/>
            <a:ext cx="9838453" cy="516985"/>
            <a:chOff x="331789" y="771636"/>
            <a:chExt cx="8374062" cy="593725"/>
          </a:xfrm>
        </p:grpSpPr>
        <p:sp>
          <p:nvSpPr>
            <p:cNvPr id="21" name="Google Shape;197;p26">
              <a:extLst>
                <a:ext uri="{FF2B5EF4-FFF2-40B4-BE49-F238E27FC236}">
                  <a16:creationId xmlns:a16="http://schemas.microsoft.com/office/drawing/2014/main" id="{27DDACC2-C119-4713-A513-C9BCCBB00FB5}"/>
                </a:ext>
              </a:extLst>
            </p:cNvPr>
            <p:cNvSpPr/>
            <p:nvPr/>
          </p:nvSpPr>
          <p:spPr>
            <a:xfrm>
              <a:off x="331789" y="771636"/>
              <a:ext cx="8374062" cy="593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36000" rIns="36000" bIns="36000" anchor="ctr" anchorCtr="0">
              <a:noAutofit/>
            </a:bodyPr>
            <a:lstStyle/>
            <a:p>
              <a:pPr marL="0" marR="0" lvl="0" indent="-88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 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Arial"/>
                  <a:cs typeface="Segoe UI"/>
                  <a:sym typeface="Arial"/>
                </a:rPr>
                <a:t>Recommendations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22" name="Google Shape;198;p26">
              <a:extLst>
                <a:ext uri="{FF2B5EF4-FFF2-40B4-BE49-F238E27FC236}">
                  <a16:creationId xmlns:a16="http://schemas.microsoft.com/office/drawing/2014/main" id="{98BE37D4-3EF3-4EC4-92D8-E1E41B967539}"/>
                </a:ext>
              </a:extLst>
            </p:cNvPr>
            <p:cNvSpPr/>
            <p:nvPr/>
          </p:nvSpPr>
          <p:spPr>
            <a:xfrm>
              <a:off x="438453" y="914174"/>
              <a:ext cx="301500" cy="30864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45700" rIns="7200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FFFFFF"/>
                  </a:solidFill>
                  <a:latin typeface="Segoe UI"/>
                  <a:cs typeface="Segoe UI"/>
                  <a:sym typeface="Roboto Light"/>
                </a:rPr>
                <a:t>6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grpSp>
        <p:nvGrpSpPr>
          <p:cNvPr id="23" name="Google Shape;196;p26">
            <a:extLst>
              <a:ext uri="{FF2B5EF4-FFF2-40B4-BE49-F238E27FC236}">
                <a16:creationId xmlns:a16="http://schemas.microsoft.com/office/drawing/2014/main" id="{1FDEFC3E-E739-42F2-9CBA-F35BD4C60F53}"/>
              </a:ext>
            </a:extLst>
          </p:cNvPr>
          <p:cNvGrpSpPr/>
          <p:nvPr/>
        </p:nvGrpSpPr>
        <p:grpSpPr>
          <a:xfrm>
            <a:off x="1243004" y="5951927"/>
            <a:ext cx="9838453" cy="516985"/>
            <a:chOff x="331789" y="771636"/>
            <a:chExt cx="8374062" cy="593725"/>
          </a:xfrm>
        </p:grpSpPr>
        <p:sp>
          <p:nvSpPr>
            <p:cNvPr id="24" name="Google Shape;197;p26">
              <a:extLst>
                <a:ext uri="{FF2B5EF4-FFF2-40B4-BE49-F238E27FC236}">
                  <a16:creationId xmlns:a16="http://schemas.microsoft.com/office/drawing/2014/main" id="{A19579D1-7B24-4F97-9AE8-D534220EB6C7}"/>
                </a:ext>
              </a:extLst>
            </p:cNvPr>
            <p:cNvSpPr/>
            <p:nvPr/>
          </p:nvSpPr>
          <p:spPr>
            <a:xfrm>
              <a:off x="331789" y="771636"/>
              <a:ext cx="8374062" cy="593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36000" rIns="36000" bIns="36000" anchor="ctr" anchorCtr="0">
              <a:noAutofit/>
            </a:bodyPr>
            <a:lstStyle/>
            <a:p>
              <a:pPr marL="0" marR="0" lvl="0" indent="-88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 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Arial"/>
                  <a:cs typeface="Segoe UI"/>
                  <a:sym typeface="Arial"/>
                </a:rPr>
                <a:t>Future Scope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25" name="Google Shape;198;p26">
              <a:extLst>
                <a:ext uri="{FF2B5EF4-FFF2-40B4-BE49-F238E27FC236}">
                  <a16:creationId xmlns:a16="http://schemas.microsoft.com/office/drawing/2014/main" id="{AE7EE227-CD21-4664-8F9B-7D24B2BDA8CE}"/>
                </a:ext>
              </a:extLst>
            </p:cNvPr>
            <p:cNvSpPr/>
            <p:nvPr/>
          </p:nvSpPr>
          <p:spPr>
            <a:xfrm>
              <a:off x="438453" y="914174"/>
              <a:ext cx="301500" cy="30864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45700" rIns="7200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FFFFFF"/>
                  </a:solidFill>
                  <a:latin typeface="Segoe UI"/>
                  <a:cs typeface="Segoe UI"/>
                  <a:sym typeface="Roboto Light"/>
                </a:rPr>
                <a:t>7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42F8AFD-9992-4E9A-8B9A-197866AD5C97}"/>
              </a:ext>
            </a:extLst>
          </p:cNvPr>
          <p:cNvSpPr txBox="1">
            <a:spLocks/>
          </p:cNvSpPr>
          <p:nvPr/>
        </p:nvSpPr>
        <p:spPr>
          <a:xfrm>
            <a:off x="970670" y="115200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Agenda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3EFF07-78EE-4B4F-BE50-6F3EA07F12BE}"/>
              </a:ext>
            </a:extLst>
          </p:cNvPr>
          <p:cNvCxnSpPr>
            <a:cxnSpLocks/>
          </p:cNvCxnSpPr>
          <p:nvPr/>
        </p:nvCxnSpPr>
        <p:spPr>
          <a:xfrm>
            <a:off x="759872" y="1200693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oogle Shape;196;p26">
            <a:extLst>
              <a:ext uri="{FF2B5EF4-FFF2-40B4-BE49-F238E27FC236}">
                <a16:creationId xmlns:a16="http://schemas.microsoft.com/office/drawing/2014/main" id="{53691D69-9EB9-4A00-8D0B-0B4CCF4B5869}"/>
              </a:ext>
            </a:extLst>
          </p:cNvPr>
          <p:cNvGrpSpPr/>
          <p:nvPr/>
        </p:nvGrpSpPr>
        <p:grpSpPr>
          <a:xfrm>
            <a:off x="1243004" y="2329725"/>
            <a:ext cx="9838453" cy="516985"/>
            <a:chOff x="331789" y="771636"/>
            <a:chExt cx="8374062" cy="593725"/>
          </a:xfrm>
        </p:grpSpPr>
        <p:sp>
          <p:nvSpPr>
            <p:cNvPr id="29" name="Google Shape;197;p26">
              <a:extLst>
                <a:ext uri="{FF2B5EF4-FFF2-40B4-BE49-F238E27FC236}">
                  <a16:creationId xmlns:a16="http://schemas.microsoft.com/office/drawing/2014/main" id="{D1989610-C82E-46FB-85C5-77933A95F965}"/>
                </a:ext>
              </a:extLst>
            </p:cNvPr>
            <p:cNvSpPr/>
            <p:nvPr/>
          </p:nvSpPr>
          <p:spPr>
            <a:xfrm>
              <a:off x="331789" y="771636"/>
              <a:ext cx="8374062" cy="593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36000" rIns="36000" bIns="36000" anchor="ctr" anchorCtr="0">
              <a:noAutofit/>
            </a:bodyPr>
            <a:lstStyle/>
            <a:p>
              <a:pPr marL="0" marR="0" lvl="0" indent="-88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 "/>
                <a:tabLst/>
                <a:defRPr/>
              </a:pPr>
              <a:r>
                <a:rPr lang="en-US" sz="2000" dirty="0">
                  <a:solidFill>
                    <a:srgbClr val="1A1A1A"/>
                  </a:solidFill>
                  <a:latin typeface="Segoe UI"/>
                  <a:cs typeface="Segoe UI"/>
                  <a:sym typeface="Arial"/>
                </a:rPr>
                <a:t>Client Introduction &amp; Problem Statement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sp>
          <p:nvSpPr>
            <p:cNvPr id="30" name="Google Shape;198;p26">
              <a:extLst>
                <a:ext uri="{FF2B5EF4-FFF2-40B4-BE49-F238E27FC236}">
                  <a16:creationId xmlns:a16="http://schemas.microsoft.com/office/drawing/2014/main" id="{356D781E-A518-4E73-9E77-D23437C33267}"/>
                </a:ext>
              </a:extLst>
            </p:cNvPr>
            <p:cNvSpPr/>
            <p:nvPr/>
          </p:nvSpPr>
          <p:spPr>
            <a:xfrm>
              <a:off x="438453" y="914174"/>
              <a:ext cx="301500" cy="30864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45700" rIns="7200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FFFFFF"/>
                  </a:solidFill>
                  <a:latin typeface="Segoe UI"/>
                  <a:cs typeface="Segoe UI"/>
                  <a:sym typeface="Roboto Light"/>
                </a:rPr>
                <a:t>2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8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eLearning Overview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15D0C5-B374-41D6-8600-3B0B360ECD56}"/>
              </a:ext>
            </a:extLst>
          </p:cNvPr>
          <p:cNvGrpSpPr/>
          <p:nvPr/>
        </p:nvGrpSpPr>
        <p:grpSpPr>
          <a:xfrm>
            <a:off x="2550715" y="3556750"/>
            <a:ext cx="7250640" cy="769441"/>
            <a:chOff x="970670" y="1820842"/>
            <a:chExt cx="7250640" cy="7694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36F75DB-B3C5-4482-A227-526C54579086}"/>
                </a:ext>
              </a:extLst>
            </p:cNvPr>
            <p:cNvSpPr txBox="1"/>
            <p:nvPr/>
          </p:nvSpPr>
          <p:spPr>
            <a:xfrm>
              <a:off x="3236654" y="2020896"/>
              <a:ext cx="498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projected e-learning market worth by 2025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C68C6C-AAAF-48C5-857E-654617C712B7}"/>
                </a:ext>
              </a:extLst>
            </p:cNvPr>
            <p:cNvSpPr/>
            <p:nvPr/>
          </p:nvSpPr>
          <p:spPr>
            <a:xfrm>
              <a:off x="970670" y="1820842"/>
              <a:ext cx="25743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6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$325 Bn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3B6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ECA847-5156-4BA5-A320-A22010268DDC}"/>
              </a:ext>
            </a:extLst>
          </p:cNvPr>
          <p:cNvGrpSpPr/>
          <p:nvPr/>
        </p:nvGrpSpPr>
        <p:grpSpPr>
          <a:xfrm>
            <a:off x="2550715" y="4859731"/>
            <a:ext cx="7090569" cy="769441"/>
            <a:chOff x="6096000" y="1820842"/>
            <a:chExt cx="5406615" cy="7694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0F6504-2A34-4735-9AF5-BC38D48F4E44}"/>
                </a:ext>
              </a:extLst>
            </p:cNvPr>
            <p:cNvSpPr txBox="1"/>
            <p:nvPr/>
          </p:nvSpPr>
          <p:spPr>
            <a:xfrm>
              <a:off x="7220315" y="2020896"/>
              <a:ext cx="428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students chose exclusively e-learning courses in 2018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6B588A-CCF9-4821-B6FA-F038E4B6DFD6}"/>
                </a:ext>
              </a:extLst>
            </p:cNvPr>
            <p:cNvSpPr/>
            <p:nvPr/>
          </p:nvSpPr>
          <p:spPr>
            <a:xfrm>
              <a:off x="6096000" y="1820842"/>
              <a:ext cx="154401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6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3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6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35D3B1-0573-4F58-AB61-D6A0FE99D1DA}"/>
              </a:ext>
            </a:extLst>
          </p:cNvPr>
          <p:cNvSpPr/>
          <p:nvPr/>
        </p:nvSpPr>
        <p:spPr>
          <a:xfrm>
            <a:off x="9328118" y="6488668"/>
            <a:ext cx="2863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https://techjury.net/stats-about/elearning/#gref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https://nces.ed.gov/fastfacts/display.asp?id=80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B8FAD4-E69E-4BBC-B0E7-6E3FAD013FE2}"/>
              </a:ext>
            </a:extLst>
          </p:cNvPr>
          <p:cNvGrpSpPr/>
          <p:nvPr/>
        </p:nvGrpSpPr>
        <p:grpSpPr>
          <a:xfrm>
            <a:off x="759872" y="1941551"/>
            <a:ext cx="10804725" cy="685800"/>
            <a:chOff x="759872" y="1743437"/>
            <a:chExt cx="10804725" cy="6858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E18F95-4FF6-4BDD-9CE9-F2FC36BD3CCC}"/>
                </a:ext>
              </a:extLst>
            </p:cNvPr>
            <p:cNvGrpSpPr/>
            <p:nvPr/>
          </p:nvGrpSpPr>
          <p:grpSpPr>
            <a:xfrm>
              <a:off x="759872" y="1743437"/>
              <a:ext cx="2116367" cy="685800"/>
              <a:chOff x="759872" y="1747924"/>
              <a:chExt cx="2116367" cy="68580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BED52-42A3-4A1F-BDA4-1EBD12596EEE}"/>
                  </a:ext>
                </a:extLst>
              </p:cNvPr>
              <p:cNvSpPr txBox="1"/>
              <p:nvPr/>
            </p:nvSpPr>
            <p:spPr>
              <a:xfrm>
                <a:off x="1449938" y="1906158"/>
                <a:ext cx="1426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3B6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Convenient</a:t>
                </a:r>
              </a:p>
            </p:txBody>
          </p:sp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0C8727CF-B632-4651-BD7C-F02C10CD37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872" y="1747924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59D5DD-2AA3-4A36-911A-8A876DA91FB9}"/>
                </a:ext>
              </a:extLst>
            </p:cNvPr>
            <p:cNvGrpSpPr/>
            <p:nvPr/>
          </p:nvGrpSpPr>
          <p:grpSpPr>
            <a:xfrm>
              <a:off x="3627651" y="1743437"/>
              <a:ext cx="2557664" cy="685800"/>
              <a:chOff x="3642351" y="1747924"/>
              <a:chExt cx="2557664" cy="68580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420607-2163-45D0-AF41-8F41BFE4BA76}"/>
                  </a:ext>
                </a:extLst>
              </p:cNvPr>
              <p:cNvSpPr txBox="1"/>
              <p:nvPr/>
            </p:nvSpPr>
            <p:spPr>
              <a:xfrm>
                <a:off x="4301724" y="1906158"/>
                <a:ext cx="1898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3B6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Budget-friendly</a:t>
                </a:r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AC1B9A4C-DEDD-4139-BDE6-354C6AD06C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2351" y="1747924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642BAD-EBA9-45B6-9B14-7BFACE112156}"/>
                </a:ext>
              </a:extLst>
            </p:cNvPr>
            <p:cNvGrpSpPr/>
            <p:nvPr/>
          </p:nvGrpSpPr>
          <p:grpSpPr>
            <a:xfrm>
              <a:off x="6936727" y="1743437"/>
              <a:ext cx="1953146" cy="685800"/>
              <a:chOff x="6929161" y="1747924"/>
              <a:chExt cx="1953146" cy="68580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0C99FD-214E-4628-85AC-E6A78E534C63}"/>
                  </a:ext>
                </a:extLst>
              </p:cNvPr>
              <p:cNvSpPr txBox="1"/>
              <p:nvPr/>
            </p:nvSpPr>
            <p:spPr>
              <a:xfrm>
                <a:off x="7624685" y="1906158"/>
                <a:ext cx="1257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3B6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Interactive</a:t>
                </a:r>
              </a:p>
            </p:txBody>
          </p:sp>
          <p:pic>
            <p:nvPicPr>
              <p:cNvPr id="11" name="Picture 6">
                <a:extLst>
                  <a:ext uri="{FF2B5EF4-FFF2-40B4-BE49-F238E27FC236}">
                    <a16:creationId xmlns:a16="http://schemas.microsoft.com/office/drawing/2014/main" id="{3AADA015-FE37-4718-ACBD-3165C8A1E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9161" y="1747924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87D4E6-8222-4DD8-83A1-A7D147ABC1F9}"/>
                </a:ext>
              </a:extLst>
            </p:cNvPr>
            <p:cNvGrpSpPr/>
            <p:nvPr/>
          </p:nvGrpSpPr>
          <p:grpSpPr>
            <a:xfrm>
              <a:off x="9641284" y="1743437"/>
              <a:ext cx="1923313" cy="685800"/>
              <a:chOff x="9641284" y="1738951"/>
              <a:chExt cx="1923313" cy="6858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137DAC-4B5D-439F-BFE3-0581DB130088}"/>
                  </a:ext>
                </a:extLst>
              </p:cNvPr>
              <p:cNvSpPr txBox="1"/>
              <p:nvPr/>
            </p:nvSpPr>
            <p:spPr>
              <a:xfrm>
                <a:off x="10306975" y="1897185"/>
                <a:ext cx="1257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3B6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Self-paced</a:t>
                </a:r>
              </a:p>
            </p:txBody>
          </p:sp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E78F2117-79D4-4CC5-A539-CDFC2FA168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41284" y="1738951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835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Open University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ACFB05-207F-4EC4-8F10-A97F43EF8F97}"/>
              </a:ext>
            </a:extLst>
          </p:cNvPr>
          <p:cNvGrpSpPr/>
          <p:nvPr/>
        </p:nvGrpSpPr>
        <p:grpSpPr>
          <a:xfrm>
            <a:off x="904435" y="2279468"/>
            <a:ext cx="10383129" cy="1893766"/>
            <a:chOff x="970670" y="3656528"/>
            <a:chExt cx="10383129" cy="18937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2EE0D7-1576-4870-BA72-6CEA792DFEFC}"/>
                </a:ext>
              </a:extLst>
            </p:cNvPr>
            <p:cNvSpPr txBox="1"/>
            <p:nvPr/>
          </p:nvSpPr>
          <p:spPr>
            <a:xfrm>
              <a:off x="1842283" y="3814762"/>
              <a:ext cx="322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Flexible, Innovative Teaching</a:t>
              </a:r>
              <a:endPara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F9B9BF-7F32-400B-B8DF-DD594241395D}"/>
                </a:ext>
              </a:extLst>
            </p:cNvPr>
            <p:cNvSpPr txBox="1"/>
            <p:nvPr/>
          </p:nvSpPr>
          <p:spPr>
            <a:xfrm>
              <a:off x="7649891" y="3814762"/>
              <a:ext cx="322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157 countries worldwide</a:t>
              </a:r>
              <a:endPara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D9A22F-B7AE-4644-B236-C2EBB1552754}"/>
                </a:ext>
              </a:extLst>
            </p:cNvPr>
            <p:cNvSpPr txBox="1"/>
            <p:nvPr/>
          </p:nvSpPr>
          <p:spPr>
            <a:xfrm>
              <a:off x="7649891" y="5022728"/>
              <a:ext cx="3703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75% students' study while working</a:t>
              </a:r>
              <a:endPara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AF7199-A7C5-45AB-860E-691314378FC3}"/>
                </a:ext>
              </a:extLst>
            </p:cNvPr>
            <p:cNvSpPr txBox="1"/>
            <p:nvPr/>
          </p:nvSpPr>
          <p:spPr>
            <a:xfrm>
              <a:off x="1842283" y="5022728"/>
              <a:ext cx="3580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200 qualifications to choose from</a:t>
              </a:r>
              <a:endPara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A96B098-FE11-4B4D-933B-49C1BE862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670" y="365652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57ECD30-D779-4A88-A1FD-BCDF63F2E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670" y="486449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60441B0-E92B-414C-A638-E9C6FBA43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661" y="365652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D82EF17-D119-459D-83E2-402EAB6C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661" y="486449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4A6722-774D-49B9-A28A-8AC4FA7309CC}"/>
              </a:ext>
            </a:extLst>
          </p:cNvPr>
          <p:cNvSpPr txBox="1"/>
          <p:nvPr/>
        </p:nvSpPr>
        <p:spPr>
          <a:xfrm>
            <a:off x="759872" y="5000367"/>
            <a:ext cx="1052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University wants to create a </a:t>
            </a:r>
            <a:r>
              <a:rPr lang="en-US" sz="2000" b="1" dirty="0">
                <a:solidFill>
                  <a:srgbClr val="003B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onboarding </a:t>
            </a:r>
            <a:r>
              <a:rPr lang="en-US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 to </a:t>
            </a:r>
            <a:r>
              <a:rPr lang="en-US" sz="2000" b="1" dirty="0">
                <a:solidFill>
                  <a:srgbClr val="003B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enhance student experience</a:t>
            </a:r>
          </a:p>
        </p:txBody>
      </p:sp>
    </p:spTree>
    <p:extLst>
      <p:ext uri="{BB962C8B-B14F-4D97-AF65-F5344CB8AC3E}">
        <p14:creationId xmlns:p14="http://schemas.microsoft.com/office/powerpoint/2010/main" val="9218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FCA8FD-173F-4F52-BFCE-536AB9439FFF}"/>
              </a:ext>
            </a:extLst>
          </p:cNvPr>
          <p:cNvGrpSpPr/>
          <p:nvPr/>
        </p:nvGrpSpPr>
        <p:grpSpPr>
          <a:xfrm>
            <a:off x="285328" y="1556642"/>
            <a:ext cx="2175240" cy="2112984"/>
            <a:chOff x="285328" y="1303421"/>
            <a:chExt cx="2175240" cy="21129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9D9E11-D752-4A8C-ACDD-60D44A03FDE4}"/>
                </a:ext>
              </a:extLst>
            </p:cNvPr>
            <p:cNvGrpSpPr/>
            <p:nvPr/>
          </p:nvGrpSpPr>
          <p:grpSpPr>
            <a:xfrm>
              <a:off x="285328" y="1890082"/>
              <a:ext cx="2175240" cy="1526323"/>
              <a:chOff x="485353" y="2138127"/>
              <a:chExt cx="2175240" cy="152632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EDE76C3-E212-4F99-9D6B-CD74313D303F}"/>
                  </a:ext>
                </a:extLst>
              </p:cNvPr>
              <p:cNvSpPr/>
              <p:nvPr/>
            </p:nvSpPr>
            <p:spPr>
              <a:xfrm>
                <a:off x="1290648" y="2138127"/>
                <a:ext cx="60919" cy="283438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DDDDAF10-31B6-4E4E-84E2-0E7EBF7F0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8180" y="2378166"/>
                <a:ext cx="1472413" cy="86799"/>
              </a:xfrm>
              <a:custGeom>
                <a:avLst/>
                <a:gdLst>
                  <a:gd name="T0" fmla="*/ 0 w 515"/>
                  <a:gd name="T1" fmla="*/ 2 h 30"/>
                  <a:gd name="T2" fmla="*/ 0 w 515"/>
                  <a:gd name="T3" fmla="*/ 23 h 30"/>
                  <a:gd name="T4" fmla="*/ 504 w 515"/>
                  <a:gd name="T5" fmla="*/ 30 h 30"/>
                  <a:gd name="T6" fmla="*/ 515 w 515"/>
                  <a:gd name="T7" fmla="*/ 18 h 30"/>
                  <a:gd name="T8" fmla="*/ 0 w 515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5" h="30">
                    <a:moveTo>
                      <a:pt x="0" y="2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200" y="14"/>
                      <a:pt x="504" y="30"/>
                    </a:cubicBezTo>
                    <a:cubicBezTo>
                      <a:pt x="515" y="18"/>
                      <a:pt x="515" y="18"/>
                      <a:pt x="515" y="18"/>
                    </a:cubicBezTo>
                    <a:cubicBezTo>
                      <a:pt x="323" y="7"/>
                      <a:pt x="138" y="0"/>
                      <a:pt x="0" y="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127299-EBD7-4AD1-9A1E-594210AF4644}"/>
                  </a:ext>
                </a:extLst>
              </p:cNvPr>
              <p:cNvSpPr txBox="1"/>
              <p:nvPr/>
            </p:nvSpPr>
            <p:spPr>
              <a:xfrm>
                <a:off x="485353" y="2618010"/>
                <a:ext cx="2033221" cy="104644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Understand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Data sets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Column names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Field abbreviations</a:t>
                </a:r>
              </a:p>
            </p:txBody>
          </p:sp>
        </p:grp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B1075D3F-2FCF-4AB3-8166-40D3298AD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77" y="1303421"/>
              <a:ext cx="632809" cy="598741"/>
            </a:xfrm>
            <a:custGeom>
              <a:avLst/>
              <a:gdLst>
                <a:gd name="T0" fmla="*/ 385 w 402"/>
                <a:gd name="T1" fmla="*/ 171 h 401"/>
                <a:gd name="T2" fmla="*/ 385 w 402"/>
                <a:gd name="T3" fmla="*/ 231 h 401"/>
                <a:gd name="T4" fmla="*/ 231 w 402"/>
                <a:gd name="T5" fmla="*/ 385 h 401"/>
                <a:gd name="T6" fmla="*/ 171 w 402"/>
                <a:gd name="T7" fmla="*/ 385 h 401"/>
                <a:gd name="T8" fmla="*/ 17 w 402"/>
                <a:gd name="T9" fmla="*/ 231 h 401"/>
                <a:gd name="T10" fmla="*/ 17 w 402"/>
                <a:gd name="T11" fmla="*/ 171 h 401"/>
                <a:gd name="T12" fmla="*/ 171 w 402"/>
                <a:gd name="T13" fmla="*/ 17 h 401"/>
                <a:gd name="T14" fmla="*/ 231 w 402"/>
                <a:gd name="T15" fmla="*/ 17 h 401"/>
                <a:gd name="T16" fmla="*/ 385 w 402"/>
                <a:gd name="T17" fmla="*/ 17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1"/>
                  </a:moveTo>
                  <a:cubicBezTo>
                    <a:pt x="402" y="187"/>
                    <a:pt x="402" y="214"/>
                    <a:pt x="385" y="231"/>
                  </a:cubicBezTo>
                  <a:cubicBezTo>
                    <a:pt x="231" y="385"/>
                    <a:pt x="231" y="385"/>
                    <a:pt x="231" y="385"/>
                  </a:cubicBezTo>
                  <a:cubicBezTo>
                    <a:pt x="214" y="401"/>
                    <a:pt x="187" y="401"/>
                    <a:pt x="171" y="385"/>
                  </a:cubicBezTo>
                  <a:cubicBezTo>
                    <a:pt x="17" y="231"/>
                    <a:pt x="17" y="231"/>
                    <a:pt x="17" y="231"/>
                  </a:cubicBezTo>
                  <a:cubicBezTo>
                    <a:pt x="0" y="214"/>
                    <a:pt x="0" y="187"/>
                    <a:pt x="17" y="171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87" y="0"/>
                    <a:pt x="214" y="0"/>
                    <a:pt x="231" y="17"/>
                  </a:cubicBezTo>
                  <a:lnTo>
                    <a:pt x="385" y="171"/>
                  </a:lnTo>
                  <a:close/>
                </a:path>
              </a:pathLst>
            </a:custGeom>
            <a:solidFill>
              <a:srgbClr val="003B68">
                <a:alpha val="75000"/>
              </a:srgbClr>
            </a:solidFill>
            <a:ln>
              <a:solidFill>
                <a:srgbClr val="003B6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D27878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A89AE93D-6CEB-4CDE-839F-B68F7EDC65CB}"/>
                </a:ext>
              </a:extLst>
            </p:cNvPr>
            <p:cNvSpPr/>
            <p:nvPr/>
          </p:nvSpPr>
          <p:spPr>
            <a:xfrm>
              <a:off x="927915" y="1421854"/>
              <a:ext cx="386332" cy="364217"/>
            </a:xfrm>
            <a:prstGeom prst="diamond">
              <a:avLst/>
            </a:prstGeom>
            <a:noFill/>
            <a:ln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0FF30A-F01A-4F4F-9668-9AF3B4A70642}"/>
              </a:ext>
            </a:extLst>
          </p:cNvPr>
          <p:cNvGrpSpPr/>
          <p:nvPr/>
        </p:nvGrpSpPr>
        <p:grpSpPr>
          <a:xfrm>
            <a:off x="2520151" y="1647155"/>
            <a:ext cx="5572119" cy="1027378"/>
            <a:chOff x="2536047" y="1408960"/>
            <a:chExt cx="5572119" cy="10273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228B1A-3595-45B9-BD7E-E57EC1B93293}"/>
                </a:ext>
              </a:extLst>
            </p:cNvPr>
            <p:cNvGrpSpPr/>
            <p:nvPr/>
          </p:nvGrpSpPr>
          <p:grpSpPr>
            <a:xfrm>
              <a:off x="2536047" y="1408960"/>
              <a:ext cx="5572119" cy="1027378"/>
              <a:chOff x="2536047" y="1408960"/>
              <a:chExt cx="5572119" cy="1027378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0785A900-5B0E-4792-ADE2-4D6E877000B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40000">
                <a:off x="2536047" y="2190147"/>
                <a:ext cx="2072110" cy="246191"/>
              </a:xfrm>
              <a:custGeom>
                <a:avLst/>
                <a:gdLst>
                  <a:gd name="T0" fmla="*/ 595 w 725"/>
                  <a:gd name="T1" fmla="*/ 43 h 86"/>
                  <a:gd name="T2" fmla="*/ 13 w 725"/>
                  <a:gd name="T3" fmla="*/ 0 h 86"/>
                  <a:gd name="T4" fmla="*/ 0 w 725"/>
                  <a:gd name="T5" fmla="*/ 12 h 86"/>
                  <a:gd name="T6" fmla="*/ 298 w 725"/>
                  <a:gd name="T7" fmla="*/ 36 h 86"/>
                  <a:gd name="T8" fmla="*/ 695 w 725"/>
                  <a:gd name="T9" fmla="*/ 86 h 86"/>
                  <a:gd name="T10" fmla="*/ 725 w 725"/>
                  <a:gd name="T11" fmla="*/ 58 h 86"/>
                  <a:gd name="T12" fmla="*/ 595 w 725"/>
                  <a:gd name="T13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5" h="86">
                    <a:moveTo>
                      <a:pt x="595" y="43"/>
                    </a:moveTo>
                    <a:cubicBezTo>
                      <a:pt x="430" y="28"/>
                      <a:pt x="220" y="12"/>
                      <a:pt x="13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92" y="18"/>
                      <a:pt x="192" y="25"/>
                      <a:pt x="298" y="36"/>
                    </a:cubicBezTo>
                    <a:cubicBezTo>
                      <a:pt x="461" y="53"/>
                      <a:pt x="590" y="69"/>
                      <a:pt x="695" y="86"/>
                    </a:cubicBezTo>
                    <a:cubicBezTo>
                      <a:pt x="725" y="58"/>
                      <a:pt x="725" y="58"/>
                      <a:pt x="725" y="58"/>
                    </a:cubicBezTo>
                    <a:cubicBezTo>
                      <a:pt x="683" y="52"/>
                      <a:pt x="639" y="47"/>
                      <a:pt x="595" y="4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7A9F594-1795-44E6-9FA7-B4CD33F34736}"/>
                  </a:ext>
                </a:extLst>
              </p:cNvPr>
              <p:cNvGrpSpPr/>
              <p:nvPr/>
            </p:nvGrpSpPr>
            <p:grpSpPr>
              <a:xfrm>
                <a:off x="4176952" y="1480124"/>
                <a:ext cx="632809" cy="860289"/>
                <a:chOff x="5808789" y="2272281"/>
                <a:chExt cx="1993536" cy="285835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3E31802-1174-4142-9CEF-AE905D8C46AC}"/>
                    </a:ext>
                  </a:extLst>
                </p:cNvPr>
                <p:cNvSpPr/>
                <p:nvPr/>
              </p:nvSpPr>
              <p:spPr>
                <a:xfrm>
                  <a:off x="6718886" y="4188898"/>
                  <a:ext cx="191913" cy="941737"/>
                </a:xfrm>
                <a:prstGeom prst="rect">
                  <a:avLst/>
                </a:prstGeom>
                <a:gradFill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" lastClr="FFFFFF"/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Freeform 25">
                  <a:extLst>
                    <a:ext uri="{FF2B5EF4-FFF2-40B4-BE49-F238E27FC236}">
                      <a16:creationId xmlns:a16="http://schemas.microsoft.com/office/drawing/2014/main" id="{C23BD4DA-B30D-494E-9E31-D9E172D9DB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08789" y="2272281"/>
                  <a:ext cx="1993536" cy="1989347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003B68">
                    <a:alpha val="75000"/>
                  </a:srgbClr>
                </a:solidFill>
                <a:ln>
                  <a:solidFill>
                    <a:srgbClr val="003B68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D27878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BE1D6A-78E4-4D15-B2E3-4B0E51A30907}"/>
                  </a:ext>
                </a:extLst>
              </p:cNvPr>
              <p:cNvSpPr txBox="1"/>
              <p:nvPr/>
            </p:nvSpPr>
            <p:spPr>
              <a:xfrm>
                <a:off x="4809757" y="1408960"/>
                <a:ext cx="329840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TW"/>
                </a:defPPr>
                <a:lvl1pPr>
                  <a:defRPr sz="2000">
                    <a:solidFill>
                      <a:schemeClr val="bg2">
                        <a:lumMod val="25000"/>
                      </a:schemeClr>
                    </a:solidFill>
                    <a:cs typeface="Calibri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EDA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Individual Features v/s Performance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Visualizations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Tableau</a:t>
                </a:r>
              </a:p>
            </p:txBody>
          </p:sp>
        </p:grp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83A99545-7BA9-40A5-9CB7-FE103ADD3847}"/>
                </a:ext>
              </a:extLst>
            </p:cNvPr>
            <p:cNvSpPr/>
            <p:nvPr/>
          </p:nvSpPr>
          <p:spPr>
            <a:xfrm>
              <a:off x="4300189" y="1579496"/>
              <a:ext cx="386332" cy="400639"/>
            </a:xfrm>
            <a:prstGeom prst="diamond">
              <a:avLst/>
            </a:prstGeom>
            <a:noFill/>
            <a:ln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7C25D6-7AFC-4346-8F62-988DB6729123}"/>
              </a:ext>
            </a:extLst>
          </p:cNvPr>
          <p:cNvGrpSpPr/>
          <p:nvPr/>
        </p:nvGrpSpPr>
        <p:grpSpPr>
          <a:xfrm>
            <a:off x="3904160" y="2490528"/>
            <a:ext cx="7449639" cy="1530377"/>
            <a:chOff x="4068755" y="3404791"/>
            <a:chExt cx="7449639" cy="15303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30855-4D86-4127-BC57-8AC560420ECE}"/>
                </a:ext>
              </a:extLst>
            </p:cNvPr>
            <p:cNvSpPr/>
            <p:nvPr/>
          </p:nvSpPr>
          <p:spPr>
            <a:xfrm>
              <a:off x="7080729" y="4028061"/>
              <a:ext cx="60919" cy="283438"/>
            </a:xfrm>
            <a:prstGeom prst="rect">
              <a:avLst/>
            </a:prstGeom>
            <a:gradFill>
              <a:gsLst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50000">
                  <a:sysClr val="window" lastClr="FFFFFF"/>
                </a:gs>
                <a:gs pos="100000">
                  <a:sysClr val="windowText" lastClr="000000">
                    <a:lumMod val="75000"/>
                    <a:lumOff val="25000"/>
                    <a:shade val="100000"/>
                    <a:satMod val="115000"/>
                  </a:sys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EC98B0A-964A-455D-8A21-E8F62EFE608F}"/>
                </a:ext>
              </a:extLst>
            </p:cNvPr>
            <p:cNvGrpSpPr/>
            <p:nvPr/>
          </p:nvGrpSpPr>
          <p:grpSpPr>
            <a:xfrm>
              <a:off x="4068755" y="3404791"/>
              <a:ext cx="7449639" cy="1530377"/>
              <a:chOff x="3798801" y="2237745"/>
              <a:chExt cx="7449639" cy="153037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8946565-4469-4289-91A7-987133680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biLevel thresh="75000"/>
              </a:blip>
              <a:srcRect b="55367"/>
              <a:stretch/>
            </p:blipFill>
            <p:spPr>
              <a:xfrm>
                <a:off x="3798801" y="2361326"/>
                <a:ext cx="3078747" cy="140679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5C8DAF-FCC0-4358-A650-65B2064DBE3E}"/>
                  </a:ext>
                </a:extLst>
              </p:cNvPr>
              <p:cNvSpPr txBox="1"/>
              <p:nvPr/>
            </p:nvSpPr>
            <p:spPr>
              <a:xfrm>
                <a:off x="7397826" y="2237745"/>
                <a:ext cx="3850614" cy="104644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TW"/>
                </a:defPPr>
                <a:lvl1pPr>
                  <a:defRPr sz="2000">
                    <a:solidFill>
                      <a:schemeClr val="bg2">
                        <a:lumMod val="50000"/>
                      </a:schemeClr>
                    </a:solidFill>
                    <a:cs typeface="Calibri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Data Manipulation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Remove NA’s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Feature Engineering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 Avg Clicks per Day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>
                        <a:lumMod val="25000"/>
                      </a:srgb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Feature Importance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 Backward Selection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47EF31-C0C2-4410-A2D0-04F1FA807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2507" y="2285106"/>
                <a:ext cx="632809" cy="598741"/>
              </a:xfrm>
              <a:custGeom>
                <a:avLst/>
                <a:gdLst>
                  <a:gd name="T0" fmla="*/ 385 w 402"/>
                  <a:gd name="T1" fmla="*/ 171 h 401"/>
                  <a:gd name="T2" fmla="*/ 385 w 402"/>
                  <a:gd name="T3" fmla="*/ 231 h 401"/>
                  <a:gd name="T4" fmla="*/ 231 w 402"/>
                  <a:gd name="T5" fmla="*/ 385 h 401"/>
                  <a:gd name="T6" fmla="*/ 171 w 402"/>
                  <a:gd name="T7" fmla="*/ 385 h 401"/>
                  <a:gd name="T8" fmla="*/ 17 w 402"/>
                  <a:gd name="T9" fmla="*/ 231 h 401"/>
                  <a:gd name="T10" fmla="*/ 17 w 402"/>
                  <a:gd name="T11" fmla="*/ 171 h 401"/>
                  <a:gd name="T12" fmla="*/ 171 w 402"/>
                  <a:gd name="T13" fmla="*/ 17 h 401"/>
                  <a:gd name="T14" fmla="*/ 231 w 402"/>
                  <a:gd name="T15" fmla="*/ 17 h 401"/>
                  <a:gd name="T16" fmla="*/ 385 w 402"/>
                  <a:gd name="T17" fmla="*/ 17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2" h="401">
                    <a:moveTo>
                      <a:pt x="385" y="171"/>
                    </a:moveTo>
                    <a:cubicBezTo>
                      <a:pt x="402" y="187"/>
                      <a:pt x="402" y="214"/>
                      <a:pt x="385" y="231"/>
                    </a:cubicBezTo>
                    <a:cubicBezTo>
                      <a:pt x="231" y="385"/>
                      <a:pt x="231" y="385"/>
                      <a:pt x="231" y="385"/>
                    </a:cubicBezTo>
                    <a:cubicBezTo>
                      <a:pt x="214" y="401"/>
                      <a:pt x="187" y="401"/>
                      <a:pt x="171" y="385"/>
                    </a:cubicBezTo>
                    <a:cubicBezTo>
                      <a:pt x="17" y="231"/>
                      <a:pt x="17" y="231"/>
                      <a:pt x="17" y="231"/>
                    </a:cubicBezTo>
                    <a:cubicBezTo>
                      <a:pt x="0" y="214"/>
                      <a:pt x="0" y="187"/>
                      <a:pt x="17" y="171"/>
                    </a:cubicBezTo>
                    <a:cubicBezTo>
                      <a:pt x="171" y="17"/>
                      <a:pt x="171" y="17"/>
                      <a:pt x="171" y="17"/>
                    </a:cubicBezTo>
                    <a:cubicBezTo>
                      <a:pt x="187" y="0"/>
                      <a:pt x="214" y="0"/>
                      <a:pt x="231" y="17"/>
                    </a:cubicBezTo>
                    <a:lnTo>
                      <a:pt x="385" y="171"/>
                    </a:lnTo>
                    <a:close/>
                  </a:path>
                </a:pathLst>
              </a:custGeom>
              <a:solidFill>
                <a:srgbClr val="003B68">
                  <a:alpha val="75000"/>
                </a:srgbClr>
              </a:solidFill>
              <a:ln>
                <a:solidFill>
                  <a:srgbClr val="003B6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4C74F429-E7F3-4D38-BFC0-1C4A970806D3}"/>
                  </a:ext>
                </a:extLst>
              </p:cNvPr>
              <p:cNvSpPr/>
              <p:nvPr/>
            </p:nvSpPr>
            <p:spPr>
              <a:xfrm>
                <a:off x="6639892" y="2384156"/>
                <a:ext cx="398038" cy="400639"/>
              </a:xfrm>
              <a:prstGeom prst="diamond">
                <a:avLst/>
              </a:prstGeom>
              <a:noFill/>
              <a:ln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E5C03A-3221-4821-B7B3-669D095CD826}"/>
              </a:ext>
            </a:extLst>
          </p:cNvPr>
          <p:cNvGrpSpPr/>
          <p:nvPr/>
        </p:nvGrpSpPr>
        <p:grpSpPr>
          <a:xfrm>
            <a:off x="5492516" y="4897230"/>
            <a:ext cx="6577564" cy="1634520"/>
            <a:chOff x="5492516" y="4644009"/>
            <a:chExt cx="6577564" cy="16345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EC6940-41A7-4CFF-AF5B-069ECE87FEFF}"/>
                </a:ext>
              </a:extLst>
            </p:cNvPr>
            <p:cNvSpPr/>
            <p:nvPr/>
          </p:nvSpPr>
          <p:spPr>
            <a:xfrm>
              <a:off x="8097681" y="5406017"/>
              <a:ext cx="60919" cy="283438"/>
            </a:xfrm>
            <a:prstGeom prst="rect">
              <a:avLst/>
            </a:prstGeom>
            <a:gradFill>
              <a:gsLst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50000">
                  <a:sysClr val="window" lastClr="FFFFFF"/>
                </a:gs>
                <a:gs pos="100000">
                  <a:sysClr val="windowText" lastClr="000000">
                    <a:lumMod val="75000"/>
                    <a:lumOff val="25000"/>
                    <a:shade val="100000"/>
                    <a:satMod val="115000"/>
                  </a:sys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3E3730BA-B648-42E8-B294-E9C21511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516" y="5427907"/>
              <a:ext cx="5072170" cy="850622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3010AA-ED43-42DA-BCFD-248590389DDE}"/>
                </a:ext>
              </a:extLst>
            </p:cNvPr>
            <p:cNvSpPr txBox="1"/>
            <p:nvPr/>
          </p:nvSpPr>
          <p:spPr>
            <a:xfrm>
              <a:off x="8670665" y="4644009"/>
              <a:ext cx="3399415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TW"/>
              </a:defPPr>
              <a:lvl1pPr>
                <a:defRPr sz="2000">
                  <a:solidFill>
                    <a:schemeClr val="bg2">
                      <a:lumMod val="50000"/>
                    </a:schemeClr>
                  </a:solidFill>
                  <a:cs typeface="Calibri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>
                      <a:lumMod val="2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Finalize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>
                      <a:lumMod val="2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Consolidate insights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>
                      <a:lumMod val="2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Recommendations and future scope</a:t>
              </a: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6DEBF6A-1EFD-4AAE-9B4D-406BC7CCF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1735" y="4796331"/>
              <a:ext cx="632809" cy="598741"/>
            </a:xfrm>
            <a:custGeom>
              <a:avLst/>
              <a:gdLst>
                <a:gd name="T0" fmla="*/ 385 w 402"/>
                <a:gd name="T1" fmla="*/ 171 h 401"/>
                <a:gd name="T2" fmla="*/ 385 w 402"/>
                <a:gd name="T3" fmla="*/ 231 h 401"/>
                <a:gd name="T4" fmla="*/ 231 w 402"/>
                <a:gd name="T5" fmla="*/ 385 h 401"/>
                <a:gd name="T6" fmla="*/ 171 w 402"/>
                <a:gd name="T7" fmla="*/ 385 h 401"/>
                <a:gd name="T8" fmla="*/ 17 w 402"/>
                <a:gd name="T9" fmla="*/ 231 h 401"/>
                <a:gd name="T10" fmla="*/ 17 w 402"/>
                <a:gd name="T11" fmla="*/ 171 h 401"/>
                <a:gd name="T12" fmla="*/ 171 w 402"/>
                <a:gd name="T13" fmla="*/ 17 h 401"/>
                <a:gd name="T14" fmla="*/ 231 w 402"/>
                <a:gd name="T15" fmla="*/ 17 h 401"/>
                <a:gd name="T16" fmla="*/ 385 w 402"/>
                <a:gd name="T17" fmla="*/ 17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1"/>
                  </a:moveTo>
                  <a:cubicBezTo>
                    <a:pt x="402" y="187"/>
                    <a:pt x="402" y="214"/>
                    <a:pt x="385" y="231"/>
                  </a:cubicBezTo>
                  <a:cubicBezTo>
                    <a:pt x="231" y="385"/>
                    <a:pt x="231" y="385"/>
                    <a:pt x="231" y="385"/>
                  </a:cubicBezTo>
                  <a:cubicBezTo>
                    <a:pt x="214" y="401"/>
                    <a:pt x="187" y="401"/>
                    <a:pt x="171" y="385"/>
                  </a:cubicBezTo>
                  <a:cubicBezTo>
                    <a:pt x="17" y="231"/>
                    <a:pt x="17" y="231"/>
                    <a:pt x="17" y="231"/>
                  </a:cubicBezTo>
                  <a:cubicBezTo>
                    <a:pt x="0" y="214"/>
                    <a:pt x="0" y="187"/>
                    <a:pt x="17" y="171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87" y="0"/>
                    <a:pt x="214" y="0"/>
                    <a:pt x="231" y="17"/>
                  </a:cubicBezTo>
                  <a:lnTo>
                    <a:pt x="385" y="171"/>
                  </a:lnTo>
                  <a:close/>
                </a:path>
              </a:pathLst>
            </a:custGeom>
            <a:solidFill>
              <a:srgbClr val="003B68">
                <a:alpha val="75000"/>
              </a:srgbClr>
            </a:solidFill>
            <a:ln>
              <a:solidFill>
                <a:srgbClr val="003B6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5B5D20F6-748C-4218-93B1-D7F23D9A4ABE}"/>
                </a:ext>
              </a:extLst>
            </p:cNvPr>
            <p:cNvSpPr/>
            <p:nvPr/>
          </p:nvSpPr>
          <p:spPr>
            <a:xfrm>
              <a:off x="7934973" y="4895381"/>
              <a:ext cx="386332" cy="400639"/>
            </a:xfrm>
            <a:prstGeom prst="diamond">
              <a:avLst/>
            </a:prstGeom>
            <a:noFill/>
            <a:ln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D95E8B-2DA9-49C9-A904-8C9DAF9A0535}"/>
              </a:ext>
            </a:extLst>
          </p:cNvPr>
          <p:cNvGrpSpPr/>
          <p:nvPr/>
        </p:nvGrpSpPr>
        <p:grpSpPr>
          <a:xfrm>
            <a:off x="261003" y="4049267"/>
            <a:ext cx="6500167" cy="1789218"/>
            <a:chOff x="261003" y="3796046"/>
            <a:chExt cx="6500167" cy="178921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93AAEC-13B8-4D1B-8AB8-B1EF77CE6593}"/>
                </a:ext>
              </a:extLst>
            </p:cNvPr>
            <p:cNvSpPr txBox="1"/>
            <p:nvPr/>
          </p:nvSpPr>
          <p:spPr>
            <a:xfrm>
              <a:off x="261003" y="4228510"/>
              <a:ext cx="3643157" cy="1261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TW"/>
              </a:defPPr>
              <a:lvl1pPr>
                <a:defRPr sz="2000">
                  <a:solidFill>
                    <a:schemeClr val="bg2">
                      <a:lumMod val="50000"/>
                    </a:schemeClr>
                  </a:solidFill>
                  <a:cs typeface="Calibri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>
                      <a:lumMod val="2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Modeling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>
                      <a:lumMod val="2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</a:t>
              </a:r>
              <a:r>
                <a:rPr lang="en-US" sz="1400" dirty="0">
                  <a:solidFill>
                    <a:srgbClr val="1A1A1A">
                      <a:lumMod val="25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balancing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>
                      <a:lumMod val="2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– imbalanced target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>
                      <a:lumMod val="2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Baseline models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– Logistic, RF, GBM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>
                      <a:lumMod val="2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Hyperparameter Tuning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>
                      <a:lumMod val="2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Stacked Ensemble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– DT, RF, GBM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B129D8C-4860-43D8-8963-1896CA097845}"/>
                </a:ext>
              </a:extLst>
            </p:cNvPr>
            <p:cNvGrpSpPr/>
            <p:nvPr/>
          </p:nvGrpSpPr>
          <p:grpSpPr>
            <a:xfrm>
              <a:off x="3394590" y="3796046"/>
              <a:ext cx="632809" cy="860289"/>
              <a:chOff x="5808789" y="2272281"/>
              <a:chExt cx="1993536" cy="28583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379691-41AE-4049-8C42-47A879F5A8A1}"/>
                  </a:ext>
                </a:extLst>
              </p:cNvPr>
              <p:cNvSpPr/>
              <p:nvPr/>
            </p:nvSpPr>
            <p:spPr>
              <a:xfrm>
                <a:off x="6718886" y="4188898"/>
                <a:ext cx="191913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B21531E9-1A95-4CCA-A14F-8D8634F1A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8789" y="2272281"/>
                <a:ext cx="1993536" cy="1989347"/>
              </a:xfrm>
              <a:custGeom>
                <a:avLst/>
                <a:gdLst>
                  <a:gd name="T0" fmla="*/ 385 w 402"/>
                  <a:gd name="T1" fmla="*/ 171 h 401"/>
                  <a:gd name="T2" fmla="*/ 385 w 402"/>
                  <a:gd name="T3" fmla="*/ 231 h 401"/>
                  <a:gd name="T4" fmla="*/ 231 w 402"/>
                  <a:gd name="T5" fmla="*/ 385 h 401"/>
                  <a:gd name="T6" fmla="*/ 171 w 402"/>
                  <a:gd name="T7" fmla="*/ 385 h 401"/>
                  <a:gd name="T8" fmla="*/ 17 w 402"/>
                  <a:gd name="T9" fmla="*/ 231 h 401"/>
                  <a:gd name="T10" fmla="*/ 17 w 402"/>
                  <a:gd name="T11" fmla="*/ 171 h 401"/>
                  <a:gd name="T12" fmla="*/ 171 w 402"/>
                  <a:gd name="T13" fmla="*/ 17 h 401"/>
                  <a:gd name="T14" fmla="*/ 231 w 402"/>
                  <a:gd name="T15" fmla="*/ 17 h 401"/>
                  <a:gd name="T16" fmla="*/ 385 w 402"/>
                  <a:gd name="T17" fmla="*/ 171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2" h="401">
                    <a:moveTo>
                      <a:pt x="385" y="171"/>
                    </a:moveTo>
                    <a:cubicBezTo>
                      <a:pt x="402" y="187"/>
                      <a:pt x="402" y="214"/>
                      <a:pt x="385" y="231"/>
                    </a:cubicBezTo>
                    <a:cubicBezTo>
                      <a:pt x="231" y="385"/>
                      <a:pt x="231" y="385"/>
                      <a:pt x="231" y="385"/>
                    </a:cubicBezTo>
                    <a:cubicBezTo>
                      <a:pt x="214" y="401"/>
                      <a:pt x="187" y="401"/>
                      <a:pt x="171" y="385"/>
                    </a:cubicBezTo>
                    <a:cubicBezTo>
                      <a:pt x="17" y="231"/>
                      <a:pt x="17" y="231"/>
                      <a:pt x="17" y="231"/>
                    </a:cubicBezTo>
                    <a:cubicBezTo>
                      <a:pt x="0" y="214"/>
                      <a:pt x="0" y="187"/>
                      <a:pt x="17" y="171"/>
                    </a:cubicBezTo>
                    <a:cubicBezTo>
                      <a:pt x="171" y="17"/>
                      <a:pt x="171" y="17"/>
                      <a:pt x="171" y="17"/>
                    </a:cubicBezTo>
                    <a:cubicBezTo>
                      <a:pt x="187" y="0"/>
                      <a:pt x="214" y="0"/>
                      <a:pt x="231" y="17"/>
                    </a:cubicBezTo>
                    <a:lnTo>
                      <a:pt x="385" y="171"/>
                    </a:lnTo>
                    <a:close/>
                  </a:path>
                </a:pathLst>
              </a:custGeom>
              <a:solidFill>
                <a:srgbClr val="003B68">
                  <a:alpha val="75000"/>
                </a:srgbClr>
              </a:solidFill>
              <a:ln>
                <a:solidFill>
                  <a:srgbClr val="003B6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3BCEEC5-3E87-441D-A9BD-E7E2EBE9E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</a:blip>
            <a:srcRect t="44633"/>
            <a:stretch/>
          </p:blipFill>
          <p:spPr>
            <a:xfrm>
              <a:off x="3682423" y="3840157"/>
              <a:ext cx="3078747" cy="1745107"/>
            </a:xfrm>
            <a:prstGeom prst="rect">
              <a:avLst/>
            </a:prstGeom>
          </p:spPr>
        </p:pic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8DF6BA48-5112-4213-8D28-69C7B2133F35}"/>
                </a:ext>
              </a:extLst>
            </p:cNvPr>
            <p:cNvSpPr/>
            <p:nvPr/>
          </p:nvSpPr>
          <p:spPr>
            <a:xfrm>
              <a:off x="3498512" y="3892414"/>
              <a:ext cx="424965" cy="400639"/>
            </a:xfrm>
            <a:prstGeom prst="diamond">
              <a:avLst/>
            </a:prstGeom>
            <a:noFill/>
            <a:ln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9E022E39-2940-4845-A305-4F7ADC5AE9C1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Methodology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CD0236-6421-432B-B7BA-AC87EECFD3E3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Exploratory Data Analysis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BAEAD0-5116-45B7-85E6-96778AE73769}"/>
              </a:ext>
            </a:extLst>
          </p:cNvPr>
          <p:cNvGrpSpPr/>
          <p:nvPr/>
        </p:nvGrpSpPr>
        <p:grpSpPr>
          <a:xfrm>
            <a:off x="759869" y="3328973"/>
            <a:ext cx="3953020" cy="769441"/>
            <a:chOff x="970670" y="2267819"/>
            <a:chExt cx="4038338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649ED-95D2-4B85-A524-5882CDB36CB1}"/>
                </a:ext>
              </a:extLst>
            </p:cNvPr>
            <p:cNvSpPr txBox="1"/>
            <p:nvPr/>
          </p:nvSpPr>
          <p:spPr>
            <a:xfrm>
              <a:off x="2194776" y="2329374"/>
              <a:ext cx="2814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1A1A1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people aged 35-55 f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ailed/withdrawn course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CA6F75-6408-482E-B4C2-4344A7E176BA}"/>
                </a:ext>
              </a:extLst>
            </p:cNvPr>
            <p:cNvSpPr txBox="1"/>
            <p:nvPr/>
          </p:nvSpPr>
          <p:spPr>
            <a:xfrm>
              <a:off x="970670" y="2267819"/>
              <a:ext cx="13561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6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43%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6C1006-8480-4FE7-BD91-9F67DEB707B5}"/>
              </a:ext>
            </a:extLst>
          </p:cNvPr>
          <p:cNvGrpSpPr/>
          <p:nvPr/>
        </p:nvGrpSpPr>
        <p:grpSpPr>
          <a:xfrm>
            <a:off x="759871" y="4531248"/>
            <a:ext cx="4048098" cy="769441"/>
            <a:chOff x="970670" y="3511253"/>
            <a:chExt cx="4135468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6D7E2A-DE90-42B4-A5C9-9395707B3787}"/>
                </a:ext>
              </a:extLst>
            </p:cNvPr>
            <p:cNvSpPr txBox="1"/>
            <p:nvPr/>
          </p:nvSpPr>
          <p:spPr>
            <a:xfrm>
              <a:off x="2194773" y="3572808"/>
              <a:ext cx="2911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out of 180 people aged &gt;=55 have passed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52AD2F-E4B5-49D2-957E-34DD517A85ED}"/>
                </a:ext>
              </a:extLst>
            </p:cNvPr>
            <p:cNvSpPr txBox="1"/>
            <p:nvPr/>
          </p:nvSpPr>
          <p:spPr>
            <a:xfrm>
              <a:off x="970670" y="3511253"/>
              <a:ext cx="13561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6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65%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D99454-D151-452C-AEA7-03891189B273}"/>
              </a:ext>
            </a:extLst>
          </p:cNvPr>
          <p:cNvGrpSpPr/>
          <p:nvPr/>
        </p:nvGrpSpPr>
        <p:grpSpPr>
          <a:xfrm>
            <a:off x="759868" y="2126698"/>
            <a:ext cx="3953021" cy="769441"/>
            <a:chOff x="970670" y="4693131"/>
            <a:chExt cx="4038339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110320-9480-4D7F-A67E-8AEFBCFE778E}"/>
                </a:ext>
              </a:extLst>
            </p:cNvPr>
            <p:cNvSpPr txBox="1"/>
            <p:nvPr/>
          </p:nvSpPr>
          <p:spPr>
            <a:xfrm>
              <a:off x="2194776" y="4754685"/>
              <a:ext cx="2814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people aged &lt;=35 failed or withdrawn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18E976-FC27-4721-A4B4-303FEE7B8094}"/>
                </a:ext>
              </a:extLst>
            </p:cNvPr>
            <p:cNvSpPr txBox="1"/>
            <p:nvPr/>
          </p:nvSpPr>
          <p:spPr>
            <a:xfrm>
              <a:off x="970670" y="4693131"/>
              <a:ext cx="13561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6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50%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3E0A50E8-B18F-4108-BA5F-B584F70A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778" y="1656719"/>
            <a:ext cx="6583819" cy="48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7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Exploratory Data Analysis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3D54E-CC9F-408E-AD61-CE56A646C909}"/>
              </a:ext>
            </a:extLst>
          </p:cNvPr>
          <p:cNvSpPr txBox="1"/>
          <p:nvPr/>
        </p:nvSpPr>
        <p:spPr>
          <a:xfrm>
            <a:off x="759872" y="2443911"/>
            <a:ext cx="473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68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– Index of Multiple Deprivation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08F864-7AB9-4DA2-B282-376A904A26D6}"/>
              </a:ext>
            </a:extLst>
          </p:cNvPr>
          <p:cNvSpPr txBox="1"/>
          <p:nvPr/>
        </p:nvSpPr>
        <p:spPr>
          <a:xfrm>
            <a:off x="759871" y="3380741"/>
            <a:ext cx="473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IMD 20% indicates areas in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68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68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in terms of deprivation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D8BE8-AF8A-4A38-8B42-CCD2363E8E1A}"/>
              </a:ext>
            </a:extLst>
          </p:cNvPr>
          <p:cNvSpPr txBox="1"/>
          <p:nvPr/>
        </p:nvSpPr>
        <p:spPr>
          <a:xfrm>
            <a:off x="759871" y="4594570"/>
            <a:ext cx="473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Pass and Distinction rates have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68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positive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correlation with the IMD Band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470BC0-F773-4DCA-B4DC-5EA8CBF3A86E}"/>
              </a:ext>
            </a:extLst>
          </p:cNvPr>
          <p:cNvGrpSpPr/>
          <p:nvPr/>
        </p:nvGrpSpPr>
        <p:grpSpPr>
          <a:xfrm>
            <a:off x="5790438" y="1684256"/>
            <a:ext cx="5774159" cy="4799199"/>
            <a:chOff x="5547973" y="1684256"/>
            <a:chExt cx="5989183" cy="50133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57F755-A177-4D4A-8A5B-4FDFCBB04AC3}"/>
                </a:ext>
              </a:extLst>
            </p:cNvPr>
            <p:cNvSpPr txBox="1"/>
            <p:nvPr/>
          </p:nvSpPr>
          <p:spPr>
            <a:xfrm>
              <a:off x="8150545" y="6376111"/>
              <a:ext cx="1196925" cy="3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IMD Band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B24C41-AAE5-4AFE-A394-B8F340CDB5D3}"/>
                </a:ext>
              </a:extLst>
            </p:cNvPr>
            <p:cNvSpPr txBox="1"/>
            <p:nvPr/>
          </p:nvSpPr>
          <p:spPr>
            <a:xfrm rot="16200000">
              <a:off x="4961653" y="3908545"/>
              <a:ext cx="1491878" cy="31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% of Students</a:t>
              </a:r>
            </a:p>
          </p:txBody>
        </p:sp>
        <p:pic>
          <p:nvPicPr>
            <p:cNvPr id="10" name="Picture 9" descr="A close up of a map&#10;&#10;Description automatically generated">
              <a:extLst>
                <a:ext uri="{FF2B5EF4-FFF2-40B4-BE49-F238E27FC236}">
                  <a16:creationId xmlns:a16="http://schemas.microsoft.com/office/drawing/2014/main" id="{08588D91-AEA4-40A8-B49D-09F76EABD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"/>
            <a:stretch/>
          </p:blipFill>
          <p:spPr>
            <a:xfrm>
              <a:off x="5876869" y="1684256"/>
              <a:ext cx="5660287" cy="4767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69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cs typeface="Segoe UI"/>
                <a:sym typeface="Roboto Light"/>
              </a:rPr>
              <a:t>Exploratory Data Analysis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A53AAE-11AD-485E-B3EB-0C81FA48790F}"/>
              </a:ext>
            </a:extLst>
          </p:cNvPr>
          <p:cNvGrpSpPr/>
          <p:nvPr/>
        </p:nvGrpSpPr>
        <p:grpSpPr>
          <a:xfrm>
            <a:off x="4417255" y="2011700"/>
            <a:ext cx="7316154" cy="3567983"/>
            <a:chOff x="4928666" y="1608214"/>
            <a:chExt cx="6635931" cy="3381110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473911D-DDC4-45C1-A90C-DD25D31B5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6" t="5250" r="12280" b="7551"/>
            <a:stretch/>
          </p:blipFill>
          <p:spPr>
            <a:xfrm>
              <a:off x="4928666" y="1845454"/>
              <a:ext cx="6635931" cy="285221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223D7D-FA32-4AD6-ADE8-E4A9C2C44E9C}"/>
                </a:ext>
              </a:extLst>
            </p:cNvPr>
            <p:cNvGrpSpPr/>
            <p:nvPr/>
          </p:nvGrpSpPr>
          <p:grpSpPr>
            <a:xfrm>
              <a:off x="9968563" y="1608214"/>
              <a:ext cx="1385236" cy="250365"/>
              <a:chOff x="10179361" y="4829782"/>
              <a:chExt cx="1385236" cy="250365"/>
            </a:xfrm>
          </p:grpSpPr>
          <p:pic>
            <p:nvPicPr>
              <p:cNvPr id="19" name="Picture 1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C25908C8-907F-4F3D-99EE-F356340A5D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147" t="6491" r="3053" b="87828"/>
              <a:stretch/>
            </p:blipFill>
            <p:spPr>
              <a:xfrm>
                <a:off x="10871979" y="4855109"/>
                <a:ext cx="692618" cy="193142"/>
              </a:xfrm>
              <a:prstGeom prst="rect">
                <a:avLst/>
              </a:prstGeom>
            </p:spPr>
          </p:pic>
          <p:pic>
            <p:nvPicPr>
              <p:cNvPr id="21" name="Picture 2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34807EF-D938-4A49-9160-DEA55C43DB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147" t="12119" r="3053" b="80517"/>
              <a:stretch/>
            </p:blipFill>
            <p:spPr>
              <a:xfrm>
                <a:off x="10179361" y="4829782"/>
                <a:ext cx="692618" cy="250365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721922-8F1F-4802-B7C3-51B73B0C74C2}"/>
                </a:ext>
              </a:extLst>
            </p:cNvPr>
            <p:cNvSpPr txBox="1"/>
            <p:nvPr/>
          </p:nvSpPr>
          <p:spPr>
            <a:xfrm>
              <a:off x="7510792" y="4697667"/>
              <a:ext cx="1471677" cy="29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% of Students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849611-9215-498E-9332-AB7F19EA6B50}"/>
              </a:ext>
            </a:extLst>
          </p:cNvPr>
          <p:cNvGrpSpPr/>
          <p:nvPr/>
        </p:nvGrpSpPr>
        <p:grpSpPr>
          <a:xfrm>
            <a:off x="759872" y="2242244"/>
            <a:ext cx="3657383" cy="769441"/>
            <a:chOff x="736067" y="2588455"/>
            <a:chExt cx="3779661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CCE9D8-8ABE-46DC-A3AD-547D0B1E86F3}"/>
                </a:ext>
              </a:extLst>
            </p:cNvPr>
            <p:cNvSpPr txBox="1"/>
            <p:nvPr/>
          </p:nvSpPr>
          <p:spPr>
            <a:xfrm>
              <a:off x="1974023" y="2650009"/>
              <a:ext cx="2541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highest pass rate was in course AAA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C47511-27B3-4290-9292-C61E0AE3C17C}"/>
                </a:ext>
              </a:extLst>
            </p:cNvPr>
            <p:cNvSpPr txBox="1"/>
            <p:nvPr/>
          </p:nvSpPr>
          <p:spPr>
            <a:xfrm>
              <a:off x="736067" y="2588455"/>
              <a:ext cx="13645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B6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84%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09A41E4-EBCC-4D1D-9885-6AFFF3A48445}"/>
              </a:ext>
            </a:extLst>
          </p:cNvPr>
          <p:cNvSpPr txBox="1"/>
          <p:nvPr/>
        </p:nvSpPr>
        <p:spPr>
          <a:xfrm>
            <a:off x="759871" y="3443813"/>
            <a:ext cx="377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FFF has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68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Virtual Learning Experiences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5763B-0C1F-46AC-A7CF-5F9040B0894F}"/>
              </a:ext>
            </a:extLst>
          </p:cNvPr>
          <p:cNvSpPr txBox="1"/>
          <p:nvPr/>
        </p:nvSpPr>
        <p:spPr>
          <a:xfrm>
            <a:off x="759872" y="4522272"/>
            <a:ext cx="377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High VLE resources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68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 not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translate to a high pass rate</a:t>
            </a:r>
          </a:p>
        </p:txBody>
      </p:sp>
    </p:spTree>
    <p:extLst>
      <p:ext uri="{BB962C8B-B14F-4D97-AF65-F5344CB8AC3E}">
        <p14:creationId xmlns:p14="http://schemas.microsoft.com/office/powerpoint/2010/main" val="1947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683E2-7F61-4759-9564-EF01735E58F8}"/>
              </a:ext>
            </a:extLst>
          </p:cNvPr>
          <p:cNvSpPr txBox="1">
            <a:spLocks/>
          </p:cNvSpPr>
          <p:nvPr/>
        </p:nvSpPr>
        <p:spPr>
          <a:xfrm>
            <a:off x="970670" y="143335"/>
            <a:ext cx="10383129" cy="92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3800" kern="0" dirty="0">
                <a:solidFill>
                  <a:srgbClr val="1A1A1A"/>
                </a:solidFill>
                <a:latin typeface="Segoe UI"/>
                <a:cs typeface="Segoe UI"/>
              </a:rPr>
              <a:t>Predicting Student Outcomes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cs typeface="Segoe UI"/>
              <a:sym typeface="Roboto Light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FB26B-D096-4B91-BB66-09B1F823B556}"/>
              </a:ext>
            </a:extLst>
          </p:cNvPr>
          <p:cNvCxnSpPr>
            <a:cxnSpLocks/>
          </p:cNvCxnSpPr>
          <p:nvPr/>
        </p:nvCxnSpPr>
        <p:spPr>
          <a:xfrm>
            <a:off x="759872" y="1228828"/>
            <a:ext cx="1080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5AEF5F-FC74-43EC-AAC6-265B713A6750}"/>
              </a:ext>
            </a:extLst>
          </p:cNvPr>
          <p:cNvGrpSpPr/>
          <p:nvPr/>
        </p:nvGrpSpPr>
        <p:grpSpPr>
          <a:xfrm>
            <a:off x="970670" y="3109794"/>
            <a:ext cx="2640835" cy="3124651"/>
            <a:chOff x="1087964" y="2727157"/>
            <a:chExt cx="2640835" cy="312465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9B7841-D41E-435C-9100-C53F4FF3BA2A}"/>
                </a:ext>
              </a:extLst>
            </p:cNvPr>
            <p:cNvGrpSpPr/>
            <p:nvPr/>
          </p:nvGrpSpPr>
          <p:grpSpPr>
            <a:xfrm>
              <a:off x="1321820" y="2727157"/>
              <a:ext cx="2406979" cy="1857180"/>
              <a:chOff x="1009650" y="2102584"/>
              <a:chExt cx="3678465" cy="2838234"/>
            </a:xfrm>
            <a:solidFill>
              <a:srgbClr val="004584"/>
            </a:solidFill>
          </p:grpSpPr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037CB778-42AD-40D7-8515-1B682016126C}"/>
                  </a:ext>
                </a:extLst>
              </p:cNvPr>
              <p:cNvSpPr/>
              <p:nvPr/>
            </p:nvSpPr>
            <p:spPr>
              <a:xfrm>
                <a:off x="1009650" y="2102584"/>
                <a:ext cx="2838234" cy="2838234"/>
              </a:xfrm>
              <a:prstGeom prst="blockArc">
                <a:avLst>
                  <a:gd name="adj1" fmla="val 21570102"/>
                  <a:gd name="adj2" fmla="val 17581411"/>
                  <a:gd name="adj3" fmla="val 1058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6505DA17-D062-4304-9A52-31E4F49D9BD3}"/>
                  </a:ext>
                </a:extLst>
              </p:cNvPr>
              <p:cNvSpPr/>
              <p:nvPr/>
            </p:nvSpPr>
            <p:spPr>
              <a:xfrm>
                <a:off x="3541486" y="3216901"/>
                <a:ext cx="1146629" cy="609600"/>
              </a:xfrm>
              <a:prstGeom prst="rightArrow">
                <a:avLst>
                  <a:gd name="adj1" fmla="val 50000"/>
                  <a:gd name="adj2" fmla="val 7381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4E12F0-EA3D-4EA1-9583-46830FDCEF2D}"/>
                </a:ext>
              </a:extLst>
            </p:cNvPr>
            <p:cNvSpPr txBox="1"/>
            <p:nvPr/>
          </p:nvSpPr>
          <p:spPr>
            <a:xfrm>
              <a:off x="1321820" y="2994027"/>
              <a:ext cx="17679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1</a:t>
              </a:r>
              <a:endPara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E3D08-0DFB-474E-B555-FC092BF7AA70}"/>
                </a:ext>
              </a:extLst>
            </p:cNvPr>
            <p:cNvSpPr txBox="1"/>
            <p:nvPr/>
          </p:nvSpPr>
          <p:spPr>
            <a:xfrm>
              <a:off x="1087964" y="4737941"/>
              <a:ext cx="2324889" cy="49859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A1A1A"/>
                </a:buClr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Baseline Logistic Regression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6DEBDA-360E-4C8D-9A2E-51CE9D534079}"/>
                </a:ext>
              </a:extLst>
            </p:cNvPr>
            <p:cNvGrpSpPr/>
            <p:nvPr/>
          </p:nvGrpSpPr>
          <p:grpSpPr>
            <a:xfrm>
              <a:off x="1371717" y="5390143"/>
              <a:ext cx="1757382" cy="461665"/>
              <a:chOff x="1107582" y="5256850"/>
              <a:chExt cx="1757382" cy="46166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6DC8E4-C92D-49AF-AA42-628767F2C6D4}"/>
                  </a:ext>
                </a:extLst>
              </p:cNvPr>
              <p:cNvSpPr txBox="1"/>
              <p:nvPr/>
            </p:nvSpPr>
            <p:spPr>
              <a:xfrm>
                <a:off x="1107582" y="5389629"/>
                <a:ext cx="979987" cy="2560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A1A1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87878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Log Loss</a:t>
                </a:r>
                <a:endParaRPr kumimoji="0" lang="en-I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521DDC-67B6-43CE-A6D2-AE181E7F1C3D}"/>
                  </a:ext>
                </a:extLst>
              </p:cNvPr>
              <p:cNvSpPr/>
              <p:nvPr/>
            </p:nvSpPr>
            <p:spPr>
              <a:xfrm>
                <a:off x="2067951" y="5256850"/>
                <a:ext cx="797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84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1.32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116F8A-B591-436F-BE9A-58F2E7CFBDF8}"/>
              </a:ext>
            </a:extLst>
          </p:cNvPr>
          <p:cNvGrpSpPr/>
          <p:nvPr/>
        </p:nvGrpSpPr>
        <p:grpSpPr>
          <a:xfrm>
            <a:off x="3529113" y="3109794"/>
            <a:ext cx="2680449" cy="3124650"/>
            <a:chOff x="3646407" y="2727157"/>
            <a:chExt cx="2680449" cy="31246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E1C538-D838-4B83-A87D-632972D67786}"/>
                </a:ext>
              </a:extLst>
            </p:cNvPr>
            <p:cNvGrpSpPr/>
            <p:nvPr/>
          </p:nvGrpSpPr>
          <p:grpSpPr>
            <a:xfrm>
              <a:off x="3919877" y="2727157"/>
              <a:ext cx="2406979" cy="1857180"/>
              <a:chOff x="1009650" y="2102584"/>
              <a:chExt cx="3678465" cy="2838234"/>
            </a:xfrm>
            <a:solidFill>
              <a:srgbClr val="004584"/>
            </a:solidFill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A541E74B-6EDD-4EF9-AF2F-2930E1EB2E1A}"/>
                  </a:ext>
                </a:extLst>
              </p:cNvPr>
              <p:cNvSpPr/>
              <p:nvPr/>
            </p:nvSpPr>
            <p:spPr>
              <a:xfrm>
                <a:off x="1009650" y="2102584"/>
                <a:ext cx="2838234" cy="2838234"/>
              </a:xfrm>
              <a:prstGeom prst="blockArc">
                <a:avLst>
                  <a:gd name="adj1" fmla="val 21570102"/>
                  <a:gd name="adj2" fmla="val 17581411"/>
                  <a:gd name="adj3" fmla="val 1058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B6C61067-C4B3-47B8-8E41-24DE84DBB964}"/>
                  </a:ext>
                </a:extLst>
              </p:cNvPr>
              <p:cNvSpPr/>
              <p:nvPr/>
            </p:nvSpPr>
            <p:spPr>
              <a:xfrm>
                <a:off x="3541486" y="3216901"/>
                <a:ext cx="1146629" cy="609600"/>
              </a:xfrm>
              <a:prstGeom prst="rightArrow">
                <a:avLst>
                  <a:gd name="adj1" fmla="val 50000"/>
                  <a:gd name="adj2" fmla="val 7381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D81027-A382-42B9-B215-0C1986AEC2A8}"/>
                </a:ext>
              </a:extLst>
            </p:cNvPr>
            <p:cNvSpPr txBox="1"/>
            <p:nvPr/>
          </p:nvSpPr>
          <p:spPr>
            <a:xfrm>
              <a:off x="3948906" y="2994027"/>
              <a:ext cx="17679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2</a:t>
              </a:r>
              <a:endPara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D7DB3D-4EC6-4880-9FA1-D0E8B444BF15}"/>
                </a:ext>
              </a:extLst>
            </p:cNvPr>
            <p:cNvSpPr txBox="1"/>
            <p:nvPr/>
          </p:nvSpPr>
          <p:spPr>
            <a:xfrm>
              <a:off x="3646407" y="4737941"/>
              <a:ext cx="2324889" cy="49859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A1A1A"/>
                </a:buClr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Random Forest Classifier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05F589-BF79-4B00-81C9-3A51E5EE7B3D}"/>
                </a:ext>
              </a:extLst>
            </p:cNvPr>
            <p:cNvGrpSpPr/>
            <p:nvPr/>
          </p:nvGrpSpPr>
          <p:grpSpPr>
            <a:xfrm>
              <a:off x="3969775" y="5390142"/>
              <a:ext cx="1757382" cy="461665"/>
              <a:chOff x="1107582" y="5256850"/>
              <a:chExt cx="1757382" cy="46166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2B07D1-B241-4A79-B1F5-7891DB5320AD}"/>
                  </a:ext>
                </a:extLst>
              </p:cNvPr>
              <p:cNvSpPr txBox="1"/>
              <p:nvPr/>
            </p:nvSpPr>
            <p:spPr>
              <a:xfrm>
                <a:off x="1107582" y="5389629"/>
                <a:ext cx="979987" cy="2560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A1A1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87878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Log Loss</a:t>
                </a:r>
                <a:endParaRPr kumimoji="0" lang="en-I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7F00031-7033-436D-B2E6-6A4D49DA324B}"/>
                  </a:ext>
                </a:extLst>
              </p:cNvPr>
              <p:cNvSpPr/>
              <p:nvPr/>
            </p:nvSpPr>
            <p:spPr>
              <a:xfrm>
                <a:off x="2067951" y="5256850"/>
                <a:ext cx="797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84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1.06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E7F085-AC38-4DC6-8411-EB72FAE3A181}"/>
              </a:ext>
            </a:extLst>
          </p:cNvPr>
          <p:cNvGrpSpPr/>
          <p:nvPr/>
        </p:nvGrpSpPr>
        <p:grpSpPr>
          <a:xfrm>
            <a:off x="6107658" y="3109794"/>
            <a:ext cx="2612875" cy="3124493"/>
            <a:chOff x="6224952" y="2727157"/>
            <a:chExt cx="2612875" cy="31244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5D3246-1DBD-41F7-AF4F-7B623D12CD34}"/>
                </a:ext>
              </a:extLst>
            </p:cNvPr>
            <p:cNvGrpSpPr/>
            <p:nvPr/>
          </p:nvGrpSpPr>
          <p:grpSpPr>
            <a:xfrm>
              <a:off x="6430848" y="2727157"/>
              <a:ext cx="2406979" cy="1857180"/>
              <a:chOff x="1009650" y="2102584"/>
              <a:chExt cx="3678465" cy="2838234"/>
            </a:xfrm>
            <a:solidFill>
              <a:srgbClr val="004584"/>
            </a:solidFill>
          </p:grpSpPr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08D1DC50-3AE3-41DB-903E-4897FEDB3E0F}"/>
                  </a:ext>
                </a:extLst>
              </p:cNvPr>
              <p:cNvSpPr/>
              <p:nvPr/>
            </p:nvSpPr>
            <p:spPr>
              <a:xfrm>
                <a:off x="1009650" y="2102584"/>
                <a:ext cx="2838234" cy="2838234"/>
              </a:xfrm>
              <a:prstGeom prst="blockArc">
                <a:avLst>
                  <a:gd name="adj1" fmla="val 21570102"/>
                  <a:gd name="adj2" fmla="val 17581411"/>
                  <a:gd name="adj3" fmla="val 1058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B5F104F1-1AB8-4762-A535-FAD7B3525EA9}"/>
                  </a:ext>
                </a:extLst>
              </p:cNvPr>
              <p:cNvSpPr/>
              <p:nvPr/>
            </p:nvSpPr>
            <p:spPr>
              <a:xfrm>
                <a:off x="3541486" y="3216901"/>
                <a:ext cx="1146629" cy="609600"/>
              </a:xfrm>
              <a:prstGeom prst="rightArrow">
                <a:avLst>
                  <a:gd name="adj1" fmla="val 50000"/>
                  <a:gd name="adj2" fmla="val 7381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E7C3D5-DDF9-4846-9A2F-54D8FD5F2260}"/>
                </a:ext>
              </a:extLst>
            </p:cNvPr>
            <p:cNvSpPr txBox="1"/>
            <p:nvPr/>
          </p:nvSpPr>
          <p:spPr>
            <a:xfrm>
              <a:off x="6503420" y="2994027"/>
              <a:ext cx="17679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3</a:t>
              </a:r>
              <a:endPara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07C55B-F6E3-4F20-82F1-9D043761A929}"/>
                </a:ext>
              </a:extLst>
            </p:cNvPr>
            <p:cNvSpPr txBox="1"/>
            <p:nvPr/>
          </p:nvSpPr>
          <p:spPr>
            <a:xfrm>
              <a:off x="6224952" y="4737941"/>
              <a:ext cx="2324889" cy="49859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A1A1A"/>
                </a:buClr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Gradient Boosting Machine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FBC269B-28C6-48AB-A0E4-B2F742DCB1E6}"/>
                </a:ext>
              </a:extLst>
            </p:cNvPr>
            <p:cNvGrpSpPr/>
            <p:nvPr/>
          </p:nvGrpSpPr>
          <p:grpSpPr>
            <a:xfrm>
              <a:off x="6484291" y="5389985"/>
              <a:ext cx="1757382" cy="461665"/>
              <a:chOff x="1107582" y="5256850"/>
              <a:chExt cx="1757382" cy="46166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BD475B-9298-4FBA-977D-32E11D2AD38A}"/>
                  </a:ext>
                </a:extLst>
              </p:cNvPr>
              <p:cNvSpPr txBox="1"/>
              <p:nvPr/>
            </p:nvSpPr>
            <p:spPr>
              <a:xfrm>
                <a:off x="1107582" y="5389629"/>
                <a:ext cx="979987" cy="2560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A1A1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87878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Log Loss</a:t>
                </a:r>
                <a:endParaRPr kumimoji="0" lang="en-I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A8786C-32C4-456B-A9F8-DC1418D57CD2}"/>
                  </a:ext>
                </a:extLst>
              </p:cNvPr>
              <p:cNvSpPr/>
              <p:nvPr/>
            </p:nvSpPr>
            <p:spPr>
              <a:xfrm>
                <a:off x="2067951" y="5256850"/>
                <a:ext cx="797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84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1.14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29417E-B6E9-4FA8-AAFC-90703F2C5C8D}"/>
              </a:ext>
            </a:extLst>
          </p:cNvPr>
          <p:cNvGrpSpPr/>
          <p:nvPr/>
        </p:nvGrpSpPr>
        <p:grpSpPr>
          <a:xfrm>
            <a:off x="8572974" y="3109794"/>
            <a:ext cx="2590371" cy="3124492"/>
            <a:chOff x="8690268" y="2727157"/>
            <a:chExt cx="2590371" cy="3124492"/>
          </a:xfrm>
        </p:grpSpPr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3E18C206-EF97-47A7-91E6-552E383C18EA}"/>
                </a:ext>
              </a:extLst>
            </p:cNvPr>
            <p:cNvSpPr/>
            <p:nvPr/>
          </p:nvSpPr>
          <p:spPr>
            <a:xfrm>
              <a:off x="9056864" y="2727157"/>
              <a:ext cx="1857179" cy="1857180"/>
            </a:xfrm>
            <a:prstGeom prst="blockArc">
              <a:avLst>
                <a:gd name="adj1" fmla="val 17592716"/>
                <a:gd name="adj2" fmla="val 17581411"/>
                <a:gd name="adj3" fmla="val 10584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B75D7-D1A3-4BFC-90B1-C75F54520195}"/>
                </a:ext>
              </a:extLst>
            </p:cNvPr>
            <p:cNvSpPr txBox="1"/>
            <p:nvPr/>
          </p:nvSpPr>
          <p:spPr>
            <a:xfrm>
              <a:off x="9101476" y="2994027"/>
              <a:ext cx="17679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4</a:t>
              </a:r>
              <a:endPara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016CF5-956F-4EDB-80E7-0D1294B277DA}"/>
                </a:ext>
              </a:extLst>
            </p:cNvPr>
            <p:cNvSpPr txBox="1"/>
            <p:nvPr/>
          </p:nvSpPr>
          <p:spPr>
            <a:xfrm>
              <a:off x="8690268" y="4737941"/>
              <a:ext cx="2590371" cy="49859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A1A1A"/>
                </a:buClr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Stacked Ensemble – GBM, Decision Trees &amp; RF</a:t>
              </a:r>
              <a:endParaRPr kumimoji="0" lang="en-I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EE3F38E-CB83-412D-8CD5-D933718A3FD4}"/>
                </a:ext>
              </a:extLst>
            </p:cNvPr>
            <p:cNvGrpSpPr/>
            <p:nvPr/>
          </p:nvGrpSpPr>
          <p:grpSpPr>
            <a:xfrm>
              <a:off x="9106762" y="5389984"/>
              <a:ext cx="1757382" cy="461665"/>
              <a:chOff x="1107582" y="5256850"/>
              <a:chExt cx="1757382" cy="46166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6B8924-91C7-46BC-A4B3-B9B7A3152EC5}"/>
                  </a:ext>
                </a:extLst>
              </p:cNvPr>
              <p:cNvSpPr txBox="1"/>
              <p:nvPr/>
            </p:nvSpPr>
            <p:spPr>
              <a:xfrm>
                <a:off x="1107582" y="5389629"/>
                <a:ext cx="979987" cy="2560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A1A1A"/>
                  </a:buClr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87878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Log Loss</a:t>
                </a:r>
                <a:endParaRPr kumimoji="0" lang="en-I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831D7E5-AEA2-4C4F-98DC-AD5A67DD0B84}"/>
                  </a:ext>
                </a:extLst>
              </p:cNvPr>
              <p:cNvSpPr/>
              <p:nvPr/>
            </p:nvSpPr>
            <p:spPr>
              <a:xfrm>
                <a:off x="2067951" y="5256850"/>
                <a:ext cx="797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0.87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D23730-BE50-4ADC-9A15-19FD743F6FBA}"/>
              </a:ext>
            </a:extLst>
          </p:cNvPr>
          <p:cNvSpPr txBox="1"/>
          <p:nvPr/>
        </p:nvSpPr>
        <p:spPr>
          <a:xfrm>
            <a:off x="1254423" y="1846147"/>
            <a:ext cx="408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3B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Modeling objective –</a:t>
            </a:r>
            <a:r>
              <a:rPr lang="en-U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potential high performing students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688D3-E6CF-4F4E-8C01-9DA9CDEFDC34}"/>
              </a:ext>
            </a:extLst>
          </p:cNvPr>
          <p:cNvSpPr/>
          <p:nvPr/>
        </p:nvSpPr>
        <p:spPr>
          <a:xfrm>
            <a:off x="6737022" y="1846146"/>
            <a:ext cx="4707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B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log loss </a:t>
            </a:r>
            <a:r>
              <a:rPr lang="en-U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indicates low chances of missing out on ideal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Initial Master">
  <a:themeElements>
    <a:clrScheme name="yellow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FACE0E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476</Words>
  <Application>Microsoft Office PowerPoint</Application>
  <PresentationFormat>Widescreen</PresentationFormat>
  <Paragraphs>115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Noto Sans</vt:lpstr>
      <vt:lpstr>Open Sans</vt:lpstr>
      <vt:lpstr>Roboto Light</vt:lpstr>
      <vt:lpstr>Segoe UI</vt:lpstr>
      <vt:lpstr>Initial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Kapoor</dc:creator>
  <cp:lastModifiedBy>Ishita Kapoor</cp:lastModifiedBy>
  <cp:revision>1</cp:revision>
  <dcterms:created xsi:type="dcterms:W3CDTF">2020-03-23T04:15:39Z</dcterms:created>
  <dcterms:modified xsi:type="dcterms:W3CDTF">2020-03-24T18:53:56Z</dcterms:modified>
</cp:coreProperties>
</file>