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8" r:id="rId21"/>
    <p:sldId id="274" r:id="rId22"/>
    <p:sldId id="281" r:id="rId23"/>
    <p:sldId id="282" r:id="rId24"/>
    <p:sldId id="280" r:id="rId25"/>
    <p:sldId id="276" r:id="rId26"/>
    <p:sldId id="277" r:id="rId27"/>
    <p:sldId id="279"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31">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51mbxfLYx6nNGG08NTQNe3aKX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76FD80-32DE-164C-9059-218D4AB1E99A}" v="34" dt="2019-08-16T17:16:17.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997"/>
  </p:normalViewPr>
  <p:slideViewPr>
    <p:cSldViewPr snapToGrid="0">
      <p:cViewPr varScale="1">
        <p:scale>
          <a:sx n="117" d="100"/>
          <a:sy n="117" d="100"/>
        </p:scale>
        <p:origin x="1480" y="168"/>
      </p:cViewPr>
      <p:guideLst>
        <p:guide orient="horz" pos="243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Karbovskyy" userId="ad7728ec-7a4d-4cf5-a9ad-a1f551674bba" providerId="ADAL" clId="{5676FD80-32DE-164C-9059-218D4AB1E99A}"/>
    <pc:docChg chg="undo custSel addSld delSld modSld sldOrd">
      <pc:chgData name="Ihor Karbovskyy" userId="ad7728ec-7a4d-4cf5-a9ad-a1f551674bba" providerId="ADAL" clId="{5676FD80-32DE-164C-9059-218D4AB1E99A}" dt="2019-08-16T20:25:06.576" v="1326" actId="20577"/>
      <pc:docMkLst>
        <pc:docMk/>
      </pc:docMkLst>
      <pc:sldChg chg="modNotesTx">
        <pc:chgData name="Ihor Karbovskyy" userId="ad7728ec-7a4d-4cf5-a9ad-a1f551674bba" providerId="ADAL" clId="{5676FD80-32DE-164C-9059-218D4AB1E99A}" dt="2019-08-15T19:21:38.983" v="743" actId="20577"/>
        <pc:sldMkLst>
          <pc:docMk/>
          <pc:sldMk cId="0" sldId="256"/>
        </pc:sldMkLst>
      </pc:sldChg>
      <pc:sldChg chg="modSp">
        <pc:chgData name="Ihor Karbovskyy" userId="ad7728ec-7a4d-4cf5-a9ad-a1f551674bba" providerId="ADAL" clId="{5676FD80-32DE-164C-9059-218D4AB1E99A}" dt="2019-08-16T12:29:34.295" v="909" actId="20577"/>
        <pc:sldMkLst>
          <pc:docMk/>
          <pc:sldMk cId="0" sldId="257"/>
        </pc:sldMkLst>
        <pc:spChg chg="mod">
          <ac:chgData name="Ihor Karbovskyy" userId="ad7728ec-7a4d-4cf5-a9ad-a1f551674bba" providerId="ADAL" clId="{5676FD80-32DE-164C-9059-218D4AB1E99A}" dt="2019-08-16T12:29:34.295" v="909" actId="20577"/>
          <ac:spMkLst>
            <pc:docMk/>
            <pc:sldMk cId="0" sldId="257"/>
            <ac:spMk id="304" creationId="{00000000-0000-0000-0000-000000000000}"/>
          </ac:spMkLst>
        </pc:spChg>
      </pc:sldChg>
      <pc:sldChg chg="modSp">
        <pc:chgData name="Ihor Karbovskyy" userId="ad7728ec-7a4d-4cf5-a9ad-a1f551674bba" providerId="ADAL" clId="{5676FD80-32DE-164C-9059-218D4AB1E99A}" dt="2019-08-15T19:20:12.174" v="671" actId="20577"/>
        <pc:sldMkLst>
          <pc:docMk/>
          <pc:sldMk cId="0" sldId="258"/>
        </pc:sldMkLst>
        <pc:spChg chg="mod">
          <ac:chgData name="Ihor Karbovskyy" userId="ad7728ec-7a4d-4cf5-a9ad-a1f551674bba" providerId="ADAL" clId="{5676FD80-32DE-164C-9059-218D4AB1E99A}" dt="2019-08-15T19:20:12.174" v="671" actId="20577"/>
          <ac:spMkLst>
            <pc:docMk/>
            <pc:sldMk cId="0" sldId="258"/>
            <ac:spMk id="309" creationId="{00000000-0000-0000-0000-000000000000}"/>
          </ac:spMkLst>
        </pc:spChg>
      </pc:sldChg>
      <pc:sldChg chg="modSp modNotesTx">
        <pc:chgData name="Ihor Karbovskyy" userId="ad7728ec-7a4d-4cf5-a9ad-a1f551674bba" providerId="ADAL" clId="{5676FD80-32DE-164C-9059-218D4AB1E99A}" dt="2019-08-16T20:24:16.173" v="1320" actId="20577"/>
        <pc:sldMkLst>
          <pc:docMk/>
          <pc:sldMk cId="0" sldId="259"/>
        </pc:sldMkLst>
        <pc:spChg chg="mod">
          <ac:chgData name="Ihor Karbovskyy" userId="ad7728ec-7a4d-4cf5-a9ad-a1f551674bba" providerId="ADAL" clId="{5676FD80-32DE-164C-9059-218D4AB1E99A}" dt="2019-08-16T16:30:04.213" v="1270" actId="20577"/>
          <ac:spMkLst>
            <pc:docMk/>
            <pc:sldMk cId="0" sldId="259"/>
            <ac:spMk id="315" creationId="{00000000-0000-0000-0000-000000000000}"/>
          </ac:spMkLst>
        </pc:spChg>
      </pc:sldChg>
      <pc:sldChg chg="modNotesTx">
        <pc:chgData name="Ihor Karbovskyy" userId="ad7728ec-7a4d-4cf5-a9ad-a1f551674bba" providerId="ADAL" clId="{5676FD80-32DE-164C-9059-218D4AB1E99A}" dt="2019-08-16T20:24:27.089" v="1321" actId="20577"/>
        <pc:sldMkLst>
          <pc:docMk/>
          <pc:sldMk cId="0" sldId="260"/>
        </pc:sldMkLst>
      </pc:sldChg>
      <pc:sldChg chg="addSp delSp modSp modNotesTx">
        <pc:chgData name="Ihor Karbovskyy" userId="ad7728ec-7a4d-4cf5-a9ad-a1f551674bba" providerId="ADAL" clId="{5676FD80-32DE-164C-9059-218D4AB1E99A}" dt="2019-08-16T20:24:38.638" v="1323" actId="20577"/>
        <pc:sldMkLst>
          <pc:docMk/>
          <pc:sldMk cId="0" sldId="262"/>
        </pc:sldMkLst>
        <pc:picChg chg="add del mod">
          <ac:chgData name="Ihor Karbovskyy" userId="ad7728ec-7a4d-4cf5-a9ad-a1f551674bba" providerId="ADAL" clId="{5676FD80-32DE-164C-9059-218D4AB1E99A}" dt="2019-08-15T19:47:12.818" v="886" actId="478"/>
          <ac:picMkLst>
            <pc:docMk/>
            <pc:sldMk cId="0" sldId="262"/>
            <ac:picMk id="4" creationId="{AA28D46E-F710-F04F-B27F-A782D1909E4D}"/>
          </ac:picMkLst>
        </pc:picChg>
        <pc:picChg chg="mod">
          <ac:chgData name="Ihor Karbovskyy" userId="ad7728ec-7a4d-4cf5-a9ad-a1f551674bba" providerId="ADAL" clId="{5676FD80-32DE-164C-9059-218D4AB1E99A}" dt="2019-08-15T19:48:09.571" v="889" actId="14100"/>
          <ac:picMkLst>
            <pc:docMk/>
            <pc:sldMk cId="0" sldId="262"/>
            <ac:picMk id="334" creationId="{00000000-0000-0000-0000-000000000000}"/>
          </ac:picMkLst>
        </pc:picChg>
      </pc:sldChg>
      <pc:sldChg chg="addSp delSp modSp ord">
        <pc:chgData name="Ihor Karbovskyy" userId="ad7728ec-7a4d-4cf5-a9ad-a1f551674bba" providerId="ADAL" clId="{5676FD80-32DE-164C-9059-218D4AB1E99A}" dt="2019-08-15T19:48:02.782" v="888" actId="14100"/>
        <pc:sldMkLst>
          <pc:docMk/>
          <pc:sldMk cId="0" sldId="263"/>
        </pc:sldMkLst>
        <pc:picChg chg="add mod">
          <ac:chgData name="Ihor Karbovskyy" userId="ad7728ec-7a4d-4cf5-a9ad-a1f551674bba" providerId="ADAL" clId="{5676FD80-32DE-164C-9059-218D4AB1E99A}" dt="2019-08-15T19:48:02.782" v="888" actId="14100"/>
          <ac:picMkLst>
            <pc:docMk/>
            <pc:sldMk cId="0" sldId="263"/>
            <ac:picMk id="4" creationId="{81061D72-129C-5D4E-842E-CCB96890217C}"/>
          </ac:picMkLst>
        </pc:picChg>
        <pc:picChg chg="del mod">
          <ac:chgData name="Ihor Karbovskyy" userId="ad7728ec-7a4d-4cf5-a9ad-a1f551674bba" providerId="ADAL" clId="{5676FD80-32DE-164C-9059-218D4AB1E99A}" dt="2019-08-15T19:47:02.655" v="884" actId="478"/>
          <ac:picMkLst>
            <pc:docMk/>
            <pc:sldMk cId="0" sldId="263"/>
            <ac:picMk id="340" creationId="{00000000-0000-0000-0000-000000000000}"/>
          </ac:picMkLst>
        </pc:picChg>
      </pc:sldChg>
      <pc:sldChg chg="modNotesTx">
        <pc:chgData name="Ihor Karbovskyy" userId="ad7728ec-7a4d-4cf5-a9ad-a1f551674bba" providerId="ADAL" clId="{5676FD80-32DE-164C-9059-218D4AB1E99A}" dt="2019-08-16T20:24:51.785" v="1324" actId="20577"/>
        <pc:sldMkLst>
          <pc:docMk/>
          <pc:sldMk cId="0" sldId="264"/>
        </pc:sldMkLst>
      </pc:sldChg>
      <pc:sldChg chg="modNotesTx">
        <pc:chgData name="Ihor Karbovskyy" userId="ad7728ec-7a4d-4cf5-a9ad-a1f551674bba" providerId="ADAL" clId="{5676FD80-32DE-164C-9059-218D4AB1E99A}" dt="2019-08-16T20:24:59.889" v="1325" actId="20577"/>
        <pc:sldMkLst>
          <pc:docMk/>
          <pc:sldMk cId="0" sldId="265"/>
        </pc:sldMkLst>
      </pc:sldChg>
      <pc:sldChg chg="modNotesTx">
        <pc:chgData name="Ihor Karbovskyy" userId="ad7728ec-7a4d-4cf5-a9ad-a1f551674bba" providerId="ADAL" clId="{5676FD80-32DE-164C-9059-218D4AB1E99A}" dt="2019-08-16T20:25:06.576" v="1326" actId="20577"/>
        <pc:sldMkLst>
          <pc:docMk/>
          <pc:sldMk cId="0" sldId="266"/>
        </pc:sldMkLst>
      </pc:sldChg>
      <pc:sldChg chg="modNotesTx">
        <pc:chgData name="Ihor Karbovskyy" userId="ad7728ec-7a4d-4cf5-a9ad-a1f551674bba" providerId="ADAL" clId="{5676FD80-32DE-164C-9059-218D4AB1E99A}" dt="2019-08-16T13:45:28.059" v="1034" actId="20577"/>
        <pc:sldMkLst>
          <pc:docMk/>
          <pc:sldMk cId="0" sldId="268"/>
        </pc:sldMkLst>
      </pc:sldChg>
      <pc:sldChg chg="modNotesTx">
        <pc:chgData name="Ihor Karbovskyy" userId="ad7728ec-7a4d-4cf5-a9ad-a1f551674bba" providerId="ADAL" clId="{5676FD80-32DE-164C-9059-218D4AB1E99A}" dt="2019-08-16T13:46:42.410" v="1131" actId="20577"/>
        <pc:sldMkLst>
          <pc:docMk/>
          <pc:sldMk cId="0" sldId="269"/>
        </pc:sldMkLst>
      </pc:sldChg>
      <pc:sldChg chg="modNotesTx">
        <pc:chgData name="Ihor Karbovskyy" userId="ad7728ec-7a4d-4cf5-a9ad-a1f551674bba" providerId="ADAL" clId="{5676FD80-32DE-164C-9059-218D4AB1E99A}" dt="2019-08-16T13:48:27.833" v="1162" actId="20577"/>
        <pc:sldMkLst>
          <pc:docMk/>
          <pc:sldMk cId="0" sldId="271"/>
        </pc:sldMkLst>
      </pc:sldChg>
      <pc:sldChg chg="delSp modSp del">
        <pc:chgData name="Ihor Karbovskyy" userId="ad7728ec-7a4d-4cf5-a9ad-a1f551674bba" providerId="ADAL" clId="{5676FD80-32DE-164C-9059-218D4AB1E99A}" dt="2019-08-16T12:33:42.893" v="937" actId="2696"/>
        <pc:sldMkLst>
          <pc:docMk/>
          <pc:sldMk cId="0" sldId="275"/>
        </pc:sldMkLst>
        <pc:spChg chg="mod">
          <ac:chgData name="Ihor Karbovskyy" userId="ad7728ec-7a4d-4cf5-a9ad-a1f551674bba" providerId="ADAL" clId="{5676FD80-32DE-164C-9059-218D4AB1E99A}" dt="2019-08-15T19:05:53.774" v="494" actId="20577"/>
          <ac:spMkLst>
            <pc:docMk/>
            <pc:sldMk cId="0" sldId="275"/>
            <ac:spMk id="410" creationId="{00000000-0000-0000-0000-000000000000}"/>
          </ac:spMkLst>
        </pc:spChg>
        <pc:spChg chg="mod">
          <ac:chgData name="Ihor Karbovskyy" userId="ad7728ec-7a4d-4cf5-a9ad-a1f551674bba" providerId="ADAL" clId="{5676FD80-32DE-164C-9059-218D4AB1E99A}" dt="2019-08-15T19:07:01.451" v="579" actId="20577"/>
          <ac:spMkLst>
            <pc:docMk/>
            <pc:sldMk cId="0" sldId="275"/>
            <ac:spMk id="411" creationId="{00000000-0000-0000-0000-000000000000}"/>
          </ac:spMkLst>
        </pc:spChg>
        <pc:picChg chg="del">
          <ac:chgData name="Ihor Karbovskyy" userId="ad7728ec-7a4d-4cf5-a9ad-a1f551674bba" providerId="ADAL" clId="{5676FD80-32DE-164C-9059-218D4AB1E99A}" dt="2019-08-15T18:50:33.471" v="53" actId="478"/>
          <ac:picMkLst>
            <pc:docMk/>
            <pc:sldMk cId="0" sldId="275"/>
            <ac:picMk id="412" creationId="{00000000-0000-0000-0000-000000000000}"/>
          </ac:picMkLst>
        </pc:picChg>
      </pc:sldChg>
      <pc:sldChg chg="ord">
        <pc:chgData name="Ihor Karbovskyy" userId="ad7728ec-7a4d-4cf5-a9ad-a1f551674bba" providerId="ADAL" clId="{5676FD80-32DE-164C-9059-218D4AB1E99A}" dt="2019-08-16T12:31:12.119" v="911"/>
        <pc:sldMkLst>
          <pc:docMk/>
          <pc:sldMk cId="0" sldId="278"/>
        </pc:sldMkLst>
      </pc:sldChg>
      <pc:sldChg chg="modSp add modNotesTx">
        <pc:chgData name="Ihor Karbovskyy" userId="ad7728ec-7a4d-4cf5-a9ad-a1f551674bba" providerId="ADAL" clId="{5676FD80-32DE-164C-9059-218D4AB1E99A}" dt="2019-08-16T13:11:55.187" v="938" actId="20577"/>
        <pc:sldMkLst>
          <pc:docMk/>
          <pc:sldMk cId="2423926380" sldId="280"/>
        </pc:sldMkLst>
        <pc:spChg chg="mod">
          <ac:chgData name="Ihor Karbovskyy" userId="ad7728ec-7a4d-4cf5-a9ad-a1f551674bba" providerId="ADAL" clId="{5676FD80-32DE-164C-9059-218D4AB1E99A}" dt="2019-08-16T13:11:55.187" v="938" actId="20577"/>
          <ac:spMkLst>
            <pc:docMk/>
            <pc:sldMk cId="2423926380" sldId="280"/>
            <ac:spMk id="411" creationId="{00000000-0000-0000-0000-000000000000}"/>
          </ac:spMkLst>
        </pc:spChg>
      </pc:sldChg>
      <pc:sldChg chg="modSp add">
        <pc:chgData name="Ihor Karbovskyy" userId="ad7728ec-7a4d-4cf5-a9ad-a1f551674bba" providerId="ADAL" clId="{5676FD80-32DE-164C-9059-218D4AB1E99A}" dt="2019-08-16T16:25:17.129" v="1250" actId="20577"/>
        <pc:sldMkLst>
          <pc:docMk/>
          <pc:sldMk cId="3409769545" sldId="281"/>
        </pc:sldMkLst>
        <pc:spChg chg="mod">
          <ac:chgData name="Ihor Karbovskyy" userId="ad7728ec-7a4d-4cf5-a9ad-a1f551674bba" providerId="ADAL" clId="{5676FD80-32DE-164C-9059-218D4AB1E99A}" dt="2019-08-16T16:24:37.520" v="1191" actId="20577"/>
          <ac:spMkLst>
            <pc:docMk/>
            <pc:sldMk cId="3409769545" sldId="281"/>
            <ac:spMk id="410" creationId="{00000000-0000-0000-0000-000000000000}"/>
          </ac:spMkLst>
        </pc:spChg>
        <pc:spChg chg="mod">
          <ac:chgData name="Ihor Karbovskyy" userId="ad7728ec-7a4d-4cf5-a9ad-a1f551674bba" providerId="ADAL" clId="{5676FD80-32DE-164C-9059-218D4AB1E99A}" dt="2019-08-16T16:25:17.129" v="1250" actId="20577"/>
          <ac:spMkLst>
            <pc:docMk/>
            <pc:sldMk cId="3409769545" sldId="281"/>
            <ac:spMk id="411" creationId="{00000000-0000-0000-0000-000000000000}"/>
          </ac:spMkLst>
        </pc:spChg>
      </pc:sldChg>
      <pc:sldChg chg="modSp add">
        <pc:chgData name="Ihor Karbovskyy" userId="ad7728ec-7a4d-4cf5-a9ad-a1f551674bba" providerId="ADAL" clId="{5676FD80-32DE-164C-9059-218D4AB1E99A}" dt="2019-08-16T17:16:34.015" v="1319" actId="20577"/>
        <pc:sldMkLst>
          <pc:docMk/>
          <pc:sldMk cId="1151398646" sldId="282"/>
        </pc:sldMkLst>
        <pc:spChg chg="mod">
          <ac:chgData name="Ihor Karbovskyy" userId="ad7728ec-7a4d-4cf5-a9ad-a1f551674bba" providerId="ADAL" clId="{5676FD80-32DE-164C-9059-218D4AB1E99A}" dt="2019-08-16T17:16:34.015" v="1319" actId="20577"/>
          <ac:spMkLst>
            <pc:docMk/>
            <pc:sldMk cId="1151398646" sldId="282"/>
            <ac:spMk id="4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Designed in PS Security Tech Group</a:t>
            </a:r>
            <a:endParaRPr dirty="0"/>
          </a:p>
        </p:txBody>
      </p:sp>
      <p:sp>
        <p:nvSpPr>
          <p:cNvPr id="295" name="Google Shape;2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f2652da6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g5f2652da64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AutoNum type="arabicPeriod"/>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f2652da6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5f2652da64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AutoNum type="arabicPeriod"/>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f2652da6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5f2652da64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RBAC Access Matrix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f2652da6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5f2652da64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AutoNum type="arabicPeriod"/>
            </a:pPr>
            <a:r>
              <a:rPr lang="en-US" dirty="0"/>
              <a:t>From Previously discussed Matrix</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f2652da6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f2652da6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Main logic is in a Stored Procedure, because most people more familiar with SQL than Python</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f2652da64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f2652da6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f2652da6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5f2652da6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Un-Pivoting result for processing with Role level</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Do the recap at the start of the next day versus the end of the current day.</a:t>
            </a:r>
            <a:endParaRPr/>
          </a:p>
        </p:txBody>
      </p:sp>
      <p:sp>
        <p:nvSpPr>
          <p:cNvPr id="392" name="Google Shape;39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f2652da6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5f2652da6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US" sz="2000"/>
              <a:t>JExcel - free tool</a:t>
            </a:r>
            <a:endParaRPr sz="2000"/>
          </a:p>
          <a:p>
            <a:pPr marL="457200" lvl="0" indent="-355600" algn="l" rtl="0">
              <a:lnSpc>
                <a:spcPct val="115000"/>
              </a:lnSpc>
              <a:spcBef>
                <a:spcPts val="0"/>
              </a:spcBef>
              <a:spcAft>
                <a:spcPts val="0"/>
              </a:spcAft>
              <a:buSzPts val="2000"/>
              <a:buChar char="•"/>
            </a:pPr>
            <a:r>
              <a:rPr lang="en-US" sz="2000"/>
              <a:t>Python - just read and copy data</a:t>
            </a:r>
            <a:endParaRPr sz="2000"/>
          </a:p>
          <a:p>
            <a:pPr marL="457200" lvl="0" indent="-355600" algn="l" rtl="0">
              <a:lnSpc>
                <a:spcPct val="115000"/>
              </a:lnSpc>
              <a:spcBef>
                <a:spcPts val="0"/>
              </a:spcBef>
              <a:spcAft>
                <a:spcPts val="0"/>
              </a:spcAft>
              <a:buSzPts val="2000"/>
              <a:buChar char="•"/>
            </a:pPr>
            <a:r>
              <a:rPr lang="en-US" sz="2000"/>
              <a:t>SP - main logic</a:t>
            </a:r>
            <a:endParaRPr sz="2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0" name="Google Shape;43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dirty="0"/>
              <a:t>Presenter intro slide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3" name="Google Shape;40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5f2652da64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5f2652da6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AutoNum type="arabicPeriod"/>
            </a:pPr>
            <a:r>
              <a:rPr lang="en-US" sz="1400"/>
              <a:t>Can be preset with Roles and Schemas, can be stored as JSON or Image</a:t>
            </a:r>
            <a:endParaRPr sz="1400"/>
          </a:p>
          <a:p>
            <a:pPr marL="457200" lvl="0" indent="-317500" algn="l" rtl="0">
              <a:lnSpc>
                <a:spcPct val="115000"/>
              </a:lnSpc>
              <a:spcBef>
                <a:spcPts val="0"/>
              </a:spcBef>
              <a:spcAft>
                <a:spcPts val="0"/>
              </a:spcAft>
              <a:buSzPts val="1400"/>
              <a:buAutoNum type="arabicPeriod"/>
            </a:pPr>
            <a:endParaRPr sz="1400"/>
          </a:p>
        </p:txBody>
      </p:sp>
    </p:spTree>
    <p:extLst>
      <p:ext uri="{BB962C8B-B14F-4D97-AF65-F5344CB8AC3E}">
        <p14:creationId xmlns:p14="http://schemas.microsoft.com/office/powerpoint/2010/main" val="3298805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5f2652da64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5f2652da6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AutoNum type="arabicPeriod"/>
            </a:pPr>
            <a:r>
              <a:rPr lang="en-US" sz="1400"/>
              <a:t>Can be preset with Roles and Schemas, can be stored as JSON or Image</a:t>
            </a:r>
            <a:endParaRPr sz="1400"/>
          </a:p>
          <a:p>
            <a:pPr marL="457200" lvl="0" indent="-317500" algn="l" rtl="0">
              <a:lnSpc>
                <a:spcPct val="115000"/>
              </a:lnSpc>
              <a:spcBef>
                <a:spcPts val="0"/>
              </a:spcBef>
              <a:spcAft>
                <a:spcPts val="0"/>
              </a:spcAft>
              <a:buSzPts val="1400"/>
              <a:buAutoNum type="arabicPeriod"/>
            </a:pPr>
            <a:endParaRPr sz="1400"/>
          </a:p>
        </p:txBody>
      </p:sp>
    </p:spTree>
    <p:extLst>
      <p:ext uri="{BB962C8B-B14F-4D97-AF65-F5344CB8AC3E}">
        <p14:creationId xmlns:p14="http://schemas.microsoft.com/office/powerpoint/2010/main" val="2241716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5f2652da64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5f2652da6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AutoNum type="arabicPeriod"/>
            </a:pPr>
            <a:r>
              <a:rPr lang="en-US" sz="1400" dirty="0"/>
              <a:t>RBAC – Access – Matrix </a:t>
            </a:r>
          </a:p>
          <a:p>
            <a:pPr marL="457200" lvl="0" indent="-317500" algn="l" rtl="0">
              <a:lnSpc>
                <a:spcPct val="115000"/>
              </a:lnSpc>
              <a:spcBef>
                <a:spcPts val="0"/>
              </a:spcBef>
              <a:spcAft>
                <a:spcPts val="0"/>
              </a:spcAft>
              <a:buSzPts val="1400"/>
              <a:buAutoNum type="arabicPeriod"/>
            </a:pPr>
            <a:r>
              <a:rPr lang="en-US" sz="1400" dirty="0"/>
              <a:t>Can be preset with Roles and Schemas, can be stored as JSON or Image</a:t>
            </a:r>
            <a:endParaRPr sz="1400" dirty="0"/>
          </a:p>
          <a:p>
            <a:pPr marL="457200" lvl="0" indent="-317500" algn="l" rtl="0">
              <a:lnSpc>
                <a:spcPct val="115000"/>
              </a:lnSpc>
              <a:spcBef>
                <a:spcPts val="0"/>
              </a:spcBef>
              <a:spcAft>
                <a:spcPts val="0"/>
              </a:spcAft>
              <a:buSzPts val="1400"/>
              <a:buAutoNum type="arabicPeriod"/>
            </a:pPr>
            <a:endParaRPr sz="1400" dirty="0"/>
          </a:p>
        </p:txBody>
      </p:sp>
    </p:spTree>
    <p:extLst>
      <p:ext uri="{BB962C8B-B14F-4D97-AF65-F5344CB8AC3E}">
        <p14:creationId xmlns:p14="http://schemas.microsoft.com/office/powerpoint/2010/main" val="2695282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5f2652da64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5f2652da6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AutoNum type="arabicPeriod"/>
            </a:pPr>
            <a:r>
              <a:rPr lang="en-US" sz="1400"/>
              <a:t>Can be preset with Roles and Schemas, can be stored as JSON or Image</a:t>
            </a:r>
            <a:endParaRPr sz="1400"/>
          </a:p>
          <a:p>
            <a:pPr marL="457200" lvl="0" indent="-317500" algn="l" rtl="0">
              <a:lnSpc>
                <a:spcPct val="115000"/>
              </a:lnSpc>
              <a:spcBef>
                <a:spcPts val="0"/>
              </a:spcBef>
              <a:spcAft>
                <a:spcPts val="0"/>
              </a:spcAft>
              <a:buSzPts val="1400"/>
              <a:buAutoNum type="arabicPeriod"/>
            </a:pP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f2652da6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f2652da6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5" name="Google Shape;435;p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f2652da6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5f2652da64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f2652da6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5f2652da64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457200" algn="just" defTabSz="914400" rtl="0" eaLnBrk="1" fontAlgn="auto" latinLnBrk="0" hangingPunct="1">
              <a:lnSpc>
                <a:spcPct val="115000"/>
              </a:lnSpc>
              <a:spcBef>
                <a:spcPts val="0"/>
              </a:spcBef>
              <a:spcAft>
                <a:spcPts val="0"/>
              </a:spcAft>
              <a:buClr>
                <a:srgbClr val="000000"/>
              </a:buClr>
              <a:buSzPts val="1100"/>
              <a:buFont typeface="Arial"/>
              <a:buNone/>
              <a:tabLst/>
              <a:defRPr/>
            </a:pPr>
            <a:r>
              <a:rPr lang="en-US" dirty="0"/>
              <a:t>PS Security Group may create few different RAM options with predefined Roles, Access level, Data warehouse Sizes to satisfy some options for various customers.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6" name="Google Shape;32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f2652da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5f2652da64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dirty="0"/>
              <a:t>First Stage – We are Using  HTML Pages to add data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f2652da6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5f2652da64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dirty="0"/>
              <a:t>Presenter intro slide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f2652da6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5f2652da64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AutoNum type="arabicPeriod"/>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Light">
  <p:cSld name="Title - Light">
    <p:bg>
      <p:bgPr>
        <a:solidFill>
          <a:schemeClr val="lt1"/>
        </a:solidFill>
        <a:effectLst/>
      </p:bgPr>
    </p:bg>
    <p:spTree>
      <p:nvGrpSpPr>
        <p:cNvPr id="1" name="Shape 8"/>
        <p:cNvGrpSpPr/>
        <p:nvPr/>
      </p:nvGrpSpPr>
      <p:grpSpPr>
        <a:xfrm>
          <a:off x="0" y="0"/>
          <a:ext cx="0" cy="0"/>
          <a:chOff x="0" y="0"/>
          <a:chExt cx="0" cy="0"/>
        </a:xfrm>
      </p:grpSpPr>
      <p:pic>
        <p:nvPicPr>
          <p:cNvPr id="9" name="Google Shape;9;p16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167"/>
          <p:cNvSpPr/>
          <p:nvPr/>
        </p:nvSpPr>
        <p:spPr>
          <a:xfrm>
            <a:off x="0" y="2183285"/>
            <a:ext cx="2112943" cy="2960216"/>
          </a:xfrm>
          <a:custGeom>
            <a:avLst/>
            <a:gdLst/>
            <a:ahLst/>
            <a:cxnLst/>
            <a:rect l="l" t="t" r="r" b="b"/>
            <a:pathLst>
              <a:path w="2817257" h="3946954" extrusionOk="0">
                <a:moveTo>
                  <a:pt x="0" y="0"/>
                </a:moveTo>
                <a:lnTo>
                  <a:pt x="124981" y="72324"/>
                </a:lnTo>
                <a:cubicBezTo>
                  <a:pt x="643737" y="372513"/>
                  <a:pt x="1335412" y="772766"/>
                  <a:pt x="2257644" y="1306437"/>
                </a:cubicBezTo>
                <a:cubicBezTo>
                  <a:pt x="2524543" y="1459142"/>
                  <a:pt x="2702476" y="1704105"/>
                  <a:pt x="2778733" y="1977701"/>
                </a:cubicBezTo>
                <a:cubicBezTo>
                  <a:pt x="2800975" y="2063597"/>
                  <a:pt x="2813685" y="2152675"/>
                  <a:pt x="2816862" y="2241753"/>
                </a:cubicBezTo>
                <a:cubicBezTo>
                  <a:pt x="2820039" y="2362644"/>
                  <a:pt x="2804152" y="2486716"/>
                  <a:pt x="2766024" y="2604426"/>
                </a:cubicBezTo>
                <a:cubicBezTo>
                  <a:pt x="2686589" y="2865297"/>
                  <a:pt x="2511834" y="3097535"/>
                  <a:pt x="2257644" y="3243877"/>
                </a:cubicBezTo>
                <a:cubicBezTo>
                  <a:pt x="2257644" y="3243877"/>
                  <a:pt x="2257644" y="3243877"/>
                  <a:pt x="1047065" y="3946954"/>
                </a:cubicBezTo>
                <a:cubicBezTo>
                  <a:pt x="1047065" y="3946954"/>
                  <a:pt x="1047065" y="3946954"/>
                  <a:pt x="1511" y="3946954"/>
                </a:cubicBezTo>
                <a:lnTo>
                  <a:pt x="0" y="3946954"/>
                </a:lnTo>
                <a:close/>
              </a:path>
            </a:pathLst>
          </a:custGeom>
          <a:solidFill>
            <a:srgbClr val="00A7CD">
              <a:alpha val="14117"/>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 name="Google Shape;11;p167"/>
          <p:cNvSpPr txBox="1">
            <a:spLocks noGrp="1"/>
          </p:cNvSpPr>
          <p:nvPr>
            <p:ph type="body" idx="1"/>
          </p:nvPr>
        </p:nvSpPr>
        <p:spPr>
          <a:xfrm>
            <a:off x="428387" y="1177290"/>
            <a:ext cx="5383200" cy="2080200"/>
          </a:xfrm>
          <a:prstGeom prst="rect">
            <a:avLst/>
          </a:prstGeom>
          <a:noFill/>
          <a:ln>
            <a:noFill/>
          </a:ln>
        </p:spPr>
        <p:txBody>
          <a:bodyPr spcFirstLastPara="1" wrap="square" lIns="68575" tIns="34275" rIns="68575" bIns="34275" anchor="b" anchorCtr="0">
            <a:noAutofit/>
          </a:bodyPr>
          <a:lstStyle>
            <a:lvl1pPr marL="457200" marR="0" lvl="0" indent="-228600" algn="l">
              <a:lnSpc>
                <a:spcPct val="70000"/>
              </a:lnSpc>
              <a:spcBef>
                <a:spcPts val="800"/>
              </a:spcBef>
              <a:spcAft>
                <a:spcPts val="0"/>
              </a:spcAft>
              <a:buClr>
                <a:schemeClr val="dk1"/>
              </a:buClr>
              <a:buSzPts val="4500"/>
              <a:buFont typeface="Arial"/>
              <a:buNone/>
              <a:defRPr sz="4500" b="1" i="0" u="none" strike="noStrike" cap="none">
                <a:solidFill>
                  <a:schemeClr val="dk1"/>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67"/>
          <p:cNvSpPr txBox="1">
            <a:spLocks noGrp="1"/>
          </p:cNvSpPr>
          <p:nvPr>
            <p:ph type="body" idx="2"/>
          </p:nvPr>
        </p:nvSpPr>
        <p:spPr>
          <a:xfrm>
            <a:off x="428387" y="3314938"/>
            <a:ext cx="5389500" cy="725700"/>
          </a:xfrm>
          <a:prstGeom prst="rect">
            <a:avLst/>
          </a:prstGeom>
          <a:noFill/>
          <a:ln>
            <a:noFill/>
          </a:ln>
        </p:spPr>
        <p:txBody>
          <a:bodyPr spcFirstLastPara="1" wrap="square" lIns="68575" tIns="34275" rIns="68575" bIns="34275" anchor="t" anchorCtr="0">
            <a:noAutofit/>
          </a:bodyPr>
          <a:lstStyle>
            <a:lvl1pPr marL="457200" marR="0" lvl="0" indent="-228600" algn="l">
              <a:lnSpc>
                <a:spcPct val="90000"/>
              </a:lnSpc>
              <a:spcBef>
                <a:spcPts val="800"/>
              </a:spcBef>
              <a:spcAft>
                <a:spcPts val="0"/>
              </a:spcAft>
              <a:buClr>
                <a:srgbClr val="5B5B5B"/>
              </a:buClr>
              <a:buSzPts val="1600"/>
              <a:buFont typeface="Arial"/>
              <a:buNone/>
              <a:defRPr sz="1600" b="0" i="0" u="none" strike="noStrike" cap="none">
                <a:solidFill>
                  <a:srgbClr val="5B5B5B"/>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3" name="Google Shape;13;p167"/>
          <p:cNvSpPr txBox="1">
            <a:spLocks noGrp="1"/>
          </p:cNvSpPr>
          <p:nvPr>
            <p:ph type="body" idx="3"/>
          </p:nvPr>
        </p:nvSpPr>
        <p:spPr>
          <a:xfrm>
            <a:off x="428387" y="4537949"/>
            <a:ext cx="6446700" cy="228600"/>
          </a:xfrm>
          <a:prstGeom prst="rect">
            <a:avLst/>
          </a:prstGeom>
          <a:noFill/>
          <a:ln>
            <a:noFill/>
          </a:ln>
        </p:spPr>
        <p:txBody>
          <a:bodyPr spcFirstLastPara="1" wrap="square" lIns="68575" tIns="34275" rIns="68575" bIns="34275" anchor="t" anchorCtr="0">
            <a:noAutofit/>
          </a:bodyPr>
          <a:lstStyle>
            <a:lvl1pPr marL="457200" marR="0" lvl="0" indent="-228600" algn="l">
              <a:lnSpc>
                <a:spcPct val="90000"/>
              </a:lnSpc>
              <a:spcBef>
                <a:spcPts val="800"/>
              </a:spcBef>
              <a:spcAft>
                <a:spcPts val="0"/>
              </a:spcAft>
              <a:buClr>
                <a:srgbClr val="5B5B5B"/>
              </a:buClr>
              <a:buSzPts val="1100"/>
              <a:buFont typeface="Arial"/>
              <a:buNone/>
              <a:defRPr sz="1100" b="1" i="0" u="none" strike="noStrike" cap="none">
                <a:solidFill>
                  <a:srgbClr val="5B5B5B"/>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 name="Google Shape;14;p167"/>
          <p:cNvSpPr/>
          <p:nvPr/>
        </p:nvSpPr>
        <p:spPr>
          <a:xfrm rot="-5400000">
            <a:off x="5887745" y="1887244"/>
            <a:ext cx="2176991" cy="4335519"/>
          </a:xfrm>
          <a:custGeom>
            <a:avLst/>
            <a:gdLst/>
            <a:ahLst/>
            <a:cxnLst/>
            <a:rect l="l" t="t" r="r" b="b"/>
            <a:pathLst>
              <a:path w="2902655" h="5780692" extrusionOk="0">
                <a:moveTo>
                  <a:pt x="2902655" y="5004581"/>
                </a:moveTo>
                <a:lnTo>
                  <a:pt x="2452511" y="5780692"/>
                </a:lnTo>
                <a:lnTo>
                  <a:pt x="0" y="5780692"/>
                </a:lnTo>
                <a:lnTo>
                  <a:pt x="0" y="0"/>
                </a:lnTo>
                <a:close/>
              </a:path>
            </a:pathLst>
          </a:custGeom>
          <a:solidFill>
            <a:srgbClr val="66757A">
              <a:alpha val="4313"/>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 name="Google Shape;15;p167"/>
          <p:cNvSpPr/>
          <p:nvPr/>
        </p:nvSpPr>
        <p:spPr>
          <a:xfrm>
            <a:off x="5872163" y="211931"/>
            <a:ext cx="3271838" cy="4833940"/>
          </a:xfrm>
          <a:custGeom>
            <a:avLst/>
            <a:gdLst/>
            <a:ahLst/>
            <a:cxnLst/>
            <a:rect l="l" t="t" r="r" b="b"/>
            <a:pathLst>
              <a:path w="1373" h="2026" extrusionOk="0">
                <a:moveTo>
                  <a:pt x="15" y="911"/>
                </a:moveTo>
                <a:cubicBezTo>
                  <a:pt x="6" y="941"/>
                  <a:pt x="2" y="971"/>
                  <a:pt x="1" y="1001"/>
                </a:cubicBezTo>
                <a:cubicBezTo>
                  <a:pt x="0" y="1043"/>
                  <a:pt x="5" y="1085"/>
                  <a:pt x="18" y="1125"/>
                </a:cubicBezTo>
                <a:cubicBezTo>
                  <a:pt x="33" y="1175"/>
                  <a:pt x="58" y="1221"/>
                  <a:pt x="92" y="1260"/>
                </a:cubicBezTo>
                <a:cubicBezTo>
                  <a:pt x="120" y="1293"/>
                  <a:pt x="153" y="1321"/>
                  <a:pt x="193" y="1344"/>
                </a:cubicBezTo>
                <a:cubicBezTo>
                  <a:pt x="1090" y="1862"/>
                  <a:pt x="1090" y="1862"/>
                  <a:pt x="1090" y="1862"/>
                </a:cubicBezTo>
                <a:cubicBezTo>
                  <a:pt x="1373" y="2026"/>
                  <a:pt x="1373" y="2026"/>
                  <a:pt x="1373" y="2026"/>
                </a:cubicBezTo>
                <a:cubicBezTo>
                  <a:pt x="1373" y="1143"/>
                  <a:pt x="1373" y="1143"/>
                  <a:pt x="1373" y="1143"/>
                </a:cubicBezTo>
                <a:cubicBezTo>
                  <a:pt x="1148" y="1013"/>
                  <a:pt x="1148" y="1013"/>
                  <a:pt x="1148" y="1013"/>
                </a:cubicBezTo>
                <a:cubicBezTo>
                  <a:pt x="1373" y="883"/>
                  <a:pt x="1373" y="883"/>
                  <a:pt x="1373" y="883"/>
                </a:cubicBezTo>
                <a:cubicBezTo>
                  <a:pt x="1373" y="0"/>
                  <a:pt x="1373" y="0"/>
                  <a:pt x="1373" y="0"/>
                </a:cubicBezTo>
                <a:cubicBezTo>
                  <a:pt x="193" y="681"/>
                  <a:pt x="193" y="681"/>
                  <a:pt x="193" y="681"/>
                </a:cubicBezTo>
                <a:cubicBezTo>
                  <a:pt x="101" y="734"/>
                  <a:pt x="40" y="817"/>
                  <a:pt x="15" y="911"/>
                </a:cubicBezTo>
                <a:close/>
              </a:path>
            </a:pathLst>
          </a:custGeom>
          <a:solidFill>
            <a:srgbClr val="2BB5E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 name="Google Shape;16;p167"/>
          <p:cNvSpPr/>
          <p:nvPr/>
        </p:nvSpPr>
        <p:spPr>
          <a:xfrm>
            <a:off x="477011" y="4868510"/>
            <a:ext cx="2031900" cy="16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17" name="Google Shape;17;p167"/>
          <p:cNvSpPr/>
          <p:nvPr/>
        </p:nvSpPr>
        <p:spPr>
          <a:xfrm>
            <a:off x="493251" y="501413"/>
            <a:ext cx="1999394" cy="457197"/>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5"/>
        <p:cNvGrpSpPr/>
        <p:nvPr/>
      </p:nvGrpSpPr>
      <p:grpSpPr>
        <a:xfrm>
          <a:off x="0" y="0"/>
          <a:ext cx="0" cy="0"/>
          <a:chOff x="0" y="0"/>
          <a:chExt cx="0" cy="0"/>
        </a:xfrm>
      </p:grpSpPr>
      <p:pic>
        <p:nvPicPr>
          <p:cNvPr id="106" name="Google Shape;106;p17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7" name="Google Shape;107;p178"/>
          <p:cNvSpPr txBox="1"/>
          <p:nvPr/>
        </p:nvSpPr>
        <p:spPr>
          <a:xfrm>
            <a:off x="3755525" y="2662075"/>
            <a:ext cx="1534200" cy="3462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558DA9"/>
                </a:solidFill>
                <a:latin typeface="Arial"/>
                <a:ea typeface="Arial"/>
                <a:cs typeface="Arial"/>
                <a:sym typeface="Arial"/>
              </a:rPr>
              <a:t>THANK YOU</a:t>
            </a:r>
            <a:endParaRPr sz="1100" b="0" i="0" u="none" strike="noStrike" cap="none">
              <a:solidFill>
                <a:srgbClr val="558DA9"/>
              </a:solidFill>
              <a:latin typeface="Arial"/>
              <a:ea typeface="Arial"/>
              <a:cs typeface="Arial"/>
              <a:sym typeface="Arial"/>
            </a:endParaRPr>
          </a:p>
        </p:txBody>
      </p:sp>
      <p:sp>
        <p:nvSpPr>
          <p:cNvPr id="108" name="Google Shape;108;p178"/>
          <p:cNvSpPr/>
          <p:nvPr/>
        </p:nvSpPr>
        <p:spPr>
          <a:xfrm>
            <a:off x="4115009" y="3036749"/>
            <a:ext cx="139574" cy="113509"/>
          </a:xfrm>
          <a:custGeom>
            <a:avLst/>
            <a:gdLst/>
            <a:ahLst/>
            <a:cxnLst/>
            <a:rect l="l" t="t" r="r" b="b"/>
            <a:pathLst>
              <a:path w="940" h="764" extrusionOk="0">
                <a:moveTo>
                  <a:pt x="296" y="764"/>
                </a:moveTo>
                <a:cubicBezTo>
                  <a:pt x="650" y="764"/>
                  <a:pt x="844" y="470"/>
                  <a:pt x="844" y="215"/>
                </a:cubicBezTo>
                <a:cubicBezTo>
                  <a:pt x="844" y="207"/>
                  <a:pt x="844" y="199"/>
                  <a:pt x="844" y="190"/>
                </a:cubicBezTo>
                <a:cubicBezTo>
                  <a:pt x="881" y="163"/>
                  <a:pt x="914" y="129"/>
                  <a:pt x="940" y="91"/>
                </a:cubicBezTo>
                <a:cubicBezTo>
                  <a:pt x="905" y="106"/>
                  <a:pt x="868" y="116"/>
                  <a:pt x="829" y="121"/>
                </a:cubicBezTo>
                <a:cubicBezTo>
                  <a:pt x="869" y="97"/>
                  <a:pt x="900" y="59"/>
                  <a:pt x="914" y="14"/>
                </a:cubicBezTo>
                <a:cubicBezTo>
                  <a:pt x="877" y="36"/>
                  <a:pt x="835" y="52"/>
                  <a:pt x="791" y="61"/>
                </a:cubicBezTo>
                <a:cubicBezTo>
                  <a:pt x="756" y="24"/>
                  <a:pt x="706" y="0"/>
                  <a:pt x="651" y="0"/>
                </a:cubicBezTo>
                <a:cubicBezTo>
                  <a:pt x="544" y="0"/>
                  <a:pt x="458" y="86"/>
                  <a:pt x="458" y="193"/>
                </a:cubicBezTo>
                <a:cubicBezTo>
                  <a:pt x="458" y="208"/>
                  <a:pt x="460" y="223"/>
                  <a:pt x="463" y="237"/>
                </a:cubicBezTo>
                <a:cubicBezTo>
                  <a:pt x="303" y="229"/>
                  <a:pt x="160" y="152"/>
                  <a:pt x="65" y="35"/>
                </a:cubicBezTo>
                <a:cubicBezTo>
                  <a:pt x="49" y="64"/>
                  <a:pt x="39" y="97"/>
                  <a:pt x="39" y="132"/>
                </a:cubicBezTo>
                <a:cubicBezTo>
                  <a:pt x="39" y="199"/>
                  <a:pt x="73" y="258"/>
                  <a:pt x="125" y="293"/>
                </a:cubicBezTo>
                <a:cubicBezTo>
                  <a:pt x="93" y="292"/>
                  <a:pt x="64" y="283"/>
                  <a:pt x="38" y="269"/>
                </a:cubicBezTo>
                <a:cubicBezTo>
                  <a:pt x="38" y="270"/>
                  <a:pt x="38" y="270"/>
                  <a:pt x="38" y="271"/>
                </a:cubicBezTo>
                <a:cubicBezTo>
                  <a:pt x="38" y="365"/>
                  <a:pt x="104" y="443"/>
                  <a:pt x="192" y="460"/>
                </a:cubicBezTo>
                <a:cubicBezTo>
                  <a:pt x="176" y="465"/>
                  <a:pt x="159" y="467"/>
                  <a:pt x="142" y="467"/>
                </a:cubicBezTo>
                <a:cubicBezTo>
                  <a:pt x="129" y="467"/>
                  <a:pt x="117" y="466"/>
                  <a:pt x="105" y="464"/>
                </a:cubicBezTo>
                <a:cubicBezTo>
                  <a:pt x="130" y="540"/>
                  <a:pt x="201" y="596"/>
                  <a:pt x="285" y="597"/>
                </a:cubicBezTo>
                <a:cubicBezTo>
                  <a:pt x="219" y="649"/>
                  <a:pt x="136" y="680"/>
                  <a:pt x="46" y="680"/>
                </a:cubicBezTo>
                <a:cubicBezTo>
                  <a:pt x="30" y="680"/>
                  <a:pt x="15" y="679"/>
                  <a:pt x="0" y="677"/>
                </a:cubicBezTo>
                <a:cubicBezTo>
                  <a:pt x="85" y="732"/>
                  <a:pt x="187" y="764"/>
                  <a:pt x="296" y="764"/>
                </a:cubicBezTo>
              </a:path>
            </a:pathLst>
          </a:custGeom>
          <a:solidFill>
            <a:srgbClr val="0D5D7B">
              <a:alpha val="2705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9" name="Google Shape;109;p178"/>
          <p:cNvSpPr/>
          <p:nvPr/>
        </p:nvSpPr>
        <p:spPr>
          <a:xfrm>
            <a:off x="4365370" y="3032915"/>
            <a:ext cx="29138" cy="121174"/>
          </a:xfrm>
          <a:custGeom>
            <a:avLst/>
            <a:gdLst/>
            <a:ahLst/>
            <a:cxnLst/>
            <a:rect l="l" t="t" r="r" b="b"/>
            <a:pathLst>
              <a:path w="235" h="978" extrusionOk="0">
                <a:moveTo>
                  <a:pt x="16" y="325"/>
                </a:moveTo>
                <a:cubicBezTo>
                  <a:pt x="219" y="325"/>
                  <a:pt x="219" y="325"/>
                  <a:pt x="219" y="325"/>
                </a:cubicBezTo>
                <a:cubicBezTo>
                  <a:pt x="219" y="978"/>
                  <a:pt x="219" y="978"/>
                  <a:pt x="219" y="978"/>
                </a:cubicBezTo>
                <a:cubicBezTo>
                  <a:pt x="16" y="978"/>
                  <a:pt x="16" y="978"/>
                  <a:pt x="16" y="978"/>
                </a:cubicBezTo>
                <a:lnTo>
                  <a:pt x="16" y="325"/>
                </a:lnTo>
                <a:close/>
                <a:moveTo>
                  <a:pt x="118" y="0"/>
                </a:moveTo>
                <a:cubicBezTo>
                  <a:pt x="183" y="0"/>
                  <a:pt x="235" y="53"/>
                  <a:pt x="235" y="118"/>
                </a:cubicBezTo>
                <a:cubicBezTo>
                  <a:pt x="235" y="183"/>
                  <a:pt x="183" y="236"/>
                  <a:pt x="118" y="236"/>
                </a:cubicBezTo>
                <a:cubicBezTo>
                  <a:pt x="52" y="236"/>
                  <a:pt x="0" y="183"/>
                  <a:pt x="0" y="118"/>
                </a:cubicBezTo>
                <a:cubicBezTo>
                  <a:pt x="0" y="53"/>
                  <a:pt x="52" y="0"/>
                  <a:pt x="118" y="0"/>
                </a:cubicBezTo>
              </a:path>
            </a:pathLst>
          </a:custGeom>
          <a:solidFill>
            <a:srgbClr val="0D5D7B">
              <a:alpha val="2705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0" name="Google Shape;110;p178"/>
          <p:cNvSpPr/>
          <p:nvPr/>
        </p:nvSpPr>
        <p:spPr>
          <a:xfrm>
            <a:off x="4408307" y="3071229"/>
            <a:ext cx="78378" cy="82861"/>
          </a:xfrm>
          <a:custGeom>
            <a:avLst/>
            <a:gdLst/>
            <a:ahLst/>
            <a:cxnLst/>
            <a:rect l="l" t="t" r="r" b="b"/>
            <a:pathLst>
              <a:path w="633" h="669" extrusionOk="0">
                <a:moveTo>
                  <a:pt x="0" y="16"/>
                </a:moveTo>
                <a:cubicBezTo>
                  <a:pt x="194" y="16"/>
                  <a:pt x="194" y="16"/>
                  <a:pt x="194" y="16"/>
                </a:cubicBezTo>
                <a:cubicBezTo>
                  <a:pt x="194" y="105"/>
                  <a:pt x="194" y="105"/>
                  <a:pt x="194" y="105"/>
                </a:cubicBezTo>
                <a:cubicBezTo>
                  <a:pt x="197" y="105"/>
                  <a:pt x="197" y="105"/>
                  <a:pt x="197" y="105"/>
                </a:cubicBezTo>
                <a:cubicBezTo>
                  <a:pt x="224" y="54"/>
                  <a:pt x="291" y="0"/>
                  <a:pt x="389" y="0"/>
                </a:cubicBezTo>
                <a:cubicBezTo>
                  <a:pt x="595" y="0"/>
                  <a:pt x="633" y="135"/>
                  <a:pt x="633" y="311"/>
                </a:cubicBezTo>
                <a:cubicBezTo>
                  <a:pt x="633" y="669"/>
                  <a:pt x="633" y="669"/>
                  <a:pt x="633" y="669"/>
                </a:cubicBezTo>
                <a:cubicBezTo>
                  <a:pt x="430" y="669"/>
                  <a:pt x="430" y="669"/>
                  <a:pt x="430" y="669"/>
                </a:cubicBezTo>
                <a:cubicBezTo>
                  <a:pt x="430" y="352"/>
                  <a:pt x="430" y="352"/>
                  <a:pt x="430" y="352"/>
                </a:cubicBezTo>
                <a:cubicBezTo>
                  <a:pt x="430" y="276"/>
                  <a:pt x="429" y="178"/>
                  <a:pt x="324" y="178"/>
                </a:cubicBezTo>
                <a:cubicBezTo>
                  <a:pt x="219" y="178"/>
                  <a:pt x="203" y="261"/>
                  <a:pt x="203" y="346"/>
                </a:cubicBezTo>
                <a:cubicBezTo>
                  <a:pt x="203" y="669"/>
                  <a:pt x="203" y="669"/>
                  <a:pt x="203" y="669"/>
                </a:cubicBezTo>
                <a:cubicBezTo>
                  <a:pt x="0" y="669"/>
                  <a:pt x="0" y="669"/>
                  <a:pt x="0" y="669"/>
                </a:cubicBezTo>
                <a:lnTo>
                  <a:pt x="0" y="16"/>
                </a:lnTo>
                <a:close/>
              </a:path>
            </a:pathLst>
          </a:custGeom>
          <a:solidFill>
            <a:srgbClr val="0D5D7B">
              <a:alpha val="2705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1" name="Google Shape;111;p178"/>
          <p:cNvSpPr/>
          <p:nvPr/>
        </p:nvSpPr>
        <p:spPr>
          <a:xfrm>
            <a:off x="4597472" y="3054338"/>
            <a:ext cx="128559" cy="90081"/>
          </a:xfrm>
          <a:custGeom>
            <a:avLst/>
            <a:gdLst/>
            <a:ahLst/>
            <a:cxnLst/>
            <a:rect l="l" t="t" r="r" b="b"/>
            <a:pathLst>
              <a:path w="486" h="340" extrusionOk="0">
                <a:moveTo>
                  <a:pt x="476" y="53"/>
                </a:moveTo>
                <a:cubicBezTo>
                  <a:pt x="470" y="32"/>
                  <a:pt x="454" y="16"/>
                  <a:pt x="433" y="10"/>
                </a:cubicBezTo>
                <a:cubicBezTo>
                  <a:pt x="395" y="0"/>
                  <a:pt x="243" y="0"/>
                  <a:pt x="243" y="0"/>
                </a:cubicBezTo>
                <a:cubicBezTo>
                  <a:pt x="243" y="0"/>
                  <a:pt x="91" y="0"/>
                  <a:pt x="53" y="10"/>
                </a:cubicBezTo>
                <a:cubicBezTo>
                  <a:pt x="32" y="16"/>
                  <a:pt x="16" y="32"/>
                  <a:pt x="10" y="53"/>
                </a:cubicBezTo>
                <a:cubicBezTo>
                  <a:pt x="0" y="91"/>
                  <a:pt x="0" y="170"/>
                  <a:pt x="0" y="170"/>
                </a:cubicBezTo>
                <a:cubicBezTo>
                  <a:pt x="0" y="170"/>
                  <a:pt x="0" y="249"/>
                  <a:pt x="10" y="287"/>
                </a:cubicBezTo>
                <a:cubicBezTo>
                  <a:pt x="16" y="308"/>
                  <a:pt x="32" y="324"/>
                  <a:pt x="53" y="330"/>
                </a:cubicBezTo>
                <a:cubicBezTo>
                  <a:pt x="91" y="340"/>
                  <a:pt x="243" y="340"/>
                  <a:pt x="243" y="340"/>
                </a:cubicBezTo>
                <a:cubicBezTo>
                  <a:pt x="243" y="340"/>
                  <a:pt x="395" y="340"/>
                  <a:pt x="433" y="330"/>
                </a:cubicBezTo>
                <a:cubicBezTo>
                  <a:pt x="454" y="324"/>
                  <a:pt x="470" y="308"/>
                  <a:pt x="476" y="287"/>
                </a:cubicBezTo>
                <a:cubicBezTo>
                  <a:pt x="486" y="249"/>
                  <a:pt x="486" y="170"/>
                  <a:pt x="486" y="170"/>
                </a:cubicBezTo>
                <a:cubicBezTo>
                  <a:pt x="486" y="170"/>
                  <a:pt x="486" y="91"/>
                  <a:pt x="476" y="53"/>
                </a:cubicBezTo>
                <a:close/>
                <a:moveTo>
                  <a:pt x="194" y="243"/>
                </a:moveTo>
                <a:cubicBezTo>
                  <a:pt x="194" y="97"/>
                  <a:pt x="194" y="97"/>
                  <a:pt x="194" y="97"/>
                </a:cubicBezTo>
                <a:cubicBezTo>
                  <a:pt x="321" y="170"/>
                  <a:pt x="321" y="170"/>
                  <a:pt x="321" y="170"/>
                </a:cubicBezTo>
                <a:lnTo>
                  <a:pt x="194" y="243"/>
                </a:lnTo>
                <a:close/>
              </a:path>
            </a:pathLst>
          </a:custGeom>
          <a:solidFill>
            <a:srgbClr val="0D5D7B">
              <a:alpha val="2705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2" name="Google Shape;112;p178"/>
          <p:cNvSpPr/>
          <p:nvPr/>
        </p:nvSpPr>
        <p:spPr>
          <a:xfrm>
            <a:off x="4836821" y="3039650"/>
            <a:ext cx="107633" cy="107704"/>
          </a:xfrm>
          <a:custGeom>
            <a:avLst/>
            <a:gdLst/>
            <a:ahLst/>
            <a:cxnLst/>
            <a:rect l="l" t="t" r="r" b="b"/>
            <a:pathLst>
              <a:path w="4096" h="4096" extrusionOk="0">
                <a:moveTo>
                  <a:pt x="3870" y="0"/>
                </a:moveTo>
                <a:cubicBezTo>
                  <a:pt x="226" y="0"/>
                  <a:pt x="226" y="0"/>
                  <a:pt x="226" y="0"/>
                </a:cubicBezTo>
                <a:cubicBezTo>
                  <a:pt x="101" y="0"/>
                  <a:pt x="0" y="101"/>
                  <a:pt x="0" y="226"/>
                </a:cubicBezTo>
                <a:cubicBezTo>
                  <a:pt x="0" y="3870"/>
                  <a:pt x="0" y="3870"/>
                  <a:pt x="0" y="3870"/>
                </a:cubicBezTo>
                <a:cubicBezTo>
                  <a:pt x="0" y="3995"/>
                  <a:pt x="101" y="4096"/>
                  <a:pt x="226" y="4096"/>
                </a:cubicBezTo>
                <a:cubicBezTo>
                  <a:pt x="2188" y="4096"/>
                  <a:pt x="2188" y="4096"/>
                  <a:pt x="2188" y="4096"/>
                </a:cubicBezTo>
                <a:cubicBezTo>
                  <a:pt x="2188" y="2512"/>
                  <a:pt x="2188" y="2512"/>
                  <a:pt x="2188" y="2512"/>
                </a:cubicBezTo>
                <a:cubicBezTo>
                  <a:pt x="1656" y="2512"/>
                  <a:pt x="1656" y="2512"/>
                  <a:pt x="1656" y="2512"/>
                </a:cubicBezTo>
                <a:cubicBezTo>
                  <a:pt x="1656" y="1892"/>
                  <a:pt x="1656" y="1892"/>
                  <a:pt x="1656" y="1892"/>
                </a:cubicBezTo>
                <a:cubicBezTo>
                  <a:pt x="2188" y="1892"/>
                  <a:pt x="2188" y="1892"/>
                  <a:pt x="2188" y="1892"/>
                </a:cubicBezTo>
                <a:cubicBezTo>
                  <a:pt x="2188" y="1436"/>
                  <a:pt x="2188" y="1436"/>
                  <a:pt x="2188" y="1436"/>
                </a:cubicBezTo>
                <a:cubicBezTo>
                  <a:pt x="2188" y="907"/>
                  <a:pt x="2511" y="619"/>
                  <a:pt x="2983" y="619"/>
                </a:cubicBezTo>
                <a:cubicBezTo>
                  <a:pt x="3209" y="619"/>
                  <a:pt x="3403" y="636"/>
                  <a:pt x="3460" y="643"/>
                </a:cubicBezTo>
                <a:cubicBezTo>
                  <a:pt x="3460" y="1196"/>
                  <a:pt x="3460" y="1196"/>
                  <a:pt x="3460" y="1196"/>
                </a:cubicBezTo>
                <a:cubicBezTo>
                  <a:pt x="3134" y="1196"/>
                  <a:pt x="3134" y="1196"/>
                  <a:pt x="3134" y="1196"/>
                </a:cubicBezTo>
                <a:cubicBezTo>
                  <a:pt x="2877" y="1196"/>
                  <a:pt x="2828" y="1318"/>
                  <a:pt x="2828" y="1497"/>
                </a:cubicBezTo>
                <a:cubicBezTo>
                  <a:pt x="2828" y="1892"/>
                  <a:pt x="2828" y="1892"/>
                  <a:pt x="2828" y="1892"/>
                </a:cubicBezTo>
                <a:cubicBezTo>
                  <a:pt x="3442" y="1892"/>
                  <a:pt x="3442" y="1892"/>
                  <a:pt x="3442" y="1892"/>
                </a:cubicBezTo>
                <a:cubicBezTo>
                  <a:pt x="3362" y="2512"/>
                  <a:pt x="3362" y="2512"/>
                  <a:pt x="3362" y="2512"/>
                </a:cubicBezTo>
                <a:cubicBezTo>
                  <a:pt x="2828" y="2512"/>
                  <a:pt x="2828" y="2512"/>
                  <a:pt x="2828" y="2512"/>
                </a:cubicBezTo>
                <a:cubicBezTo>
                  <a:pt x="2828" y="4096"/>
                  <a:pt x="2828" y="4096"/>
                  <a:pt x="2828" y="4096"/>
                </a:cubicBezTo>
                <a:cubicBezTo>
                  <a:pt x="3870" y="4096"/>
                  <a:pt x="3870" y="4096"/>
                  <a:pt x="3870" y="4096"/>
                </a:cubicBezTo>
                <a:cubicBezTo>
                  <a:pt x="3995" y="4096"/>
                  <a:pt x="4096" y="3995"/>
                  <a:pt x="4096" y="3870"/>
                </a:cubicBezTo>
                <a:cubicBezTo>
                  <a:pt x="4096" y="226"/>
                  <a:pt x="4096" y="226"/>
                  <a:pt x="4096" y="226"/>
                </a:cubicBezTo>
                <a:cubicBezTo>
                  <a:pt x="4096" y="101"/>
                  <a:pt x="3995" y="0"/>
                  <a:pt x="3870" y="0"/>
                </a:cubicBezTo>
                <a:close/>
              </a:path>
            </a:pathLst>
          </a:custGeom>
          <a:solidFill>
            <a:srgbClr val="0D5D7B">
              <a:alpha val="2705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3" name="Google Shape;113;p178"/>
          <p:cNvSpPr/>
          <p:nvPr/>
        </p:nvSpPr>
        <p:spPr>
          <a:xfrm>
            <a:off x="1" y="2332566"/>
            <a:ext cx="2007296" cy="2812205"/>
          </a:xfrm>
          <a:custGeom>
            <a:avLst/>
            <a:gdLst/>
            <a:ahLst/>
            <a:cxnLst/>
            <a:rect l="l" t="t" r="r" b="b"/>
            <a:pathLst>
              <a:path w="2817257" h="3946954" extrusionOk="0">
                <a:moveTo>
                  <a:pt x="0" y="0"/>
                </a:moveTo>
                <a:lnTo>
                  <a:pt x="124981" y="72324"/>
                </a:lnTo>
                <a:cubicBezTo>
                  <a:pt x="643737" y="372513"/>
                  <a:pt x="1335412" y="772766"/>
                  <a:pt x="2257644" y="1306437"/>
                </a:cubicBezTo>
                <a:cubicBezTo>
                  <a:pt x="2524543" y="1459142"/>
                  <a:pt x="2702476" y="1704105"/>
                  <a:pt x="2778733" y="1977701"/>
                </a:cubicBezTo>
                <a:cubicBezTo>
                  <a:pt x="2800975" y="2063597"/>
                  <a:pt x="2813685" y="2152675"/>
                  <a:pt x="2816862" y="2241753"/>
                </a:cubicBezTo>
                <a:cubicBezTo>
                  <a:pt x="2820039" y="2362644"/>
                  <a:pt x="2804152" y="2486716"/>
                  <a:pt x="2766024" y="2604426"/>
                </a:cubicBezTo>
                <a:cubicBezTo>
                  <a:pt x="2686589" y="2865297"/>
                  <a:pt x="2511834" y="3097535"/>
                  <a:pt x="2257644" y="3243877"/>
                </a:cubicBezTo>
                <a:cubicBezTo>
                  <a:pt x="2257644" y="3243877"/>
                  <a:pt x="2257644" y="3243877"/>
                  <a:pt x="1047065" y="3946954"/>
                </a:cubicBezTo>
                <a:cubicBezTo>
                  <a:pt x="1047065" y="3946954"/>
                  <a:pt x="1047065" y="3946954"/>
                  <a:pt x="1511" y="3946954"/>
                </a:cubicBezTo>
                <a:lnTo>
                  <a:pt x="0" y="3946954"/>
                </a:lnTo>
                <a:close/>
              </a:path>
            </a:pathLst>
          </a:custGeom>
          <a:solidFill>
            <a:srgbClr val="00A7CD">
              <a:alpha val="14117"/>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4" name="Google Shape;114;p178"/>
          <p:cNvSpPr/>
          <p:nvPr/>
        </p:nvSpPr>
        <p:spPr>
          <a:xfrm rot="-5400000">
            <a:off x="5962841" y="1958194"/>
            <a:ext cx="2338578" cy="4032033"/>
          </a:xfrm>
          <a:custGeom>
            <a:avLst/>
            <a:gdLst/>
            <a:ahLst/>
            <a:cxnLst/>
            <a:rect l="l" t="t" r="r" b="b"/>
            <a:pathLst>
              <a:path w="3352800" h="5780692" extrusionOk="0">
                <a:moveTo>
                  <a:pt x="3352800" y="5780692"/>
                </a:moveTo>
                <a:lnTo>
                  <a:pt x="0" y="5780692"/>
                </a:lnTo>
                <a:lnTo>
                  <a:pt x="0" y="0"/>
                </a:lnTo>
                <a:close/>
              </a:path>
            </a:pathLst>
          </a:custGeom>
          <a:solidFill>
            <a:srgbClr val="66757A">
              <a:alpha val="4313"/>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5" name="Google Shape;115;p178"/>
          <p:cNvSpPr/>
          <p:nvPr/>
        </p:nvSpPr>
        <p:spPr>
          <a:xfrm>
            <a:off x="6501074" y="369735"/>
            <a:ext cx="2642925" cy="3907100"/>
          </a:xfrm>
          <a:custGeom>
            <a:avLst/>
            <a:gdLst/>
            <a:ahLst/>
            <a:cxnLst/>
            <a:rect l="l" t="t" r="r" b="b"/>
            <a:pathLst>
              <a:path w="10000" h="10000" extrusionOk="0">
                <a:moveTo>
                  <a:pt x="103" y="4497"/>
                </a:moveTo>
                <a:cubicBezTo>
                  <a:pt x="38" y="4645"/>
                  <a:pt x="9" y="4793"/>
                  <a:pt x="1" y="4941"/>
                </a:cubicBezTo>
                <a:cubicBezTo>
                  <a:pt x="-6" y="5148"/>
                  <a:pt x="30" y="5355"/>
                  <a:pt x="125" y="5553"/>
                </a:cubicBezTo>
                <a:cubicBezTo>
                  <a:pt x="234" y="5800"/>
                  <a:pt x="416" y="6027"/>
                  <a:pt x="664" y="6219"/>
                </a:cubicBezTo>
                <a:cubicBezTo>
                  <a:pt x="869" y="6382"/>
                  <a:pt x="1109" y="6520"/>
                  <a:pt x="1401" y="6634"/>
                </a:cubicBezTo>
                <a:lnTo>
                  <a:pt x="7938" y="9191"/>
                </a:lnTo>
                <a:lnTo>
                  <a:pt x="10000" y="10000"/>
                </a:lnTo>
                <a:lnTo>
                  <a:pt x="10000" y="0"/>
                </a:lnTo>
                <a:lnTo>
                  <a:pt x="1401" y="3361"/>
                </a:lnTo>
                <a:cubicBezTo>
                  <a:pt x="730" y="3623"/>
                  <a:pt x="285" y="4033"/>
                  <a:pt x="103" y="4497"/>
                </a:cubicBezTo>
                <a:close/>
              </a:path>
            </a:pathLst>
          </a:custGeom>
          <a:solidFill>
            <a:srgbClr val="2BB5E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6" name="Google Shape;116;p178"/>
          <p:cNvSpPr/>
          <p:nvPr/>
        </p:nvSpPr>
        <p:spPr>
          <a:xfrm>
            <a:off x="477011" y="4868510"/>
            <a:ext cx="2031900" cy="16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117" name="Google Shape;117;p178"/>
          <p:cNvSpPr/>
          <p:nvPr/>
        </p:nvSpPr>
        <p:spPr>
          <a:xfrm>
            <a:off x="2784411" y="1813584"/>
            <a:ext cx="3155284" cy="722377"/>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ulti-use layout Dark SKO">
  <p:cSld name="Multi-use layout Dark SKO">
    <p:spTree>
      <p:nvGrpSpPr>
        <p:cNvPr id="1" name="Shape 118"/>
        <p:cNvGrpSpPr/>
        <p:nvPr/>
      </p:nvGrpSpPr>
      <p:grpSpPr>
        <a:xfrm>
          <a:off x="0" y="0"/>
          <a:ext cx="0" cy="0"/>
          <a:chOff x="0" y="0"/>
          <a:chExt cx="0" cy="0"/>
        </a:xfrm>
      </p:grpSpPr>
      <p:grpSp>
        <p:nvGrpSpPr>
          <p:cNvPr id="119" name="Google Shape;119;p179"/>
          <p:cNvGrpSpPr/>
          <p:nvPr/>
        </p:nvGrpSpPr>
        <p:grpSpPr>
          <a:xfrm>
            <a:off x="2315453" y="341332"/>
            <a:ext cx="4513095" cy="4389120"/>
            <a:chOff x="3397816" y="827390"/>
            <a:chExt cx="2357769" cy="2293001"/>
          </a:xfrm>
        </p:grpSpPr>
        <p:sp>
          <p:nvSpPr>
            <p:cNvPr id="120" name="Google Shape;120;p179"/>
            <p:cNvSpPr/>
            <p:nvPr/>
          </p:nvSpPr>
          <p:spPr>
            <a:xfrm>
              <a:off x="3397816" y="2951159"/>
              <a:ext cx="28205" cy="28206"/>
            </a:xfrm>
            <a:custGeom>
              <a:avLst/>
              <a:gdLst/>
              <a:ahLst/>
              <a:cxnLst/>
              <a:rect l="l" t="t" r="r" b="b"/>
              <a:pathLst>
                <a:path w="119" h="120" extrusionOk="0">
                  <a:moveTo>
                    <a:pt x="118" y="59"/>
                  </a:moveTo>
                  <a:cubicBezTo>
                    <a:pt x="118" y="70"/>
                    <a:pt x="115" y="80"/>
                    <a:pt x="110" y="89"/>
                  </a:cubicBezTo>
                  <a:cubicBezTo>
                    <a:pt x="104" y="99"/>
                    <a:pt x="97" y="106"/>
                    <a:pt x="88" y="111"/>
                  </a:cubicBezTo>
                  <a:cubicBezTo>
                    <a:pt x="78" y="117"/>
                    <a:pt x="70" y="119"/>
                    <a:pt x="59" y="119"/>
                  </a:cubicBezTo>
                  <a:cubicBezTo>
                    <a:pt x="48" y="119"/>
                    <a:pt x="38" y="117"/>
                    <a:pt x="29" y="111"/>
                  </a:cubicBezTo>
                  <a:cubicBezTo>
                    <a:pt x="19" y="106"/>
                    <a:pt x="13" y="99"/>
                    <a:pt x="8" y="89"/>
                  </a:cubicBezTo>
                  <a:cubicBezTo>
                    <a:pt x="2" y="80"/>
                    <a:pt x="0" y="70"/>
                    <a:pt x="0" y="59"/>
                  </a:cubicBezTo>
                  <a:cubicBezTo>
                    <a:pt x="0" y="49"/>
                    <a:pt x="2" y="40"/>
                    <a:pt x="8" y="30"/>
                  </a:cubicBezTo>
                  <a:cubicBezTo>
                    <a:pt x="13" y="21"/>
                    <a:pt x="19" y="14"/>
                    <a:pt x="29" y="8"/>
                  </a:cubicBezTo>
                  <a:cubicBezTo>
                    <a:pt x="38" y="3"/>
                    <a:pt x="48" y="0"/>
                    <a:pt x="59" y="0"/>
                  </a:cubicBezTo>
                  <a:cubicBezTo>
                    <a:pt x="70" y="0"/>
                    <a:pt x="78" y="3"/>
                    <a:pt x="88" y="8"/>
                  </a:cubicBezTo>
                  <a:cubicBezTo>
                    <a:pt x="97" y="14"/>
                    <a:pt x="104" y="21"/>
                    <a:pt x="110" y="30"/>
                  </a:cubicBezTo>
                  <a:cubicBezTo>
                    <a:pt x="115" y="40"/>
                    <a:pt x="118" y="49"/>
                    <a:pt x="118" y="5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21" name="Google Shape;121;p179"/>
            <p:cNvSpPr/>
            <p:nvPr/>
          </p:nvSpPr>
          <p:spPr>
            <a:xfrm>
              <a:off x="4898974" y="1183615"/>
              <a:ext cx="575601" cy="870192"/>
            </a:xfrm>
            <a:custGeom>
              <a:avLst/>
              <a:gdLst/>
              <a:ahLst/>
              <a:cxnLst/>
              <a:rect l="l" t="t" r="r" b="b"/>
              <a:pathLst>
                <a:path w="2430" h="3674" extrusionOk="0">
                  <a:moveTo>
                    <a:pt x="118" y="177"/>
                  </a:moveTo>
                  <a:lnTo>
                    <a:pt x="118" y="177"/>
                  </a:lnTo>
                  <a:lnTo>
                    <a:pt x="118" y="177"/>
                  </a:lnTo>
                  <a:cubicBezTo>
                    <a:pt x="118" y="166"/>
                    <a:pt x="121" y="157"/>
                    <a:pt x="126" y="148"/>
                  </a:cubicBezTo>
                  <a:cubicBezTo>
                    <a:pt x="132" y="138"/>
                    <a:pt x="139" y="131"/>
                    <a:pt x="148" y="126"/>
                  </a:cubicBezTo>
                  <a:cubicBezTo>
                    <a:pt x="158" y="121"/>
                    <a:pt x="166" y="118"/>
                    <a:pt x="177" y="118"/>
                  </a:cubicBezTo>
                  <a:lnTo>
                    <a:pt x="178" y="118"/>
                  </a:lnTo>
                  <a:lnTo>
                    <a:pt x="2251" y="118"/>
                  </a:lnTo>
                  <a:lnTo>
                    <a:pt x="2251" y="118"/>
                  </a:lnTo>
                  <a:lnTo>
                    <a:pt x="2251" y="118"/>
                  </a:lnTo>
                  <a:cubicBezTo>
                    <a:pt x="2262" y="118"/>
                    <a:pt x="2272" y="121"/>
                    <a:pt x="2281" y="126"/>
                  </a:cubicBezTo>
                  <a:cubicBezTo>
                    <a:pt x="2291" y="131"/>
                    <a:pt x="2297" y="138"/>
                    <a:pt x="2302" y="148"/>
                  </a:cubicBezTo>
                  <a:cubicBezTo>
                    <a:pt x="2308" y="157"/>
                    <a:pt x="2310" y="166"/>
                    <a:pt x="2310" y="177"/>
                  </a:cubicBezTo>
                  <a:lnTo>
                    <a:pt x="2310" y="177"/>
                  </a:lnTo>
                  <a:lnTo>
                    <a:pt x="2310" y="3495"/>
                  </a:lnTo>
                  <a:lnTo>
                    <a:pt x="2310" y="3495"/>
                  </a:lnTo>
                  <a:cubicBezTo>
                    <a:pt x="2310" y="3505"/>
                    <a:pt x="2308" y="3514"/>
                    <a:pt x="2302" y="3524"/>
                  </a:cubicBezTo>
                  <a:cubicBezTo>
                    <a:pt x="2297" y="3533"/>
                    <a:pt x="2291" y="3540"/>
                    <a:pt x="2281" y="3546"/>
                  </a:cubicBezTo>
                  <a:cubicBezTo>
                    <a:pt x="2272" y="3551"/>
                    <a:pt x="2262" y="3554"/>
                    <a:pt x="2251" y="3554"/>
                  </a:cubicBezTo>
                  <a:lnTo>
                    <a:pt x="2251" y="3554"/>
                  </a:lnTo>
                  <a:lnTo>
                    <a:pt x="2192" y="3554"/>
                  </a:lnTo>
                  <a:lnTo>
                    <a:pt x="2192" y="3673"/>
                  </a:lnTo>
                  <a:lnTo>
                    <a:pt x="2251" y="3673"/>
                  </a:lnTo>
                  <a:lnTo>
                    <a:pt x="2251" y="3673"/>
                  </a:lnTo>
                  <a:cubicBezTo>
                    <a:pt x="2284" y="3673"/>
                    <a:pt x="2312" y="3665"/>
                    <a:pt x="2340" y="3649"/>
                  </a:cubicBezTo>
                  <a:cubicBezTo>
                    <a:pt x="2369" y="3632"/>
                    <a:pt x="2389" y="3612"/>
                    <a:pt x="2405" y="3584"/>
                  </a:cubicBezTo>
                  <a:cubicBezTo>
                    <a:pt x="2422" y="3555"/>
                    <a:pt x="2429" y="3527"/>
                    <a:pt x="2429" y="3495"/>
                  </a:cubicBezTo>
                  <a:lnTo>
                    <a:pt x="2429" y="3495"/>
                  </a:lnTo>
                  <a:lnTo>
                    <a:pt x="2429" y="177"/>
                  </a:lnTo>
                  <a:lnTo>
                    <a:pt x="2429" y="177"/>
                  </a:lnTo>
                  <a:lnTo>
                    <a:pt x="2429" y="177"/>
                  </a:lnTo>
                  <a:cubicBezTo>
                    <a:pt x="2429" y="145"/>
                    <a:pt x="2421" y="116"/>
                    <a:pt x="2405" y="88"/>
                  </a:cubicBezTo>
                  <a:cubicBezTo>
                    <a:pt x="2389" y="59"/>
                    <a:pt x="2369" y="40"/>
                    <a:pt x="2340" y="23"/>
                  </a:cubicBezTo>
                  <a:cubicBezTo>
                    <a:pt x="2313" y="7"/>
                    <a:pt x="2284" y="0"/>
                    <a:pt x="2251" y="0"/>
                  </a:cubicBezTo>
                  <a:lnTo>
                    <a:pt x="178" y="0"/>
                  </a:lnTo>
                  <a:lnTo>
                    <a:pt x="178" y="0"/>
                  </a:lnTo>
                  <a:lnTo>
                    <a:pt x="178" y="0"/>
                  </a:lnTo>
                  <a:cubicBezTo>
                    <a:pt x="145" y="0"/>
                    <a:pt x="118" y="7"/>
                    <a:pt x="89" y="24"/>
                  </a:cubicBezTo>
                  <a:cubicBezTo>
                    <a:pt x="61" y="40"/>
                    <a:pt x="40" y="60"/>
                    <a:pt x="23" y="89"/>
                  </a:cubicBezTo>
                  <a:cubicBezTo>
                    <a:pt x="7" y="117"/>
                    <a:pt x="0" y="145"/>
                    <a:pt x="0" y="177"/>
                  </a:cubicBezTo>
                  <a:lnTo>
                    <a:pt x="0" y="236"/>
                  </a:lnTo>
                  <a:lnTo>
                    <a:pt x="118" y="236"/>
                  </a:lnTo>
                  <a:lnTo>
                    <a:pt x="118" y="177"/>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22" name="Google Shape;122;p179"/>
            <p:cNvSpPr/>
            <p:nvPr/>
          </p:nvSpPr>
          <p:spPr>
            <a:xfrm>
              <a:off x="4814358" y="1268231"/>
              <a:ext cx="575601" cy="870191"/>
            </a:xfrm>
            <a:custGeom>
              <a:avLst/>
              <a:gdLst/>
              <a:ahLst/>
              <a:cxnLst/>
              <a:rect l="l" t="t" r="r" b="b"/>
              <a:pathLst>
                <a:path w="2430" h="3674" extrusionOk="0">
                  <a:moveTo>
                    <a:pt x="119" y="178"/>
                  </a:moveTo>
                  <a:lnTo>
                    <a:pt x="119" y="178"/>
                  </a:lnTo>
                  <a:cubicBezTo>
                    <a:pt x="119" y="167"/>
                    <a:pt x="122" y="158"/>
                    <a:pt x="127" y="148"/>
                  </a:cubicBezTo>
                  <a:cubicBezTo>
                    <a:pt x="133" y="139"/>
                    <a:pt x="139" y="132"/>
                    <a:pt x="149" y="126"/>
                  </a:cubicBezTo>
                  <a:cubicBezTo>
                    <a:pt x="158" y="121"/>
                    <a:pt x="167" y="118"/>
                    <a:pt x="178" y="118"/>
                  </a:cubicBezTo>
                  <a:lnTo>
                    <a:pt x="2251" y="118"/>
                  </a:lnTo>
                  <a:lnTo>
                    <a:pt x="2251" y="118"/>
                  </a:lnTo>
                  <a:lnTo>
                    <a:pt x="2251" y="118"/>
                  </a:lnTo>
                  <a:cubicBezTo>
                    <a:pt x="2262" y="118"/>
                    <a:pt x="2272" y="120"/>
                    <a:pt x="2281" y="126"/>
                  </a:cubicBezTo>
                  <a:cubicBezTo>
                    <a:pt x="2291" y="131"/>
                    <a:pt x="2298" y="138"/>
                    <a:pt x="2303" y="148"/>
                  </a:cubicBezTo>
                  <a:cubicBezTo>
                    <a:pt x="2309" y="157"/>
                    <a:pt x="2310" y="167"/>
                    <a:pt x="2310" y="178"/>
                  </a:cubicBezTo>
                  <a:lnTo>
                    <a:pt x="2310" y="178"/>
                  </a:lnTo>
                  <a:lnTo>
                    <a:pt x="2310" y="3495"/>
                  </a:lnTo>
                  <a:lnTo>
                    <a:pt x="2310" y="3495"/>
                  </a:lnTo>
                  <a:cubicBezTo>
                    <a:pt x="2310" y="3506"/>
                    <a:pt x="2309" y="3516"/>
                    <a:pt x="2303" y="3525"/>
                  </a:cubicBezTo>
                  <a:cubicBezTo>
                    <a:pt x="2298" y="3534"/>
                    <a:pt x="2291" y="3541"/>
                    <a:pt x="2281" y="3547"/>
                  </a:cubicBezTo>
                  <a:cubicBezTo>
                    <a:pt x="2272" y="3552"/>
                    <a:pt x="2262" y="3555"/>
                    <a:pt x="2251" y="3555"/>
                  </a:cubicBezTo>
                  <a:lnTo>
                    <a:pt x="2251" y="3555"/>
                  </a:lnTo>
                  <a:lnTo>
                    <a:pt x="2192" y="3555"/>
                  </a:lnTo>
                  <a:lnTo>
                    <a:pt x="2192" y="3673"/>
                  </a:lnTo>
                  <a:lnTo>
                    <a:pt x="2251" y="3673"/>
                  </a:lnTo>
                  <a:lnTo>
                    <a:pt x="2251" y="3673"/>
                  </a:lnTo>
                  <a:lnTo>
                    <a:pt x="2251" y="3673"/>
                  </a:lnTo>
                  <a:cubicBezTo>
                    <a:pt x="2284" y="3673"/>
                    <a:pt x="2312" y="3665"/>
                    <a:pt x="2340" y="3649"/>
                  </a:cubicBezTo>
                  <a:cubicBezTo>
                    <a:pt x="2369" y="3632"/>
                    <a:pt x="2390" y="3612"/>
                    <a:pt x="2406" y="3584"/>
                  </a:cubicBezTo>
                  <a:cubicBezTo>
                    <a:pt x="2423" y="3556"/>
                    <a:pt x="2429" y="3528"/>
                    <a:pt x="2429" y="3495"/>
                  </a:cubicBezTo>
                  <a:lnTo>
                    <a:pt x="2429" y="178"/>
                  </a:lnTo>
                  <a:lnTo>
                    <a:pt x="2429" y="178"/>
                  </a:lnTo>
                  <a:cubicBezTo>
                    <a:pt x="2429" y="145"/>
                    <a:pt x="2423" y="117"/>
                    <a:pt x="2406" y="89"/>
                  </a:cubicBezTo>
                  <a:cubicBezTo>
                    <a:pt x="2390" y="61"/>
                    <a:pt x="2369" y="40"/>
                    <a:pt x="2340" y="24"/>
                  </a:cubicBezTo>
                  <a:cubicBezTo>
                    <a:pt x="2312" y="7"/>
                    <a:pt x="2284" y="0"/>
                    <a:pt x="2251" y="0"/>
                  </a:cubicBezTo>
                  <a:lnTo>
                    <a:pt x="2251" y="0"/>
                  </a:lnTo>
                  <a:lnTo>
                    <a:pt x="178" y="0"/>
                  </a:lnTo>
                  <a:lnTo>
                    <a:pt x="178" y="0"/>
                  </a:lnTo>
                  <a:lnTo>
                    <a:pt x="178" y="0"/>
                  </a:lnTo>
                  <a:cubicBezTo>
                    <a:pt x="145" y="0"/>
                    <a:pt x="117" y="7"/>
                    <a:pt x="89" y="24"/>
                  </a:cubicBezTo>
                  <a:cubicBezTo>
                    <a:pt x="61" y="40"/>
                    <a:pt x="40" y="60"/>
                    <a:pt x="24" y="89"/>
                  </a:cubicBezTo>
                  <a:cubicBezTo>
                    <a:pt x="8" y="117"/>
                    <a:pt x="0" y="145"/>
                    <a:pt x="0" y="178"/>
                  </a:cubicBezTo>
                  <a:lnTo>
                    <a:pt x="0" y="237"/>
                  </a:lnTo>
                  <a:lnTo>
                    <a:pt x="119" y="237"/>
                  </a:lnTo>
                  <a:lnTo>
                    <a:pt x="119" y="178"/>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23" name="Google Shape;123;p179"/>
            <p:cNvSpPr/>
            <p:nvPr/>
          </p:nvSpPr>
          <p:spPr>
            <a:xfrm>
              <a:off x="3677781" y="1183615"/>
              <a:ext cx="575601" cy="870192"/>
            </a:xfrm>
            <a:custGeom>
              <a:avLst/>
              <a:gdLst/>
              <a:ahLst/>
              <a:cxnLst/>
              <a:rect l="l" t="t" r="r" b="b"/>
              <a:pathLst>
                <a:path w="2429" h="3674" extrusionOk="0">
                  <a:moveTo>
                    <a:pt x="177" y="3673"/>
                  </a:moveTo>
                  <a:lnTo>
                    <a:pt x="237" y="3673"/>
                  </a:lnTo>
                  <a:lnTo>
                    <a:pt x="237" y="3554"/>
                  </a:lnTo>
                  <a:lnTo>
                    <a:pt x="177" y="3554"/>
                  </a:lnTo>
                  <a:lnTo>
                    <a:pt x="177" y="3554"/>
                  </a:lnTo>
                  <a:cubicBezTo>
                    <a:pt x="167" y="3554"/>
                    <a:pt x="157" y="3551"/>
                    <a:pt x="148" y="3546"/>
                  </a:cubicBezTo>
                  <a:cubicBezTo>
                    <a:pt x="138" y="3540"/>
                    <a:pt x="131" y="3533"/>
                    <a:pt x="126" y="3524"/>
                  </a:cubicBezTo>
                  <a:cubicBezTo>
                    <a:pt x="120" y="3514"/>
                    <a:pt x="118" y="3505"/>
                    <a:pt x="118" y="3495"/>
                  </a:cubicBezTo>
                  <a:lnTo>
                    <a:pt x="118" y="177"/>
                  </a:lnTo>
                  <a:lnTo>
                    <a:pt x="118" y="177"/>
                  </a:lnTo>
                  <a:cubicBezTo>
                    <a:pt x="118" y="166"/>
                    <a:pt x="121" y="157"/>
                    <a:pt x="126" y="148"/>
                  </a:cubicBezTo>
                  <a:cubicBezTo>
                    <a:pt x="132" y="138"/>
                    <a:pt x="138" y="131"/>
                    <a:pt x="148" y="126"/>
                  </a:cubicBezTo>
                  <a:cubicBezTo>
                    <a:pt x="157" y="121"/>
                    <a:pt x="167" y="118"/>
                    <a:pt x="177" y="118"/>
                  </a:cubicBezTo>
                  <a:lnTo>
                    <a:pt x="2251" y="118"/>
                  </a:lnTo>
                  <a:lnTo>
                    <a:pt x="2251" y="118"/>
                  </a:lnTo>
                  <a:lnTo>
                    <a:pt x="2251" y="118"/>
                  </a:lnTo>
                  <a:cubicBezTo>
                    <a:pt x="2262" y="118"/>
                    <a:pt x="2271" y="121"/>
                    <a:pt x="2281" y="126"/>
                  </a:cubicBezTo>
                  <a:cubicBezTo>
                    <a:pt x="2290" y="131"/>
                    <a:pt x="2296" y="137"/>
                    <a:pt x="2302" y="147"/>
                  </a:cubicBezTo>
                  <a:cubicBezTo>
                    <a:pt x="2307" y="156"/>
                    <a:pt x="2310" y="166"/>
                    <a:pt x="2310" y="177"/>
                  </a:cubicBezTo>
                  <a:lnTo>
                    <a:pt x="2310" y="177"/>
                  </a:lnTo>
                  <a:lnTo>
                    <a:pt x="2310" y="236"/>
                  </a:lnTo>
                  <a:lnTo>
                    <a:pt x="2428" y="236"/>
                  </a:lnTo>
                  <a:lnTo>
                    <a:pt x="2428" y="177"/>
                  </a:lnTo>
                  <a:lnTo>
                    <a:pt x="2428" y="177"/>
                  </a:lnTo>
                  <a:lnTo>
                    <a:pt x="2428" y="177"/>
                  </a:lnTo>
                  <a:cubicBezTo>
                    <a:pt x="2428" y="145"/>
                    <a:pt x="2421" y="116"/>
                    <a:pt x="2405" y="88"/>
                  </a:cubicBezTo>
                  <a:cubicBezTo>
                    <a:pt x="2388" y="59"/>
                    <a:pt x="2368" y="39"/>
                    <a:pt x="2340" y="23"/>
                  </a:cubicBezTo>
                  <a:cubicBezTo>
                    <a:pt x="2311" y="6"/>
                    <a:pt x="2284" y="0"/>
                    <a:pt x="2251" y="0"/>
                  </a:cubicBezTo>
                  <a:lnTo>
                    <a:pt x="2251" y="0"/>
                  </a:lnTo>
                  <a:lnTo>
                    <a:pt x="177" y="0"/>
                  </a:lnTo>
                  <a:lnTo>
                    <a:pt x="177" y="0"/>
                  </a:lnTo>
                  <a:lnTo>
                    <a:pt x="177" y="0"/>
                  </a:lnTo>
                  <a:cubicBezTo>
                    <a:pt x="145" y="0"/>
                    <a:pt x="117" y="6"/>
                    <a:pt x="89" y="23"/>
                  </a:cubicBezTo>
                  <a:cubicBezTo>
                    <a:pt x="60" y="39"/>
                    <a:pt x="40" y="59"/>
                    <a:pt x="24" y="88"/>
                  </a:cubicBezTo>
                  <a:cubicBezTo>
                    <a:pt x="7" y="116"/>
                    <a:pt x="0" y="145"/>
                    <a:pt x="0" y="177"/>
                  </a:cubicBezTo>
                  <a:lnTo>
                    <a:pt x="0" y="3495"/>
                  </a:lnTo>
                  <a:lnTo>
                    <a:pt x="0" y="3495"/>
                  </a:lnTo>
                  <a:lnTo>
                    <a:pt x="0" y="3495"/>
                  </a:lnTo>
                  <a:cubicBezTo>
                    <a:pt x="0" y="3527"/>
                    <a:pt x="7" y="3555"/>
                    <a:pt x="24" y="3584"/>
                  </a:cubicBezTo>
                  <a:cubicBezTo>
                    <a:pt x="40" y="3612"/>
                    <a:pt x="60" y="3632"/>
                    <a:pt x="89" y="3649"/>
                  </a:cubicBezTo>
                  <a:cubicBezTo>
                    <a:pt x="116" y="3665"/>
                    <a:pt x="145" y="3673"/>
                    <a:pt x="177" y="3673"/>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24" name="Google Shape;124;p179"/>
            <p:cNvSpPr/>
            <p:nvPr/>
          </p:nvSpPr>
          <p:spPr>
            <a:xfrm>
              <a:off x="3762397" y="1268231"/>
              <a:ext cx="575601" cy="870191"/>
            </a:xfrm>
            <a:custGeom>
              <a:avLst/>
              <a:gdLst/>
              <a:ahLst/>
              <a:cxnLst/>
              <a:rect l="l" t="t" r="r" b="b"/>
              <a:pathLst>
                <a:path w="2430" h="3674" extrusionOk="0">
                  <a:moveTo>
                    <a:pt x="0" y="178"/>
                  </a:moveTo>
                  <a:lnTo>
                    <a:pt x="0" y="3495"/>
                  </a:lnTo>
                  <a:lnTo>
                    <a:pt x="0" y="3495"/>
                  </a:lnTo>
                  <a:lnTo>
                    <a:pt x="0" y="3495"/>
                  </a:lnTo>
                  <a:cubicBezTo>
                    <a:pt x="0" y="3528"/>
                    <a:pt x="8" y="3556"/>
                    <a:pt x="24" y="3584"/>
                  </a:cubicBezTo>
                  <a:cubicBezTo>
                    <a:pt x="40" y="3612"/>
                    <a:pt x="61" y="3632"/>
                    <a:pt x="89" y="3649"/>
                  </a:cubicBezTo>
                  <a:cubicBezTo>
                    <a:pt x="117" y="3665"/>
                    <a:pt x="145" y="3673"/>
                    <a:pt x="178" y="3673"/>
                  </a:cubicBezTo>
                  <a:lnTo>
                    <a:pt x="178" y="3673"/>
                  </a:lnTo>
                  <a:lnTo>
                    <a:pt x="237" y="3673"/>
                  </a:lnTo>
                  <a:lnTo>
                    <a:pt x="237" y="3555"/>
                  </a:lnTo>
                  <a:lnTo>
                    <a:pt x="178" y="3555"/>
                  </a:lnTo>
                  <a:lnTo>
                    <a:pt x="178" y="3555"/>
                  </a:lnTo>
                  <a:cubicBezTo>
                    <a:pt x="167" y="3554"/>
                    <a:pt x="157" y="3552"/>
                    <a:pt x="148" y="3547"/>
                  </a:cubicBezTo>
                  <a:cubicBezTo>
                    <a:pt x="138" y="3541"/>
                    <a:pt x="132" y="3534"/>
                    <a:pt x="127" y="3525"/>
                  </a:cubicBezTo>
                  <a:cubicBezTo>
                    <a:pt x="121" y="3515"/>
                    <a:pt x="119" y="3506"/>
                    <a:pt x="119" y="3495"/>
                  </a:cubicBezTo>
                  <a:lnTo>
                    <a:pt x="119" y="178"/>
                  </a:lnTo>
                  <a:lnTo>
                    <a:pt x="119" y="178"/>
                  </a:lnTo>
                  <a:cubicBezTo>
                    <a:pt x="119" y="167"/>
                    <a:pt x="121" y="158"/>
                    <a:pt x="127" y="148"/>
                  </a:cubicBezTo>
                  <a:cubicBezTo>
                    <a:pt x="132" y="139"/>
                    <a:pt x="138" y="131"/>
                    <a:pt x="148" y="126"/>
                  </a:cubicBezTo>
                  <a:cubicBezTo>
                    <a:pt x="157" y="120"/>
                    <a:pt x="167" y="118"/>
                    <a:pt x="178" y="118"/>
                  </a:cubicBezTo>
                  <a:lnTo>
                    <a:pt x="2252" y="118"/>
                  </a:lnTo>
                  <a:lnTo>
                    <a:pt x="2252" y="118"/>
                  </a:lnTo>
                  <a:cubicBezTo>
                    <a:pt x="2262" y="118"/>
                    <a:pt x="2272" y="121"/>
                    <a:pt x="2281" y="126"/>
                  </a:cubicBezTo>
                  <a:cubicBezTo>
                    <a:pt x="2290" y="132"/>
                    <a:pt x="2297" y="139"/>
                    <a:pt x="2303" y="148"/>
                  </a:cubicBezTo>
                  <a:cubicBezTo>
                    <a:pt x="2308" y="158"/>
                    <a:pt x="2311" y="167"/>
                    <a:pt x="2311" y="178"/>
                  </a:cubicBezTo>
                  <a:lnTo>
                    <a:pt x="2311" y="237"/>
                  </a:lnTo>
                  <a:lnTo>
                    <a:pt x="2429" y="237"/>
                  </a:lnTo>
                  <a:lnTo>
                    <a:pt x="2429" y="178"/>
                  </a:lnTo>
                  <a:lnTo>
                    <a:pt x="2429" y="178"/>
                  </a:lnTo>
                  <a:lnTo>
                    <a:pt x="2429" y="178"/>
                  </a:lnTo>
                  <a:cubicBezTo>
                    <a:pt x="2429" y="145"/>
                    <a:pt x="2421" y="117"/>
                    <a:pt x="2405" y="89"/>
                  </a:cubicBezTo>
                  <a:cubicBezTo>
                    <a:pt x="2388" y="60"/>
                    <a:pt x="2368" y="40"/>
                    <a:pt x="2340" y="24"/>
                  </a:cubicBezTo>
                  <a:cubicBezTo>
                    <a:pt x="2311" y="7"/>
                    <a:pt x="2284" y="0"/>
                    <a:pt x="2252" y="0"/>
                  </a:cubicBezTo>
                  <a:lnTo>
                    <a:pt x="2252" y="0"/>
                  </a:lnTo>
                  <a:lnTo>
                    <a:pt x="178" y="0"/>
                  </a:lnTo>
                  <a:lnTo>
                    <a:pt x="178" y="0"/>
                  </a:lnTo>
                  <a:lnTo>
                    <a:pt x="178" y="0"/>
                  </a:lnTo>
                  <a:cubicBezTo>
                    <a:pt x="145" y="0"/>
                    <a:pt x="117" y="7"/>
                    <a:pt x="89" y="24"/>
                  </a:cubicBezTo>
                  <a:cubicBezTo>
                    <a:pt x="61" y="40"/>
                    <a:pt x="40" y="60"/>
                    <a:pt x="24" y="89"/>
                  </a:cubicBezTo>
                  <a:cubicBezTo>
                    <a:pt x="8" y="117"/>
                    <a:pt x="0" y="145"/>
                    <a:pt x="0" y="178"/>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25" name="Google Shape;125;p179"/>
            <p:cNvSpPr/>
            <p:nvPr/>
          </p:nvSpPr>
          <p:spPr>
            <a:xfrm>
              <a:off x="4393365" y="1688180"/>
              <a:ext cx="365627" cy="365627"/>
            </a:xfrm>
            <a:custGeom>
              <a:avLst/>
              <a:gdLst/>
              <a:ahLst/>
              <a:cxnLst/>
              <a:rect l="l" t="t" r="r" b="b"/>
              <a:pathLst>
                <a:path w="1543" h="1544" extrusionOk="0">
                  <a:moveTo>
                    <a:pt x="729" y="1525"/>
                  </a:moveTo>
                  <a:lnTo>
                    <a:pt x="729" y="1525"/>
                  </a:lnTo>
                  <a:cubicBezTo>
                    <a:pt x="733" y="1529"/>
                    <a:pt x="736" y="1532"/>
                    <a:pt x="742" y="1535"/>
                  </a:cubicBezTo>
                  <a:cubicBezTo>
                    <a:pt x="750" y="1540"/>
                    <a:pt x="759" y="1543"/>
                    <a:pt x="770" y="1543"/>
                  </a:cubicBezTo>
                  <a:lnTo>
                    <a:pt x="770" y="1543"/>
                  </a:lnTo>
                  <a:lnTo>
                    <a:pt x="770" y="1543"/>
                  </a:lnTo>
                  <a:lnTo>
                    <a:pt x="770" y="1543"/>
                  </a:lnTo>
                  <a:cubicBezTo>
                    <a:pt x="781" y="1543"/>
                    <a:pt x="791" y="1540"/>
                    <a:pt x="799" y="1535"/>
                  </a:cubicBezTo>
                  <a:cubicBezTo>
                    <a:pt x="805" y="1532"/>
                    <a:pt x="808" y="1529"/>
                    <a:pt x="812" y="1525"/>
                  </a:cubicBezTo>
                  <a:lnTo>
                    <a:pt x="1524" y="813"/>
                  </a:lnTo>
                  <a:lnTo>
                    <a:pt x="1524" y="813"/>
                  </a:lnTo>
                  <a:cubicBezTo>
                    <a:pt x="1528" y="809"/>
                    <a:pt x="1532" y="805"/>
                    <a:pt x="1534" y="801"/>
                  </a:cubicBezTo>
                  <a:cubicBezTo>
                    <a:pt x="1540" y="791"/>
                    <a:pt x="1542" y="782"/>
                    <a:pt x="1542" y="771"/>
                  </a:cubicBezTo>
                  <a:cubicBezTo>
                    <a:pt x="1542" y="760"/>
                    <a:pt x="1540" y="751"/>
                    <a:pt x="1534" y="742"/>
                  </a:cubicBezTo>
                  <a:cubicBezTo>
                    <a:pt x="1532" y="737"/>
                    <a:pt x="1528" y="733"/>
                    <a:pt x="1524" y="729"/>
                  </a:cubicBezTo>
                  <a:lnTo>
                    <a:pt x="812" y="17"/>
                  </a:lnTo>
                  <a:lnTo>
                    <a:pt x="812" y="17"/>
                  </a:lnTo>
                  <a:cubicBezTo>
                    <a:pt x="808" y="13"/>
                    <a:pt x="805" y="10"/>
                    <a:pt x="800" y="8"/>
                  </a:cubicBezTo>
                  <a:cubicBezTo>
                    <a:pt x="791" y="2"/>
                    <a:pt x="781" y="0"/>
                    <a:pt x="770" y="0"/>
                  </a:cubicBezTo>
                  <a:cubicBezTo>
                    <a:pt x="759" y="0"/>
                    <a:pt x="750" y="2"/>
                    <a:pt x="741" y="8"/>
                  </a:cubicBezTo>
                  <a:cubicBezTo>
                    <a:pt x="736" y="10"/>
                    <a:pt x="733" y="13"/>
                    <a:pt x="729" y="17"/>
                  </a:cubicBezTo>
                  <a:lnTo>
                    <a:pt x="17" y="729"/>
                  </a:lnTo>
                  <a:lnTo>
                    <a:pt x="17" y="729"/>
                  </a:lnTo>
                  <a:cubicBezTo>
                    <a:pt x="13" y="733"/>
                    <a:pt x="10" y="737"/>
                    <a:pt x="8" y="741"/>
                  </a:cubicBezTo>
                  <a:cubicBezTo>
                    <a:pt x="1" y="751"/>
                    <a:pt x="0" y="760"/>
                    <a:pt x="0" y="771"/>
                  </a:cubicBezTo>
                  <a:cubicBezTo>
                    <a:pt x="0" y="782"/>
                    <a:pt x="2" y="792"/>
                    <a:pt x="8" y="801"/>
                  </a:cubicBezTo>
                  <a:cubicBezTo>
                    <a:pt x="11" y="806"/>
                    <a:pt x="13" y="809"/>
                    <a:pt x="17" y="813"/>
                  </a:cubicBezTo>
                  <a:lnTo>
                    <a:pt x="729" y="1525"/>
                  </a:lnTo>
                  <a:close/>
                  <a:moveTo>
                    <a:pt x="770" y="143"/>
                  </a:moveTo>
                  <a:lnTo>
                    <a:pt x="1399" y="771"/>
                  </a:lnTo>
                  <a:lnTo>
                    <a:pt x="770" y="1400"/>
                  </a:lnTo>
                  <a:lnTo>
                    <a:pt x="143" y="771"/>
                  </a:lnTo>
                  <a:lnTo>
                    <a:pt x="770" y="143"/>
                  </a:ln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26" name="Google Shape;126;p179"/>
            <p:cNvSpPr/>
            <p:nvPr/>
          </p:nvSpPr>
          <p:spPr>
            <a:xfrm>
              <a:off x="4348445" y="1490741"/>
              <a:ext cx="90884" cy="106554"/>
            </a:xfrm>
            <a:custGeom>
              <a:avLst/>
              <a:gdLst/>
              <a:ahLst/>
              <a:cxnLst/>
              <a:rect l="l" t="t" r="r" b="b"/>
              <a:pathLst>
                <a:path w="384" h="450" extrusionOk="0">
                  <a:moveTo>
                    <a:pt x="294" y="393"/>
                  </a:moveTo>
                  <a:lnTo>
                    <a:pt x="303" y="416"/>
                  </a:lnTo>
                  <a:lnTo>
                    <a:pt x="303" y="416"/>
                  </a:lnTo>
                  <a:cubicBezTo>
                    <a:pt x="306" y="422"/>
                    <a:pt x="307" y="426"/>
                    <a:pt x="311" y="432"/>
                  </a:cubicBezTo>
                  <a:cubicBezTo>
                    <a:pt x="311" y="433"/>
                    <a:pt x="313" y="434"/>
                    <a:pt x="313" y="435"/>
                  </a:cubicBezTo>
                  <a:lnTo>
                    <a:pt x="313" y="435"/>
                  </a:lnTo>
                  <a:cubicBezTo>
                    <a:pt x="317" y="440"/>
                    <a:pt x="321" y="443"/>
                    <a:pt x="325" y="446"/>
                  </a:cubicBezTo>
                  <a:lnTo>
                    <a:pt x="325" y="446"/>
                  </a:lnTo>
                  <a:cubicBezTo>
                    <a:pt x="331" y="448"/>
                    <a:pt x="336" y="449"/>
                    <a:pt x="342" y="449"/>
                  </a:cubicBezTo>
                  <a:cubicBezTo>
                    <a:pt x="349" y="449"/>
                    <a:pt x="356" y="447"/>
                    <a:pt x="362" y="444"/>
                  </a:cubicBezTo>
                  <a:cubicBezTo>
                    <a:pt x="366" y="442"/>
                    <a:pt x="369" y="439"/>
                    <a:pt x="371" y="437"/>
                  </a:cubicBezTo>
                  <a:lnTo>
                    <a:pt x="371" y="437"/>
                  </a:lnTo>
                  <a:cubicBezTo>
                    <a:pt x="374" y="434"/>
                    <a:pt x="376" y="431"/>
                    <a:pt x="378" y="428"/>
                  </a:cubicBezTo>
                  <a:cubicBezTo>
                    <a:pt x="382" y="422"/>
                    <a:pt x="383" y="416"/>
                    <a:pt x="383" y="409"/>
                  </a:cubicBezTo>
                  <a:cubicBezTo>
                    <a:pt x="383" y="399"/>
                    <a:pt x="379" y="384"/>
                    <a:pt x="370" y="363"/>
                  </a:cubicBezTo>
                  <a:lnTo>
                    <a:pt x="263" y="82"/>
                  </a:lnTo>
                  <a:cubicBezTo>
                    <a:pt x="258" y="68"/>
                    <a:pt x="254" y="57"/>
                    <a:pt x="250" y="49"/>
                  </a:cubicBezTo>
                  <a:lnTo>
                    <a:pt x="250" y="49"/>
                  </a:lnTo>
                  <a:cubicBezTo>
                    <a:pt x="247" y="41"/>
                    <a:pt x="244" y="35"/>
                    <a:pt x="240" y="28"/>
                  </a:cubicBezTo>
                  <a:cubicBezTo>
                    <a:pt x="240" y="27"/>
                    <a:pt x="239" y="26"/>
                    <a:pt x="238" y="25"/>
                  </a:cubicBezTo>
                  <a:lnTo>
                    <a:pt x="238" y="25"/>
                  </a:lnTo>
                  <a:cubicBezTo>
                    <a:pt x="233" y="17"/>
                    <a:pt x="227" y="12"/>
                    <a:pt x="219" y="7"/>
                  </a:cubicBezTo>
                  <a:lnTo>
                    <a:pt x="219" y="7"/>
                  </a:lnTo>
                  <a:cubicBezTo>
                    <a:pt x="210" y="3"/>
                    <a:pt x="202" y="0"/>
                    <a:pt x="192" y="0"/>
                  </a:cubicBezTo>
                  <a:cubicBezTo>
                    <a:pt x="191" y="0"/>
                    <a:pt x="191" y="0"/>
                    <a:pt x="190" y="1"/>
                  </a:cubicBezTo>
                  <a:lnTo>
                    <a:pt x="190" y="1"/>
                  </a:lnTo>
                  <a:cubicBezTo>
                    <a:pt x="189" y="0"/>
                    <a:pt x="188" y="0"/>
                    <a:pt x="188" y="0"/>
                  </a:cubicBezTo>
                  <a:cubicBezTo>
                    <a:pt x="178" y="0"/>
                    <a:pt x="170" y="3"/>
                    <a:pt x="161" y="7"/>
                  </a:cubicBezTo>
                  <a:lnTo>
                    <a:pt x="161" y="7"/>
                  </a:lnTo>
                  <a:cubicBezTo>
                    <a:pt x="153" y="12"/>
                    <a:pt x="147" y="18"/>
                    <a:pt x="142" y="26"/>
                  </a:cubicBezTo>
                  <a:lnTo>
                    <a:pt x="142" y="26"/>
                  </a:lnTo>
                  <a:lnTo>
                    <a:pt x="141" y="27"/>
                  </a:lnTo>
                  <a:cubicBezTo>
                    <a:pt x="136" y="36"/>
                    <a:pt x="132" y="44"/>
                    <a:pt x="129" y="54"/>
                  </a:cubicBezTo>
                  <a:cubicBezTo>
                    <a:pt x="124" y="65"/>
                    <a:pt x="121" y="75"/>
                    <a:pt x="118" y="83"/>
                  </a:cubicBezTo>
                  <a:lnTo>
                    <a:pt x="12" y="365"/>
                  </a:lnTo>
                  <a:cubicBezTo>
                    <a:pt x="8" y="376"/>
                    <a:pt x="5" y="385"/>
                    <a:pt x="3" y="391"/>
                  </a:cubicBezTo>
                  <a:lnTo>
                    <a:pt x="3" y="391"/>
                  </a:lnTo>
                  <a:cubicBezTo>
                    <a:pt x="1" y="397"/>
                    <a:pt x="0" y="403"/>
                    <a:pt x="0" y="409"/>
                  </a:cubicBezTo>
                  <a:lnTo>
                    <a:pt x="0" y="409"/>
                  </a:lnTo>
                  <a:cubicBezTo>
                    <a:pt x="0" y="416"/>
                    <a:pt x="2" y="422"/>
                    <a:pt x="6" y="429"/>
                  </a:cubicBezTo>
                  <a:cubicBezTo>
                    <a:pt x="7" y="432"/>
                    <a:pt x="9" y="434"/>
                    <a:pt x="12" y="437"/>
                  </a:cubicBezTo>
                  <a:lnTo>
                    <a:pt x="12" y="437"/>
                  </a:lnTo>
                  <a:cubicBezTo>
                    <a:pt x="15" y="440"/>
                    <a:pt x="17" y="442"/>
                    <a:pt x="21" y="444"/>
                  </a:cubicBezTo>
                  <a:cubicBezTo>
                    <a:pt x="27" y="447"/>
                    <a:pt x="33" y="449"/>
                    <a:pt x="40" y="449"/>
                  </a:cubicBezTo>
                  <a:cubicBezTo>
                    <a:pt x="53" y="449"/>
                    <a:pt x="62" y="445"/>
                    <a:pt x="67" y="438"/>
                  </a:cubicBezTo>
                  <a:cubicBezTo>
                    <a:pt x="72" y="430"/>
                    <a:pt x="79" y="416"/>
                    <a:pt x="87" y="394"/>
                  </a:cubicBezTo>
                  <a:lnTo>
                    <a:pt x="106" y="338"/>
                  </a:lnTo>
                  <a:lnTo>
                    <a:pt x="274" y="338"/>
                  </a:lnTo>
                  <a:lnTo>
                    <a:pt x="294" y="393"/>
                  </a:lnTo>
                  <a:close/>
                  <a:moveTo>
                    <a:pt x="128" y="272"/>
                  </a:moveTo>
                  <a:lnTo>
                    <a:pt x="189" y="93"/>
                  </a:lnTo>
                  <a:lnTo>
                    <a:pt x="252" y="272"/>
                  </a:lnTo>
                  <a:lnTo>
                    <a:pt x="128" y="272"/>
                  </a:ln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27" name="Google Shape;127;p179"/>
            <p:cNvSpPr/>
            <p:nvPr/>
          </p:nvSpPr>
          <p:spPr>
            <a:xfrm>
              <a:off x="5162226" y="1406125"/>
              <a:ext cx="90885" cy="106554"/>
            </a:xfrm>
            <a:custGeom>
              <a:avLst/>
              <a:gdLst/>
              <a:ahLst/>
              <a:cxnLst/>
              <a:rect l="l" t="t" r="r" b="b"/>
              <a:pathLst>
                <a:path w="384" h="450" extrusionOk="0">
                  <a:moveTo>
                    <a:pt x="67" y="437"/>
                  </a:moveTo>
                  <a:lnTo>
                    <a:pt x="67" y="437"/>
                  </a:lnTo>
                  <a:cubicBezTo>
                    <a:pt x="68" y="436"/>
                    <a:pt x="69" y="435"/>
                    <a:pt x="69" y="434"/>
                  </a:cubicBezTo>
                  <a:cubicBezTo>
                    <a:pt x="78" y="420"/>
                    <a:pt x="82" y="408"/>
                    <a:pt x="87" y="393"/>
                  </a:cubicBezTo>
                  <a:lnTo>
                    <a:pt x="106" y="338"/>
                  </a:lnTo>
                  <a:lnTo>
                    <a:pt x="274" y="338"/>
                  </a:lnTo>
                  <a:lnTo>
                    <a:pt x="294" y="392"/>
                  </a:lnTo>
                  <a:cubicBezTo>
                    <a:pt x="296" y="399"/>
                    <a:pt x="300" y="407"/>
                    <a:pt x="303" y="415"/>
                  </a:cubicBezTo>
                  <a:lnTo>
                    <a:pt x="303" y="415"/>
                  </a:lnTo>
                  <a:cubicBezTo>
                    <a:pt x="305" y="420"/>
                    <a:pt x="307" y="424"/>
                    <a:pt x="310" y="429"/>
                  </a:cubicBezTo>
                  <a:cubicBezTo>
                    <a:pt x="311" y="431"/>
                    <a:pt x="312" y="433"/>
                    <a:pt x="313" y="435"/>
                  </a:cubicBezTo>
                  <a:lnTo>
                    <a:pt x="313" y="435"/>
                  </a:lnTo>
                  <a:cubicBezTo>
                    <a:pt x="316" y="439"/>
                    <a:pt x="320" y="442"/>
                    <a:pt x="324" y="444"/>
                  </a:cubicBezTo>
                  <a:lnTo>
                    <a:pt x="325" y="445"/>
                  </a:lnTo>
                  <a:lnTo>
                    <a:pt x="325" y="445"/>
                  </a:lnTo>
                  <a:cubicBezTo>
                    <a:pt x="331" y="448"/>
                    <a:pt x="336" y="449"/>
                    <a:pt x="342" y="449"/>
                  </a:cubicBezTo>
                  <a:cubicBezTo>
                    <a:pt x="342" y="449"/>
                    <a:pt x="342" y="449"/>
                    <a:pt x="343" y="449"/>
                  </a:cubicBezTo>
                  <a:lnTo>
                    <a:pt x="343" y="449"/>
                  </a:lnTo>
                  <a:cubicBezTo>
                    <a:pt x="349" y="449"/>
                    <a:pt x="355" y="447"/>
                    <a:pt x="361" y="444"/>
                  </a:cubicBezTo>
                  <a:cubicBezTo>
                    <a:pt x="365" y="442"/>
                    <a:pt x="368" y="439"/>
                    <a:pt x="371" y="436"/>
                  </a:cubicBezTo>
                  <a:lnTo>
                    <a:pt x="371" y="436"/>
                  </a:lnTo>
                  <a:cubicBezTo>
                    <a:pt x="374" y="433"/>
                    <a:pt x="377" y="430"/>
                    <a:pt x="378" y="427"/>
                  </a:cubicBezTo>
                  <a:cubicBezTo>
                    <a:pt x="382" y="421"/>
                    <a:pt x="383" y="415"/>
                    <a:pt x="383" y="408"/>
                  </a:cubicBezTo>
                  <a:cubicBezTo>
                    <a:pt x="383" y="399"/>
                    <a:pt x="379" y="383"/>
                    <a:pt x="370" y="362"/>
                  </a:cubicBezTo>
                  <a:lnTo>
                    <a:pt x="263" y="82"/>
                  </a:lnTo>
                  <a:cubicBezTo>
                    <a:pt x="258" y="68"/>
                    <a:pt x="253" y="57"/>
                    <a:pt x="250" y="48"/>
                  </a:cubicBezTo>
                  <a:lnTo>
                    <a:pt x="250" y="48"/>
                  </a:lnTo>
                  <a:cubicBezTo>
                    <a:pt x="248" y="42"/>
                    <a:pt x="246" y="38"/>
                    <a:pt x="243" y="33"/>
                  </a:cubicBezTo>
                  <a:cubicBezTo>
                    <a:pt x="241" y="30"/>
                    <a:pt x="240" y="27"/>
                    <a:pt x="238" y="25"/>
                  </a:cubicBezTo>
                  <a:lnTo>
                    <a:pt x="238" y="25"/>
                  </a:lnTo>
                  <a:cubicBezTo>
                    <a:pt x="233" y="17"/>
                    <a:pt x="227" y="12"/>
                    <a:pt x="219" y="7"/>
                  </a:cubicBezTo>
                  <a:cubicBezTo>
                    <a:pt x="210" y="2"/>
                    <a:pt x="201" y="0"/>
                    <a:pt x="191" y="0"/>
                  </a:cubicBezTo>
                  <a:lnTo>
                    <a:pt x="190" y="0"/>
                  </a:lnTo>
                  <a:lnTo>
                    <a:pt x="190" y="0"/>
                  </a:lnTo>
                  <a:cubicBezTo>
                    <a:pt x="189" y="0"/>
                    <a:pt x="189" y="0"/>
                    <a:pt x="188" y="0"/>
                  </a:cubicBezTo>
                  <a:cubicBezTo>
                    <a:pt x="178" y="0"/>
                    <a:pt x="171" y="2"/>
                    <a:pt x="162" y="7"/>
                  </a:cubicBezTo>
                  <a:cubicBezTo>
                    <a:pt x="161" y="7"/>
                    <a:pt x="161" y="7"/>
                    <a:pt x="161" y="7"/>
                  </a:cubicBezTo>
                  <a:lnTo>
                    <a:pt x="161" y="7"/>
                  </a:lnTo>
                  <a:cubicBezTo>
                    <a:pt x="153" y="12"/>
                    <a:pt x="147" y="18"/>
                    <a:pt x="142" y="25"/>
                  </a:cubicBezTo>
                  <a:lnTo>
                    <a:pt x="142" y="25"/>
                  </a:lnTo>
                  <a:cubicBezTo>
                    <a:pt x="142" y="26"/>
                    <a:pt x="141" y="27"/>
                    <a:pt x="140" y="28"/>
                  </a:cubicBezTo>
                  <a:cubicBezTo>
                    <a:pt x="136" y="37"/>
                    <a:pt x="132" y="44"/>
                    <a:pt x="129" y="53"/>
                  </a:cubicBezTo>
                  <a:cubicBezTo>
                    <a:pt x="124" y="65"/>
                    <a:pt x="121" y="74"/>
                    <a:pt x="118" y="82"/>
                  </a:cubicBezTo>
                  <a:lnTo>
                    <a:pt x="12" y="364"/>
                  </a:lnTo>
                  <a:lnTo>
                    <a:pt x="12" y="364"/>
                  </a:lnTo>
                  <a:cubicBezTo>
                    <a:pt x="9" y="373"/>
                    <a:pt x="6" y="381"/>
                    <a:pt x="3" y="391"/>
                  </a:cubicBezTo>
                  <a:lnTo>
                    <a:pt x="3" y="391"/>
                  </a:lnTo>
                  <a:cubicBezTo>
                    <a:pt x="1" y="397"/>
                    <a:pt x="0" y="402"/>
                    <a:pt x="0" y="408"/>
                  </a:cubicBezTo>
                  <a:lnTo>
                    <a:pt x="0" y="409"/>
                  </a:lnTo>
                  <a:lnTo>
                    <a:pt x="0" y="409"/>
                  </a:lnTo>
                  <a:cubicBezTo>
                    <a:pt x="1" y="416"/>
                    <a:pt x="3" y="422"/>
                    <a:pt x="6" y="428"/>
                  </a:cubicBezTo>
                  <a:cubicBezTo>
                    <a:pt x="11" y="435"/>
                    <a:pt x="15" y="439"/>
                    <a:pt x="21" y="443"/>
                  </a:cubicBezTo>
                  <a:cubicBezTo>
                    <a:pt x="27" y="447"/>
                    <a:pt x="33" y="449"/>
                    <a:pt x="40" y="449"/>
                  </a:cubicBezTo>
                  <a:lnTo>
                    <a:pt x="40" y="449"/>
                  </a:lnTo>
                  <a:cubicBezTo>
                    <a:pt x="41" y="449"/>
                    <a:pt x="42" y="449"/>
                    <a:pt x="43" y="449"/>
                  </a:cubicBezTo>
                  <a:cubicBezTo>
                    <a:pt x="49" y="449"/>
                    <a:pt x="53" y="448"/>
                    <a:pt x="58" y="445"/>
                  </a:cubicBezTo>
                  <a:cubicBezTo>
                    <a:pt x="62" y="443"/>
                    <a:pt x="64" y="441"/>
                    <a:pt x="67" y="437"/>
                  </a:cubicBezTo>
                  <a:close/>
                  <a:moveTo>
                    <a:pt x="189" y="92"/>
                  </a:moveTo>
                  <a:lnTo>
                    <a:pt x="251" y="272"/>
                  </a:lnTo>
                  <a:lnTo>
                    <a:pt x="128" y="272"/>
                  </a:lnTo>
                  <a:lnTo>
                    <a:pt x="189" y="92"/>
                  </a:ln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28" name="Google Shape;128;p179"/>
            <p:cNvSpPr/>
            <p:nvPr/>
          </p:nvSpPr>
          <p:spPr>
            <a:xfrm>
              <a:off x="3899247" y="1406125"/>
              <a:ext cx="90884" cy="106554"/>
            </a:xfrm>
            <a:custGeom>
              <a:avLst/>
              <a:gdLst/>
              <a:ahLst/>
              <a:cxnLst/>
              <a:rect l="l" t="t" r="r" b="b"/>
              <a:pathLst>
                <a:path w="385" h="450" extrusionOk="0">
                  <a:moveTo>
                    <a:pt x="371" y="362"/>
                  </a:moveTo>
                  <a:lnTo>
                    <a:pt x="263" y="82"/>
                  </a:lnTo>
                  <a:cubicBezTo>
                    <a:pt x="258" y="68"/>
                    <a:pt x="254" y="57"/>
                    <a:pt x="250" y="48"/>
                  </a:cubicBezTo>
                  <a:lnTo>
                    <a:pt x="250" y="48"/>
                  </a:lnTo>
                  <a:cubicBezTo>
                    <a:pt x="247" y="41"/>
                    <a:pt x="244" y="35"/>
                    <a:pt x="241" y="28"/>
                  </a:cubicBezTo>
                  <a:cubicBezTo>
                    <a:pt x="240" y="27"/>
                    <a:pt x="239" y="26"/>
                    <a:pt x="238" y="25"/>
                  </a:cubicBezTo>
                  <a:lnTo>
                    <a:pt x="238" y="25"/>
                  </a:lnTo>
                  <a:cubicBezTo>
                    <a:pt x="233" y="17"/>
                    <a:pt x="228" y="12"/>
                    <a:pt x="220" y="7"/>
                  </a:cubicBezTo>
                  <a:lnTo>
                    <a:pt x="219" y="7"/>
                  </a:lnTo>
                  <a:lnTo>
                    <a:pt x="219" y="7"/>
                  </a:lnTo>
                  <a:cubicBezTo>
                    <a:pt x="219" y="7"/>
                    <a:pt x="218" y="6"/>
                    <a:pt x="218" y="6"/>
                  </a:cubicBezTo>
                  <a:cubicBezTo>
                    <a:pt x="210" y="1"/>
                    <a:pt x="202" y="0"/>
                    <a:pt x="193" y="0"/>
                  </a:cubicBezTo>
                  <a:cubicBezTo>
                    <a:pt x="192" y="0"/>
                    <a:pt x="191" y="0"/>
                    <a:pt x="190" y="0"/>
                  </a:cubicBezTo>
                  <a:lnTo>
                    <a:pt x="190" y="0"/>
                  </a:lnTo>
                  <a:cubicBezTo>
                    <a:pt x="189" y="0"/>
                    <a:pt x="189" y="0"/>
                    <a:pt x="188" y="0"/>
                  </a:cubicBezTo>
                  <a:cubicBezTo>
                    <a:pt x="179" y="0"/>
                    <a:pt x="171" y="2"/>
                    <a:pt x="163" y="6"/>
                  </a:cubicBezTo>
                  <a:cubicBezTo>
                    <a:pt x="162" y="7"/>
                    <a:pt x="162" y="7"/>
                    <a:pt x="162" y="7"/>
                  </a:cubicBezTo>
                  <a:lnTo>
                    <a:pt x="162" y="7"/>
                  </a:lnTo>
                  <a:cubicBezTo>
                    <a:pt x="161" y="7"/>
                    <a:pt x="161" y="7"/>
                    <a:pt x="161" y="8"/>
                  </a:cubicBezTo>
                  <a:cubicBezTo>
                    <a:pt x="153" y="12"/>
                    <a:pt x="147" y="18"/>
                    <a:pt x="142" y="25"/>
                  </a:cubicBezTo>
                  <a:lnTo>
                    <a:pt x="142" y="25"/>
                  </a:lnTo>
                  <a:cubicBezTo>
                    <a:pt x="142" y="26"/>
                    <a:pt x="141" y="27"/>
                    <a:pt x="141" y="28"/>
                  </a:cubicBezTo>
                  <a:cubicBezTo>
                    <a:pt x="136" y="37"/>
                    <a:pt x="132" y="44"/>
                    <a:pt x="129" y="53"/>
                  </a:cubicBezTo>
                  <a:cubicBezTo>
                    <a:pt x="125" y="65"/>
                    <a:pt x="121" y="74"/>
                    <a:pt x="118" y="82"/>
                  </a:cubicBezTo>
                  <a:lnTo>
                    <a:pt x="12" y="364"/>
                  </a:lnTo>
                  <a:cubicBezTo>
                    <a:pt x="8" y="375"/>
                    <a:pt x="5" y="385"/>
                    <a:pt x="3" y="391"/>
                  </a:cubicBezTo>
                  <a:lnTo>
                    <a:pt x="3" y="391"/>
                  </a:lnTo>
                  <a:cubicBezTo>
                    <a:pt x="2" y="397"/>
                    <a:pt x="1" y="403"/>
                    <a:pt x="0" y="409"/>
                  </a:cubicBezTo>
                  <a:lnTo>
                    <a:pt x="0" y="409"/>
                  </a:lnTo>
                  <a:cubicBezTo>
                    <a:pt x="1" y="416"/>
                    <a:pt x="2" y="422"/>
                    <a:pt x="6" y="428"/>
                  </a:cubicBezTo>
                  <a:cubicBezTo>
                    <a:pt x="9" y="435"/>
                    <a:pt x="15" y="439"/>
                    <a:pt x="22" y="443"/>
                  </a:cubicBezTo>
                  <a:cubicBezTo>
                    <a:pt x="28" y="447"/>
                    <a:pt x="33" y="449"/>
                    <a:pt x="40" y="449"/>
                  </a:cubicBezTo>
                  <a:cubicBezTo>
                    <a:pt x="53" y="449"/>
                    <a:pt x="62" y="445"/>
                    <a:pt x="67" y="437"/>
                  </a:cubicBezTo>
                  <a:lnTo>
                    <a:pt x="67" y="437"/>
                  </a:lnTo>
                  <a:cubicBezTo>
                    <a:pt x="68" y="436"/>
                    <a:pt x="68" y="435"/>
                    <a:pt x="69" y="434"/>
                  </a:cubicBezTo>
                  <a:cubicBezTo>
                    <a:pt x="77" y="420"/>
                    <a:pt x="82" y="408"/>
                    <a:pt x="87" y="393"/>
                  </a:cubicBezTo>
                  <a:lnTo>
                    <a:pt x="106" y="338"/>
                  </a:lnTo>
                  <a:lnTo>
                    <a:pt x="274" y="338"/>
                  </a:lnTo>
                  <a:lnTo>
                    <a:pt x="294" y="392"/>
                  </a:lnTo>
                  <a:cubicBezTo>
                    <a:pt x="297" y="399"/>
                    <a:pt x="300" y="407"/>
                    <a:pt x="303" y="415"/>
                  </a:cubicBezTo>
                  <a:lnTo>
                    <a:pt x="303" y="415"/>
                  </a:lnTo>
                  <a:cubicBezTo>
                    <a:pt x="305" y="420"/>
                    <a:pt x="307" y="424"/>
                    <a:pt x="310" y="429"/>
                  </a:cubicBezTo>
                  <a:cubicBezTo>
                    <a:pt x="311" y="431"/>
                    <a:pt x="312" y="433"/>
                    <a:pt x="314" y="435"/>
                  </a:cubicBezTo>
                  <a:lnTo>
                    <a:pt x="314" y="435"/>
                  </a:lnTo>
                  <a:cubicBezTo>
                    <a:pt x="317" y="439"/>
                    <a:pt x="319" y="442"/>
                    <a:pt x="324" y="444"/>
                  </a:cubicBezTo>
                  <a:cubicBezTo>
                    <a:pt x="325" y="444"/>
                    <a:pt x="325" y="445"/>
                    <a:pt x="326" y="445"/>
                  </a:cubicBezTo>
                  <a:lnTo>
                    <a:pt x="326" y="445"/>
                  </a:lnTo>
                  <a:cubicBezTo>
                    <a:pt x="331" y="448"/>
                    <a:pt x="336" y="449"/>
                    <a:pt x="342" y="449"/>
                  </a:cubicBezTo>
                  <a:lnTo>
                    <a:pt x="343" y="449"/>
                  </a:lnTo>
                  <a:lnTo>
                    <a:pt x="343" y="449"/>
                  </a:lnTo>
                  <a:cubicBezTo>
                    <a:pt x="350" y="449"/>
                    <a:pt x="355" y="447"/>
                    <a:pt x="361" y="444"/>
                  </a:cubicBezTo>
                  <a:cubicBezTo>
                    <a:pt x="365" y="442"/>
                    <a:pt x="368" y="439"/>
                    <a:pt x="371" y="436"/>
                  </a:cubicBezTo>
                  <a:lnTo>
                    <a:pt x="371" y="436"/>
                  </a:lnTo>
                  <a:cubicBezTo>
                    <a:pt x="374" y="433"/>
                    <a:pt x="376" y="430"/>
                    <a:pt x="379" y="427"/>
                  </a:cubicBezTo>
                  <a:cubicBezTo>
                    <a:pt x="382" y="421"/>
                    <a:pt x="383" y="415"/>
                    <a:pt x="384" y="408"/>
                  </a:cubicBezTo>
                  <a:cubicBezTo>
                    <a:pt x="384" y="399"/>
                    <a:pt x="379" y="383"/>
                    <a:pt x="371" y="362"/>
                  </a:cubicBezTo>
                  <a:close/>
                  <a:moveTo>
                    <a:pt x="129" y="272"/>
                  </a:moveTo>
                  <a:lnTo>
                    <a:pt x="189" y="92"/>
                  </a:lnTo>
                  <a:lnTo>
                    <a:pt x="252" y="272"/>
                  </a:lnTo>
                  <a:lnTo>
                    <a:pt x="129" y="272"/>
                  </a:ln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29" name="Google Shape;129;p179"/>
            <p:cNvSpPr/>
            <p:nvPr/>
          </p:nvSpPr>
          <p:spPr>
            <a:xfrm>
              <a:off x="4511410" y="2440326"/>
              <a:ext cx="89840" cy="94018"/>
            </a:xfrm>
            <a:custGeom>
              <a:avLst/>
              <a:gdLst/>
              <a:ahLst/>
              <a:cxnLst/>
              <a:rect l="l" t="t" r="r" b="b"/>
              <a:pathLst>
                <a:path w="380" h="396" extrusionOk="0">
                  <a:moveTo>
                    <a:pt x="113" y="374"/>
                  </a:moveTo>
                  <a:lnTo>
                    <a:pt x="113" y="374"/>
                  </a:lnTo>
                  <a:cubicBezTo>
                    <a:pt x="114" y="375"/>
                    <a:pt x="114" y="375"/>
                    <a:pt x="115" y="376"/>
                  </a:cubicBezTo>
                  <a:cubicBezTo>
                    <a:pt x="123" y="380"/>
                    <a:pt x="130" y="384"/>
                    <a:pt x="139" y="387"/>
                  </a:cubicBezTo>
                  <a:lnTo>
                    <a:pt x="140" y="387"/>
                  </a:lnTo>
                  <a:lnTo>
                    <a:pt x="140" y="387"/>
                  </a:lnTo>
                  <a:cubicBezTo>
                    <a:pt x="148" y="390"/>
                    <a:pt x="155" y="392"/>
                    <a:pt x="164" y="393"/>
                  </a:cubicBezTo>
                  <a:lnTo>
                    <a:pt x="173" y="395"/>
                  </a:lnTo>
                  <a:lnTo>
                    <a:pt x="206" y="395"/>
                  </a:lnTo>
                  <a:lnTo>
                    <a:pt x="216" y="393"/>
                  </a:lnTo>
                  <a:lnTo>
                    <a:pt x="216" y="393"/>
                  </a:lnTo>
                  <a:cubicBezTo>
                    <a:pt x="224" y="391"/>
                    <a:pt x="231" y="390"/>
                    <a:pt x="239" y="387"/>
                  </a:cubicBezTo>
                  <a:lnTo>
                    <a:pt x="240" y="387"/>
                  </a:lnTo>
                  <a:lnTo>
                    <a:pt x="240" y="387"/>
                  </a:lnTo>
                  <a:cubicBezTo>
                    <a:pt x="249" y="383"/>
                    <a:pt x="256" y="380"/>
                    <a:pt x="265" y="375"/>
                  </a:cubicBezTo>
                  <a:cubicBezTo>
                    <a:pt x="265" y="375"/>
                    <a:pt x="265" y="375"/>
                    <a:pt x="266" y="374"/>
                  </a:cubicBezTo>
                  <a:cubicBezTo>
                    <a:pt x="347" y="324"/>
                    <a:pt x="379" y="204"/>
                    <a:pt x="337" y="106"/>
                  </a:cubicBezTo>
                  <a:cubicBezTo>
                    <a:pt x="315" y="55"/>
                    <a:pt x="277" y="21"/>
                    <a:pt x="235" y="7"/>
                  </a:cubicBezTo>
                  <a:lnTo>
                    <a:pt x="228" y="4"/>
                  </a:lnTo>
                  <a:lnTo>
                    <a:pt x="228" y="4"/>
                  </a:lnTo>
                  <a:cubicBezTo>
                    <a:pt x="220" y="2"/>
                    <a:pt x="213" y="1"/>
                    <a:pt x="205" y="0"/>
                  </a:cubicBezTo>
                  <a:lnTo>
                    <a:pt x="174" y="0"/>
                  </a:lnTo>
                  <a:lnTo>
                    <a:pt x="174" y="0"/>
                  </a:lnTo>
                  <a:cubicBezTo>
                    <a:pt x="166" y="1"/>
                    <a:pt x="159" y="2"/>
                    <a:pt x="152" y="4"/>
                  </a:cubicBezTo>
                  <a:lnTo>
                    <a:pt x="144" y="7"/>
                  </a:lnTo>
                  <a:cubicBezTo>
                    <a:pt x="101" y="21"/>
                    <a:pt x="63" y="55"/>
                    <a:pt x="42" y="106"/>
                  </a:cubicBezTo>
                  <a:cubicBezTo>
                    <a:pt x="0" y="204"/>
                    <a:pt x="31" y="324"/>
                    <a:pt x="113" y="37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30" name="Google Shape;130;p179"/>
            <p:cNvSpPr/>
            <p:nvPr/>
          </p:nvSpPr>
          <p:spPr>
            <a:xfrm>
              <a:off x="4833162" y="2470621"/>
              <a:ext cx="89840" cy="107599"/>
            </a:xfrm>
            <a:custGeom>
              <a:avLst/>
              <a:gdLst/>
              <a:ahLst/>
              <a:cxnLst/>
              <a:rect l="l" t="t" r="r" b="b"/>
              <a:pathLst>
                <a:path w="380" h="456" extrusionOk="0">
                  <a:moveTo>
                    <a:pt x="42" y="319"/>
                  </a:moveTo>
                  <a:cubicBezTo>
                    <a:pt x="84" y="416"/>
                    <a:pt x="184" y="455"/>
                    <a:pt x="265" y="404"/>
                  </a:cubicBezTo>
                  <a:cubicBezTo>
                    <a:pt x="347" y="353"/>
                    <a:pt x="379" y="233"/>
                    <a:pt x="337" y="136"/>
                  </a:cubicBezTo>
                  <a:cubicBezTo>
                    <a:pt x="295" y="38"/>
                    <a:pt x="195" y="0"/>
                    <a:pt x="113" y="51"/>
                  </a:cubicBezTo>
                  <a:cubicBezTo>
                    <a:pt x="32" y="102"/>
                    <a:pt x="0" y="221"/>
                    <a:pt x="42" y="31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31" name="Google Shape;131;p179"/>
            <p:cNvSpPr/>
            <p:nvPr/>
          </p:nvSpPr>
          <p:spPr>
            <a:xfrm>
              <a:off x="4760036" y="2302433"/>
              <a:ext cx="89840" cy="107598"/>
            </a:xfrm>
            <a:custGeom>
              <a:avLst/>
              <a:gdLst/>
              <a:ahLst/>
              <a:cxnLst/>
              <a:rect l="l" t="t" r="r" b="b"/>
              <a:pathLst>
                <a:path w="380" h="456" extrusionOk="0">
                  <a:moveTo>
                    <a:pt x="266" y="404"/>
                  </a:moveTo>
                  <a:cubicBezTo>
                    <a:pt x="347" y="354"/>
                    <a:pt x="379" y="233"/>
                    <a:pt x="337" y="136"/>
                  </a:cubicBezTo>
                  <a:cubicBezTo>
                    <a:pt x="295" y="38"/>
                    <a:pt x="195" y="0"/>
                    <a:pt x="113" y="51"/>
                  </a:cubicBezTo>
                  <a:cubicBezTo>
                    <a:pt x="32" y="102"/>
                    <a:pt x="0" y="222"/>
                    <a:pt x="42" y="319"/>
                  </a:cubicBezTo>
                  <a:cubicBezTo>
                    <a:pt x="84" y="416"/>
                    <a:pt x="184" y="455"/>
                    <a:pt x="266" y="40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32" name="Google Shape;132;p179"/>
            <p:cNvSpPr/>
            <p:nvPr/>
          </p:nvSpPr>
          <p:spPr>
            <a:xfrm>
              <a:off x="4960609" y="2321236"/>
              <a:ext cx="77304" cy="97152"/>
            </a:xfrm>
            <a:custGeom>
              <a:avLst/>
              <a:gdLst/>
              <a:ahLst/>
              <a:cxnLst/>
              <a:rect l="l" t="t" r="r" b="b"/>
              <a:pathLst>
                <a:path w="325" h="408" extrusionOk="0">
                  <a:moveTo>
                    <a:pt x="52" y="54"/>
                  </a:moveTo>
                  <a:cubicBezTo>
                    <a:pt x="0" y="109"/>
                    <a:pt x="8" y="220"/>
                    <a:pt x="69" y="302"/>
                  </a:cubicBezTo>
                  <a:cubicBezTo>
                    <a:pt x="130" y="384"/>
                    <a:pt x="221" y="407"/>
                    <a:pt x="272" y="352"/>
                  </a:cubicBezTo>
                  <a:cubicBezTo>
                    <a:pt x="324" y="297"/>
                    <a:pt x="316" y="186"/>
                    <a:pt x="255" y="104"/>
                  </a:cubicBezTo>
                  <a:cubicBezTo>
                    <a:pt x="194" y="22"/>
                    <a:pt x="103" y="0"/>
                    <a:pt x="52" y="5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33" name="Google Shape;133;p179"/>
            <p:cNvSpPr/>
            <p:nvPr/>
          </p:nvSpPr>
          <p:spPr>
            <a:xfrm>
              <a:off x="4727652" y="2535389"/>
              <a:ext cx="89840" cy="107599"/>
            </a:xfrm>
            <a:custGeom>
              <a:avLst/>
              <a:gdLst/>
              <a:ahLst/>
              <a:cxnLst/>
              <a:rect l="l" t="t" r="r" b="b"/>
              <a:pathLst>
                <a:path w="380" h="456" extrusionOk="0">
                  <a:moveTo>
                    <a:pt x="42" y="319"/>
                  </a:moveTo>
                  <a:cubicBezTo>
                    <a:pt x="84" y="416"/>
                    <a:pt x="185" y="455"/>
                    <a:pt x="266" y="404"/>
                  </a:cubicBezTo>
                  <a:cubicBezTo>
                    <a:pt x="348" y="353"/>
                    <a:pt x="379" y="233"/>
                    <a:pt x="336" y="136"/>
                  </a:cubicBezTo>
                  <a:cubicBezTo>
                    <a:pt x="294" y="38"/>
                    <a:pt x="195" y="0"/>
                    <a:pt x="113" y="50"/>
                  </a:cubicBezTo>
                  <a:cubicBezTo>
                    <a:pt x="32" y="100"/>
                    <a:pt x="0" y="221"/>
                    <a:pt x="42" y="31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34" name="Google Shape;134;p179"/>
            <p:cNvSpPr/>
            <p:nvPr/>
          </p:nvSpPr>
          <p:spPr>
            <a:xfrm>
              <a:off x="4909421" y="2740140"/>
              <a:ext cx="105510" cy="108643"/>
            </a:xfrm>
            <a:custGeom>
              <a:avLst/>
              <a:gdLst/>
              <a:ahLst/>
              <a:cxnLst/>
              <a:rect l="l" t="t" r="r" b="b"/>
              <a:pathLst>
                <a:path w="446" h="457" extrusionOk="0">
                  <a:moveTo>
                    <a:pt x="149" y="64"/>
                  </a:moveTo>
                  <a:cubicBezTo>
                    <a:pt x="48" y="128"/>
                    <a:pt x="0" y="253"/>
                    <a:pt x="40" y="343"/>
                  </a:cubicBezTo>
                  <a:cubicBezTo>
                    <a:pt x="81" y="434"/>
                    <a:pt x="194" y="456"/>
                    <a:pt x="295" y="392"/>
                  </a:cubicBezTo>
                  <a:cubicBezTo>
                    <a:pt x="396" y="329"/>
                    <a:pt x="445" y="203"/>
                    <a:pt x="405" y="112"/>
                  </a:cubicBezTo>
                  <a:cubicBezTo>
                    <a:pt x="365" y="21"/>
                    <a:pt x="250" y="0"/>
                    <a:pt x="149" y="6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35" name="Google Shape;135;p179"/>
            <p:cNvSpPr/>
            <p:nvPr/>
          </p:nvSpPr>
          <p:spPr>
            <a:xfrm>
              <a:off x="4628411" y="2607470"/>
              <a:ext cx="79393" cy="94018"/>
            </a:xfrm>
            <a:custGeom>
              <a:avLst/>
              <a:gdLst/>
              <a:ahLst/>
              <a:cxnLst/>
              <a:rect l="l" t="t" r="r" b="b"/>
              <a:pathLst>
                <a:path w="333" h="399" extrusionOk="0">
                  <a:moveTo>
                    <a:pt x="332" y="199"/>
                  </a:moveTo>
                  <a:cubicBezTo>
                    <a:pt x="332" y="236"/>
                    <a:pt x="325" y="267"/>
                    <a:pt x="310" y="299"/>
                  </a:cubicBezTo>
                  <a:cubicBezTo>
                    <a:pt x="295" y="331"/>
                    <a:pt x="276" y="353"/>
                    <a:pt x="249" y="371"/>
                  </a:cubicBezTo>
                  <a:cubicBezTo>
                    <a:pt x="223" y="389"/>
                    <a:pt x="197" y="398"/>
                    <a:pt x="166" y="398"/>
                  </a:cubicBezTo>
                  <a:cubicBezTo>
                    <a:pt x="135" y="398"/>
                    <a:pt x="110" y="389"/>
                    <a:pt x="83" y="371"/>
                  </a:cubicBezTo>
                  <a:cubicBezTo>
                    <a:pt x="57" y="353"/>
                    <a:pt x="37" y="331"/>
                    <a:pt x="22" y="299"/>
                  </a:cubicBezTo>
                  <a:cubicBezTo>
                    <a:pt x="7" y="267"/>
                    <a:pt x="0" y="235"/>
                    <a:pt x="0" y="199"/>
                  </a:cubicBezTo>
                  <a:cubicBezTo>
                    <a:pt x="0" y="162"/>
                    <a:pt x="7" y="132"/>
                    <a:pt x="22" y="100"/>
                  </a:cubicBezTo>
                  <a:cubicBezTo>
                    <a:pt x="37" y="68"/>
                    <a:pt x="57" y="45"/>
                    <a:pt x="83" y="27"/>
                  </a:cubicBezTo>
                  <a:cubicBezTo>
                    <a:pt x="110" y="8"/>
                    <a:pt x="135" y="0"/>
                    <a:pt x="166" y="0"/>
                  </a:cubicBezTo>
                  <a:cubicBezTo>
                    <a:pt x="197" y="0"/>
                    <a:pt x="223" y="8"/>
                    <a:pt x="249" y="27"/>
                  </a:cubicBezTo>
                  <a:cubicBezTo>
                    <a:pt x="276" y="45"/>
                    <a:pt x="295" y="68"/>
                    <a:pt x="310" y="100"/>
                  </a:cubicBezTo>
                  <a:cubicBezTo>
                    <a:pt x="325" y="132"/>
                    <a:pt x="332" y="163"/>
                    <a:pt x="332" y="19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36" name="Google Shape;136;p179"/>
            <p:cNvSpPr/>
            <p:nvPr/>
          </p:nvSpPr>
          <p:spPr>
            <a:xfrm>
              <a:off x="4230400" y="2470621"/>
              <a:ext cx="89840" cy="107599"/>
            </a:xfrm>
            <a:custGeom>
              <a:avLst/>
              <a:gdLst/>
              <a:ahLst/>
              <a:cxnLst/>
              <a:rect l="l" t="t" r="r" b="b"/>
              <a:pathLst>
                <a:path w="379" h="455" extrusionOk="0">
                  <a:moveTo>
                    <a:pt x="113" y="403"/>
                  </a:moveTo>
                  <a:cubicBezTo>
                    <a:pt x="194" y="454"/>
                    <a:pt x="294" y="415"/>
                    <a:pt x="336" y="318"/>
                  </a:cubicBezTo>
                  <a:cubicBezTo>
                    <a:pt x="378" y="221"/>
                    <a:pt x="347" y="100"/>
                    <a:pt x="266" y="50"/>
                  </a:cubicBezTo>
                  <a:cubicBezTo>
                    <a:pt x="184" y="0"/>
                    <a:pt x="84" y="37"/>
                    <a:pt x="42" y="135"/>
                  </a:cubicBezTo>
                  <a:cubicBezTo>
                    <a:pt x="0" y="232"/>
                    <a:pt x="31" y="352"/>
                    <a:pt x="113" y="403"/>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37" name="Google Shape;137;p179"/>
            <p:cNvSpPr/>
            <p:nvPr/>
          </p:nvSpPr>
          <p:spPr>
            <a:xfrm>
              <a:off x="4302481" y="2302433"/>
              <a:ext cx="89840" cy="107598"/>
            </a:xfrm>
            <a:custGeom>
              <a:avLst/>
              <a:gdLst/>
              <a:ahLst/>
              <a:cxnLst/>
              <a:rect l="l" t="t" r="r" b="b"/>
              <a:pathLst>
                <a:path w="379" h="456" extrusionOk="0">
                  <a:moveTo>
                    <a:pt x="112" y="404"/>
                  </a:moveTo>
                  <a:cubicBezTo>
                    <a:pt x="194" y="455"/>
                    <a:pt x="294" y="417"/>
                    <a:pt x="336" y="319"/>
                  </a:cubicBezTo>
                  <a:cubicBezTo>
                    <a:pt x="378" y="221"/>
                    <a:pt x="346" y="102"/>
                    <a:pt x="265" y="51"/>
                  </a:cubicBezTo>
                  <a:cubicBezTo>
                    <a:pt x="183" y="0"/>
                    <a:pt x="84" y="38"/>
                    <a:pt x="42" y="136"/>
                  </a:cubicBezTo>
                  <a:cubicBezTo>
                    <a:pt x="0" y="234"/>
                    <a:pt x="31" y="354"/>
                    <a:pt x="112" y="40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38" name="Google Shape;138;p179"/>
            <p:cNvSpPr/>
            <p:nvPr/>
          </p:nvSpPr>
          <p:spPr>
            <a:xfrm>
              <a:off x="4115488" y="2321236"/>
              <a:ext cx="76260" cy="97152"/>
            </a:xfrm>
            <a:custGeom>
              <a:avLst/>
              <a:gdLst/>
              <a:ahLst/>
              <a:cxnLst/>
              <a:rect l="l" t="t" r="r" b="b"/>
              <a:pathLst>
                <a:path w="324" h="409" extrusionOk="0">
                  <a:moveTo>
                    <a:pt x="254" y="303"/>
                  </a:moveTo>
                  <a:cubicBezTo>
                    <a:pt x="315" y="221"/>
                    <a:pt x="323" y="109"/>
                    <a:pt x="272" y="55"/>
                  </a:cubicBezTo>
                  <a:cubicBezTo>
                    <a:pt x="221" y="0"/>
                    <a:pt x="129" y="23"/>
                    <a:pt x="68" y="105"/>
                  </a:cubicBezTo>
                  <a:cubicBezTo>
                    <a:pt x="7" y="187"/>
                    <a:pt x="0" y="298"/>
                    <a:pt x="51" y="353"/>
                  </a:cubicBezTo>
                  <a:cubicBezTo>
                    <a:pt x="102" y="408"/>
                    <a:pt x="193" y="385"/>
                    <a:pt x="254" y="303"/>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39" name="Google Shape;139;p179"/>
            <p:cNvSpPr/>
            <p:nvPr/>
          </p:nvSpPr>
          <p:spPr>
            <a:xfrm>
              <a:off x="3972372" y="2497782"/>
              <a:ext cx="77304" cy="97153"/>
            </a:xfrm>
            <a:custGeom>
              <a:avLst/>
              <a:gdLst/>
              <a:ahLst/>
              <a:cxnLst/>
              <a:rect l="l" t="t" r="r" b="b"/>
              <a:pathLst>
                <a:path w="325" h="408" extrusionOk="0">
                  <a:moveTo>
                    <a:pt x="69" y="104"/>
                  </a:moveTo>
                  <a:cubicBezTo>
                    <a:pt x="8" y="187"/>
                    <a:pt x="0" y="298"/>
                    <a:pt x="52" y="353"/>
                  </a:cubicBezTo>
                  <a:cubicBezTo>
                    <a:pt x="104" y="407"/>
                    <a:pt x="195" y="385"/>
                    <a:pt x="256" y="303"/>
                  </a:cubicBezTo>
                  <a:cubicBezTo>
                    <a:pt x="316" y="221"/>
                    <a:pt x="324" y="110"/>
                    <a:pt x="273" y="55"/>
                  </a:cubicBezTo>
                  <a:cubicBezTo>
                    <a:pt x="221" y="0"/>
                    <a:pt x="130" y="23"/>
                    <a:pt x="69" y="10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40" name="Google Shape;140;p179"/>
            <p:cNvSpPr/>
            <p:nvPr/>
          </p:nvSpPr>
          <p:spPr>
            <a:xfrm>
              <a:off x="4334864" y="2535389"/>
              <a:ext cx="89840" cy="108643"/>
            </a:xfrm>
            <a:custGeom>
              <a:avLst/>
              <a:gdLst/>
              <a:ahLst/>
              <a:cxnLst/>
              <a:rect l="l" t="t" r="r" b="b"/>
              <a:pathLst>
                <a:path w="380" h="457" extrusionOk="0">
                  <a:moveTo>
                    <a:pt x="42" y="137"/>
                  </a:moveTo>
                  <a:cubicBezTo>
                    <a:pt x="0" y="234"/>
                    <a:pt x="31" y="354"/>
                    <a:pt x="113" y="405"/>
                  </a:cubicBezTo>
                  <a:cubicBezTo>
                    <a:pt x="194" y="456"/>
                    <a:pt x="294" y="417"/>
                    <a:pt x="337" y="320"/>
                  </a:cubicBezTo>
                  <a:cubicBezTo>
                    <a:pt x="379" y="223"/>
                    <a:pt x="346" y="101"/>
                    <a:pt x="265" y="51"/>
                  </a:cubicBezTo>
                  <a:cubicBezTo>
                    <a:pt x="183" y="0"/>
                    <a:pt x="84" y="39"/>
                    <a:pt x="42" y="137"/>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41" name="Google Shape;141;p179"/>
            <p:cNvSpPr/>
            <p:nvPr/>
          </p:nvSpPr>
          <p:spPr>
            <a:xfrm>
              <a:off x="4406945" y="2368245"/>
              <a:ext cx="89840" cy="107599"/>
            </a:xfrm>
            <a:custGeom>
              <a:avLst/>
              <a:gdLst/>
              <a:ahLst/>
              <a:cxnLst/>
              <a:rect l="l" t="t" r="r" b="b"/>
              <a:pathLst>
                <a:path w="381" h="456" extrusionOk="0">
                  <a:moveTo>
                    <a:pt x="115" y="404"/>
                  </a:moveTo>
                  <a:cubicBezTo>
                    <a:pt x="196" y="455"/>
                    <a:pt x="296" y="417"/>
                    <a:pt x="338" y="319"/>
                  </a:cubicBezTo>
                  <a:cubicBezTo>
                    <a:pt x="380" y="221"/>
                    <a:pt x="348" y="102"/>
                    <a:pt x="267" y="51"/>
                  </a:cubicBezTo>
                  <a:cubicBezTo>
                    <a:pt x="185" y="0"/>
                    <a:pt x="85" y="38"/>
                    <a:pt x="43" y="136"/>
                  </a:cubicBezTo>
                  <a:cubicBezTo>
                    <a:pt x="0" y="233"/>
                    <a:pt x="33" y="354"/>
                    <a:pt x="115" y="40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42" name="Google Shape;142;p179"/>
            <p:cNvSpPr/>
            <p:nvPr/>
          </p:nvSpPr>
          <p:spPr>
            <a:xfrm>
              <a:off x="4138471" y="2740140"/>
              <a:ext cx="105510" cy="108643"/>
            </a:xfrm>
            <a:custGeom>
              <a:avLst/>
              <a:gdLst/>
              <a:ahLst/>
              <a:cxnLst/>
              <a:rect l="l" t="t" r="r" b="b"/>
              <a:pathLst>
                <a:path w="447" h="457" extrusionOk="0">
                  <a:moveTo>
                    <a:pt x="406" y="343"/>
                  </a:moveTo>
                  <a:cubicBezTo>
                    <a:pt x="446" y="253"/>
                    <a:pt x="397" y="128"/>
                    <a:pt x="296" y="64"/>
                  </a:cubicBezTo>
                  <a:cubicBezTo>
                    <a:pt x="195" y="0"/>
                    <a:pt x="81" y="22"/>
                    <a:pt x="41" y="112"/>
                  </a:cubicBezTo>
                  <a:cubicBezTo>
                    <a:pt x="0" y="203"/>
                    <a:pt x="49" y="329"/>
                    <a:pt x="150" y="392"/>
                  </a:cubicBezTo>
                  <a:cubicBezTo>
                    <a:pt x="250" y="456"/>
                    <a:pt x="366" y="434"/>
                    <a:pt x="406" y="343"/>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43" name="Google Shape;143;p179"/>
            <p:cNvSpPr/>
            <p:nvPr/>
          </p:nvSpPr>
          <p:spPr>
            <a:xfrm>
              <a:off x="4439329" y="2600157"/>
              <a:ext cx="89840" cy="107599"/>
            </a:xfrm>
            <a:custGeom>
              <a:avLst/>
              <a:gdLst/>
              <a:ahLst/>
              <a:cxnLst/>
              <a:rect l="l" t="t" r="r" b="b"/>
              <a:pathLst>
                <a:path w="381" h="456" extrusionOk="0">
                  <a:moveTo>
                    <a:pt x="42" y="137"/>
                  </a:moveTo>
                  <a:cubicBezTo>
                    <a:pt x="0" y="234"/>
                    <a:pt x="32" y="354"/>
                    <a:pt x="113" y="404"/>
                  </a:cubicBezTo>
                  <a:cubicBezTo>
                    <a:pt x="193" y="455"/>
                    <a:pt x="294" y="416"/>
                    <a:pt x="337" y="320"/>
                  </a:cubicBezTo>
                  <a:cubicBezTo>
                    <a:pt x="380" y="223"/>
                    <a:pt x="347" y="101"/>
                    <a:pt x="266" y="51"/>
                  </a:cubicBezTo>
                  <a:cubicBezTo>
                    <a:pt x="184" y="0"/>
                    <a:pt x="84" y="39"/>
                    <a:pt x="42" y="137"/>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44" name="Google Shape;144;p179"/>
            <p:cNvSpPr/>
            <p:nvPr/>
          </p:nvSpPr>
          <p:spPr>
            <a:xfrm>
              <a:off x="5103725" y="2483156"/>
              <a:ext cx="76260" cy="97153"/>
            </a:xfrm>
            <a:custGeom>
              <a:avLst/>
              <a:gdLst/>
              <a:ahLst/>
              <a:cxnLst/>
              <a:rect l="l" t="t" r="r" b="b"/>
              <a:pathLst>
                <a:path w="324" h="408" extrusionOk="0">
                  <a:moveTo>
                    <a:pt x="271" y="352"/>
                  </a:moveTo>
                  <a:cubicBezTo>
                    <a:pt x="323" y="298"/>
                    <a:pt x="315" y="186"/>
                    <a:pt x="254" y="104"/>
                  </a:cubicBezTo>
                  <a:cubicBezTo>
                    <a:pt x="193" y="21"/>
                    <a:pt x="102" y="0"/>
                    <a:pt x="51" y="55"/>
                  </a:cubicBezTo>
                  <a:cubicBezTo>
                    <a:pt x="0" y="109"/>
                    <a:pt x="7" y="220"/>
                    <a:pt x="68" y="303"/>
                  </a:cubicBezTo>
                  <a:cubicBezTo>
                    <a:pt x="129" y="386"/>
                    <a:pt x="220" y="407"/>
                    <a:pt x="271" y="352"/>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45" name="Google Shape;145;p179"/>
            <p:cNvSpPr/>
            <p:nvPr/>
          </p:nvSpPr>
          <p:spPr>
            <a:xfrm>
              <a:off x="3845969" y="1351803"/>
              <a:ext cx="575601" cy="870191"/>
            </a:xfrm>
            <a:custGeom>
              <a:avLst/>
              <a:gdLst/>
              <a:ahLst/>
              <a:cxnLst/>
              <a:rect l="l" t="t" r="r" b="b"/>
              <a:pathLst>
                <a:path w="2430" h="3674" extrusionOk="0">
                  <a:moveTo>
                    <a:pt x="0" y="178"/>
                  </a:moveTo>
                  <a:lnTo>
                    <a:pt x="0" y="3496"/>
                  </a:lnTo>
                  <a:lnTo>
                    <a:pt x="0" y="3496"/>
                  </a:lnTo>
                  <a:cubicBezTo>
                    <a:pt x="0" y="3528"/>
                    <a:pt x="8" y="3556"/>
                    <a:pt x="24" y="3584"/>
                  </a:cubicBezTo>
                  <a:cubicBezTo>
                    <a:pt x="41" y="3613"/>
                    <a:pt x="60" y="3632"/>
                    <a:pt x="89" y="3649"/>
                  </a:cubicBezTo>
                  <a:cubicBezTo>
                    <a:pt x="117" y="3665"/>
                    <a:pt x="146" y="3673"/>
                    <a:pt x="179" y="3673"/>
                  </a:cubicBezTo>
                  <a:lnTo>
                    <a:pt x="179" y="3673"/>
                  </a:lnTo>
                  <a:lnTo>
                    <a:pt x="779" y="3673"/>
                  </a:lnTo>
                  <a:lnTo>
                    <a:pt x="1090" y="3555"/>
                  </a:lnTo>
                  <a:lnTo>
                    <a:pt x="179" y="3555"/>
                  </a:lnTo>
                  <a:lnTo>
                    <a:pt x="179" y="3555"/>
                  </a:lnTo>
                  <a:cubicBezTo>
                    <a:pt x="178" y="3555"/>
                    <a:pt x="178" y="3555"/>
                    <a:pt x="178" y="3555"/>
                  </a:cubicBezTo>
                  <a:cubicBezTo>
                    <a:pt x="167" y="3555"/>
                    <a:pt x="158" y="3552"/>
                    <a:pt x="149" y="3547"/>
                  </a:cubicBezTo>
                  <a:cubicBezTo>
                    <a:pt x="139" y="3542"/>
                    <a:pt x="132" y="3534"/>
                    <a:pt x="127" y="3525"/>
                  </a:cubicBezTo>
                  <a:cubicBezTo>
                    <a:pt x="121" y="3515"/>
                    <a:pt x="119" y="3507"/>
                    <a:pt x="119" y="3496"/>
                  </a:cubicBezTo>
                  <a:lnTo>
                    <a:pt x="119" y="3496"/>
                  </a:lnTo>
                  <a:lnTo>
                    <a:pt x="119" y="178"/>
                  </a:lnTo>
                  <a:lnTo>
                    <a:pt x="119" y="178"/>
                  </a:lnTo>
                  <a:lnTo>
                    <a:pt x="119" y="178"/>
                  </a:lnTo>
                  <a:cubicBezTo>
                    <a:pt x="119" y="167"/>
                    <a:pt x="121" y="157"/>
                    <a:pt x="127" y="148"/>
                  </a:cubicBezTo>
                  <a:cubicBezTo>
                    <a:pt x="132" y="138"/>
                    <a:pt x="139" y="131"/>
                    <a:pt x="149" y="126"/>
                  </a:cubicBezTo>
                  <a:cubicBezTo>
                    <a:pt x="158" y="120"/>
                    <a:pt x="168" y="119"/>
                    <a:pt x="179" y="119"/>
                  </a:cubicBezTo>
                  <a:lnTo>
                    <a:pt x="179" y="119"/>
                  </a:lnTo>
                  <a:lnTo>
                    <a:pt x="2252" y="119"/>
                  </a:lnTo>
                  <a:lnTo>
                    <a:pt x="2252" y="119"/>
                  </a:lnTo>
                  <a:cubicBezTo>
                    <a:pt x="2263" y="119"/>
                    <a:pt x="2271" y="121"/>
                    <a:pt x="2281" y="127"/>
                  </a:cubicBezTo>
                  <a:cubicBezTo>
                    <a:pt x="2290" y="132"/>
                    <a:pt x="2297" y="138"/>
                    <a:pt x="2303" y="148"/>
                  </a:cubicBezTo>
                  <a:cubicBezTo>
                    <a:pt x="2308" y="157"/>
                    <a:pt x="2311" y="167"/>
                    <a:pt x="2311" y="178"/>
                  </a:cubicBezTo>
                  <a:lnTo>
                    <a:pt x="2311" y="178"/>
                  </a:lnTo>
                  <a:lnTo>
                    <a:pt x="2311" y="238"/>
                  </a:lnTo>
                  <a:lnTo>
                    <a:pt x="2429" y="238"/>
                  </a:lnTo>
                  <a:lnTo>
                    <a:pt x="2429" y="178"/>
                  </a:lnTo>
                  <a:lnTo>
                    <a:pt x="2429" y="178"/>
                  </a:lnTo>
                  <a:lnTo>
                    <a:pt x="2429" y="178"/>
                  </a:lnTo>
                  <a:cubicBezTo>
                    <a:pt x="2429" y="146"/>
                    <a:pt x="2422" y="117"/>
                    <a:pt x="2406" y="89"/>
                  </a:cubicBezTo>
                  <a:cubicBezTo>
                    <a:pt x="2389" y="60"/>
                    <a:pt x="2368" y="40"/>
                    <a:pt x="2340" y="24"/>
                  </a:cubicBezTo>
                  <a:cubicBezTo>
                    <a:pt x="2311" y="8"/>
                    <a:pt x="2284" y="0"/>
                    <a:pt x="2252" y="0"/>
                  </a:cubicBezTo>
                  <a:lnTo>
                    <a:pt x="179" y="0"/>
                  </a:lnTo>
                  <a:lnTo>
                    <a:pt x="179" y="0"/>
                  </a:lnTo>
                  <a:lnTo>
                    <a:pt x="179" y="0"/>
                  </a:lnTo>
                  <a:cubicBezTo>
                    <a:pt x="146" y="0"/>
                    <a:pt x="117" y="8"/>
                    <a:pt x="89" y="24"/>
                  </a:cubicBezTo>
                  <a:cubicBezTo>
                    <a:pt x="60" y="40"/>
                    <a:pt x="40" y="60"/>
                    <a:pt x="24" y="89"/>
                  </a:cubicBezTo>
                  <a:cubicBezTo>
                    <a:pt x="7" y="117"/>
                    <a:pt x="0" y="146"/>
                    <a:pt x="0" y="178"/>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46" name="Google Shape;146;p179"/>
            <p:cNvSpPr/>
            <p:nvPr/>
          </p:nvSpPr>
          <p:spPr>
            <a:xfrm>
              <a:off x="4730786" y="1351803"/>
              <a:ext cx="575601" cy="870191"/>
            </a:xfrm>
            <a:custGeom>
              <a:avLst/>
              <a:gdLst/>
              <a:ahLst/>
              <a:cxnLst/>
              <a:rect l="l" t="t" r="r" b="b"/>
              <a:pathLst>
                <a:path w="2430" h="3674" extrusionOk="0">
                  <a:moveTo>
                    <a:pt x="119" y="178"/>
                  </a:moveTo>
                  <a:lnTo>
                    <a:pt x="119" y="178"/>
                  </a:lnTo>
                  <a:lnTo>
                    <a:pt x="119" y="178"/>
                  </a:lnTo>
                  <a:cubicBezTo>
                    <a:pt x="119" y="167"/>
                    <a:pt x="121" y="157"/>
                    <a:pt x="126" y="148"/>
                  </a:cubicBezTo>
                  <a:cubicBezTo>
                    <a:pt x="132" y="138"/>
                    <a:pt x="139" y="131"/>
                    <a:pt x="148" y="126"/>
                  </a:cubicBezTo>
                  <a:cubicBezTo>
                    <a:pt x="158" y="120"/>
                    <a:pt x="167" y="119"/>
                    <a:pt x="178" y="119"/>
                  </a:cubicBezTo>
                  <a:lnTo>
                    <a:pt x="178" y="119"/>
                  </a:lnTo>
                  <a:lnTo>
                    <a:pt x="2251" y="119"/>
                  </a:lnTo>
                  <a:lnTo>
                    <a:pt x="2251" y="119"/>
                  </a:lnTo>
                  <a:cubicBezTo>
                    <a:pt x="2262" y="119"/>
                    <a:pt x="2271" y="121"/>
                    <a:pt x="2280" y="127"/>
                  </a:cubicBezTo>
                  <a:cubicBezTo>
                    <a:pt x="2290" y="132"/>
                    <a:pt x="2297" y="138"/>
                    <a:pt x="2302" y="148"/>
                  </a:cubicBezTo>
                  <a:cubicBezTo>
                    <a:pt x="2308" y="157"/>
                    <a:pt x="2310" y="167"/>
                    <a:pt x="2310" y="178"/>
                  </a:cubicBezTo>
                  <a:lnTo>
                    <a:pt x="2310" y="178"/>
                  </a:lnTo>
                  <a:lnTo>
                    <a:pt x="2310" y="3496"/>
                  </a:lnTo>
                  <a:lnTo>
                    <a:pt x="2310" y="3496"/>
                  </a:lnTo>
                  <a:cubicBezTo>
                    <a:pt x="2310" y="3507"/>
                    <a:pt x="2308" y="3515"/>
                    <a:pt x="2302" y="3525"/>
                  </a:cubicBezTo>
                  <a:cubicBezTo>
                    <a:pt x="2297" y="3534"/>
                    <a:pt x="2291" y="3541"/>
                    <a:pt x="2281" y="3547"/>
                  </a:cubicBezTo>
                  <a:cubicBezTo>
                    <a:pt x="2272" y="3552"/>
                    <a:pt x="2262" y="3555"/>
                    <a:pt x="2251" y="3555"/>
                  </a:cubicBezTo>
                  <a:lnTo>
                    <a:pt x="2251" y="3555"/>
                  </a:lnTo>
                  <a:lnTo>
                    <a:pt x="1340" y="3555"/>
                  </a:lnTo>
                  <a:lnTo>
                    <a:pt x="1651" y="3673"/>
                  </a:lnTo>
                  <a:lnTo>
                    <a:pt x="2251" y="3673"/>
                  </a:lnTo>
                  <a:lnTo>
                    <a:pt x="2251" y="3673"/>
                  </a:lnTo>
                  <a:cubicBezTo>
                    <a:pt x="2284" y="3673"/>
                    <a:pt x="2312" y="3665"/>
                    <a:pt x="2340" y="3649"/>
                  </a:cubicBezTo>
                  <a:cubicBezTo>
                    <a:pt x="2368" y="3632"/>
                    <a:pt x="2389" y="3612"/>
                    <a:pt x="2405" y="3584"/>
                  </a:cubicBezTo>
                  <a:cubicBezTo>
                    <a:pt x="2421" y="3555"/>
                    <a:pt x="2429" y="3528"/>
                    <a:pt x="2429" y="3496"/>
                  </a:cubicBezTo>
                  <a:lnTo>
                    <a:pt x="2429" y="178"/>
                  </a:lnTo>
                  <a:lnTo>
                    <a:pt x="2429" y="178"/>
                  </a:lnTo>
                  <a:lnTo>
                    <a:pt x="2429" y="178"/>
                  </a:lnTo>
                  <a:cubicBezTo>
                    <a:pt x="2429" y="146"/>
                    <a:pt x="2422" y="117"/>
                    <a:pt x="2405" y="89"/>
                  </a:cubicBezTo>
                  <a:cubicBezTo>
                    <a:pt x="2389" y="60"/>
                    <a:pt x="2368" y="40"/>
                    <a:pt x="2340" y="24"/>
                  </a:cubicBezTo>
                  <a:cubicBezTo>
                    <a:pt x="2311" y="8"/>
                    <a:pt x="2284" y="0"/>
                    <a:pt x="2251" y="0"/>
                  </a:cubicBezTo>
                  <a:lnTo>
                    <a:pt x="178" y="0"/>
                  </a:lnTo>
                  <a:lnTo>
                    <a:pt x="178" y="0"/>
                  </a:lnTo>
                  <a:cubicBezTo>
                    <a:pt x="145" y="0"/>
                    <a:pt x="117" y="8"/>
                    <a:pt x="89" y="24"/>
                  </a:cubicBezTo>
                  <a:cubicBezTo>
                    <a:pt x="61" y="40"/>
                    <a:pt x="40" y="60"/>
                    <a:pt x="24" y="89"/>
                  </a:cubicBezTo>
                  <a:cubicBezTo>
                    <a:pt x="8" y="117"/>
                    <a:pt x="0" y="146"/>
                    <a:pt x="0" y="178"/>
                  </a:cubicBezTo>
                  <a:lnTo>
                    <a:pt x="0" y="178"/>
                  </a:lnTo>
                  <a:lnTo>
                    <a:pt x="0" y="238"/>
                  </a:lnTo>
                  <a:lnTo>
                    <a:pt x="119" y="238"/>
                  </a:lnTo>
                  <a:lnTo>
                    <a:pt x="119" y="178"/>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47" name="Google Shape;147;p179"/>
            <p:cNvSpPr/>
            <p:nvPr/>
          </p:nvSpPr>
          <p:spPr>
            <a:xfrm>
              <a:off x="3607789" y="2142601"/>
              <a:ext cx="1936777" cy="836763"/>
            </a:xfrm>
            <a:custGeom>
              <a:avLst/>
              <a:gdLst/>
              <a:ahLst/>
              <a:cxnLst/>
              <a:rect l="l" t="t" r="r" b="b"/>
              <a:pathLst>
                <a:path w="8176" h="3534" extrusionOk="0">
                  <a:moveTo>
                    <a:pt x="8115" y="3415"/>
                  </a:moveTo>
                  <a:lnTo>
                    <a:pt x="5813" y="3415"/>
                  </a:lnTo>
                  <a:lnTo>
                    <a:pt x="7258" y="2517"/>
                  </a:lnTo>
                  <a:lnTo>
                    <a:pt x="7258" y="2517"/>
                  </a:lnTo>
                  <a:cubicBezTo>
                    <a:pt x="7262" y="2515"/>
                    <a:pt x="7265" y="2512"/>
                    <a:pt x="7268" y="2509"/>
                  </a:cubicBezTo>
                  <a:lnTo>
                    <a:pt x="7270" y="2507"/>
                  </a:lnTo>
                  <a:lnTo>
                    <a:pt x="7270" y="2507"/>
                  </a:lnTo>
                  <a:lnTo>
                    <a:pt x="7270" y="2507"/>
                  </a:lnTo>
                  <a:cubicBezTo>
                    <a:pt x="7272" y="2505"/>
                    <a:pt x="7275" y="2504"/>
                    <a:pt x="7276" y="2500"/>
                  </a:cubicBezTo>
                  <a:cubicBezTo>
                    <a:pt x="7277" y="2500"/>
                    <a:pt x="7277" y="2498"/>
                    <a:pt x="7278" y="2496"/>
                  </a:cubicBezTo>
                  <a:lnTo>
                    <a:pt x="7280" y="2494"/>
                  </a:lnTo>
                  <a:lnTo>
                    <a:pt x="7280" y="2494"/>
                  </a:lnTo>
                  <a:cubicBezTo>
                    <a:pt x="7283" y="2488"/>
                    <a:pt x="7284" y="2484"/>
                    <a:pt x="7285" y="2478"/>
                  </a:cubicBezTo>
                  <a:lnTo>
                    <a:pt x="7285" y="2473"/>
                  </a:lnTo>
                  <a:lnTo>
                    <a:pt x="7285" y="2473"/>
                  </a:lnTo>
                  <a:cubicBezTo>
                    <a:pt x="7286" y="2470"/>
                    <a:pt x="7286" y="2468"/>
                    <a:pt x="7286" y="2465"/>
                  </a:cubicBezTo>
                  <a:cubicBezTo>
                    <a:pt x="7286" y="2464"/>
                    <a:pt x="7286" y="2462"/>
                    <a:pt x="7286" y="2461"/>
                  </a:cubicBezTo>
                  <a:lnTo>
                    <a:pt x="7286" y="2461"/>
                  </a:lnTo>
                  <a:lnTo>
                    <a:pt x="7284" y="2455"/>
                  </a:lnTo>
                  <a:lnTo>
                    <a:pt x="7284" y="2455"/>
                  </a:lnTo>
                  <a:cubicBezTo>
                    <a:pt x="7284" y="2451"/>
                    <a:pt x="7283" y="2448"/>
                    <a:pt x="7282" y="2445"/>
                  </a:cubicBezTo>
                  <a:lnTo>
                    <a:pt x="7282" y="2445"/>
                  </a:lnTo>
                  <a:lnTo>
                    <a:pt x="6441" y="502"/>
                  </a:lnTo>
                  <a:lnTo>
                    <a:pt x="6441" y="502"/>
                  </a:lnTo>
                  <a:cubicBezTo>
                    <a:pt x="6440" y="500"/>
                    <a:pt x="6440" y="498"/>
                    <a:pt x="6438" y="496"/>
                  </a:cubicBezTo>
                  <a:cubicBezTo>
                    <a:pt x="6432" y="486"/>
                    <a:pt x="6427" y="479"/>
                    <a:pt x="6416" y="474"/>
                  </a:cubicBezTo>
                  <a:cubicBezTo>
                    <a:pt x="6414" y="472"/>
                    <a:pt x="6410" y="471"/>
                    <a:pt x="6407" y="470"/>
                  </a:cubicBezTo>
                  <a:lnTo>
                    <a:pt x="5176" y="3"/>
                  </a:lnTo>
                  <a:lnTo>
                    <a:pt x="5169" y="3"/>
                  </a:lnTo>
                  <a:lnTo>
                    <a:pt x="5169" y="3"/>
                  </a:lnTo>
                  <a:cubicBezTo>
                    <a:pt x="5165" y="1"/>
                    <a:pt x="5161" y="1"/>
                    <a:pt x="5156" y="1"/>
                  </a:cubicBezTo>
                  <a:cubicBezTo>
                    <a:pt x="5154" y="1"/>
                    <a:pt x="5153" y="1"/>
                    <a:pt x="5151" y="1"/>
                  </a:cubicBezTo>
                  <a:lnTo>
                    <a:pt x="5146" y="1"/>
                  </a:lnTo>
                  <a:lnTo>
                    <a:pt x="5146" y="1"/>
                  </a:lnTo>
                  <a:cubicBezTo>
                    <a:pt x="5138" y="2"/>
                    <a:pt x="5132" y="4"/>
                    <a:pt x="5126" y="8"/>
                  </a:cubicBezTo>
                  <a:lnTo>
                    <a:pt x="5125" y="8"/>
                  </a:lnTo>
                  <a:lnTo>
                    <a:pt x="5124" y="8"/>
                  </a:lnTo>
                  <a:lnTo>
                    <a:pt x="4213" y="575"/>
                  </a:lnTo>
                  <a:lnTo>
                    <a:pt x="3962" y="575"/>
                  </a:lnTo>
                  <a:lnTo>
                    <a:pt x="3051" y="8"/>
                  </a:lnTo>
                  <a:lnTo>
                    <a:pt x="3051" y="8"/>
                  </a:lnTo>
                  <a:lnTo>
                    <a:pt x="3051" y="8"/>
                  </a:lnTo>
                  <a:lnTo>
                    <a:pt x="3051" y="8"/>
                  </a:lnTo>
                  <a:lnTo>
                    <a:pt x="3051" y="8"/>
                  </a:lnTo>
                  <a:cubicBezTo>
                    <a:pt x="3051" y="8"/>
                    <a:pt x="3051" y="8"/>
                    <a:pt x="3050" y="8"/>
                  </a:cubicBezTo>
                  <a:lnTo>
                    <a:pt x="3050" y="8"/>
                  </a:lnTo>
                  <a:lnTo>
                    <a:pt x="3050" y="8"/>
                  </a:lnTo>
                  <a:cubicBezTo>
                    <a:pt x="3043" y="4"/>
                    <a:pt x="3037" y="2"/>
                    <a:pt x="3029" y="0"/>
                  </a:cubicBezTo>
                  <a:lnTo>
                    <a:pt x="3024" y="0"/>
                  </a:lnTo>
                  <a:lnTo>
                    <a:pt x="3024" y="0"/>
                  </a:lnTo>
                  <a:cubicBezTo>
                    <a:pt x="3023" y="0"/>
                    <a:pt x="3021" y="0"/>
                    <a:pt x="3020" y="0"/>
                  </a:cubicBezTo>
                  <a:cubicBezTo>
                    <a:pt x="3015" y="0"/>
                    <a:pt x="3010" y="1"/>
                    <a:pt x="3006" y="2"/>
                  </a:cubicBezTo>
                  <a:lnTo>
                    <a:pt x="2999" y="2"/>
                  </a:lnTo>
                  <a:lnTo>
                    <a:pt x="1768" y="470"/>
                  </a:lnTo>
                  <a:lnTo>
                    <a:pt x="1768" y="470"/>
                  </a:lnTo>
                  <a:cubicBezTo>
                    <a:pt x="1765" y="471"/>
                    <a:pt x="1762" y="472"/>
                    <a:pt x="1760" y="474"/>
                  </a:cubicBezTo>
                  <a:cubicBezTo>
                    <a:pt x="1750" y="479"/>
                    <a:pt x="1743" y="486"/>
                    <a:pt x="1738" y="495"/>
                  </a:cubicBezTo>
                  <a:cubicBezTo>
                    <a:pt x="1737" y="497"/>
                    <a:pt x="1736" y="499"/>
                    <a:pt x="1735" y="501"/>
                  </a:cubicBezTo>
                  <a:lnTo>
                    <a:pt x="894" y="2444"/>
                  </a:lnTo>
                  <a:lnTo>
                    <a:pt x="893" y="2444"/>
                  </a:lnTo>
                  <a:lnTo>
                    <a:pt x="893" y="2444"/>
                  </a:lnTo>
                  <a:cubicBezTo>
                    <a:pt x="892" y="2448"/>
                    <a:pt x="892" y="2451"/>
                    <a:pt x="891" y="2455"/>
                  </a:cubicBezTo>
                  <a:lnTo>
                    <a:pt x="891" y="2455"/>
                  </a:lnTo>
                  <a:cubicBezTo>
                    <a:pt x="890" y="2457"/>
                    <a:pt x="890" y="2458"/>
                    <a:pt x="889" y="2461"/>
                  </a:cubicBezTo>
                  <a:lnTo>
                    <a:pt x="889" y="2461"/>
                  </a:lnTo>
                  <a:lnTo>
                    <a:pt x="889" y="2461"/>
                  </a:lnTo>
                  <a:cubicBezTo>
                    <a:pt x="889" y="2462"/>
                    <a:pt x="889" y="2463"/>
                    <a:pt x="889" y="2465"/>
                  </a:cubicBezTo>
                  <a:cubicBezTo>
                    <a:pt x="889" y="2467"/>
                    <a:pt x="890" y="2470"/>
                    <a:pt x="890" y="2473"/>
                  </a:cubicBezTo>
                  <a:lnTo>
                    <a:pt x="890" y="2477"/>
                  </a:lnTo>
                  <a:lnTo>
                    <a:pt x="890" y="2477"/>
                  </a:lnTo>
                  <a:cubicBezTo>
                    <a:pt x="891" y="2483"/>
                    <a:pt x="893" y="2488"/>
                    <a:pt x="895" y="2493"/>
                  </a:cubicBezTo>
                  <a:lnTo>
                    <a:pt x="897" y="2496"/>
                  </a:lnTo>
                  <a:lnTo>
                    <a:pt x="897" y="2496"/>
                  </a:lnTo>
                  <a:cubicBezTo>
                    <a:pt x="898" y="2496"/>
                    <a:pt x="898" y="2496"/>
                    <a:pt x="898" y="2497"/>
                  </a:cubicBezTo>
                  <a:cubicBezTo>
                    <a:pt x="900" y="2500"/>
                    <a:pt x="902" y="2503"/>
                    <a:pt x="905" y="2507"/>
                  </a:cubicBezTo>
                  <a:lnTo>
                    <a:pt x="905" y="2507"/>
                  </a:lnTo>
                  <a:lnTo>
                    <a:pt x="908" y="2508"/>
                  </a:lnTo>
                  <a:lnTo>
                    <a:pt x="908" y="2508"/>
                  </a:lnTo>
                  <a:cubicBezTo>
                    <a:pt x="911" y="2511"/>
                    <a:pt x="913" y="2514"/>
                    <a:pt x="917" y="2516"/>
                  </a:cubicBezTo>
                  <a:lnTo>
                    <a:pt x="2362" y="3415"/>
                  </a:lnTo>
                  <a:lnTo>
                    <a:pt x="59" y="3415"/>
                  </a:lnTo>
                  <a:lnTo>
                    <a:pt x="59" y="3415"/>
                  </a:lnTo>
                  <a:lnTo>
                    <a:pt x="59" y="3415"/>
                  </a:lnTo>
                  <a:cubicBezTo>
                    <a:pt x="49" y="3415"/>
                    <a:pt x="39" y="3418"/>
                    <a:pt x="30" y="3423"/>
                  </a:cubicBezTo>
                  <a:cubicBezTo>
                    <a:pt x="20" y="3429"/>
                    <a:pt x="13" y="3435"/>
                    <a:pt x="8" y="3444"/>
                  </a:cubicBezTo>
                  <a:cubicBezTo>
                    <a:pt x="2" y="3454"/>
                    <a:pt x="0" y="3463"/>
                    <a:pt x="0" y="3474"/>
                  </a:cubicBezTo>
                  <a:cubicBezTo>
                    <a:pt x="0" y="3485"/>
                    <a:pt x="2" y="3494"/>
                    <a:pt x="8" y="3503"/>
                  </a:cubicBezTo>
                  <a:cubicBezTo>
                    <a:pt x="13" y="3513"/>
                    <a:pt x="20" y="3520"/>
                    <a:pt x="30" y="3525"/>
                  </a:cubicBezTo>
                  <a:cubicBezTo>
                    <a:pt x="39" y="3531"/>
                    <a:pt x="49" y="3533"/>
                    <a:pt x="59" y="3533"/>
                  </a:cubicBezTo>
                  <a:lnTo>
                    <a:pt x="59" y="3533"/>
                  </a:lnTo>
                  <a:lnTo>
                    <a:pt x="8115" y="3533"/>
                  </a:lnTo>
                  <a:lnTo>
                    <a:pt x="8115" y="3533"/>
                  </a:lnTo>
                  <a:lnTo>
                    <a:pt x="8115" y="3533"/>
                  </a:lnTo>
                  <a:cubicBezTo>
                    <a:pt x="8126" y="3533"/>
                    <a:pt x="8136" y="3531"/>
                    <a:pt x="8145" y="3525"/>
                  </a:cubicBezTo>
                  <a:cubicBezTo>
                    <a:pt x="8155" y="3520"/>
                    <a:pt x="8162" y="3513"/>
                    <a:pt x="8167" y="3503"/>
                  </a:cubicBezTo>
                  <a:cubicBezTo>
                    <a:pt x="8173" y="3494"/>
                    <a:pt x="8175" y="3485"/>
                    <a:pt x="8175" y="3474"/>
                  </a:cubicBezTo>
                  <a:cubicBezTo>
                    <a:pt x="8175" y="3463"/>
                    <a:pt x="8173" y="3454"/>
                    <a:pt x="8167" y="3444"/>
                  </a:cubicBezTo>
                  <a:cubicBezTo>
                    <a:pt x="8162" y="3435"/>
                    <a:pt x="8155" y="3429"/>
                    <a:pt x="8145" y="3423"/>
                  </a:cubicBezTo>
                  <a:cubicBezTo>
                    <a:pt x="8136" y="3418"/>
                    <a:pt x="8126" y="3415"/>
                    <a:pt x="8115" y="3415"/>
                  </a:cubicBezTo>
                  <a:close/>
                  <a:moveTo>
                    <a:pt x="5600" y="3408"/>
                  </a:moveTo>
                  <a:lnTo>
                    <a:pt x="4508" y="2994"/>
                  </a:lnTo>
                  <a:lnTo>
                    <a:pt x="6002" y="2065"/>
                  </a:lnTo>
                  <a:lnTo>
                    <a:pt x="7094" y="2479"/>
                  </a:lnTo>
                  <a:lnTo>
                    <a:pt x="5600" y="3408"/>
                  </a:lnTo>
                  <a:close/>
                  <a:moveTo>
                    <a:pt x="6342" y="570"/>
                  </a:moveTo>
                  <a:lnTo>
                    <a:pt x="7117" y="2361"/>
                  </a:lnTo>
                  <a:lnTo>
                    <a:pt x="6040" y="1953"/>
                  </a:lnTo>
                  <a:lnTo>
                    <a:pt x="5266" y="162"/>
                  </a:lnTo>
                  <a:lnTo>
                    <a:pt x="6342" y="570"/>
                  </a:lnTo>
                  <a:close/>
                  <a:moveTo>
                    <a:pt x="5128" y="143"/>
                  </a:moveTo>
                  <a:lnTo>
                    <a:pt x="5723" y="1518"/>
                  </a:lnTo>
                  <a:lnTo>
                    <a:pt x="5921" y="1977"/>
                  </a:lnTo>
                  <a:lnTo>
                    <a:pt x="4402" y="2920"/>
                  </a:lnTo>
                  <a:lnTo>
                    <a:pt x="4152" y="2341"/>
                  </a:lnTo>
                  <a:lnTo>
                    <a:pt x="4572" y="1371"/>
                  </a:lnTo>
                  <a:lnTo>
                    <a:pt x="4572" y="1371"/>
                  </a:lnTo>
                  <a:cubicBezTo>
                    <a:pt x="4586" y="1375"/>
                    <a:pt x="4599" y="1377"/>
                    <a:pt x="4614" y="1377"/>
                  </a:cubicBezTo>
                  <a:cubicBezTo>
                    <a:pt x="4640" y="1377"/>
                    <a:pt x="4662" y="1371"/>
                    <a:pt x="4685" y="1358"/>
                  </a:cubicBezTo>
                  <a:cubicBezTo>
                    <a:pt x="4686" y="1357"/>
                    <a:pt x="4687" y="1356"/>
                    <a:pt x="4689" y="1355"/>
                  </a:cubicBezTo>
                  <a:cubicBezTo>
                    <a:pt x="4770" y="1305"/>
                    <a:pt x="4802" y="1185"/>
                    <a:pt x="4760" y="1087"/>
                  </a:cubicBezTo>
                  <a:cubicBezTo>
                    <a:pt x="4731" y="1021"/>
                    <a:pt x="4676" y="983"/>
                    <a:pt x="4618" y="981"/>
                  </a:cubicBezTo>
                  <a:lnTo>
                    <a:pt x="4199" y="721"/>
                  </a:lnTo>
                  <a:lnTo>
                    <a:pt x="5128" y="143"/>
                  </a:lnTo>
                  <a:close/>
                  <a:moveTo>
                    <a:pt x="3047" y="143"/>
                  </a:moveTo>
                  <a:lnTo>
                    <a:pt x="4565" y="1088"/>
                  </a:lnTo>
                  <a:lnTo>
                    <a:pt x="3773" y="2920"/>
                  </a:lnTo>
                  <a:lnTo>
                    <a:pt x="2254" y="1977"/>
                  </a:lnTo>
                  <a:lnTo>
                    <a:pt x="2452" y="1518"/>
                  </a:lnTo>
                  <a:lnTo>
                    <a:pt x="3047" y="143"/>
                  </a:lnTo>
                  <a:close/>
                  <a:moveTo>
                    <a:pt x="1833" y="570"/>
                  </a:moveTo>
                  <a:lnTo>
                    <a:pt x="2910" y="162"/>
                  </a:lnTo>
                  <a:lnTo>
                    <a:pt x="2135" y="1953"/>
                  </a:lnTo>
                  <a:lnTo>
                    <a:pt x="1059" y="2361"/>
                  </a:lnTo>
                  <a:lnTo>
                    <a:pt x="1833" y="570"/>
                  </a:lnTo>
                  <a:close/>
                  <a:moveTo>
                    <a:pt x="2173" y="2065"/>
                  </a:moveTo>
                  <a:lnTo>
                    <a:pt x="3668" y="2994"/>
                  </a:lnTo>
                  <a:lnTo>
                    <a:pt x="2576" y="3408"/>
                  </a:lnTo>
                  <a:lnTo>
                    <a:pt x="1081" y="2479"/>
                  </a:lnTo>
                  <a:lnTo>
                    <a:pt x="2173" y="2065"/>
                  </a:lnTo>
                  <a:close/>
                  <a:moveTo>
                    <a:pt x="3821" y="3062"/>
                  </a:moveTo>
                  <a:lnTo>
                    <a:pt x="3821" y="3062"/>
                  </a:lnTo>
                  <a:cubicBezTo>
                    <a:pt x="3824" y="3061"/>
                    <a:pt x="3826" y="3060"/>
                    <a:pt x="3828" y="3059"/>
                  </a:cubicBezTo>
                  <a:cubicBezTo>
                    <a:pt x="3832" y="3057"/>
                    <a:pt x="3835" y="3054"/>
                    <a:pt x="3838" y="3051"/>
                  </a:cubicBezTo>
                  <a:lnTo>
                    <a:pt x="3842" y="3048"/>
                  </a:lnTo>
                  <a:lnTo>
                    <a:pt x="3842" y="3048"/>
                  </a:lnTo>
                  <a:cubicBezTo>
                    <a:pt x="3846" y="3044"/>
                    <a:pt x="3849" y="3040"/>
                    <a:pt x="3851" y="3035"/>
                  </a:cubicBezTo>
                  <a:cubicBezTo>
                    <a:pt x="3852" y="3034"/>
                    <a:pt x="3853" y="3033"/>
                    <a:pt x="3853" y="3032"/>
                  </a:cubicBezTo>
                  <a:lnTo>
                    <a:pt x="3854" y="3030"/>
                  </a:lnTo>
                  <a:lnTo>
                    <a:pt x="4087" y="2490"/>
                  </a:lnTo>
                  <a:lnTo>
                    <a:pt x="4321" y="3030"/>
                  </a:lnTo>
                  <a:cubicBezTo>
                    <a:pt x="4321" y="3031"/>
                    <a:pt x="4322" y="3032"/>
                    <a:pt x="4322" y="3032"/>
                  </a:cubicBezTo>
                  <a:lnTo>
                    <a:pt x="4322" y="3032"/>
                  </a:lnTo>
                  <a:lnTo>
                    <a:pt x="4322" y="3032"/>
                  </a:lnTo>
                  <a:cubicBezTo>
                    <a:pt x="4325" y="3038"/>
                    <a:pt x="4329" y="3043"/>
                    <a:pt x="4334" y="3048"/>
                  </a:cubicBezTo>
                  <a:lnTo>
                    <a:pt x="4337" y="3051"/>
                  </a:lnTo>
                  <a:lnTo>
                    <a:pt x="4337" y="3051"/>
                  </a:lnTo>
                  <a:cubicBezTo>
                    <a:pt x="4341" y="3054"/>
                    <a:pt x="4344" y="3057"/>
                    <a:pt x="4348" y="3059"/>
                  </a:cubicBezTo>
                  <a:cubicBezTo>
                    <a:pt x="4350" y="3060"/>
                    <a:pt x="4352" y="3061"/>
                    <a:pt x="4354" y="3062"/>
                  </a:cubicBezTo>
                  <a:lnTo>
                    <a:pt x="5283" y="3415"/>
                  </a:lnTo>
                  <a:lnTo>
                    <a:pt x="2892" y="3415"/>
                  </a:lnTo>
                  <a:lnTo>
                    <a:pt x="3821" y="3062"/>
                  </a:ln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48" name="Google Shape;148;p179"/>
            <p:cNvSpPr/>
            <p:nvPr/>
          </p:nvSpPr>
          <p:spPr>
            <a:xfrm>
              <a:off x="3467807" y="2951159"/>
              <a:ext cx="98197" cy="28206"/>
            </a:xfrm>
            <a:custGeom>
              <a:avLst/>
              <a:gdLst/>
              <a:ahLst/>
              <a:cxnLst/>
              <a:rect l="l" t="t" r="r" b="b"/>
              <a:pathLst>
                <a:path w="416" h="120" extrusionOk="0">
                  <a:moveTo>
                    <a:pt x="355" y="0"/>
                  </a:moveTo>
                  <a:lnTo>
                    <a:pt x="59" y="0"/>
                  </a:lnTo>
                  <a:lnTo>
                    <a:pt x="59" y="0"/>
                  </a:lnTo>
                  <a:cubicBezTo>
                    <a:pt x="49" y="0"/>
                    <a:pt x="39" y="3"/>
                    <a:pt x="30" y="8"/>
                  </a:cubicBezTo>
                  <a:cubicBezTo>
                    <a:pt x="20" y="14"/>
                    <a:pt x="13" y="21"/>
                    <a:pt x="8" y="30"/>
                  </a:cubicBezTo>
                  <a:cubicBezTo>
                    <a:pt x="2" y="40"/>
                    <a:pt x="0" y="49"/>
                    <a:pt x="0" y="59"/>
                  </a:cubicBezTo>
                  <a:cubicBezTo>
                    <a:pt x="0" y="70"/>
                    <a:pt x="2" y="80"/>
                    <a:pt x="8" y="89"/>
                  </a:cubicBezTo>
                  <a:cubicBezTo>
                    <a:pt x="13" y="99"/>
                    <a:pt x="20" y="106"/>
                    <a:pt x="30" y="111"/>
                  </a:cubicBezTo>
                  <a:cubicBezTo>
                    <a:pt x="39" y="117"/>
                    <a:pt x="49" y="119"/>
                    <a:pt x="59" y="119"/>
                  </a:cubicBezTo>
                  <a:lnTo>
                    <a:pt x="355" y="119"/>
                  </a:lnTo>
                  <a:lnTo>
                    <a:pt x="355" y="119"/>
                  </a:lnTo>
                  <a:cubicBezTo>
                    <a:pt x="366" y="119"/>
                    <a:pt x="376" y="117"/>
                    <a:pt x="385" y="111"/>
                  </a:cubicBezTo>
                  <a:cubicBezTo>
                    <a:pt x="395" y="106"/>
                    <a:pt x="401" y="99"/>
                    <a:pt x="407" y="89"/>
                  </a:cubicBezTo>
                  <a:cubicBezTo>
                    <a:pt x="412" y="80"/>
                    <a:pt x="415" y="70"/>
                    <a:pt x="415" y="59"/>
                  </a:cubicBezTo>
                  <a:cubicBezTo>
                    <a:pt x="415" y="49"/>
                    <a:pt x="412" y="40"/>
                    <a:pt x="407" y="30"/>
                  </a:cubicBezTo>
                  <a:cubicBezTo>
                    <a:pt x="401" y="21"/>
                    <a:pt x="395" y="14"/>
                    <a:pt x="385" y="8"/>
                  </a:cubicBezTo>
                  <a:cubicBezTo>
                    <a:pt x="376" y="3"/>
                    <a:pt x="366" y="0"/>
                    <a:pt x="355" y="0"/>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49" name="Google Shape;149;p179"/>
            <p:cNvSpPr/>
            <p:nvPr/>
          </p:nvSpPr>
          <p:spPr>
            <a:xfrm>
              <a:off x="5586353" y="2951159"/>
              <a:ext cx="98197" cy="28206"/>
            </a:xfrm>
            <a:custGeom>
              <a:avLst/>
              <a:gdLst/>
              <a:ahLst/>
              <a:cxnLst/>
              <a:rect l="l" t="t" r="r" b="b"/>
              <a:pathLst>
                <a:path w="415" h="120" extrusionOk="0">
                  <a:moveTo>
                    <a:pt x="355" y="0"/>
                  </a:moveTo>
                  <a:lnTo>
                    <a:pt x="59" y="0"/>
                  </a:lnTo>
                  <a:lnTo>
                    <a:pt x="59" y="0"/>
                  </a:lnTo>
                  <a:cubicBezTo>
                    <a:pt x="48" y="0"/>
                    <a:pt x="39" y="3"/>
                    <a:pt x="29" y="8"/>
                  </a:cubicBezTo>
                  <a:cubicBezTo>
                    <a:pt x="20" y="14"/>
                    <a:pt x="14" y="21"/>
                    <a:pt x="8" y="30"/>
                  </a:cubicBezTo>
                  <a:cubicBezTo>
                    <a:pt x="3" y="40"/>
                    <a:pt x="0" y="49"/>
                    <a:pt x="0" y="59"/>
                  </a:cubicBezTo>
                  <a:cubicBezTo>
                    <a:pt x="0" y="70"/>
                    <a:pt x="3" y="80"/>
                    <a:pt x="8" y="89"/>
                  </a:cubicBezTo>
                  <a:cubicBezTo>
                    <a:pt x="14" y="99"/>
                    <a:pt x="20" y="106"/>
                    <a:pt x="29" y="111"/>
                  </a:cubicBezTo>
                  <a:cubicBezTo>
                    <a:pt x="39" y="117"/>
                    <a:pt x="48" y="119"/>
                    <a:pt x="59" y="119"/>
                  </a:cubicBezTo>
                  <a:lnTo>
                    <a:pt x="355" y="119"/>
                  </a:lnTo>
                  <a:lnTo>
                    <a:pt x="355" y="119"/>
                  </a:lnTo>
                  <a:lnTo>
                    <a:pt x="355" y="119"/>
                  </a:lnTo>
                  <a:cubicBezTo>
                    <a:pt x="366" y="119"/>
                    <a:pt x="376" y="117"/>
                    <a:pt x="385" y="111"/>
                  </a:cubicBezTo>
                  <a:cubicBezTo>
                    <a:pt x="395" y="106"/>
                    <a:pt x="401" y="99"/>
                    <a:pt x="406" y="89"/>
                  </a:cubicBezTo>
                  <a:cubicBezTo>
                    <a:pt x="412" y="80"/>
                    <a:pt x="414" y="70"/>
                    <a:pt x="414" y="59"/>
                  </a:cubicBezTo>
                  <a:cubicBezTo>
                    <a:pt x="414" y="49"/>
                    <a:pt x="412" y="40"/>
                    <a:pt x="406" y="30"/>
                  </a:cubicBezTo>
                  <a:cubicBezTo>
                    <a:pt x="401" y="21"/>
                    <a:pt x="395" y="14"/>
                    <a:pt x="385" y="8"/>
                  </a:cubicBezTo>
                  <a:cubicBezTo>
                    <a:pt x="376" y="3"/>
                    <a:pt x="366" y="0"/>
                    <a:pt x="355" y="0"/>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50" name="Google Shape;150;p179"/>
            <p:cNvSpPr/>
            <p:nvPr/>
          </p:nvSpPr>
          <p:spPr>
            <a:xfrm>
              <a:off x="5727380" y="2951159"/>
              <a:ext cx="28205" cy="28206"/>
            </a:xfrm>
            <a:custGeom>
              <a:avLst/>
              <a:gdLst/>
              <a:ahLst/>
              <a:cxnLst/>
              <a:rect l="l" t="t" r="r" b="b"/>
              <a:pathLst>
                <a:path w="119" h="120" extrusionOk="0">
                  <a:moveTo>
                    <a:pt x="118" y="59"/>
                  </a:moveTo>
                  <a:cubicBezTo>
                    <a:pt x="118" y="70"/>
                    <a:pt x="116" y="80"/>
                    <a:pt x="110" y="89"/>
                  </a:cubicBezTo>
                  <a:cubicBezTo>
                    <a:pt x="105" y="99"/>
                    <a:pt x="99" y="106"/>
                    <a:pt x="89" y="111"/>
                  </a:cubicBezTo>
                  <a:cubicBezTo>
                    <a:pt x="80" y="117"/>
                    <a:pt x="70" y="119"/>
                    <a:pt x="59" y="119"/>
                  </a:cubicBezTo>
                  <a:cubicBezTo>
                    <a:pt x="48" y="119"/>
                    <a:pt x="40" y="117"/>
                    <a:pt x="30" y="111"/>
                  </a:cubicBezTo>
                  <a:cubicBezTo>
                    <a:pt x="21" y="106"/>
                    <a:pt x="14" y="99"/>
                    <a:pt x="8" y="89"/>
                  </a:cubicBezTo>
                  <a:cubicBezTo>
                    <a:pt x="3" y="80"/>
                    <a:pt x="0" y="70"/>
                    <a:pt x="0" y="59"/>
                  </a:cubicBezTo>
                  <a:cubicBezTo>
                    <a:pt x="0" y="49"/>
                    <a:pt x="3" y="40"/>
                    <a:pt x="8" y="30"/>
                  </a:cubicBezTo>
                  <a:cubicBezTo>
                    <a:pt x="14" y="21"/>
                    <a:pt x="21" y="14"/>
                    <a:pt x="30" y="8"/>
                  </a:cubicBezTo>
                  <a:cubicBezTo>
                    <a:pt x="40" y="3"/>
                    <a:pt x="48" y="0"/>
                    <a:pt x="59" y="0"/>
                  </a:cubicBezTo>
                  <a:cubicBezTo>
                    <a:pt x="70" y="0"/>
                    <a:pt x="80" y="3"/>
                    <a:pt x="89" y="8"/>
                  </a:cubicBezTo>
                  <a:cubicBezTo>
                    <a:pt x="99" y="14"/>
                    <a:pt x="105" y="21"/>
                    <a:pt x="110" y="30"/>
                  </a:cubicBezTo>
                  <a:cubicBezTo>
                    <a:pt x="116" y="40"/>
                    <a:pt x="118" y="49"/>
                    <a:pt x="118" y="5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51" name="Google Shape;151;p179"/>
            <p:cNvSpPr/>
            <p:nvPr/>
          </p:nvSpPr>
          <p:spPr>
            <a:xfrm>
              <a:off x="4268007" y="3035775"/>
              <a:ext cx="617387" cy="84616"/>
            </a:xfrm>
            <a:custGeom>
              <a:avLst/>
              <a:gdLst/>
              <a:ahLst/>
              <a:cxnLst/>
              <a:rect l="l" t="t" r="r" b="b"/>
              <a:pathLst>
                <a:path w="2606" h="357" extrusionOk="0">
                  <a:moveTo>
                    <a:pt x="2546" y="0"/>
                  </a:moveTo>
                  <a:lnTo>
                    <a:pt x="59" y="0"/>
                  </a:lnTo>
                  <a:lnTo>
                    <a:pt x="59" y="0"/>
                  </a:lnTo>
                  <a:lnTo>
                    <a:pt x="59" y="0"/>
                  </a:lnTo>
                  <a:cubicBezTo>
                    <a:pt x="48" y="0"/>
                    <a:pt x="38" y="3"/>
                    <a:pt x="29" y="8"/>
                  </a:cubicBezTo>
                  <a:cubicBezTo>
                    <a:pt x="19" y="14"/>
                    <a:pt x="13" y="21"/>
                    <a:pt x="8" y="30"/>
                  </a:cubicBezTo>
                  <a:cubicBezTo>
                    <a:pt x="2" y="40"/>
                    <a:pt x="0" y="49"/>
                    <a:pt x="0" y="60"/>
                  </a:cubicBezTo>
                  <a:cubicBezTo>
                    <a:pt x="0" y="71"/>
                    <a:pt x="2" y="80"/>
                    <a:pt x="8" y="89"/>
                  </a:cubicBezTo>
                  <a:cubicBezTo>
                    <a:pt x="13" y="99"/>
                    <a:pt x="19" y="106"/>
                    <a:pt x="29" y="111"/>
                  </a:cubicBezTo>
                  <a:cubicBezTo>
                    <a:pt x="38" y="116"/>
                    <a:pt x="48" y="119"/>
                    <a:pt x="59" y="119"/>
                  </a:cubicBezTo>
                  <a:lnTo>
                    <a:pt x="59" y="119"/>
                  </a:lnTo>
                  <a:lnTo>
                    <a:pt x="1126" y="119"/>
                  </a:lnTo>
                  <a:lnTo>
                    <a:pt x="1126" y="237"/>
                  </a:lnTo>
                  <a:lnTo>
                    <a:pt x="533" y="237"/>
                  </a:lnTo>
                  <a:lnTo>
                    <a:pt x="533" y="237"/>
                  </a:lnTo>
                  <a:cubicBezTo>
                    <a:pt x="524" y="238"/>
                    <a:pt x="516" y="241"/>
                    <a:pt x="509" y="245"/>
                  </a:cubicBezTo>
                  <a:cubicBezTo>
                    <a:pt x="498" y="251"/>
                    <a:pt x="492" y="258"/>
                    <a:pt x="487" y="267"/>
                  </a:cubicBezTo>
                  <a:cubicBezTo>
                    <a:pt x="481" y="277"/>
                    <a:pt x="479" y="286"/>
                    <a:pt x="479" y="297"/>
                  </a:cubicBezTo>
                  <a:cubicBezTo>
                    <a:pt x="479" y="308"/>
                    <a:pt x="481" y="318"/>
                    <a:pt x="487" y="327"/>
                  </a:cubicBezTo>
                  <a:cubicBezTo>
                    <a:pt x="492" y="337"/>
                    <a:pt x="498" y="344"/>
                    <a:pt x="509" y="349"/>
                  </a:cubicBezTo>
                  <a:cubicBezTo>
                    <a:pt x="516" y="354"/>
                    <a:pt x="524" y="355"/>
                    <a:pt x="533" y="356"/>
                  </a:cubicBezTo>
                  <a:lnTo>
                    <a:pt x="2132" y="356"/>
                  </a:lnTo>
                  <a:lnTo>
                    <a:pt x="2132" y="356"/>
                  </a:lnTo>
                  <a:cubicBezTo>
                    <a:pt x="2141" y="355"/>
                    <a:pt x="2149" y="354"/>
                    <a:pt x="2156" y="349"/>
                  </a:cubicBezTo>
                  <a:cubicBezTo>
                    <a:pt x="2166" y="344"/>
                    <a:pt x="2173" y="337"/>
                    <a:pt x="2178" y="327"/>
                  </a:cubicBezTo>
                  <a:cubicBezTo>
                    <a:pt x="2184" y="318"/>
                    <a:pt x="2186" y="308"/>
                    <a:pt x="2186" y="297"/>
                  </a:cubicBezTo>
                  <a:cubicBezTo>
                    <a:pt x="2186" y="286"/>
                    <a:pt x="2184" y="277"/>
                    <a:pt x="2178" y="267"/>
                  </a:cubicBezTo>
                  <a:cubicBezTo>
                    <a:pt x="2173" y="258"/>
                    <a:pt x="2166" y="251"/>
                    <a:pt x="2156" y="245"/>
                  </a:cubicBezTo>
                  <a:cubicBezTo>
                    <a:pt x="2149" y="241"/>
                    <a:pt x="2141" y="238"/>
                    <a:pt x="2132" y="237"/>
                  </a:cubicBezTo>
                  <a:lnTo>
                    <a:pt x="1480" y="237"/>
                  </a:lnTo>
                  <a:lnTo>
                    <a:pt x="1480" y="119"/>
                  </a:lnTo>
                  <a:lnTo>
                    <a:pt x="2546" y="119"/>
                  </a:lnTo>
                  <a:lnTo>
                    <a:pt x="2546" y="119"/>
                  </a:lnTo>
                  <a:lnTo>
                    <a:pt x="2546" y="119"/>
                  </a:lnTo>
                  <a:cubicBezTo>
                    <a:pt x="2557" y="119"/>
                    <a:pt x="2567" y="116"/>
                    <a:pt x="2576" y="111"/>
                  </a:cubicBezTo>
                  <a:cubicBezTo>
                    <a:pt x="2586" y="106"/>
                    <a:pt x="2592" y="99"/>
                    <a:pt x="2597" y="89"/>
                  </a:cubicBezTo>
                  <a:cubicBezTo>
                    <a:pt x="2603" y="80"/>
                    <a:pt x="2605" y="71"/>
                    <a:pt x="2605" y="60"/>
                  </a:cubicBezTo>
                  <a:cubicBezTo>
                    <a:pt x="2605" y="49"/>
                    <a:pt x="2603" y="40"/>
                    <a:pt x="2597" y="30"/>
                  </a:cubicBezTo>
                  <a:cubicBezTo>
                    <a:pt x="2592" y="21"/>
                    <a:pt x="2586" y="14"/>
                    <a:pt x="2576" y="8"/>
                  </a:cubicBezTo>
                  <a:cubicBezTo>
                    <a:pt x="2567" y="3"/>
                    <a:pt x="2557" y="0"/>
                    <a:pt x="2546" y="0"/>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52" name="Google Shape;152;p179"/>
            <p:cNvSpPr/>
            <p:nvPr/>
          </p:nvSpPr>
          <p:spPr>
            <a:xfrm>
              <a:off x="4912555" y="3035775"/>
              <a:ext cx="168188" cy="28205"/>
            </a:xfrm>
            <a:custGeom>
              <a:avLst/>
              <a:gdLst/>
              <a:ahLst/>
              <a:cxnLst/>
              <a:rect l="l" t="t" r="r" b="b"/>
              <a:pathLst>
                <a:path w="712" h="120" extrusionOk="0">
                  <a:moveTo>
                    <a:pt x="652" y="119"/>
                  </a:moveTo>
                  <a:lnTo>
                    <a:pt x="59" y="119"/>
                  </a:lnTo>
                  <a:lnTo>
                    <a:pt x="59" y="119"/>
                  </a:lnTo>
                  <a:cubicBezTo>
                    <a:pt x="48" y="119"/>
                    <a:pt x="39" y="117"/>
                    <a:pt x="29" y="111"/>
                  </a:cubicBezTo>
                  <a:cubicBezTo>
                    <a:pt x="20" y="107"/>
                    <a:pt x="14" y="99"/>
                    <a:pt x="8" y="89"/>
                  </a:cubicBezTo>
                  <a:cubicBezTo>
                    <a:pt x="3" y="80"/>
                    <a:pt x="0" y="71"/>
                    <a:pt x="0" y="60"/>
                  </a:cubicBezTo>
                  <a:cubicBezTo>
                    <a:pt x="0" y="49"/>
                    <a:pt x="3" y="40"/>
                    <a:pt x="8" y="30"/>
                  </a:cubicBezTo>
                  <a:cubicBezTo>
                    <a:pt x="14" y="21"/>
                    <a:pt x="20" y="14"/>
                    <a:pt x="29" y="8"/>
                  </a:cubicBezTo>
                  <a:cubicBezTo>
                    <a:pt x="39" y="3"/>
                    <a:pt x="48" y="0"/>
                    <a:pt x="59" y="0"/>
                  </a:cubicBezTo>
                  <a:lnTo>
                    <a:pt x="652" y="0"/>
                  </a:lnTo>
                  <a:lnTo>
                    <a:pt x="652" y="0"/>
                  </a:lnTo>
                  <a:lnTo>
                    <a:pt x="652" y="0"/>
                  </a:lnTo>
                  <a:cubicBezTo>
                    <a:pt x="662" y="0"/>
                    <a:pt x="672" y="3"/>
                    <a:pt x="681" y="8"/>
                  </a:cubicBezTo>
                  <a:cubicBezTo>
                    <a:pt x="691" y="14"/>
                    <a:pt x="698" y="21"/>
                    <a:pt x="703" y="30"/>
                  </a:cubicBezTo>
                  <a:cubicBezTo>
                    <a:pt x="709" y="40"/>
                    <a:pt x="711" y="49"/>
                    <a:pt x="711" y="60"/>
                  </a:cubicBezTo>
                  <a:cubicBezTo>
                    <a:pt x="711" y="71"/>
                    <a:pt x="709" y="80"/>
                    <a:pt x="703" y="89"/>
                  </a:cubicBezTo>
                  <a:cubicBezTo>
                    <a:pt x="698" y="99"/>
                    <a:pt x="691" y="106"/>
                    <a:pt x="681" y="111"/>
                  </a:cubicBezTo>
                  <a:cubicBezTo>
                    <a:pt x="672" y="116"/>
                    <a:pt x="662" y="119"/>
                    <a:pt x="652" y="11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53" name="Google Shape;153;p179"/>
            <p:cNvSpPr/>
            <p:nvPr/>
          </p:nvSpPr>
          <p:spPr>
            <a:xfrm>
              <a:off x="4071613" y="3035775"/>
              <a:ext cx="168189" cy="28205"/>
            </a:xfrm>
            <a:custGeom>
              <a:avLst/>
              <a:gdLst/>
              <a:ahLst/>
              <a:cxnLst/>
              <a:rect l="l" t="t" r="r" b="b"/>
              <a:pathLst>
                <a:path w="711" h="120" extrusionOk="0">
                  <a:moveTo>
                    <a:pt x="651" y="119"/>
                  </a:moveTo>
                  <a:lnTo>
                    <a:pt x="59" y="119"/>
                  </a:lnTo>
                  <a:lnTo>
                    <a:pt x="59" y="119"/>
                  </a:lnTo>
                  <a:lnTo>
                    <a:pt x="59" y="119"/>
                  </a:lnTo>
                  <a:cubicBezTo>
                    <a:pt x="48" y="119"/>
                    <a:pt x="38" y="116"/>
                    <a:pt x="29" y="111"/>
                  </a:cubicBezTo>
                  <a:cubicBezTo>
                    <a:pt x="19" y="106"/>
                    <a:pt x="13" y="99"/>
                    <a:pt x="8" y="89"/>
                  </a:cubicBezTo>
                  <a:cubicBezTo>
                    <a:pt x="2" y="80"/>
                    <a:pt x="0" y="71"/>
                    <a:pt x="0" y="60"/>
                  </a:cubicBezTo>
                  <a:cubicBezTo>
                    <a:pt x="0" y="49"/>
                    <a:pt x="2" y="40"/>
                    <a:pt x="8" y="30"/>
                  </a:cubicBezTo>
                  <a:cubicBezTo>
                    <a:pt x="13" y="21"/>
                    <a:pt x="19" y="14"/>
                    <a:pt x="29" y="8"/>
                  </a:cubicBezTo>
                  <a:cubicBezTo>
                    <a:pt x="38" y="3"/>
                    <a:pt x="48" y="0"/>
                    <a:pt x="59" y="0"/>
                  </a:cubicBezTo>
                  <a:lnTo>
                    <a:pt x="59" y="0"/>
                  </a:lnTo>
                  <a:lnTo>
                    <a:pt x="651" y="0"/>
                  </a:lnTo>
                  <a:lnTo>
                    <a:pt x="651" y="0"/>
                  </a:lnTo>
                  <a:lnTo>
                    <a:pt x="651" y="0"/>
                  </a:lnTo>
                  <a:cubicBezTo>
                    <a:pt x="662" y="0"/>
                    <a:pt x="671" y="3"/>
                    <a:pt x="681" y="8"/>
                  </a:cubicBezTo>
                  <a:cubicBezTo>
                    <a:pt x="690" y="14"/>
                    <a:pt x="696" y="21"/>
                    <a:pt x="702" y="30"/>
                  </a:cubicBezTo>
                  <a:cubicBezTo>
                    <a:pt x="707" y="40"/>
                    <a:pt x="710" y="49"/>
                    <a:pt x="710" y="60"/>
                  </a:cubicBezTo>
                  <a:cubicBezTo>
                    <a:pt x="710" y="71"/>
                    <a:pt x="707" y="80"/>
                    <a:pt x="702" y="89"/>
                  </a:cubicBezTo>
                  <a:cubicBezTo>
                    <a:pt x="696" y="99"/>
                    <a:pt x="690" y="106"/>
                    <a:pt x="681" y="111"/>
                  </a:cubicBezTo>
                  <a:cubicBezTo>
                    <a:pt x="671" y="116"/>
                    <a:pt x="662" y="119"/>
                    <a:pt x="651" y="11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54" name="Google Shape;154;p179"/>
            <p:cNvSpPr/>
            <p:nvPr/>
          </p:nvSpPr>
          <p:spPr>
            <a:xfrm>
              <a:off x="5418165" y="1043632"/>
              <a:ext cx="56411" cy="56411"/>
            </a:xfrm>
            <a:custGeom>
              <a:avLst/>
              <a:gdLst/>
              <a:ahLst/>
              <a:cxnLst/>
              <a:rect l="l" t="t" r="r" b="b"/>
              <a:pathLst>
                <a:path w="238" h="238" extrusionOk="0">
                  <a:moveTo>
                    <a:pt x="118" y="237"/>
                  </a:moveTo>
                  <a:lnTo>
                    <a:pt x="118" y="237"/>
                  </a:lnTo>
                  <a:cubicBezTo>
                    <a:pt x="140" y="237"/>
                    <a:pt x="159" y="232"/>
                    <a:pt x="177" y="221"/>
                  </a:cubicBezTo>
                  <a:cubicBezTo>
                    <a:pt x="196" y="210"/>
                    <a:pt x="210" y="197"/>
                    <a:pt x="221" y="178"/>
                  </a:cubicBezTo>
                  <a:cubicBezTo>
                    <a:pt x="232" y="159"/>
                    <a:pt x="237" y="139"/>
                    <a:pt x="237" y="118"/>
                  </a:cubicBezTo>
                  <a:cubicBezTo>
                    <a:pt x="237" y="96"/>
                    <a:pt x="232" y="78"/>
                    <a:pt x="221" y="59"/>
                  </a:cubicBezTo>
                  <a:cubicBezTo>
                    <a:pt x="210" y="40"/>
                    <a:pt x="196" y="27"/>
                    <a:pt x="177" y="16"/>
                  </a:cubicBezTo>
                  <a:cubicBezTo>
                    <a:pt x="159" y="5"/>
                    <a:pt x="140" y="0"/>
                    <a:pt x="118" y="0"/>
                  </a:cubicBezTo>
                  <a:cubicBezTo>
                    <a:pt x="96" y="0"/>
                    <a:pt x="78" y="5"/>
                    <a:pt x="59" y="16"/>
                  </a:cubicBezTo>
                  <a:cubicBezTo>
                    <a:pt x="40" y="27"/>
                    <a:pt x="27" y="40"/>
                    <a:pt x="16" y="59"/>
                  </a:cubicBezTo>
                  <a:cubicBezTo>
                    <a:pt x="5" y="78"/>
                    <a:pt x="0" y="97"/>
                    <a:pt x="0" y="118"/>
                  </a:cubicBezTo>
                  <a:lnTo>
                    <a:pt x="0" y="118"/>
                  </a:lnTo>
                  <a:lnTo>
                    <a:pt x="0" y="118"/>
                  </a:lnTo>
                  <a:cubicBezTo>
                    <a:pt x="0" y="140"/>
                    <a:pt x="5" y="159"/>
                    <a:pt x="16" y="178"/>
                  </a:cubicBezTo>
                  <a:cubicBezTo>
                    <a:pt x="27" y="197"/>
                    <a:pt x="40" y="210"/>
                    <a:pt x="59" y="221"/>
                  </a:cubicBezTo>
                  <a:cubicBezTo>
                    <a:pt x="78" y="232"/>
                    <a:pt x="96" y="237"/>
                    <a:pt x="118" y="237"/>
                  </a:cubicBezTo>
                  <a:close/>
                  <a:moveTo>
                    <a:pt x="118" y="59"/>
                  </a:moveTo>
                  <a:lnTo>
                    <a:pt x="118" y="59"/>
                  </a:lnTo>
                  <a:cubicBezTo>
                    <a:pt x="129" y="59"/>
                    <a:pt x="139" y="61"/>
                    <a:pt x="148" y="67"/>
                  </a:cubicBezTo>
                  <a:cubicBezTo>
                    <a:pt x="158" y="72"/>
                    <a:pt x="165" y="79"/>
                    <a:pt x="170" y="89"/>
                  </a:cubicBezTo>
                  <a:cubicBezTo>
                    <a:pt x="176" y="98"/>
                    <a:pt x="177" y="107"/>
                    <a:pt x="177" y="118"/>
                  </a:cubicBezTo>
                  <a:cubicBezTo>
                    <a:pt x="177" y="128"/>
                    <a:pt x="176" y="139"/>
                    <a:pt x="170" y="148"/>
                  </a:cubicBezTo>
                  <a:cubicBezTo>
                    <a:pt x="165" y="157"/>
                    <a:pt x="158" y="164"/>
                    <a:pt x="148" y="170"/>
                  </a:cubicBezTo>
                  <a:cubicBezTo>
                    <a:pt x="139" y="175"/>
                    <a:pt x="129" y="178"/>
                    <a:pt x="118" y="178"/>
                  </a:cubicBezTo>
                  <a:cubicBezTo>
                    <a:pt x="107" y="178"/>
                    <a:pt x="99" y="175"/>
                    <a:pt x="89" y="170"/>
                  </a:cubicBezTo>
                  <a:cubicBezTo>
                    <a:pt x="80" y="164"/>
                    <a:pt x="72" y="157"/>
                    <a:pt x="67" y="148"/>
                  </a:cubicBezTo>
                  <a:cubicBezTo>
                    <a:pt x="62" y="139"/>
                    <a:pt x="59" y="129"/>
                    <a:pt x="59" y="118"/>
                  </a:cubicBezTo>
                  <a:lnTo>
                    <a:pt x="59" y="118"/>
                  </a:lnTo>
                  <a:cubicBezTo>
                    <a:pt x="59" y="108"/>
                    <a:pt x="62" y="98"/>
                    <a:pt x="67" y="89"/>
                  </a:cubicBezTo>
                  <a:cubicBezTo>
                    <a:pt x="73" y="80"/>
                    <a:pt x="79" y="73"/>
                    <a:pt x="89" y="67"/>
                  </a:cubicBezTo>
                  <a:cubicBezTo>
                    <a:pt x="98" y="62"/>
                    <a:pt x="107" y="59"/>
                    <a:pt x="118" y="59"/>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55" name="Google Shape;155;p179"/>
            <p:cNvSpPr/>
            <p:nvPr/>
          </p:nvSpPr>
          <p:spPr>
            <a:xfrm>
              <a:off x="4576178" y="1057213"/>
              <a:ext cx="84616" cy="84616"/>
            </a:xfrm>
            <a:custGeom>
              <a:avLst/>
              <a:gdLst/>
              <a:ahLst/>
              <a:cxnLst/>
              <a:rect l="l" t="t" r="r" b="b"/>
              <a:pathLst>
                <a:path w="357" h="356" extrusionOk="0">
                  <a:moveTo>
                    <a:pt x="178" y="355"/>
                  </a:moveTo>
                  <a:lnTo>
                    <a:pt x="178" y="355"/>
                  </a:lnTo>
                  <a:cubicBezTo>
                    <a:pt x="211" y="355"/>
                    <a:pt x="239" y="349"/>
                    <a:pt x="267" y="332"/>
                  </a:cubicBezTo>
                  <a:cubicBezTo>
                    <a:pt x="296" y="316"/>
                    <a:pt x="316" y="295"/>
                    <a:pt x="332" y="267"/>
                  </a:cubicBezTo>
                  <a:cubicBezTo>
                    <a:pt x="349" y="238"/>
                    <a:pt x="356" y="211"/>
                    <a:pt x="356" y="178"/>
                  </a:cubicBezTo>
                  <a:cubicBezTo>
                    <a:pt x="356" y="145"/>
                    <a:pt x="349" y="117"/>
                    <a:pt x="332" y="89"/>
                  </a:cubicBezTo>
                  <a:cubicBezTo>
                    <a:pt x="316" y="61"/>
                    <a:pt x="296" y="40"/>
                    <a:pt x="267" y="24"/>
                  </a:cubicBezTo>
                  <a:cubicBezTo>
                    <a:pt x="239" y="8"/>
                    <a:pt x="211" y="0"/>
                    <a:pt x="178" y="0"/>
                  </a:cubicBezTo>
                  <a:cubicBezTo>
                    <a:pt x="145" y="0"/>
                    <a:pt x="117" y="8"/>
                    <a:pt x="89" y="24"/>
                  </a:cubicBezTo>
                  <a:cubicBezTo>
                    <a:pt x="61" y="40"/>
                    <a:pt x="40" y="61"/>
                    <a:pt x="24" y="89"/>
                  </a:cubicBezTo>
                  <a:cubicBezTo>
                    <a:pt x="8" y="117"/>
                    <a:pt x="0" y="145"/>
                    <a:pt x="0" y="178"/>
                  </a:cubicBezTo>
                  <a:lnTo>
                    <a:pt x="0" y="178"/>
                  </a:lnTo>
                  <a:cubicBezTo>
                    <a:pt x="0" y="211"/>
                    <a:pt x="8" y="238"/>
                    <a:pt x="24" y="267"/>
                  </a:cubicBezTo>
                  <a:cubicBezTo>
                    <a:pt x="40" y="295"/>
                    <a:pt x="61" y="315"/>
                    <a:pt x="89" y="332"/>
                  </a:cubicBezTo>
                  <a:cubicBezTo>
                    <a:pt x="117" y="348"/>
                    <a:pt x="145" y="355"/>
                    <a:pt x="178" y="355"/>
                  </a:cubicBezTo>
                  <a:close/>
                  <a:moveTo>
                    <a:pt x="178" y="89"/>
                  </a:moveTo>
                  <a:lnTo>
                    <a:pt x="178" y="89"/>
                  </a:lnTo>
                  <a:lnTo>
                    <a:pt x="178" y="89"/>
                  </a:lnTo>
                  <a:cubicBezTo>
                    <a:pt x="194" y="89"/>
                    <a:pt x="208" y="93"/>
                    <a:pt x="222" y="101"/>
                  </a:cubicBezTo>
                  <a:cubicBezTo>
                    <a:pt x="236" y="109"/>
                    <a:pt x="247" y="118"/>
                    <a:pt x="255" y="133"/>
                  </a:cubicBezTo>
                  <a:cubicBezTo>
                    <a:pt x="263" y="147"/>
                    <a:pt x="267" y="161"/>
                    <a:pt x="267" y="178"/>
                  </a:cubicBezTo>
                  <a:cubicBezTo>
                    <a:pt x="267" y="194"/>
                    <a:pt x="263" y="208"/>
                    <a:pt x="255" y="222"/>
                  </a:cubicBezTo>
                  <a:cubicBezTo>
                    <a:pt x="247" y="236"/>
                    <a:pt x="236" y="247"/>
                    <a:pt x="222" y="255"/>
                  </a:cubicBezTo>
                  <a:cubicBezTo>
                    <a:pt x="208" y="263"/>
                    <a:pt x="194" y="267"/>
                    <a:pt x="178" y="267"/>
                  </a:cubicBezTo>
                  <a:cubicBezTo>
                    <a:pt x="162" y="267"/>
                    <a:pt x="148" y="263"/>
                    <a:pt x="133" y="255"/>
                  </a:cubicBezTo>
                  <a:cubicBezTo>
                    <a:pt x="119" y="247"/>
                    <a:pt x="109" y="236"/>
                    <a:pt x="101" y="222"/>
                  </a:cubicBezTo>
                  <a:cubicBezTo>
                    <a:pt x="93" y="208"/>
                    <a:pt x="89" y="194"/>
                    <a:pt x="89" y="178"/>
                  </a:cubicBezTo>
                  <a:lnTo>
                    <a:pt x="89" y="178"/>
                  </a:lnTo>
                  <a:lnTo>
                    <a:pt x="89" y="178"/>
                  </a:lnTo>
                  <a:cubicBezTo>
                    <a:pt x="89" y="161"/>
                    <a:pt x="93" y="147"/>
                    <a:pt x="101" y="133"/>
                  </a:cubicBezTo>
                  <a:cubicBezTo>
                    <a:pt x="109" y="118"/>
                    <a:pt x="119" y="109"/>
                    <a:pt x="133" y="101"/>
                  </a:cubicBezTo>
                  <a:cubicBezTo>
                    <a:pt x="148" y="93"/>
                    <a:pt x="162" y="89"/>
                    <a:pt x="178" y="89"/>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56" name="Google Shape;156;p179"/>
            <p:cNvSpPr/>
            <p:nvPr/>
          </p:nvSpPr>
          <p:spPr>
            <a:xfrm>
              <a:off x="5580085" y="1241071"/>
              <a:ext cx="53277" cy="53277"/>
            </a:xfrm>
            <a:custGeom>
              <a:avLst/>
              <a:gdLst/>
              <a:ahLst/>
              <a:cxnLst/>
              <a:rect l="l" t="t" r="r" b="b"/>
              <a:pathLst>
                <a:path w="223" h="223" extrusionOk="0">
                  <a:moveTo>
                    <a:pt x="111" y="0"/>
                  </a:moveTo>
                  <a:lnTo>
                    <a:pt x="111" y="0"/>
                  </a:lnTo>
                  <a:cubicBezTo>
                    <a:pt x="91" y="0"/>
                    <a:pt x="74" y="5"/>
                    <a:pt x="56" y="15"/>
                  </a:cubicBezTo>
                  <a:cubicBezTo>
                    <a:pt x="39" y="25"/>
                    <a:pt x="25" y="37"/>
                    <a:pt x="15" y="55"/>
                  </a:cubicBezTo>
                  <a:cubicBezTo>
                    <a:pt x="5" y="72"/>
                    <a:pt x="0" y="90"/>
                    <a:pt x="0" y="111"/>
                  </a:cubicBezTo>
                  <a:cubicBezTo>
                    <a:pt x="0" y="131"/>
                    <a:pt x="5" y="148"/>
                    <a:pt x="15" y="166"/>
                  </a:cubicBezTo>
                  <a:cubicBezTo>
                    <a:pt x="25" y="183"/>
                    <a:pt x="39" y="197"/>
                    <a:pt x="56" y="207"/>
                  </a:cubicBezTo>
                  <a:cubicBezTo>
                    <a:pt x="74" y="217"/>
                    <a:pt x="91" y="222"/>
                    <a:pt x="111" y="222"/>
                  </a:cubicBezTo>
                  <a:cubicBezTo>
                    <a:pt x="132" y="222"/>
                    <a:pt x="150" y="217"/>
                    <a:pt x="167" y="207"/>
                  </a:cubicBezTo>
                  <a:cubicBezTo>
                    <a:pt x="185" y="197"/>
                    <a:pt x="197" y="183"/>
                    <a:pt x="207" y="166"/>
                  </a:cubicBezTo>
                  <a:cubicBezTo>
                    <a:pt x="217" y="148"/>
                    <a:pt x="222" y="131"/>
                    <a:pt x="222" y="111"/>
                  </a:cubicBezTo>
                  <a:lnTo>
                    <a:pt x="222" y="111"/>
                  </a:lnTo>
                  <a:lnTo>
                    <a:pt x="222" y="111"/>
                  </a:lnTo>
                  <a:cubicBezTo>
                    <a:pt x="222" y="90"/>
                    <a:pt x="217" y="72"/>
                    <a:pt x="207" y="55"/>
                  </a:cubicBezTo>
                  <a:cubicBezTo>
                    <a:pt x="197" y="37"/>
                    <a:pt x="185" y="25"/>
                    <a:pt x="167" y="15"/>
                  </a:cubicBezTo>
                  <a:cubicBezTo>
                    <a:pt x="150" y="5"/>
                    <a:pt x="132" y="0"/>
                    <a:pt x="111" y="0"/>
                  </a:cubicBezTo>
                  <a:close/>
                  <a:moveTo>
                    <a:pt x="111" y="167"/>
                  </a:moveTo>
                  <a:lnTo>
                    <a:pt x="111" y="167"/>
                  </a:lnTo>
                  <a:cubicBezTo>
                    <a:pt x="101" y="167"/>
                    <a:pt x="92" y="164"/>
                    <a:pt x="83" y="159"/>
                  </a:cubicBezTo>
                  <a:cubicBezTo>
                    <a:pt x="74" y="154"/>
                    <a:pt x="68" y="148"/>
                    <a:pt x="63" y="139"/>
                  </a:cubicBezTo>
                  <a:cubicBezTo>
                    <a:pt x="58" y="130"/>
                    <a:pt x="55" y="121"/>
                    <a:pt x="55" y="111"/>
                  </a:cubicBezTo>
                  <a:cubicBezTo>
                    <a:pt x="55" y="101"/>
                    <a:pt x="58" y="92"/>
                    <a:pt x="63" y="83"/>
                  </a:cubicBezTo>
                  <a:cubicBezTo>
                    <a:pt x="68" y="74"/>
                    <a:pt x="74" y="68"/>
                    <a:pt x="83" y="63"/>
                  </a:cubicBezTo>
                  <a:cubicBezTo>
                    <a:pt x="92" y="57"/>
                    <a:pt x="101" y="55"/>
                    <a:pt x="111" y="55"/>
                  </a:cubicBezTo>
                  <a:cubicBezTo>
                    <a:pt x="121" y="55"/>
                    <a:pt x="130" y="57"/>
                    <a:pt x="139" y="63"/>
                  </a:cubicBezTo>
                  <a:cubicBezTo>
                    <a:pt x="148" y="68"/>
                    <a:pt x="154" y="74"/>
                    <a:pt x="159" y="83"/>
                  </a:cubicBezTo>
                  <a:cubicBezTo>
                    <a:pt x="165" y="92"/>
                    <a:pt x="167" y="101"/>
                    <a:pt x="167" y="111"/>
                  </a:cubicBezTo>
                  <a:lnTo>
                    <a:pt x="167" y="111"/>
                  </a:lnTo>
                  <a:lnTo>
                    <a:pt x="167" y="111"/>
                  </a:lnTo>
                  <a:cubicBezTo>
                    <a:pt x="167" y="121"/>
                    <a:pt x="165" y="130"/>
                    <a:pt x="159" y="139"/>
                  </a:cubicBezTo>
                  <a:cubicBezTo>
                    <a:pt x="154" y="148"/>
                    <a:pt x="148" y="154"/>
                    <a:pt x="139" y="159"/>
                  </a:cubicBezTo>
                  <a:cubicBezTo>
                    <a:pt x="130" y="164"/>
                    <a:pt x="121" y="167"/>
                    <a:pt x="111" y="167"/>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57" name="Google Shape;157;p179"/>
            <p:cNvSpPr/>
            <p:nvPr/>
          </p:nvSpPr>
          <p:spPr>
            <a:xfrm>
              <a:off x="3937898" y="1008114"/>
              <a:ext cx="56411" cy="56411"/>
            </a:xfrm>
            <a:custGeom>
              <a:avLst/>
              <a:gdLst/>
              <a:ahLst/>
              <a:cxnLst/>
              <a:rect l="l" t="t" r="r" b="b"/>
              <a:pathLst>
                <a:path w="238" h="238" extrusionOk="0">
                  <a:moveTo>
                    <a:pt x="118" y="0"/>
                  </a:moveTo>
                  <a:lnTo>
                    <a:pt x="118" y="0"/>
                  </a:lnTo>
                  <a:lnTo>
                    <a:pt x="118" y="0"/>
                  </a:lnTo>
                  <a:cubicBezTo>
                    <a:pt x="96" y="0"/>
                    <a:pt x="78" y="5"/>
                    <a:pt x="59" y="16"/>
                  </a:cubicBezTo>
                  <a:cubicBezTo>
                    <a:pt x="40" y="27"/>
                    <a:pt x="27" y="40"/>
                    <a:pt x="16" y="59"/>
                  </a:cubicBezTo>
                  <a:cubicBezTo>
                    <a:pt x="5" y="78"/>
                    <a:pt x="0" y="96"/>
                    <a:pt x="0" y="118"/>
                  </a:cubicBezTo>
                  <a:cubicBezTo>
                    <a:pt x="0" y="140"/>
                    <a:pt x="5" y="158"/>
                    <a:pt x="16" y="177"/>
                  </a:cubicBezTo>
                  <a:cubicBezTo>
                    <a:pt x="27" y="195"/>
                    <a:pt x="40" y="210"/>
                    <a:pt x="59" y="221"/>
                  </a:cubicBezTo>
                  <a:cubicBezTo>
                    <a:pt x="78" y="232"/>
                    <a:pt x="96" y="237"/>
                    <a:pt x="118" y="237"/>
                  </a:cubicBezTo>
                  <a:cubicBezTo>
                    <a:pt x="140" y="237"/>
                    <a:pt x="158" y="232"/>
                    <a:pt x="177" y="221"/>
                  </a:cubicBezTo>
                  <a:cubicBezTo>
                    <a:pt x="196" y="210"/>
                    <a:pt x="210" y="195"/>
                    <a:pt x="221" y="177"/>
                  </a:cubicBezTo>
                  <a:cubicBezTo>
                    <a:pt x="232" y="158"/>
                    <a:pt x="237" y="140"/>
                    <a:pt x="237" y="118"/>
                  </a:cubicBezTo>
                  <a:lnTo>
                    <a:pt x="237" y="118"/>
                  </a:lnTo>
                  <a:lnTo>
                    <a:pt x="237" y="118"/>
                  </a:lnTo>
                  <a:cubicBezTo>
                    <a:pt x="237" y="96"/>
                    <a:pt x="232" y="78"/>
                    <a:pt x="221" y="59"/>
                  </a:cubicBezTo>
                  <a:cubicBezTo>
                    <a:pt x="210" y="40"/>
                    <a:pt x="196" y="27"/>
                    <a:pt x="177" y="16"/>
                  </a:cubicBezTo>
                  <a:cubicBezTo>
                    <a:pt x="158" y="5"/>
                    <a:pt x="140" y="0"/>
                    <a:pt x="118" y="0"/>
                  </a:cubicBezTo>
                  <a:close/>
                  <a:moveTo>
                    <a:pt x="118" y="177"/>
                  </a:moveTo>
                  <a:lnTo>
                    <a:pt x="118" y="177"/>
                  </a:lnTo>
                  <a:cubicBezTo>
                    <a:pt x="107" y="177"/>
                    <a:pt x="98" y="175"/>
                    <a:pt x="89" y="170"/>
                  </a:cubicBezTo>
                  <a:cubicBezTo>
                    <a:pt x="79" y="164"/>
                    <a:pt x="72" y="157"/>
                    <a:pt x="67" y="148"/>
                  </a:cubicBezTo>
                  <a:cubicBezTo>
                    <a:pt x="61" y="138"/>
                    <a:pt x="59" y="129"/>
                    <a:pt x="59" y="118"/>
                  </a:cubicBezTo>
                  <a:cubicBezTo>
                    <a:pt x="59" y="107"/>
                    <a:pt x="61" y="98"/>
                    <a:pt x="67" y="89"/>
                  </a:cubicBezTo>
                  <a:cubicBezTo>
                    <a:pt x="72" y="79"/>
                    <a:pt x="79" y="72"/>
                    <a:pt x="89" y="67"/>
                  </a:cubicBezTo>
                  <a:cubicBezTo>
                    <a:pt x="98" y="62"/>
                    <a:pt x="107" y="59"/>
                    <a:pt x="118" y="59"/>
                  </a:cubicBezTo>
                  <a:cubicBezTo>
                    <a:pt x="129" y="59"/>
                    <a:pt x="138" y="62"/>
                    <a:pt x="148" y="67"/>
                  </a:cubicBezTo>
                  <a:cubicBezTo>
                    <a:pt x="157" y="72"/>
                    <a:pt x="163" y="79"/>
                    <a:pt x="169" y="89"/>
                  </a:cubicBezTo>
                  <a:cubicBezTo>
                    <a:pt x="174" y="98"/>
                    <a:pt x="177" y="107"/>
                    <a:pt x="177" y="118"/>
                  </a:cubicBezTo>
                  <a:lnTo>
                    <a:pt x="177" y="118"/>
                  </a:lnTo>
                  <a:lnTo>
                    <a:pt x="177" y="118"/>
                  </a:lnTo>
                  <a:cubicBezTo>
                    <a:pt x="177" y="129"/>
                    <a:pt x="174" y="138"/>
                    <a:pt x="169" y="148"/>
                  </a:cubicBezTo>
                  <a:cubicBezTo>
                    <a:pt x="163" y="157"/>
                    <a:pt x="156" y="163"/>
                    <a:pt x="147" y="169"/>
                  </a:cubicBezTo>
                  <a:cubicBezTo>
                    <a:pt x="137" y="174"/>
                    <a:pt x="129" y="177"/>
                    <a:pt x="118" y="177"/>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58" name="Google Shape;158;p179"/>
            <p:cNvSpPr/>
            <p:nvPr/>
          </p:nvSpPr>
          <p:spPr>
            <a:xfrm>
              <a:off x="3492878" y="1168990"/>
              <a:ext cx="56411" cy="56411"/>
            </a:xfrm>
            <a:custGeom>
              <a:avLst/>
              <a:gdLst/>
              <a:ahLst/>
              <a:cxnLst/>
              <a:rect l="l" t="t" r="r" b="b"/>
              <a:pathLst>
                <a:path w="239" h="239" extrusionOk="0">
                  <a:moveTo>
                    <a:pt x="238" y="120"/>
                  </a:moveTo>
                  <a:lnTo>
                    <a:pt x="238" y="120"/>
                  </a:lnTo>
                  <a:lnTo>
                    <a:pt x="238" y="119"/>
                  </a:lnTo>
                  <a:cubicBezTo>
                    <a:pt x="238" y="97"/>
                    <a:pt x="233" y="79"/>
                    <a:pt x="222" y="60"/>
                  </a:cubicBezTo>
                  <a:cubicBezTo>
                    <a:pt x="211" y="41"/>
                    <a:pt x="197" y="27"/>
                    <a:pt x="178" y="16"/>
                  </a:cubicBezTo>
                  <a:cubicBezTo>
                    <a:pt x="159" y="5"/>
                    <a:pt x="141" y="0"/>
                    <a:pt x="119" y="0"/>
                  </a:cubicBezTo>
                  <a:cubicBezTo>
                    <a:pt x="97" y="0"/>
                    <a:pt x="78" y="5"/>
                    <a:pt x="59" y="16"/>
                  </a:cubicBezTo>
                  <a:cubicBezTo>
                    <a:pt x="40" y="27"/>
                    <a:pt x="27" y="41"/>
                    <a:pt x="16" y="60"/>
                  </a:cubicBezTo>
                  <a:cubicBezTo>
                    <a:pt x="5" y="79"/>
                    <a:pt x="0" y="97"/>
                    <a:pt x="0" y="119"/>
                  </a:cubicBezTo>
                  <a:cubicBezTo>
                    <a:pt x="0" y="141"/>
                    <a:pt x="5" y="160"/>
                    <a:pt x="16" y="179"/>
                  </a:cubicBezTo>
                  <a:cubicBezTo>
                    <a:pt x="27" y="198"/>
                    <a:pt x="40" y="211"/>
                    <a:pt x="59" y="222"/>
                  </a:cubicBezTo>
                  <a:cubicBezTo>
                    <a:pt x="78" y="233"/>
                    <a:pt x="97" y="238"/>
                    <a:pt x="119" y="238"/>
                  </a:cubicBezTo>
                  <a:lnTo>
                    <a:pt x="119" y="238"/>
                  </a:lnTo>
                  <a:lnTo>
                    <a:pt x="119" y="238"/>
                  </a:lnTo>
                  <a:cubicBezTo>
                    <a:pt x="141" y="238"/>
                    <a:pt x="160" y="233"/>
                    <a:pt x="179" y="222"/>
                  </a:cubicBezTo>
                  <a:cubicBezTo>
                    <a:pt x="197" y="212"/>
                    <a:pt x="211" y="198"/>
                    <a:pt x="222" y="179"/>
                  </a:cubicBezTo>
                  <a:cubicBezTo>
                    <a:pt x="233" y="160"/>
                    <a:pt x="238" y="142"/>
                    <a:pt x="238" y="120"/>
                  </a:cubicBezTo>
                  <a:close/>
                  <a:moveTo>
                    <a:pt x="60" y="120"/>
                  </a:moveTo>
                  <a:lnTo>
                    <a:pt x="60" y="120"/>
                  </a:lnTo>
                  <a:lnTo>
                    <a:pt x="60" y="120"/>
                  </a:lnTo>
                  <a:cubicBezTo>
                    <a:pt x="60" y="109"/>
                    <a:pt x="62" y="99"/>
                    <a:pt x="68" y="90"/>
                  </a:cubicBezTo>
                  <a:cubicBezTo>
                    <a:pt x="73" y="80"/>
                    <a:pt x="80" y="74"/>
                    <a:pt x="90" y="69"/>
                  </a:cubicBezTo>
                  <a:cubicBezTo>
                    <a:pt x="99" y="63"/>
                    <a:pt x="108" y="61"/>
                    <a:pt x="119" y="61"/>
                  </a:cubicBezTo>
                  <a:cubicBezTo>
                    <a:pt x="130" y="61"/>
                    <a:pt x="140" y="63"/>
                    <a:pt x="149" y="69"/>
                  </a:cubicBezTo>
                  <a:cubicBezTo>
                    <a:pt x="158" y="74"/>
                    <a:pt x="165" y="80"/>
                    <a:pt x="171" y="90"/>
                  </a:cubicBezTo>
                  <a:cubicBezTo>
                    <a:pt x="176" y="99"/>
                    <a:pt x="179" y="109"/>
                    <a:pt x="179" y="120"/>
                  </a:cubicBezTo>
                  <a:lnTo>
                    <a:pt x="179" y="120"/>
                  </a:lnTo>
                  <a:lnTo>
                    <a:pt x="179" y="120"/>
                  </a:lnTo>
                  <a:lnTo>
                    <a:pt x="179" y="120"/>
                  </a:lnTo>
                  <a:cubicBezTo>
                    <a:pt x="179" y="131"/>
                    <a:pt x="176" y="139"/>
                    <a:pt x="171" y="149"/>
                  </a:cubicBezTo>
                  <a:cubicBezTo>
                    <a:pt x="165" y="158"/>
                    <a:pt x="158" y="165"/>
                    <a:pt x="149" y="171"/>
                  </a:cubicBezTo>
                  <a:cubicBezTo>
                    <a:pt x="140" y="176"/>
                    <a:pt x="130" y="179"/>
                    <a:pt x="119" y="179"/>
                  </a:cubicBezTo>
                  <a:cubicBezTo>
                    <a:pt x="108" y="179"/>
                    <a:pt x="99" y="176"/>
                    <a:pt x="90" y="171"/>
                  </a:cubicBezTo>
                  <a:cubicBezTo>
                    <a:pt x="80" y="165"/>
                    <a:pt x="73" y="158"/>
                    <a:pt x="68" y="149"/>
                  </a:cubicBezTo>
                  <a:cubicBezTo>
                    <a:pt x="62" y="139"/>
                    <a:pt x="60" y="131"/>
                    <a:pt x="60" y="120"/>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59" name="Google Shape;159;p179"/>
            <p:cNvSpPr/>
            <p:nvPr/>
          </p:nvSpPr>
          <p:spPr>
            <a:xfrm>
              <a:off x="3569138" y="843059"/>
              <a:ext cx="78348" cy="77304"/>
            </a:xfrm>
            <a:custGeom>
              <a:avLst/>
              <a:gdLst/>
              <a:ahLst/>
              <a:cxnLst/>
              <a:rect l="l" t="t" r="r" b="b"/>
              <a:pathLst>
                <a:path w="330" h="326" extrusionOk="0">
                  <a:moveTo>
                    <a:pt x="189" y="148"/>
                  </a:moveTo>
                  <a:lnTo>
                    <a:pt x="277" y="32"/>
                  </a:lnTo>
                  <a:lnTo>
                    <a:pt x="222" y="0"/>
                  </a:lnTo>
                  <a:lnTo>
                    <a:pt x="165" y="130"/>
                  </a:lnTo>
                  <a:lnTo>
                    <a:pt x="163" y="130"/>
                  </a:lnTo>
                  <a:lnTo>
                    <a:pt x="106" y="1"/>
                  </a:lnTo>
                  <a:lnTo>
                    <a:pt x="49" y="34"/>
                  </a:lnTo>
                  <a:lnTo>
                    <a:pt x="136" y="147"/>
                  </a:lnTo>
                  <a:lnTo>
                    <a:pt x="136" y="149"/>
                  </a:lnTo>
                  <a:lnTo>
                    <a:pt x="0" y="131"/>
                  </a:lnTo>
                  <a:lnTo>
                    <a:pt x="0" y="194"/>
                  </a:lnTo>
                  <a:lnTo>
                    <a:pt x="137" y="177"/>
                  </a:lnTo>
                  <a:lnTo>
                    <a:pt x="137" y="179"/>
                  </a:lnTo>
                  <a:lnTo>
                    <a:pt x="49" y="291"/>
                  </a:lnTo>
                  <a:lnTo>
                    <a:pt x="102" y="325"/>
                  </a:lnTo>
                  <a:lnTo>
                    <a:pt x="162" y="194"/>
                  </a:lnTo>
                  <a:lnTo>
                    <a:pt x="164" y="194"/>
                  </a:lnTo>
                  <a:lnTo>
                    <a:pt x="220" y="324"/>
                  </a:lnTo>
                  <a:lnTo>
                    <a:pt x="278" y="291"/>
                  </a:lnTo>
                  <a:lnTo>
                    <a:pt x="189" y="179"/>
                  </a:lnTo>
                  <a:lnTo>
                    <a:pt x="189" y="177"/>
                  </a:lnTo>
                  <a:lnTo>
                    <a:pt x="329" y="194"/>
                  </a:lnTo>
                  <a:lnTo>
                    <a:pt x="329" y="131"/>
                  </a:lnTo>
                  <a:lnTo>
                    <a:pt x="189" y="149"/>
                  </a:lnTo>
                  <a:lnTo>
                    <a:pt x="189" y="148"/>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60" name="Google Shape;160;p179"/>
            <p:cNvSpPr/>
            <p:nvPr/>
          </p:nvSpPr>
          <p:spPr>
            <a:xfrm>
              <a:off x="4292034" y="827390"/>
              <a:ext cx="44920" cy="44920"/>
            </a:xfrm>
            <a:custGeom>
              <a:avLst/>
              <a:gdLst/>
              <a:ahLst/>
              <a:cxnLst/>
              <a:rect l="l" t="t" r="r" b="b"/>
              <a:pathLst>
                <a:path w="190" h="188" extrusionOk="0">
                  <a:moveTo>
                    <a:pt x="79" y="102"/>
                  </a:moveTo>
                  <a:lnTo>
                    <a:pt x="28" y="167"/>
                  </a:lnTo>
                  <a:lnTo>
                    <a:pt x="58" y="187"/>
                  </a:lnTo>
                  <a:lnTo>
                    <a:pt x="93" y="112"/>
                  </a:lnTo>
                  <a:lnTo>
                    <a:pt x="94" y="112"/>
                  </a:lnTo>
                  <a:lnTo>
                    <a:pt x="126" y="186"/>
                  </a:lnTo>
                  <a:lnTo>
                    <a:pt x="159" y="167"/>
                  </a:lnTo>
                  <a:lnTo>
                    <a:pt x="108" y="103"/>
                  </a:lnTo>
                  <a:lnTo>
                    <a:pt x="108" y="102"/>
                  </a:lnTo>
                  <a:lnTo>
                    <a:pt x="189" y="112"/>
                  </a:lnTo>
                  <a:lnTo>
                    <a:pt x="189" y="75"/>
                  </a:lnTo>
                  <a:lnTo>
                    <a:pt x="108" y="86"/>
                  </a:lnTo>
                  <a:lnTo>
                    <a:pt x="108" y="85"/>
                  </a:lnTo>
                  <a:lnTo>
                    <a:pt x="159" y="18"/>
                  </a:lnTo>
                  <a:lnTo>
                    <a:pt x="127" y="0"/>
                  </a:lnTo>
                  <a:lnTo>
                    <a:pt x="95" y="75"/>
                  </a:lnTo>
                  <a:lnTo>
                    <a:pt x="93" y="75"/>
                  </a:lnTo>
                  <a:lnTo>
                    <a:pt x="60" y="1"/>
                  </a:lnTo>
                  <a:lnTo>
                    <a:pt x="28" y="19"/>
                  </a:lnTo>
                  <a:lnTo>
                    <a:pt x="78" y="84"/>
                  </a:lnTo>
                  <a:lnTo>
                    <a:pt x="78" y="85"/>
                  </a:lnTo>
                  <a:lnTo>
                    <a:pt x="0" y="75"/>
                  </a:lnTo>
                  <a:lnTo>
                    <a:pt x="0" y="112"/>
                  </a:lnTo>
                  <a:lnTo>
                    <a:pt x="79" y="101"/>
                  </a:lnTo>
                  <a:lnTo>
                    <a:pt x="79" y="102"/>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61" name="Google Shape;161;p179"/>
            <p:cNvSpPr/>
            <p:nvPr/>
          </p:nvSpPr>
          <p:spPr>
            <a:xfrm>
              <a:off x="5619781" y="882756"/>
              <a:ext cx="76260" cy="75215"/>
            </a:xfrm>
            <a:custGeom>
              <a:avLst/>
              <a:gdLst/>
              <a:ahLst/>
              <a:cxnLst/>
              <a:rect l="l" t="t" r="r" b="b"/>
              <a:pathLst>
                <a:path w="324" h="319" extrusionOk="0">
                  <a:moveTo>
                    <a:pt x="323" y="190"/>
                  </a:moveTo>
                  <a:lnTo>
                    <a:pt x="323" y="128"/>
                  </a:lnTo>
                  <a:lnTo>
                    <a:pt x="186" y="146"/>
                  </a:lnTo>
                  <a:lnTo>
                    <a:pt x="186" y="145"/>
                  </a:lnTo>
                  <a:lnTo>
                    <a:pt x="272" y="31"/>
                  </a:lnTo>
                  <a:lnTo>
                    <a:pt x="217" y="0"/>
                  </a:lnTo>
                  <a:lnTo>
                    <a:pt x="162" y="127"/>
                  </a:lnTo>
                  <a:lnTo>
                    <a:pt x="160" y="127"/>
                  </a:lnTo>
                  <a:lnTo>
                    <a:pt x="104" y="1"/>
                  </a:lnTo>
                  <a:lnTo>
                    <a:pt x="48" y="32"/>
                  </a:lnTo>
                  <a:lnTo>
                    <a:pt x="134" y="143"/>
                  </a:lnTo>
                  <a:lnTo>
                    <a:pt x="134" y="145"/>
                  </a:lnTo>
                  <a:lnTo>
                    <a:pt x="0" y="128"/>
                  </a:lnTo>
                  <a:lnTo>
                    <a:pt x="0" y="190"/>
                  </a:lnTo>
                  <a:lnTo>
                    <a:pt x="134" y="172"/>
                  </a:lnTo>
                  <a:lnTo>
                    <a:pt x="134" y="174"/>
                  </a:lnTo>
                  <a:lnTo>
                    <a:pt x="48" y="285"/>
                  </a:lnTo>
                  <a:lnTo>
                    <a:pt x="100" y="318"/>
                  </a:lnTo>
                  <a:lnTo>
                    <a:pt x="159" y="190"/>
                  </a:lnTo>
                  <a:lnTo>
                    <a:pt x="161" y="190"/>
                  </a:lnTo>
                  <a:lnTo>
                    <a:pt x="215" y="317"/>
                  </a:lnTo>
                  <a:lnTo>
                    <a:pt x="273" y="284"/>
                  </a:lnTo>
                  <a:lnTo>
                    <a:pt x="186" y="175"/>
                  </a:lnTo>
                  <a:lnTo>
                    <a:pt x="186" y="174"/>
                  </a:lnTo>
                  <a:lnTo>
                    <a:pt x="323" y="190"/>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62" name="Google Shape;162;p179"/>
            <p:cNvSpPr/>
            <p:nvPr/>
          </p:nvSpPr>
          <p:spPr>
            <a:xfrm>
              <a:off x="5032689" y="849327"/>
              <a:ext cx="65813" cy="65813"/>
            </a:xfrm>
            <a:custGeom>
              <a:avLst/>
              <a:gdLst/>
              <a:ahLst/>
              <a:cxnLst/>
              <a:rect l="l" t="t" r="r" b="b"/>
              <a:pathLst>
                <a:path w="279" h="276" extrusionOk="0">
                  <a:moveTo>
                    <a:pt x="160" y="125"/>
                  </a:moveTo>
                  <a:lnTo>
                    <a:pt x="235" y="27"/>
                  </a:lnTo>
                  <a:lnTo>
                    <a:pt x="188" y="0"/>
                  </a:lnTo>
                  <a:lnTo>
                    <a:pt x="140" y="110"/>
                  </a:lnTo>
                  <a:lnTo>
                    <a:pt x="138" y="110"/>
                  </a:lnTo>
                  <a:lnTo>
                    <a:pt x="89" y="1"/>
                  </a:lnTo>
                  <a:lnTo>
                    <a:pt x="42" y="29"/>
                  </a:lnTo>
                  <a:lnTo>
                    <a:pt x="116" y="124"/>
                  </a:lnTo>
                  <a:lnTo>
                    <a:pt x="116" y="126"/>
                  </a:lnTo>
                  <a:lnTo>
                    <a:pt x="0" y="111"/>
                  </a:lnTo>
                  <a:lnTo>
                    <a:pt x="0" y="164"/>
                  </a:lnTo>
                  <a:lnTo>
                    <a:pt x="116" y="150"/>
                  </a:lnTo>
                  <a:lnTo>
                    <a:pt x="116" y="151"/>
                  </a:lnTo>
                  <a:lnTo>
                    <a:pt x="42" y="247"/>
                  </a:lnTo>
                  <a:lnTo>
                    <a:pt x="87" y="275"/>
                  </a:lnTo>
                  <a:lnTo>
                    <a:pt x="137" y="164"/>
                  </a:lnTo>
                  <a:lnTo>
                    <a:pt x="139" y="164"/>
                  </a:lnTo>
                  <a:lnTo>
                    <a:pt x="186" y="274"/>
                  </a:lnTo>
                  <a:lnTo>
                    <a:pt x="236" y="246"/>
                  </a:lnTo>
                  <a:lnTo>
                    <a:pt x="160" y="152"/>
                  </a:lnTo>
                  <a:lnTo>
                    <a:pt x="160" y="150"/>
                  </a:lnTo>
                  <a:lnTo>
                    <a:pt x="278" y="164"/>
                  </a:lnTo>
                  <a:lnTo>
                    <a:pt x="278" y="111"/>
                  </a:lnTo>
                  <a:lnTo>
                    <a:pt x="160" y="127"/>
                  </a:lnTo>
                  <a:lnTo>
                    <a:pt x="160" y="125"/>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63" name="Google Shape;163;p179"/>
            <p:cNvSpPr/>
            <p:nvPr/>
          </p:nvSpPr>
          <p:spPr>
            <a:xfrm>
              <a:off x="4880171" y="1706983"/>
              <a:ext cx="323841" cy="296680"/>
            </a:xfrm>
            <a:custGeom>
              <a:avLst/>
              <a:gdLst/>
              <a:ahLst/>
              <a:cxnLst/>
              <a:rect l="l" t="t" r="r" b="b"/>
              <a:pathLst>
                <a:path w="1365" h="1253" extrusionOk="0">
                  <a:moveTo>
                    <a:pt x="1347" y="209"/>
                  </a:moveTo>
                  <a:lnTo>
                    <a:pt x="1347" y="139"/>
                  </a:lnTo>
                  <a:lnTo>
                    <a:pt x="1318" y="176"/>
                  </a:lnTo>
                  <a:lnTo>
                    <a:pt x="1313" y="176"/>
                  </a:lnTo>
                  <a:lnTo>
                    <a:pt x="1284" y="139"/>
                  </a:lnTo>
                  <a:lnTo>
                    <a:pt x="1284" y="209"/>
                  </a:lnTo>
                  <a:lnTo>
                    <a:pt x="1267" y="209"/>
                  </a:lnTo>
                  <a:lnTo>
                    <a:pt x="1267" y="108"/>
                  </a:lnTo>
                  <a:lnTo>
                    <a:pt x="1280" y="108"/>
                  </a:lnTo>
                  <a:lnTo>
                    <a:pt x="1316" y="155"/>
                  </a:lnTo>
                  <a:lnTo>
                    <a:pt x="1351" y="108"/>
                  </a:lnTo>
                  <a:lnTo>
                    <a:pt x="1364" y="108"/>
                  </a:lnTo>
                  <a:lnTo>
                    <a:pt x="1364" y="209"/>
                  </a:lnTo>
                  <a:lnTo>
                    <a:pt x="1347" y="209"/>
                  </a:lnTo>
                  <a:close/>
                  <a:moveTo>
                    <a:pt x="1172" y="123"/>
                  </a:moveTo>
                  <a:lnTo>
                    <a:pt x="1172" y="108"/>
                  </a:lnTo>
                  <a:lnTo>
                    <a:pt x="1251" y="108"/>
                  </a:lnTo>
                  <a:lnTo>
                    <a:pt x="1251" y="123"/>
                  </a:lnTo>
                  <a:lnTo>
                    <a:pt x="1220" y="123"/>
                  </a:lnTo>
                  <a:lnTo>
                    <a:pt x="1220" y="209"/>
                  </a:lnTo>
                  <a:lnTo>
                    <a:pt x="1203" y="209"/>
                  </a:lnTo>
                  <a:lnTo>
                    <a:pt x="1203" y="123"/>
                  </a:lnTo>
                  <a:lnTo>
                    <a:pt x="1172" y="123"/>
                  </a:lnTo>
                  <a:close/>
                  <a:moveTo>
                    <a:pt x="1212" y="540"/>
                  </a:moveTo>
                  <a:lnTo>
                    <a:pt x="1064" y="625"/>
                  </a:lnTo>
                  <a:lnTo>
                    <a:pt x="1212" y="711"/>
                  </a:lnTo>
                  <a:lnTo>
                    <a:pt x="1212" y="711"/>
                  </a:lnTo>
                  <a:cubicBezTo>
                    <a:pt x="1212" y="711"/>
                    <a:pt x="1212" y="711"/>
                    <a:pt x="1213" y="711"/>
                  </a:cubicBezTo>
                  <a:cubicBezTo>
                    <a:pt x="1225" y="718"/>
                    <a:pt x="1234" y="726"/>
                    <a:pt x="1241" y="739"/>
                  </a:cubicBezTo>
                  <a:cubicBezTo>
                    <a:pt x="1248" y="751"/>
                    <a:pt x="1251" y="764"/>
                    <a:pt x="1251" y="778"/>
                  </a:cubicBezTo>
                  <a:cubicBezTo>
                    <a:pt x="1251" y="792"/>
                    <a:pt x="1248" y="804"/>
                    <a:pt x="1241" y="817"/>
                  </a:cubicBezTo>
                  <a:lnTo>
                    <a:pt x="1241" y="817"/>
                  </a:lnTo>
                  <a:lnTo>
                    <a:pt x="1241" y="817"/>
                  </a:lnTo>
                  <a:cubicBezTo>
                    <a:pt x="1234" y="829"/>
                    <a:pt x="1225" y="838"/>
                    <a:pt x="1212" y="845"/>
                  </a:cubicBezTo>
                  <a:cubicBezTo>
                    <a:pt x="1200" y="852"/>
                    <a:pt x="1188" y="856"/>
                    <a:pt x="1173" y="856"/>
                  </a:cubicBezTo>
                  <a:cubicBezTo>
                    <a:pt x="1159" y="856"/>
                    <a:pt x="1147" y="852"/>
                    <a:pt x="1134" y="845"/>
                  </a:cubicBezTo>
                  <a:lnTo>
                    <a:pt x="1134" y="845"/>
                  </a:lnTo>
                  <a:lnTo>
                    <a:pt x="869" y="692"/>
                  </a:lnTo>
                  <a:lnTo>
                    <a:pt x="869" y="692"/>
                  </a:lnTo>
                  <a:cubicBezTo>
                    <a:pt x="856" y="685"/>
                    <a:pt x="848" y="677"/>
                    <a:pt x="840" y="664"/>
                  </a:cubicBezTo>
                  <a:cubicBezTo>
                    <a:pt x="837" y="659"/>
                    <a:pt x="835" y="654"/>
                    <a:pt x="833" y="648"/>
                  </a:cubicBezTo>
                  <a:lnTo>
                    <a:pt x="833" y="648"/>
                  </a:lnTo>
                  <a:cubicBezTo>
                    <a:pt x="831" y="641"/>
                    <a:pt x="830" y="635"/>
                    <a:pt x="830" y="627"/>
                  </a:cubicBezTo>
                  <a:cubicBezTo>
                    <a:pt x="830" y="626"/>
                    <a:pt x="830" y="625"/>
                    <a:pt x="830" y="623"/>
                  </a:cubicBezTo>
                  <a:lnTo>
                    <a:pt x="830" y="623"/>
                  </a:lnTo>
                  <a:cubicBezTo>
                    <a:pt x="830" y="617"/>
                    <a:pt x="831" y="611"/>
                    <a:pt x="833" y="605"/>
                  </a:cubicBezTo>
                  <a:lnTo>
                    <a:pt x="833" y="605"/>
                  </a:lnTo>
                  <a:cubicBezTo>
                    <a:pt x="835" y="598"/>
                    <a:pt x="838" y="592"/>
                    <a:pt x="841" y="586"/>
                  </a:cubicBezTo>
                  <a:cubicBezTo>
                    <a:pt x="849" y="574"/>
                    <a:pt x="856" y="565"/>
                    <a:pt x="869" y="558"/>
                  </a:cubicBezTo>
                  <a:lnTo>
                    <a:pt x="869" y="558"/>
                  </a:lnTo>
                  <a:lnTo>
                    <a:pt x="1134" y="406"/>
                  </a:lnTo>
                  <a:lnTo>
                    <a:pt x="1134" y="406"/>
                  </a:lnTo>
                  <a:cubicBezTo>
                    <a:pt x="1146" y="399"/>
                    <a:pt x="1159" y="395"/>
                    <a:pt x="1173" y="395"/>
                  </a:cubicBezTo>
                  <a:cubicBezTo>
                    <a:pt x="1188" y="395"/>
                    <a:pt x="1200" y="399"/>
                    <a:pt x="1213" y="406"/>
                  </a:cubicBezTo>
                  <a:cubicBezTo>
                    <a:pt x="1225" y="413"/>
                    <a:pt x="1234" y="422"/>
                    <a:pt x="1241" y="434"/>
                  </a:cubicBezTo>
                  <a:lnTo>
                    <a:pt x="1241" y="434"/>
                  </a:lnTo>
                  <a:cubicBezTo>
                    <a:pt x="1248" y="446"/>
                    <a:pt x="1251" y="459"/>
                    <a:pt x="1251" y="473"/>
                  </a:cubicBezTo>
                  <a:cubicBezTo>
                    <a:pt x="1251" y="487"/>
                    <a:pt x="1248" y="499"/>
                    <a:pt x="1241" y="512"/>
                  </a:cubicBezTo>
                  <a:cubicBezTo>
                    <a:pt x="1234" y="524"/>
                    <a:pt x="1225" y="533"/>
                    <a:pt x="1212" y="540"/>
                  </a:cubicBezTo>
                  <a:close/>
                  <a:moveTo>
                    <a:pt x="1072" y="953"/>
                  </a:moveTo>
                  <a:lnTo>
                    <a:pt x="807" y="801"/>
                  </a:lnTo>
                  <a:lnTo>
                    <a:pt x="807" y="801"/>
                  </a:lnTo>
                  <a:cubicBezTo>
                    <a:pt x="794" y="794"/>
                    <a:pt x="782" y="791"/>
                    <a:pt x="767" y="791"/>
                  </a:cubicBezTo>
                  <a:cubicBezTo>
                    <a:pt x="765" y="791"/>
                    <a:pt x="764" y="791"/>
                    <a:pt x="762" y="791"/>
                  </a:cubicBezTo>
                  <a:lnTo>
                    <a:pt x="762" y="791"/>
                  </a:lnTo>
                  <a:cubicBezTo>
                    <a:pt x="749" y="792"/>
                    <a:pt x="739" y="795"/>
                    <a:pt x="728" y="801"/>
                  </a:cubicBezTo>
                  <a:cubicBezTo>
                    <a:pt x="716" y="808"/>
                    <a:pt x="708" y="817"/>
                    <a:pt x="700" y="830"/>
                  </a:cubicBezTo>
                  <a:cubicBezTo>
                    <a:pt x="694" y="842"/>
                    <a:pt x="689" y="854"/>
                    <a:pt x="689" y="868"/>
                  </a:cubicBezTo>
                  <a:lnTo>
                    <a:pt x="689" y="1174"/>
                  </a:lnTo>
                  <a:lnTo>
                    <a:pt x="689" y="1174"/>
                  </a:lnTo>
                  <a:cubicBezTo>
                    <a:pt x="689" y="1188"/>
                    <a:pt x="693" y="1200"/>
                    <a:pt x="700" y="1213"/>
                  </a:cubicBezTo>
                  <a:cubicBezTo>
                    <a:pt x="707" y="1225"/>
                    <a:pt x="716" y="1234"/>
                    <a:pt x="728" y="1241"/>
                  </a:cubicBezTo>
                  <a:cubicBezTo>
                    <a:pt x="741" y="1248"/>
                    <a:pt x="753" y="1252"/>
                    <a:pt x="767" y="1252"/>
                  </a:cubicBezTo>
                  <a:cubicBezTo>
                    <a:pt x="782" y="1252"/>
                    <a:pt x="794" y="1248"/>
                    <a:pt x="806" y="1241"/>
                  </a:cubicBezTo>
                  <a:cubicBezTo>
                    <a:pt x="819" y="1234"/>
                    <a:pt x="828" y="1225"/>
                    <a:pt x="835" y="1213"/>
                  </a:cubicBezTo>
                  <a:cubicBezTo>
                    <a:pt x="842" y="1200"/>
                    <a:pt x="845" y="1188"/>
                    <a:pt x="845" y="1174"/>
                  </a:cubicBezTo>
                  <a:lnTo>
                    <a:pt x="845" y="1003"/>
                  </a:lnTo>
                  <a:lnTo>
                    <a:pt x="994" y="1088"/>
                  </a:lnTo>
                  <a:lnTo>
                    <a:pt x="994" y="1088"/>
                  </a:lnTo>
                  <a:cubicBezTo>
                    <a:pt x="995" y="1089"/>
                    <a:pt x="996" y="1089"/>
                    <a:pt x="997" y="1090"/>
                  </a:cubicBezTo>
                  <a:cubicBezTo>
                    <a:pt x="1009" y="1097"/>
                    <a:pt x="1022" y="1100"/>
                    <a:pt x="1036" y="1100"/>
                  </a:cubicBezTo>
                  <a:cubicBezTo>
                    <a:pt x="1051" y="1100"/>
                    <a:pt x="1063" y="1097"/>
                    <a:pt x="1075" y="1090"/>
                  </a:cubicBezTo>
                  <a:cubicBezTo>
                    <a:pt x="1088" y="1083"/>
                    <a:pt x="1096" y="1073"/>
                    <a:pt x="1103" y="1061"/>
                  </a:cubicBezTo>
                  <a:cubicBezTo>
                    <a:pt x="1111" y="1048"/>
                    <a:pt x="1114" y="1036"/>
                    <a:pt x="1114" y="1022"/>
                  </a:cubicBezTo>
                  <a:cubicBezTo>
                    <a:pt x="1114" y="1007"/>
                    <a:pt x="1111" y="995"/>
                    <a:pt x="1103" y="983"/>
                  </a:cubicBezTo>
                  <a:cubicBezTo>
                    <a:pt x="1096" y="970"/>
                    <a:pt x="1087" y="962"/>
                    <a:pt x="1075" y="955"/>
                  </a:cubicBezTo>
                  <a:cubicBezTo>
                    <a:pt x="1074" y="954"/>
                    <a:pt x="1073" y="954"/>
                    <a:pt x="1072" y="953"/>
                  </a:cubicBezTo>
                  <a:close/>
                  <a:moveTo>
                    <a:pt x="766" y="655"/>
                  </a:moveTo>
                  <a:lnTo>
                    <a:pt x="656" y="765"/>
                  </a:lnTo>
                  <a:lnTo>
                    <a:pt x="656" y="765"/>
                  </a:lnTo>
                  <a:cubicBezTo>
                    <a:pt x="655" y="766"/>
                    <a:pt x="654" y="767"/>
                    <a:pt x="652" y="768"/>
                  </a:cubicBezTo>
                  <a:cubicBezTo>
                    <a:pt x="650" y="769"/>
                    <a:pt x="645" y="770"/>
                    <a:pt x="642" y="770"/>
                  </a:cubicBezTo>
                  <a:lnTo>
                    <a:pt x="609" y="770"/>
                  </a:lnTo>
                  <a:lnTo>
                    <a:pt x="609" y="770"/>
                  </a:lnTo>
                  <a:cubicBezTo>
                    <a:pt x="605" y="770"/>
                    <a:pt x="602" y="769"/>
                    <a:pt x="599" y="768"/>
                  </a:cubicBezTo>
                  <a:cubicBezTo>
                    <a:pt x="598" y="767"/>
                    <a:pt x="597" y="766"/>
                    <a:pt x="595" y="765"/>
                  </a:cubicBezTo>
                  <a:lnTo>
                    <a:pt x="486" y="655"/>
                  </a:lnTo>
                  <a:lnTo>
                    <a:pt x="486" y="655"/>
                  </a:lnTo>
                  <a:cubicBezTo>
                    <a:pt x="484" y="654"/>
                    <a:pt x="484" y="653"/>
                    <a:pt x="483" y="652"/>
                  </a:cubicBezTo>
                  <a:cubicBezTo>
                    <a:pt x="481" y="649"/>
                    <a:pt x="480" y="645"/>
                    <a:pt x="480" y="642"/>
                  </a:cubicBezTo>
                  <a:lnTo>
                    <a:pt x="480" y="609"/>
                  </a:lnTo>
                  <a:lnTo>
                    <a:pt x="480" y="609"/>
                  </a:lnTo>
                  <a:cubicBezTo>
                    <a:pt x="480" y="606"/>
                    <a:pt x="482" y="603"/>
                    <a:pt x="483" y="600"/>
                  </a:cubicBezTo>
                  <a:cubicBezTo>
                    <a:pt x="484" y="598"/>
                    <a:pt x="484" y="597"/>
                    <a:pt x="486" y="596"/>
                  </a:cubicBezTo>
                  <a:lnTo>
                    <a:pt x="595" y="486"/>
                  </a:lnTo>
                  <a:lnTo>
                    <a:pt x="595" y="486"/>
                  </a:lnTo>
                  <a:cubicBezTo>
                    <a:pt x="597" y="485"/>
                    <a:pt x="598" y="484"/>
                    <a:pt x="599" y="483"/>
                  </a:cubicBezTo>
                  <a:cubicBezTo>
                    <a:pt x="602" y="481"/>
                    <a:pt x="605" y="480"/>
                    <a:pt x="609" y="480"/>
                  </a:cubicBezTo>
                  <a:lnTo>
                    <a:pt x="642" y="480"/>
                  </a:lnTo>
                  <a:lnTo>
                    <a:pt x="642" y="480"/>
                  </a:lnTo>
                  <a:cubicBezTo>
                    <a:pt x="645" y="480"/>
                    <a:pt x="650" y="481"/>
                    <a:pt x="652" y="483"/>
                  </a:cubicBezTo>
                  <a:cubicBezTo>
                    <a:pt x="654" y="484"/>
                    <a:pt x="655" y="485"/>
                    <a:pt x="656" y="486"/>
                  </a:cubicBezTo>
                  <a:lnTo>
                    <a:pt x="766" y="596"/>
                  </a:lnTo>
                  <a:lnTo>
                    <a:pt x="766" y="596"/>
                  </a:lnTo>
                  <a:cubicBezTo>
                    <a:pt x="767" y="597"/>
                    <a:pt x="769" y="598"/>
                    <a:pt x="769" y="600"/>
                  </a:cubicBezTo>
                  <a:cubicBezTo>
                    <a:pt x="771" y="603"/>
                    <a:pt x="771" y="606"/>
                    <a:pt x="771" y="609"/>
                  </a:cubicBezTo>
                  <a:lnTo>
                    <a:pt x="771" y="642"/>
                  </a:lnTo>
                  <a:lnTo>
                    <a:pt x="771" y="642"/>
                  </a:lnTo>
                  <a:cubicBezTo>
                    <a:pt x="771" y="645"/>
                    <a:pt x="770" y="648"/>
                    <a:pt x="768" y="652"/>
                  </a:cubicBezTo>
                  <a:cubicBezTo>
                    <a:pt x="768" y="653"/>
                    <a:pt x="767" y="654"/>
                    <a:pt x="766" y="655"/>
                  </a:cubicBezTo>
                  <a:close/>
                  <a:moveTo>
                    <a:pt x="678" y="625"/>
                  </a:moveTo>
                  <a:lnTo>
                    <a:pt x="678" y="625"/>
                  </a:lnTo>
                  <a:cubicBezTo>
                    <a:pt x="678" y="621"/>
                    <a:pt x="677" y="619"/>
                    <a:pt x="675" y="616"/>
                  </a:cubicBezTo>
                  <a:cubicBezTo>
                    <a:pt x="674" y="614"/>
                    <a:pt x="673" y="612"/>
                    <a:pt x="672" y="611"/>
                  </a:cubicBezTo>
                  <a:lnTo>
                    <a:pt x="640" y="579"/>
                  </a:lnTo>
                  <a:lnTo>
                    <a:pt x="640" y="579"/>
                  </a:lnTo>
                  <a:cubicBezTo>
                    <a:pt x="639" y="578"/>
                    <a:pt x="638" y="577"/>
                    <a:pt x="636" y="577"/>
                  </a:cubicBezTo>
                  <a:cubicBezTo>
                    <a:pt x="633" y="575"/>
                    <a:pt x="630" y="574"/>
                    <a:pt x="626" y="574"/>
                  </a:cubicBezTo>
                  <a:lnTo>
                    <a:pt x="625" y="574"/>
                  </a:lnTo>
                  <a:lnTo>
                    <a:pt x="625" y="574"/>
                  </a:lnTo>
                  <a:cubicBezTo>
                    <a:pt x="621" y="574"/>
                    <a:pt x="619" y="575"/>
                    <a:pt x="615" y="577"/>
                  </a:cubicBezTo>
                  <a:cubicBezTo>
                    <a:pt x="615" y="577"/>
                    <a:pt x="613" y="578"/>
                    <a:pt x="611" y="579"/>
                  </a:cubicBezTo>
                  <a:lnTo>
                    <a:pt x="580" y="611"/>
                  </a:lnTo>
                  <a:lnTo>
                    <a:pt x="580" y="611"/>
                  </a:lnTo>
                  <a:cubicBezTo>
                    <a:pt x="578" y="612"/>
                    <a:pt x="578" y="613"/>
                    <a:pt x="577" y="615"/>
                  </a:cubicBezTo>
                  <a:cubicBezTo>
                    <a:pt x="576" y="618"/>
                    <a:pt x="574" y="621"/>
                    <a:pt x="574" y="625"/>
                  </a:cubicBezTo>
                  <a:lnTo>
                    <a:pt x="574" y="626"/>
                  </a:lnTo>
                  <a:lnTo>
                    <a:pt x="574" y="626"/>
                  </a:lnTo>
                  <a:cubicBezTo>
                    <a:pt x="574" y="629"/>
                    <a:pt x="576" y="632"/>
                    <a:pt x="577" y="636"/>
                  </a:cubicBezTo>
                  <a:cubicBezTo>
                    <a:pt x="578" y="637"/>
                    <a:pt x="578" y="638"/>
                    <a:pt x="580" y="640"/>
                  </a:cubicBezTo>
                  <a:lnTo>
                    <a:pt x="611" y="671"/>
                  </a:lnTo>
                  <a:lnTo>
                    <a:pt x="611" y="671"/>
                  </a:lnTo>
                  <a:cubicBezTo>
                    <a:pt x="613" y="673"/>
                    <a:pt x="615" y="673"/>
                    <a:pt x="615" y="674"/>
                  </a:cubicBezTo>
                  <a:cubicBezTo>
                    <a:pt x="619" y="675"/>
                    <a:pt x="622" y="677"/>
                    <a:pt x="625" y="677"/>
                  </a:cubicBezTo>
                  <a:lnTo>
                    <a:pt x="626" y="677"/>
                  </a:lnTo>
                  <a:lnTo>
                    <a:pt x="626" y="677"/>
                  </a:lnTo>
                  <a:cubicBezTo>
                    <a:pt x="630" y="677"/>
                    <a:pt x="633" y="675"/>
                    <a:pt x="636" y="674"/>
                  </a:cubicBezTo>
                  <a:cubicBezTo>
                    <a:pt x="637" y="673"/>
                    <a:pt x="639" y="673"/>
                    <a:pt x="640" y="671"/>
                  </a:cubicBezTo>
                  <a:lnTo>
                    <a:pt x="672" y="640"/>
                  </a:lnTo>
                  <a:lnTo>
                    <a:pt x="672" y="640"/>
                  </a:lnTo>
                  <a:cubicBezTo>
                    <a:pt x="673" y="638"/>
                    <a:pt x="674" y="637"/>
                    <a:pt x="675" y="635"/>
                  </a:cubicBezTo>
                  <a:cubicBezTo>
                    <a:pt x="677" y="632"/>
                    <a:pt x="678" y="629"/>
                    <a:pt x="678" y="626"/>
                  </a:cubicBezTo>
                  <a:lnTo>
                    <a:pt x="678" y="625"/>
                  </a:lnTo>
                  <a:close/>
                  <a:moveTo>
                    <a:pt x="179" y="297"/>
                  </a:moveTo>
                  <a:lnTo>
                    <a:pt x="445" y="449"/>
                  </a:lnTo>
                  <a:lnTo>
                    <a:pt x="445" y="449"/>
                  </a:lnTo>
                  <a:cubicBezTo>
                    <a:pt x="445" y="450"/>
                    <a:pt x="445" y="450"/>
                    <a:pt x="445" y="450"/>
                  </a:cubicBezTo>
                  <a:cubicBezTo>
                    <a:pt x="457" y="457"/>
                    <a:pt x="469" y="460"/>
                    <a:pt x="483" y="460"/>
                  </a:cubicBezTo>
                  <a:cubicBezTo>
                    <a:pt x="485" y="460"/>
                    <a:pt x="487" y="460"/>
                    <a:pt x="490" y="460"/>
                  </a:cubicBezTo>
                  <a:lnTo>
                    <a:pt x="490" y="460"/>
                  </a:lnTo>
                  <a:cubicBezTo>
                    <a:pt x="502" y="459"/>
                    <a:pt x="512" y="456"/>
                    <a:pt x="523" y="449"/>
                  </a:cubicBezTo>
                  <a:cubicBezTo>
                    <a:pt x="535" y="442"/>
                    <a:pt x="544" y="433"/>
                    <a:pt x="551" y="421"/>
                  </a:cubicBezTo>
                  <a:cubicBezTo>
                    <a:pt x="559" y="409"/>
                    <a:pt x="562" y="396"/>
                    <a:pt x="562" y="382"/>
                  </a:cubicBezTo>
                  <a:lnTo>
                    <a:pt x="562" y="78"/>
                  </a:lnTo>
                  <a:lnTo>
                    <a:pt x="562" y="78"/>
                  </a:lnTo>
                  <a:lnTo>
                    <a:pt x="562" y="78"/>
                  </a:lnTo>
                  <a:cubicBezTo>
                    <a:pt x="562" y="63"/>
                    <a:pt x="559" y="51"/>
                    <a:pt x="551" y="39"/>
                  </a:cubicBezTo>
                  <a:cubicBezTo>
                    <a:pt x="544" y="26"/>
                    <a:pt x="536" y="17"/>
                    <a:pt x="523" y="10"/>
                  </a:cubicBezTo>
                  <a:cubicBezTo>
                    <a:pt x="511" y="3"/>
                    <a:pt x="498" y="0"/>
                    <a:pt x="484" y="0"/>
                  </a:cubicBezTo>
                  <a:cubicBezTo>
                    <a:pt x="470" y="0"/>
                    <a:pt x="458" y="3"/>
                    <a:pt x="445" y="10"/>
                  </a:cubicBezTo>
                  <a:cubicBezTo>
                    <a:pt x="433" y="17"/>
                    <a:pt x="424" y="26"/>
                    <a:pt x="416" y="39"/>
                  </a:cubicBezTo>
                  <a:cubicBezTo>
                    <a:pt x="409" y="51"/>
                    <a:pt x="406" y="63"/>
                    <a:pt x="406" y="78"/>
                  </a:cubicBezTo>
                  <a:lnTo>
                    <a:pt x="406" y="248"/>
                  </a:lnTo>
                  <a:lnTo>
                    <a:pt x="257" y="162"/>
                  </a:lnTo>
                  <a:lnTo>
                    <a:pt x="257" y="162"/>
                  </a:lnTo>
                  <a:cubicBezTo>
                    <a:pt x="245" y="155"/>
                    <a:pt x="233" y="152"/>
                    <a:pt x="219" y="152"/>
                  </a:cubicBezTo>
                  <a:cubicBezTo>
                    <a:pt x="204" y="152"/>
                    <a:pt x="192" y="156"/>
                    <a:pt x="179" y="163"/>
                  </a:cubicBezTo>
                  <a:cubicBezTo>
                    <a:pt x="167" y="170"/>
                    <a:pt x="158" y="179"/>
                    <a:pt x="151" y="191"/>
                  </a:cubicBezTo>
                  <a:lnTo>
                    <a:pt x="151" y="191"/>
                  </a:lnTo>
                  <a:lnTo>
                    <a:pt x="151" y="191"/>
                  </a:lnTo>
                  <a:cubicBezTo>
                    <a:pt x="143" y="204"/>
                    <a:pt x="140" y="216"/>
                    <a:pt x="140" y="230"/>
                  </a:cubicBezTo>
                  <a:cubicBezTo>
                    <a:pt x="140" y="244"/>
                    <a:pt x="144" y="256"/>
                    <a:pt x="151" y="269"/>
                  </a:cubicBezTo>
                  <a:cubicBezTo>
                    <a:pt x="159" y="281"/>
                    <a:pt x="167" y="290"/>
                    <a:pt x="179" y="297"/>
                  </a:cubicBezTo>
                  <a:close/>
                  <a:moveTo>
                    <a:pt x="762" y="460"/>
                  </a:moveTo>
                  <a:lnTo>
                    <a:pt x="762" y="460"/>
                  </a:lnTo>
                  <a:cubicBezTo>
                    <a:pt x="764" y="460"/>
                    <a:pt x="766" y="460"/>
                    <a:pt x="768" y="460"/>
                  </a:cubicBezTo>
                  <a:cubicBezTo>
                    <a:pt x="782" y="460"/>
                    <a:pt x="794" y="457"/>
                    <a:pt x="806" y="450"/>
                  </a:cubicBezTo>
                  <a:cubicBezTo>
                    <a:pt x="806" y="450"/>
                    <a:pt x="806" y="450"/>
                    <a:pt x="807" y="449"/>
                  </a:cubicBezTo>
                  <a:lnTo>
                    <a:pt x="1072" y="297"/>
                  </a:lnTo>
                  <a:lnTo>
                    <a:pt x="1072" y="297"/>
                  </a:lnTo>
                  <a:lnTo>
                    <a:pt x="1072" y="297"/>
                  </a:lnTo>
                  <a:cubicBezTo>
                    <a:pt x="1085" y="290"/>
                    <a:pt x="1094" y="281"/>
                    <a:pt x="1101" y="269"/>
                  </a:cubicBezTo>
                  <a:cubicBezTo>
                    <a:pt x="1108" y="256"/>
                    <a:pt x="1111" y="244"/>
                    <a:pt x="1111" y="230"/>
                  </a:cubicBezTo>
                  <a:cubicBezTo>
                    <a:pt x="1111" y="216"/>
                    <a:pt x="1108" y="204"/>
                    <a:pt x="1101" y="191"/>
                  </a:cubicBezTo>
                  <a:cubicBezTo>
                    <a:pt x="1101" y="191"/>
                    <a:pt x="1101" y="191"/>
                    <a:pt x="1100" y="191"/>
                  </a:cubicBezTo>
                  <a:lnTo>
                    <a:pt x="1100" y="191"/>
                  </a:lnTo>
                  <a:cubicBezTo>
                    <a:pt x="1093" y="179"/>
                    <a:pt x="1084" y="170"/>
                    <a:pt x="1072" y="163"/>
                  </a:cubicBezTo>
                  <a:cubicBezTo>
                    <a:pt x="1059" y="156"/>
                    <a:pt x="1047" y="152"/>
                    <a:pt x="1033" y="152"/>
                  </a:cubicBezTo>
                  <a:cubicBezTo>
                    <a:pt x="1018" y="152"/>
                    <a:pt x="1006" y="155"/>
                    <a:pt x="994" y="162"/>
                  </a:cubicBezTo>
                  <a:lnTo>
                    <a:pt x="845" y="248"/>
                  </a:lnTo>
                  <a:lnTo>
                    <a:pt x="845" y="78"/>
                  </a:lnTo>
                  <a:lnTo>
                    <a:pt x="845" y="78"/>
                  </a:lnTo>
                  <a:lnTo>
                    <a:pt x="845" y="78"/>
                  </a:lnTo>
                  <a:cubicBezTo>
                    <a:pt x="845" y="63"/>
                    <a:pt x="842" y="51"/>
                    <a:pt x="835" y="39"/>
                  </a:cubicBezTo>
                  <a:cubicBezTo>
                    <a:pt x="828" y="26"/>
                    <a:pt x="819" y="17"/>
                    <a:pt x="806" y="10"/>
                  </a:cubicBezTo>
                  <a:cubicBezTo>
                    <a:pt x="794" y="3"/>
                    <a:pt x="782" y="0"/>
                    <a:pt x="767" y="0"/>
                  </a:cubicBezTo>
                  <a:cubicBezTo>
                    <a:pt x="753" y="0"/>
                    <a:pt x="741" y="3"/>
                    <a:pt x="728" y="10"/>
                  </a:cubicBezTo>
                  <a:cubicBezTo>
                    <a:pt x="716" y="17"/>
                    <a:pt x="707" y="26"/>
                    <a:pt x="700" y="39"/>
                  </a:cubicBezTo>
                  <a:cubicBezTo>
                    <a:pt x="693" y="51"/>
                    <a:pt x="689" y="63"/>
                    <a:pt x="689" y="78"/>
                  </a:cubicBezTo>
                  <a:lnTo>
                    <a:pt x="689" y="382"/>
                  </a:lnTo>
                  <a:lnTo>
                    <a:pt x="689" y="382"/>
                  </a:lnTo>
                  <a:cubicBezTo>
                    <a:pt x="689" y="396"/>
                    <a:pt x="693" y="409"/>
                    <a:pt x="700" y="421"/>
                  </a:cubicBezTo>
                  <a:cubicBezTo>
                    <a:pt x="707" y="433"/>
                    <a:pt x="717" y="442"/>
                    <a:pt x="728" y="449"/>
                  </a:cubicBezTo>
                  <a:cubicBezTo>
                    <a:pt x="740" y="456"/>
                    <a:pt x="749" y="459"/>
                    <a:pt x="762" y="460"/>
                  </a:cubicBezTo>
                  <a:close/>
                  <a:moveTo>
                    <a:pt x="490" y="791"/>
                  </a:moveTo>
                  <a:lnTo>
                    <a:pt x="490" y="791"/>
                  </a:lnTo>
                  <a:cubicBezTo>
                    <a:pt x="488" y="791"/>
                    <a:pt x="486" y="791"/>
                    <a:pt x="484" y="791"/>
                  </a:cubicBezTo>
                  <a:cubicBezTo>
                    <a:pt x="470" y="791"/>
                    <a:pt x="457" y="794"/>
                    <a:pt x="445" y="801"/>
                  </a:cubicBezTo>
                  <a:lnTo>
                    <a:pt x="179" y="953"/>
                  </a:lnTo>
                  <a:lnTo>
                    <a:pt x="179" y="953"/>
                  </a:lnTo>
                  <a:cubicBezTo>
                    <a:pt x="168" y="960"/>
                    <a:pt x="161" y="969"/>
                    <a:pt x="154" y="980"/>
                  </a:cubicBezTo>
                  <a:cubicBezTo>
                    <a:pt x="147" y="992"/>
                    <a:pt x="143" y="1005"/>
                    <a:pt x="143" y="1019"/>
                  </a:cubicBezTo>
                  <a:cubicBezTo>
                    <a:pt x="143" y="1033"/>
                    <a:pt x="147" y="1046"/>
                    <a:pt x="154" y="1058"/>
                  </a:cubicBezTo>
                  <a:cubicBezTo>
                    <a:pt x="162" y="1070"/>
                    <a:pt x="170" y="1079"/>
                    <a:pt x="182" y="1087"/>
                  </a:cubicBezTo>
                  <a:cubicBezTo>
                    <a:pt x="195" y="1094"/>
                    <a:pt x="207" y="1097"/>
                    <a:pt x="221" y="1097"/>
                  </a:cubicBezTo>
                  <a:cubicBezTo>
                    <a:pt x="234" y="1097"/>
                    <a:pt x="246" y="1094"/>
                    <a:pt x="257" y="1088"/>
                  </a:cubicBezTo>
                  <a:lnTo>
                    <a:pt x="406" y="1003"/>
                  </a:lnTo>
                  <a:lnTo>
                    <a:pt x="406" y="1174"/>
                  </a:lnTo>
                  <a:lnTo>
                    <a:pt x="406" y="1174"/>
                  </a:lnTo>
                  <a:cubicBezTo>
                    <a:pt x="406" y="1188"/>
                    <a:pt x="409" y="1200"/>
                    <a:pt x="416" y="1213"/>
                  </a:cubicBezTo>
                  <a:cubicBezTo>
                    <a:pt x="424" y="1225"/>
                    <a:pt x="433" y="1234"/>
                    <a:pt x="445" y="1241"/>
                  </a:cubicBezTo>
                  <a:cubicBezTo>
                    <a:pt x="458" y="1248"/>
                    <a:pt x="470" y="1252"/>
                    <a:pt x="484" y="1252"/>
                  </a:cubicBezTo>
                  <a:cubicBezTo>
                    <a:pt x="498" y="1252"/>
                    <a:pt x="511" y="1248"/>
                    <a:pt x="523" y="1241"/>
                  </a:cubicBezTo>
                  <a:cubicBezTo>
                    <a:pt x="536" y="1234"/>
                    <a:pt x="544" y="1225"/>
                    <a:pt x="551" y="1213"/>
                  </a:cubicBezTo>
                  <a:cubicBezTo>
                    <a:pt x="559" y="1200"/>
                    <a:pt x="562" y="1188"/>
                    <a:pt x="562" y="1174"/>
                  </a:cubicBezTo>
                  <a:lnTo>
                    <a:pt x="562" y="868"/>
                  </a:lnTo>
                  <a:lnTo>
                    <a:pt x="562" y="868"/>
                  </a:lnTo>
                  <a:cubicBezTo>
                    <a:pt x="562" y="854"/>
                    <a:pt x="559" y="842"/>
                    <a:pt x="551" y="830"/>
                  </a:cubicBezTo>
                  <a:cubicBezTo>
                    <a:pt x="544" y="817"/>
                    <a:pt x="535" y="808"/>
                    <a:pt x="523" y="801"/>
                  </a:cubicBezTo>
                  <a:cubicBezTo>
                    <a:pt x="512" y="795"/>
                    <a:pt x="502" y="792"/>
                    <a:pt x="490" y="791"/>
                  </a:cubicBezTo>
                  <a:close/>
                  <a:moveTo>
                    <a:pt x="418" y="648"/>
                  </a:moveTo>
                  <a:lnTo>
                    <a:pt x="418" y="648"/>
                  </a:lnTo>
                  <a:cubicBezTo>
                    <a:pt x="420" y="641"/>
                    <a:pt x="421" y="635"/>
                    <a:pt x="421" y="627"/>
                  </a:cubicBezTo>
                  <a:cubicBezTo>
                    <a:pt x="421" y="626"/>
                    <a:pt x="421" y="625"/>
                    <a:pt x="421" y="623"/>
                  </a:cubicBezTo>
                  <a:lnTo>
                    <a:pt x="421" y="623"/>
                  </a:lnTo>
                  <a:cubicBezTo>
                    <a:pt x="421" y="617"/>
                    <a:pt x="420" y="611"/>
                    <a:pt x="418" y="605"/>
                  </a:cubicBezTo>
                  <a:lnTo>
                    <a:pt x="418" y="605"/>
                  </a:lnTo>
                  <a:cubicBezTo>
                    <a:pt x="417" y="598"/>
                    <a:pt x="415" y="592"/>
                    <a:pt x="411" y="586"/>
                  </a:cubicBezTo>
                  <a:cubicBezTo>
                    <a:pt x="405" y="573"/>
                    <a:pt x="395" y="566"/>
                    <a:pt x="383" y="559"/>
                  </a:cubicBezTo>
                  <a:lnTo>
                    <a:pt x="382" y="558"/>
                  </a:lnTo>
                  <a:lnTo>
                    <a:pt x="117" y="406"/>
                  </a:lnTo>
                  <a:lnTo>
                    <a:pt x="117" y="406"/>
                  </a:lnTo>
                  <a:cubicBezTo>
                    <a:pt x="105" y="399"/>
                    <a:pt x="93" y="395"/>
                    <a:pt x="79" y="395"/>
                  </a:cubicBezTo>
                  <a:cubicBezTo>
                    <a:pt x="64" y="395"/>
                    <a:pt x="52" y="399"/>
                    <a:pt x="39" y="406"/>
                  </a:cubicBezTo>
                  <a:cubicBezTo>
                    <a:pt x="27" y="413"/>
                    <a:pt x="18" y="422"/>
                    <a:pt x="11" y="434"/>
                  </a:cubicBezTo>
                  <a:lnTo>
                    <a:pt x="11" y="434"/>
                  </a:lnTo>
                  <a:lnTo>
                    <a:pt x="11" y="434"/>
                  </a:lnTo>
                  <a:cubicBezTo>
                    <a:pt x="3" y="447"/>
                    <a:pt x="0" y="459"/>
                    <a:pt x="0" y="473"/>
                  </a:cubicBezTo>
                  <a:cubicBezTo>
                    <a:pt x="0" y="487"/>
                    <a:pt x="4" y="500"/>
                    <a:pt x="11" y="512"/>
                  </a:cubicBezTo>
                  <a:cubicBezTo>
                    <a:pt x="19" y="524"/>
                    <a:pt x="27" y="533"/>
                    <a:pt x="39" y="540"/>
                  </a:cubicBezTo>
                  <a:lnTo>
                    <a:pt x="39" y="540"/>
                  </a:lnTo>
                  <a:lnTo>
                    <a:pt x="187" y="625"/>
                  </a:lnTo>
                  <a:lnTo>
                    <a:pt x="39" y="711"/>
                  </a:lnTo>
                  <a:lnTo>
                    <a:pt x="39" y="711"/>
                  </a:lnTo>
                  <a:cubicBezTo>
                    <a:pt x="27" y="718"/>
                    <a:pt x="18" y="727"/>
                    <a:pt x="11" y="739"/>
                  </a:cubicBezTo>
                  <a:cubicBezTo>
                    <a:pt x="4" y="751"/>
                    <a:pt x="1" y="764"/>
                    <a:pt x="1" y="778"/>
                  </a:cubicBezTo>
                  <a:cubicBezTo>
                    <a:pt x="1" y="792"/>
                    <a:pt x="4" y="804"/>
                    <a:pt x="11" y="817"/>
                  </a:cubicBezTo>
                  <a:cubicBezTo>
                    <a:pt x="18" y="829"/>
                    <a:pt x="27" y="838"/>
                    <a:pt x="39" y="845"/>
                  </a:cubicBezTo>
                  <a:cubicBezTo>
                    <a:pt x="52" y="852"/>
                    <a:pt x="64" y="856"/>
                    <a:pt x="78" y="856"/>
                  </a:cubicBezTo>
                  <a:cubicBezTo>
                    <a:pt x="93" y="856"/>
                    <a:pt x="105" y="852"/>
                    <a:pt x="117" y="845"/>
                  </a:cubicBezTo>
                  <a:lnTo>
                    <a:pt x="117" y="845"/>
                  </a:lnTo>
                  <a:lnTo>
                    <a:pt x="382" y="692"/>
                  </a:lnTo>
                  <a:lnTo>
                    <a:pt x="382" y="692"/>
                  </a:lnTo>
                  <a:lnTo>
                    <a:pt x="383" y="692"/>
                  </a:lnTo>
                  <a:cubicBezTo>
                    <a:pt x="395" y="685"/>
                    <a:pt x="404" y="676"/>
                    <a:pt x="411" y="664"/>
                  </a:cubicBezTo>
                  <a:cubicBezTo>
                    <a:pt x="414" y="659"/>
                    <a:pt x="416" y="654"/>
                    <a:pt x="418" y="648"/>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64" name="Google Shape;164;p179"/>
            <p:cNvSpPr/>
            <p:nvPr/>
          </p:nvSpPr>
          <p:spPr>
            <a:xfrm>
              <a:off x="3969238" y="1706983"/>
              <a:ext cx="322797" cy="296680"/>
            </a:xfrm>
            <a:custGeom>
              <a:avLst/>
              <a:gdLst/>
              <a:ahLst/>
              <a:cxnLst/>
              <a:rect l="l" t="t" r="r" b="b"/>
              <a:pathLst>
                <a:path w="1364" h="1253" extrusionOk="0">
                  <a:moveTo>
                    <a:pt x="1346" y="209"/>
                  </a:moveTo>
                  <a:lnTo>
                    <a:pt x="1346" y="139"/>
                  </a:lnTo>
                  <a:lnTo>
                    <a:pt x="1318" y="176"/>
                  </a:lnTo>
                  <a:lnTo>
                    <a:pt x="1312" y="176"/>
                  </a:lnTo>
                  <a:lnTo>
                    <a:pt x="1283" y="139"/>
                  </a:lnTo>
                  <a:lnTo>
                    <a:pt x="1283" y="209"/>
                  </a:lnTo>
                  <a:lnTo>
                    <a:pt x="1267" y="209"/>
                  </a:lnTo>
                  <a:lnTo>
                    <a:pt x="1267" y="108"/>
                  </a:lnTo>
                  <a:lnTo>
                    <a:pt x="1279" y="108"/>
                  </a:lnTo>
                  <a:lnTo>
                    <a:pt x="1315" y="155"/>
                  </a:lnTo>
                  <a:lnTo>
                    <a:pt x="1350" y="108"/>
                  </a:lnTo>
                  <a:lnTo>
                    <a:pt x="1363" y="108"/>
                  </a:lnTo>
                  <a:lnTo>
                    <a:pt x="1363" y="209"/>
                  </a:lnTo>
                  <a:lnTo>
                    <a:pt x="1346" y="209"/>
                  </a:lnTo>
                  <a:close/>
                  <a:moveTo>
                    <a:pt x="1171" y="123"/>
                  </a:moveTo>
                  <a:lnTo>
                    <a:pt x="1171" y="108"/>
                  </a:lnTo>
                  <a:lnTo>
                    <a:pt x="1250" y="108"/>
                  </a:lnTo>
                  <a:lnTo>
                    <a:pt x="1250" y="123"/>
                  </a:lnTo>
                  <a:lnTo>
                    <a:pt x="1219" y="123"/>
                  </a:lnTo>
                  <a:lnTo>
                    <a:pt x="1219" y="209"/>
                  </a:lnTo>
                  <a:lnTo>
                    <a:pt x="1202" y="209"/>
                  </a:lnTo>
                  <a:lnTo>
                    <a:pt x="1202" y="123"/>
                  </a:lnTo>
                  <a:lnTo>
                    <a:pt x="1171" y="123"/>
                  </a:lnTo>
                  <a:close/>
                  <a:moveTo>
                    <a:pt x="1212" y="540"/>
                  </a:moveTo>
                  <a:lnTo>
                    <a:pt x="1063" y="625"/>
                  </a:lnTo>
                  <a:lnTo>
                    <a:pt x="1212" y="711"/>
                  </a:lnTo>
                  <a:lnTo>
                    <a:pt x="1212" y="711"/>
                  </a:lnTo>
                  <a:cubicBezTo>
                    <a:pt x="1213" y="711"/>
                    <a:pt x="1214" y="712"/>
                    <a:pt x="1216" y="713"/>
                  </a:cubicBezTo>
                  <a:cubicBezTo>
                    <a:pt x="1228" y="720"/>
                    <a:pt x="1237" y="729"/>
                    <a:pt x="1244" y="742"/>
                  </a:cubicBezTo>
                  <a:cubicBezTo>
                    <a:pt x="1251" y="754"/>
                    <a:pt x="1255" y="766"/>
                    <a:pt x="1255" y="781"/>
                  </a:cubicBezTo>
                  <a:cubicBezTo>
                    <a:pt x="1255" y="795"/>
                    <a:pt x="1251" y="807"/>
                    <a:pt x="1244" y="820"/>
                  </a:cubicBezTo>
                  <a:cubicBezTo>
                    <a:pt x="1237" y="832"/>
                    <a:pt x="1228" y="841"/>
                    <a:pt x="1216" y="848"/>
                  </a:cubicBezTo>
                  <a:cubicBezTo>
                    <a:pt x="1203" y="855"/>
                    <a:pt x="1191" y="859"/>
                    <a:pt x="1177" y="859"/>
                  </a:cubicBezTo>
                  <a:cubicBezTo>
                    <a:pt x="1162" y="859"/>
                    <a:pt x="1150" y="855"/>
                    <a:pt x="1138" y="848"/>
                  </a:cubicBezTo>
                  <a:cubicBezTo>
                    <a:pt x="1136" y="847"/>
                    <a:pt x="1135" y="846"/>
                    <a:pt x="1133" y="845"/>
                  </a:cubicBezTo>
                  <a:lnTo>
                    <a:pt x="868" y="692"/>
                  </a:lnTo>
                  <a:lnTo>
                    <a:pt x="868" y="692"/>
                  </a:lnTo>
                  <a:cubicBezTo>
                    <a:pt x="855" y="685"/>
                    <a:pt x="846" y="677"/>
                    <a:pt x="839" y="664"/>
                  </a:cubicBezTo>
                  <a:cubicBezTo>
                    <a:pt x="836" y="659"/>
                    <a:pt x="834" y="654"/>
                    <a:pt x="832" y="648"/>
                  </a:cubicBezTo>
                  <a:lnTo>
                    <a:pt x="832" y="648"/>
                  </a:lnTo>
                  <a:cubicBezTo>
                    <a:pt x="830" y="640"/>
                    <a:pt x="829" y="632"/>
                    <a:pt x="829" y="623"/>
                  </a:cubicBezTo>
                  <a:lnTo>
                    <a:pt x="829" y="623"/>
                  </a:lnTo>
                  <a:lnTo>
                    <a:pt x="829" y="623"/>
                  </a:lnTo>
                  <a:cubicBezTo>
                    <a:pt x="829" y="617"/>
                    <a:pt x="830" y="611"/>
                    <a:pt x="832" y="605"/>
                  </a:cubicBezTo>
                  <a:lnTo>
                    <a:pt x="832" y="605"/>
                  </a:lnTo>
                  <a:cubicBezTo>
                    <a:pt x="834" y="598"/>
                    <a:pt x="835" y="591"/>
                    <a:pt x="839" y="586"/>
                  </a:cubicBezTo>
                  <a:cubicBezTo>
                    <a:pt x="846" y="573"/>
                    <a:pt x="855" y="565"/>
                    <a:pt x="868" y="558"/>
                  </a:cubicBezTo>
                  <a:lnTo>
                    <a:pt x="868" y="558"/>
                  </a:lnTo>
                  <a:lnTo>
                    <a:pt x="1133" y="406"/>
                  </a:lnTo>
                  <a:lnTo>
                    <a:pt x="1133" y="406"/>
                  </a:lnTo>
                  <a:cubicBezTo>
                    <a:pt x="1145" y="399"/>
                    <a:pt x="1158" y="395"/>
                    <a:pt x="1172" y="395"/>
                  </a:cubicBezTo>
                  <a:cubicBezTo>
                    <a:pt x="1187" y="395"/>
                    <a:pt x="1199" y="399"/>
                    <a:pt x="1212" y="406"/>
                  </a:cubicBezTo>
                  <a:cubicBezTo>
                    <a:pt x="1224" y="413"/>
                    <a:pt x="1233" y="422"/>
                    <a:pt x="1240" y="434"/>
                  </a:cubicBezTo>
                  <a:lnTo>
                    <a:pt x="1240" y="434"/>
                  </a:lnTo>
                  <a:cubicBezTo>
                    <a:pt x="1247" y="446"/>
                    <a:pt x="1250" y="459"/>
                    <a:pt x="1250" y="473"/>
                  </a:cubicBezTo>
                  <a:cubicBezTo>
                    <a:pt x="1250" y="487"/>
                    <a:pt x="1247" y="500"/>
                    <a:pt x="1240" y="512"/>
                  </a:cubicBezTo>
                  <a:cubicBezTo>
                    <a:pt x="1233" y="524"/>
                    <a:pt x="1224" y="533"/>
                    <a:pt x="1212" y="540"/>
                  </a:cubicBezTo>
                  <a:close/>
                  <a:moveTo>
                    <a:pt x="1071" y="953"/>
                  </a:moveTo>
                  <a:lnTo>
                    <a:pt x="806" y="801"/>
                  </a:lnTo>
                  <a:lnTo>
                    <a:pt x="806" y="801"/>
                  </a:lnTo>
                  <a:cubicBezTo>
                    <a:pt x="793" y="794"/>
                    <a:pt x="781" y="791"/>
                    <a:pt x="766" y="791"/>
                  </a:cubicBezTo>
                  <a:cubicBezTo>
                    <a:pt x="764" y="791"/>
                    <a:pt x="763" y="791"/>
                    <a:pt x="761" y="791"/>
                  </a:cubicBezTo>
                  <a:lnTo>
                    <a:pt x="761" y="791"/>
                  </a:lnTo>
                  <a:cubicBezTo>
                    <a:pt x="748" y="792"/>
                    <a:pt x="738" y="795"/>
                    <a:pt x="727" y="801"/>
                  </a:cubicBezTo>
                  <a:cubicBezTo>
                    <a:pt x="715" y="808"/>
                    <a:pt x="706" y="817"/>
                    <a:pt x="699" y="830"/>
                  </a:cubicBezTo>
                  <a:cubicBezTo>
                    <a:pt x="692" y="842"/>
                    <a:pt x="688" y="854"/>
                    <a:pt x="688" y="868"/>
                  </a:cubicBezTo>
                  <a:lnTo>
                    <a:pt x="688" y="1174"/>
                  </a:lnTo>
                  <a:lnTo>
                    <a:pt x="688" y="1174"/>
                  </a:lnTo>
                  <a:cubicBezTo>
                    <a:pt x="688" y="1188"/>
                    <a:pt x="692" y="1200"/>
                    <a:pt x="699" y="1213"/>
                  </a:cubicBezTo>
                  <a:cubicBezTo>
                    <a:pt x="706" y="1225"/>
                    <a:pt x="714" y="1234"/>
                    <a:pt x="727" y="1241"/>
                  </a:cubicBezTo>
                  <a:cubicBezTo>
                    <a:pt x="739" y="1248"/>
                    <a:pt x="751" y="1252"/>
                    <a:pt x="766" y="1252"/>
                  </a:cubicBezTo>
                  <a:cubicBezTo>
                    <a:pt x="780" y="1252"/>
                    <a:pt x="792" y="1248"/>
                    <a:pt x="805" y="1241"/>
                  </a:cubicBezTo>
                  <a:cubicBezTo>
                    <a:pt x="817" y="1234"/>
                    <a:pt x="827" y="1225"/>
                    <a:pt x="834" y="1213"/>
                  </a:cubicBezTo>
                  <a:cubicBezTo>
                    <a:pt x="841" y="1200"/>
                    <a:pt x="844" y="1188"/>
                    <a:pt x="844" y="1174"/>
                  </a:cubicBezTo>
                  <a:lnTo>
                    <a:pt x="844" y="1003"/>
                  </a:lnTo>
                  <a:lnTo>
                    <a:pt x="993" y="1088"/>
                  </a:lnTo>
                  <a:lnTo>
                    <a:pt x="993" y="1088"/>
                  </a:lnTo>
                  <a:cubicBezTo>
                    <a:pt x="994" y="1089"/>
                    <a:pt x="995" y="1089"/>
                    <a:pt x="996" y="1090"/>
                  </a:cubicBezTo>
                  <a:cubicBezTo>
                    <a:pt x="1008" y="1097"/>
                    <a:pt x="1020" y="1100"/>
                    <a:pt x="1035" y="1100"/>
                  </a:cubicBezTo>
                  <a:cubicBezTo>
                    <a:pt x="1049" y="1100"/>
                    <a:pt x="1061" y="1097"/>
                    <a:pt x="1074" y="1090"/>
                  </a:cubicBezTo>
                  <a:cubicBezTo>
                    <a:pt x="1086" y="1083"/>
                    <a:pt x="1094" y="1073"/>
                    <a:pt x="1102" y="1061"/>
                  </a:cubicBezTo>
                  <a:cubicBezTo>
                    <a:pt x="1109" y="1048"/>
                    <a:pt x="1113" y="1036"/>
                    <a:pt x="1113" y="1022"/>
                  </a:cubicBezTo>
                  <a:cubicBezTo>
                    <a:pt x="1113" y="1007"/>
                    <a:pt x="1109" y="995"/>
                    <a:pt x="1102" y="983"/>
                  </a:cubicBezTo>
                  <a:cubicBezTo>
                    <a:pt x="1094" y="970"/>
                    <a:pt x="1086" y="962"/>
                    <a:pt x="1074" y="955"/>
                  </a:cubicBezTo>
                  <a:cubicBezTo>
                    <a:pt x="1073" y="954"/>
                    <a:pt x="1072" y="954"/>
                    <a:pt x="1071" y="953"/>
                  </a:cubicBezTo>
                  <a:close/>
                  <a:moveTo>
                    <a:pt x="765" y="655"/>
                  </a:moveTo>
                  <a:lnTo>
                    <a:pt x="655" y="765"/>
                  </a:lnTo>
                  <a:lnTo>
                    <a:pt x="655" y="765"/>
                  </a:lnTo>
                  <a:cubicBezTo>
                    <a:pt x="654" y="766"/>
                    <a:pt x="652" y="767"/>
                    <a:pt x="651" y="768"/>
                  </a:cubicBezTo>
                  <a:cubicBezTo>
                    <a:pt x="648" y="769"/>
                    <a:pt x="645" y="770"/>
                    <a:pt x="641" y="770"/>
                  </a:cubicBezTo>
                  <a:lnTo>
                    <a:pt x="609" y="770"/>
                  </a:lnTo>
                  <a:lnTo>
                    <a:pt x="609" y="770"/>
                  </a:lnTo>
                  <a:cubicBezTo>
                    <a:pt x="605" y="770"/>
                    <a:pt x="601" y="769"/>
                    <a:pt x="598" y="768"/>
                  </a:cubicBezTo>
                  <a:cubicBezTo>
                    <a:pt x="596" y="767"/>
                    <a:pt x="596" y="766"/>
                    <a:pt x="594" y="765"/>
                  </a:cubicBezTo>
                  <a:lnTo>
                    <a:pt x="485" y="655"/>
                  </a:lnTo>
                  <a:lnTo>
                    <a:pt x="485" y="655"/>
                  </a:lnTo>
                  <a:cubicBezTo>
                    <a:pt x="483" y="654"/>
                    <a:pt x="482" y="653"/>
                    <a:pt x="482" y="652"/>
                  </a:cubicBezTo>
                  <a:cubicBezTo>
                    <a:pt x="479" y="649"/>
                    <a:pt x="479" y="645"/>
                    <a:pt x="479" y="642"/>
                  </a:cubicBezTo>
                  <a:lnTo>
                    <a:pt x="479" y="609"/>
                  </a:lnTo>
                  <a:lnTo>
                    <a:pt x="479" y="609"/>
                  </a:lnTo>
                  <a:cubicBezTo>
                    <a:pt x="479" y="606"/>
                    <a:pt x="480" y="603"/>
                    <a:pt x="482" y="600"/>
                  </a:cubicBezTo>
                  <a:cubicBezTo>
                    <a:pt x="482" y="598"/>
                    <a:pt x="483" y="597"/>
                    <a:pt x="485" y="596"/>
                  </a:cubicBezTo>
                  <a:lnTo>
                    <a:pt x="594" y="486"/>
                  </a:lnTo>
                  <a:lnTo>
                    <a:pt x="594" y="486"/>
                  </a:lnTo>
                  <a:cubicBezTo>
                    <a:pt x="596" y="485"/>
                    <a:pt x="596" y="483"/>
                    <a:pt x="598" y="483"/>
                  </a:cubicBezTo>
                  <a:cubicBezTo>
                    <a:pt x="601" y="480"/>
                    <a:pt x="605" y="480"/>
                    <a:pt x="609" y="480"/>
                  </a:cubicBezTo>
                  <a:lnTo>
                    <a:pt x="641" y="480"/>
                  </a:lnTo>
                  <a:lnTo>
                    <a:pt x="641" y="480"/>
                  </a:lnTo>
                  <a:cubicBezTo>
                    <a:pt x="645" y="480"/>
                    <a:pt x="648" y="481"/>
                    <a:pt x="651" y="483"/>
                  </a:cubicBezTo>
                  <a:cubicBezTo>
                    <a:pt x="652" y="484"/>
                    <a:pt x="654" y="485"/>
                    <a:pt x="655" y="486"/>
                  </a:cubicBezTo>
                  <a:lnTo>
                    <a:pt x="765" y="596"/>
                  </a:lnTo>
                  <a:lnTo>
                    <a:pt x="765" y="596"/>
                  </a:lnTo>
                  <a:cubicBezTo>
                    <a:pt x="766" y="597"/>
                    <a:pt x="767" y="598"/>
                    <a:pt x="768" y="599"/>
                  </a:cubicBezTo>
                  <a:cubicBezTo>
                    <a:pt x="770" y="603"/>
                    <a:pt x="771" y="606"/>
                    <a:pt x="771" y="609"/>
                  </a:cubicBezTo>
                  <a:lnTo>
                    <a:pt x="771" y="642"/>
                  </a:lnTo>
                  <a:lnTo>
                    <a:pt x="771" y="642"/>
                  </a:lnTo>
                  <a:cubicBezTo>
                    <a:pt x="770" y="646"/>
                    <a:pt x="769" y="649"/>
                    <a:pt x="768" y="652"/>
                  </a:cubicBezTo>
                  <a:cubicBezTo>
                    <a:pt x="767" y="653"/>
                    <a:pt x="766" y="654"/>
                    <a:pt x="765" y="655"/>
                  </a:cubicBezTo>
                  <a:close/>
                  <a:moveTo>
                    <a:pt x="677" y="625"/>
                  </a:moveTo>
                  <a:lnTo>
                    <a:pt x="677" y="625"/>
                  </a:lnTo>
                  <a:cubicBezTo>
                    <a:pt x="677" y="621"/>
                    <a:pt x="675" y="619"/>
                    <a:pt x="674" y="616"/>
                  </a:cubicBezTo>
                  <a:cubicBezTo>
                    <a:pt x="672" y="614"/>
                    <a:pt x="672" y="612"/>
                    <a:pt x="671" y="611"/>
                  </a:cubicBezTo>
                  <a:lnTo>
                    <a:pt x="639" y="579"/>
                  </a:lnTo>
                  <a:lnTo>
                    <a:pt x="639" y="579"/>
                  </a:lnTo>
                  <a:cubicBezTo>
                    <a:pt x="638" y="578"/>
                    <a:pt x="635" y="577"/>
                    <a:pt x="635" y="577"/>
                  </a:cubicBezTo>
                  <a:cubicBezTo>
                    <a:pt x="631" y="575"/>
                    <a:pt x="629" y="574"/>
                    <a:pt x="625" y="574"/>
                  </a:cubicBezTo>
                  <a:lnTo>
                    <a:pt x="624" y="574"/>
                  </a:lnTo>
                  <a:lnTo>
                    <a:pt x="624" y="574"/>
                  </a:lnTo>
                  <a:cubicBezTo>
                    <a:pt x="620" y="574"/>
                    <a:pt x="617" y="575"/>
                    <a:pt x="614" y="577"/>
                  </a:cubicBezTo>
                  <a:cubicBezTo>
                    <a:pt x="613" y="577"/>
                    <a:pt x="612" y="578"/>
                    <a:pt x="610" y="579"/>
                  </a:cubicBezTo>
                  <a:lnTo>
                    <a:pt x="578" y="611"/>
                  </a:lnTo>
                  <a:lnTo>
                    <a:pt x="578" y="611"/>
                  </a:lnTo>
                  <a:cubicBezTo>
                    <a:pt x="577" y="612"/>
                    <a:pt x="576" y="613"/>
                    <a:pt x="576" y="615"/>
                  </a:cubicBezTo>
                  <a:cubicBezTo>
                    <a:pt x="574" y="618"/>
                    <a:pt x="573" y="621"/>
                    <a:pt x="573" y="625"/>
                  </a:cubicBezTo>
                  <a:lnTo>
                    <a:pt x="573" y="626"/>
                  </a:lnTo>
                  <a:lnTo>
                    <a:pt x="573" y="626"/>
                  </a:lnTo>
                  <a:cubicBezTo>
                    <a:pt x="573" y="629"/>
                    <a:pt x="573" y="632"/>
                    <a:pt x="575" y="636"/>
                  </a:cubicBezTo>
                  <a:cubicBezTo>
                    <a:pt x="575" y="637"/>
                    <a:pt x="577" y="638"/>
                    <a:pt x="578" y="640"/>
                  </a:cubicBezTo>
                  <a:lnTo>
                    <a:pt x="610" y="671"/>
                  </a:lnTo>
                  <a:lnTo>
                    <a:pt x="610" y="671"/>
                  </a:lnTo>
                  <a:cubicBezTo>
                    <a:pt x="612" y="673"/>
                    <a:pt x="613" y="673"/>
                    <a:pt x="614" y="674"/>
                  </a:cubicBezTo>
                  <a:cubicBezTo>
                    <a:pt x="617" y="675"/>
                    <a:pt x="620" y="677"/>
                    <a:pt x="624" y="677"/>
                  </a:cubicBezTo>
                  <a:lnTo>
                    <a:pt x="625" y="677"/>
                  </a:lnTo>
                  <a:lnTo>
                    <a:pt x="625" y="677"/>
                  </a:lnTo>
                  <a:cubicBezTo>
                    <a:pt x="629" y="677"/>
                    <a:pt x="631" y="675"/>
                    <a:pt x="635" y="674"/>
                  </a:cubicBezTo>
                  <a:cubicBezTo>
                    <a:pt x="635" y="673"/>
                    <a:pt x="638" y="673"/>
                    <a:pt x="639" y="671"/>
                  </a:cubicBezTo>
                  <a:lnTo>
                    <a:pt x="671" y="640"/>
                  </a:lnTo>
                  <a:lnTo>
                    <a:pt x="671" y="640"/>
                  </a:lnTo>
                  <a:cubicBezTo>
                    <a:pt x="672" y="638"/>
                    <a:pt x="672" y="637"/>
                    <a:pt x="674" y="635"/>
                  </a:cubicBezTo>
                  <a:cubicBezTo>
                    <a:pt x="675" y="632"/>
                    <a:pt x="677" y="629"/>
                    <a:pt x="677" y="626"/>
                  </a:cubicBezTo>
                  <a:lnTo>
                    <a:pt x="677" y="625"/>
                  </a:lnTo>
                  <a:close/>
                  <a:moveTo>
                    <a:pt x="178" y="297"/>
                  </a:moveTo>
                  <a:lnTo>
                    <a:pt x="444" y="449"/>
                  </a:lnTo>
                  <a:lnTo>
                    <a:pt x="444" y="449"/>
                  </a:lnTo>
                  <a:lnTo>
                    <a:pt x="444" y="450"/>
                  </a:lnTo>
                  <a:cubicBezTo>
                    <a:pt x="456" y="457"/>
                    <a:pt x="468" y="460"/>
                    <a:pt x="483" y="460"/>
                  </a:cubicBezTo>
                  <a:cubicBezTo>
                    <a:pt x="497" y="460"/>
                    <a:pt x="509" y="457"/>
                    <a:pt x="522" y="450"/>
                  </a:cubicBezTo>
                  <a:cubicBezTo>
                    <a:pt x="534" y="442"/>
                    <a:pt x="542" y="433"/>
                    <a:pt x="550" y="421"/>
                  </a:cubicBezTo>
                  <a:cubicBezTo>
                    <a:pt x="557" y="409"/>
                    <a:pt x="561" y="397"/>
                    <a:pt x="561" y="382"/>
                  </a:cubicBezTo>
                  <a:lnTo>
                    <a:pt x="561" y="78"/>
                  </a:lnTo>
                  <a:lnTo>
                    <a:pt x="561" y="78"/>
                  </a:lnTo>
                  <a:lnTo>
                    <a:pt x="561" y="78"/>
                  </a:lnTo>
                  <a:cubicBezTo>
                    <a:pt x="561" y="63"/>
                    <a:pt x="557" y="51"/>
                    <a:pt x="550" y="39"/>
                  </a:cubicBezTo>
                  <a:cubicBezTo>
                    <a:pt x="542" y="26"/>
                    <a:pt x="534" y="17"/>
                    <a:pt x="522" y="10"/>
                  </a:cubicBezTo>
                  <a:cubicBezTo>
                    <a:pt x="509" y="3"/>
                    <a:pt x="497" y="0"/>
                    <a:pt x="483" y="0"/>
                  </a:cubicBezTo>
                  <a:cubicBezTo>
                    <a:pt x="468" y="0"/>
                    <a:pt x="456" y="3"/>
                    <a:pt x="444" y="10"/>
                  </a:cubicBezTo>
                  <a:cubicBezTo>
                    <a:pt x="431" y="17"/>
                    <a:pt x="422" y="26"/>
                    <a:pt x="415" y="39"/>
                  </a:cubicBezTo>
                  <a:cubicBezTo>
                    <a:pt x="408" y="51"/>
                    <a:pt x="405" y="63"/>
                    <a:pt x="405" y="78"/>
                  </a:cubicBezTo>
                  <a:lnTo>
                    <a:pt x="405" y="248"/>
                  </a:lnTo>
                  <a:lnTo>
                    <a:pt x="256" y="162"/>
                  </a:lnTo>
                  <a:lnTo>
                    <a:pt x="256" y="162"/>
                  </a:lnTo>
                  <a:cubicBezTo>
                    <a:pt x="244" y="155"/>
                    <a:pt x="232" y="152"/>
                    <a:pt x="218" y="152"/>
                  </a:cubicBezTo>
                  <a:cubicBezTo>
                    <a:pt x="203" y="152"/>
                    <a:pt x="191" y="156"/>
                    <a:pt x="178" y="163"/>
                  </a:cubicBezTo>
                  <a:cubicBezTo>
                    <a:pt x="166" y="170"/>
                    <a:pt x="157" y="179"/>
                    <a:pt x="150" y="191"/>
                  </a:cubicBezTo>
                  <a:lnTo>
                    <a:pt x="150" y="191"/>
                  </a:lnTo>
                  <a:lnTo>
                    <a:pt x="150" y="191"/>
                  </a:lnTo>
                  <a:cubicBezTo>
                    <a:pt x="142" y="204"/>
                    <a:pt x="139" y="216"/>
                    <a:pt x="139" y="230"/>
                  </a:cubicBezTo>
                  <a:cubicBezTo>
                    <a:pt x="139" y="244"/>
                    <a:pt x="142" y="256"/>
                    <a:pt x="150" y="269"/>
                  </a:cubicBezTo>
                  <a:cubicBezTo>
                    <a:pt x="157" y="281"/>
                    <a:pt x="166" y="290"/>
                    <a:pt x="178" y="297"/>
                  </a:cubicBezTo>
                  <a:close/>
                  <a:moveTo>
                    <a:pt x="761" y="460"/>
                  </a:moveTo>
                  <a:lnTo>
                    <a:pt x="761" y="460"/>
                  </a:lnTo>
                  <a:cubicBezTo>
                    <a:pt x="763" y="460"/>
                    <a:pt x="765" y="460"/>
                    <a:pt x="767" y="460"/>
                  </a:cubicBezTo>
                  <a:cubicBezTo>
                    <a:pt x="781" y="460"/>
                    <a:pt x="793" y="457"/>
                    <a:pt x="805" y="450"/>
                  </a:cubicBezTo>
                  <a:cubicBezTo>
                    <a:pt x="805" y="450"/>
                    <a:pt x="805" y="450"/>
                    <a:pt x="806" y="449"/>
                  </a:cubicBezTo>
                  <a:lnTo>
                    <a:pt x="1071" y="297"/>
                  </a:lnTo>
                  <a:lnTo>
                    <a:pt x="1071" y="297"/>
                  </a:lnTo>
                  <a:lnTo>
                    <a:pt x="1071" y="297"/>
                  </a:lnTo>
                  <a:cubicBezTo>
                    <a:pt x="1084" y="290"/>
                    <a:pt x="1093" y="281"/>
                    <a:pt x="1100" y="269"/>
                  </a:cubicBezTo>
                  <a:cubicBezTo>
                    <a:pt x="1107" y="256"/>
                    <a:pt x="1110" y="244"/>
                    <a:pt x="1110" y="230"/>
                  </a:cubicBezTo>
                  <a:cubicBezTo>
                    <a:pt x="1110" y="216"/>
                    <a:pt x="1107" y="204"/>
                    <a:pt x="1100" y="191"/>
                  </a:cubicBezTo>
                  <a:lnTo>
                    <a:pt x="1099" y="191"/>
                  </a:lnTo>
                  <a:lnTo>
                    <a:pt x="1099" y="191"/>
                  </a:lnTo>
                  <a:cubicBezTo>
                    <a:pt x="1092" y="179"/>
                    <a:pt x="1083" y="170"/>
                    <a:pt x="1071" y="163"/>
                  </a:cubicBezTo>
                  <a:cubicBezTo>
                    <a:pt x="1058" y="156"/>
                    <a:pt x="1046" y="152"/>
                    <a:pt x="1032" y="152"/>
                  </a:cubicBezTo>
                  <a:cubicBezTo>
                    <a:pt x="1017" y="152"/>
                    <a:pt x="1005" y="155"/>
                    <a:pt x="993" y="162"/>
                  </a:cubicBezTo>
                  <a:lnTo>
                    <a:pt x="844" y="248"/>
                  </a:lnTo>
                  <a:lnTo>
                    <a:pt x="844" y="78"/>
                  </a:lnTo>
                  <a:lnTo>
                    <a:pt x="844" y="78"/>
                  </a:lnTo>
                  <a:lnTo>
                    <a:pt x="844" y="78"/>
                  </a:lnTo>
                  <a:cubicBezTo>
                    <a:pt x="844" y="63"/>
                    <a:pt x="841" y="51"/>
                    <a:pt x="834" y="39"/>
                  </a:cubicBezTo>
                  <a:cubicBezTo>
                    <a:pt x="827" y="26"/>
                    <a:pt x="817" y="17"/>
                    <a:pt x="805" y="10"/>
                  </a:cubicBezTo>
                  <a:cubicBezTo>
                    <a:pt x="792" y="3"/>
                    <a:pt x="780" y="0"/>
                    <a:pt x="766" y="0"/>
                  </a:cubicBezTo>
                  <a:cubicBezTo>
                    <a:pt x="751" y="0"/>
                    <a:pt x="739" y="3"/>
                    <a:pt x="727" y="10"/>
                  </a:cubicBezTo>
                  <a:cubicBezTo>
                    <a:pt x="714" y="17"/>
                    <a:pt x="706" y="26"/>
                    <a:pt x="699" y="39"/>
                  </a:cubicBezTo>
                  <a:cubicBezTo>
                    <a:pt x="692" y="51"/>
                    <a:pt x="688" y="63"/>
                    <a:pt x="688" y="78"/>
                  </a:cubicBezTo>
                  <a:lnTo>
                    <a:pt x="688" y="382"/>
                  </a:lnTo>
                  <a:lnTo>
                    <a:pt x="688" y="382"/>
                  </a:lnTo>
                  <a:cubicBezTo>
                    <a:pt x="688" y="396"/>
                    <a:pt x="692" y="409"/>
                    <a:pt x="699" y="421"/>
                  </a:cubicBezTo>
                  <a:cubicBezTo>
                    <a:pt x="706" y="433"/>
                    <a:pt x="715" y="442"/>
                    <a:pt x="727" y="449"/>
                  </a:cubicBezTo>
                  <a:cubicBezTo>
                    <a:pt x="738" y="456"/>
                    <a:pt x="748" y="459"/>
                    <a:pt x="761" y="460"/>
                  </a:cubicBezTo>
                  <a:close/>
                  <a:moveTo>
                    <a:pt x="489" y="791"/>
                  </a:moveTo>
                  <a:lnTo>
                    <a:pt x="489" y="791"/>
                  </a:lnTo>
                  <a:cubicBezTo>
                    <a:pt x="487" y="791"/>
                    <a:pt x="485" y="791"/>
                    <a:pt x="483" y="791"/>
                  </a:cubicBezTo>
                  <a:cubicBezTo>
                    <a:pt x="469" y="791"/>
                    <a:pt x="456" y="794"/>
                    <a:pt x="444" y="801"/>
                  </a:cubicBezTo>
                  <a:lnTo>
                    <a:pt x="178" y="953"/>
                  </a:lnTo>
                  <a:lnTo>
                    <a:pt x="178" y="953"/>
                  </a:lnTo>
                  <a:cubicBezTo>
                    <a:pt x="167" y="960"/>
                    <a:pt x="159" y="969"/>
                    <a:pt x="153" y="980"/>
                  </a:cubicBezTo>
                  <a:cubicBezTo>
                    <a:pt x="145" y="992"/>
                    <a:pt x="142" y="1005"/>
                    <a:pt x="142" y="1019"/>
                  </a:cubicBezTo>
                  <a:cubicBezTo>
                    <a:pt x="142" y="1033"/>
                    <a:pt x="145" y="1046"/>
                    <a:pt x="153" y="1058"/>
                  </a:cubicBezTo>
                  <a:cubicBezTo>
                    <a:pt x="160" y="1070"/>
                    <a:pt x="168" y="1079"/>
                    <a:pt x="181" y="1087"/>
                  </a:cubicBezTo>
                  <a:cubicBezTo>
                    <a:pt x="193" y="1094"/>
                    <a:pt x="206" y="1097"/>
                    <a:pt x="220" y="1097"/>
                  </a:cubicBezTo>
                  <a:cubicBezTo>
                    <a:pt x="233" y="1097"/>
                    <a:pt x="245" y="1094"/>
                    <a:pt x="256" y="1088"/>
                  </a:cubicBezTo>
                  <a:lnTo>
                    <a:pt x="405" y="1003"/>
                  </a:lnTo>
                  <a:lnTo>
                    <a:pt x="405" y="1174"/>
                  </a:lnTo>
                  <a:lnTo>
                    <a:pt x="405" y="1174"/>
                  </a:lnTo>
                  <a:cubicBezTo>
                    <a:pt x="405" y="1188"/>
                    <a:pt x="408" y="1200"/>
                    <a:pt x="415" y="1213"/>
                  </a:cubicBezTo>
                  <a:cubicBezTo>
                    <a:pt x="422" y="1225"/>
                    <a:pt x="431" y="1234"/>
                    <a:pt x="444" y="1241"/>
                  </a:cubicBezTo>
                  <a:cubicBezTo>
                    <a:pt x="456" y="1248"/>
                    <a:pt x="468" y="1252"/>
                    <a:pt x="483" y="1252"/>
                  </a:cubicBezTo>
                  <a:cubicBezTo>
                    <a:pt x="497" y="1252"/>
                    <a:pt x="509" y="1248"/>
                    <a:pt x="522" y="1241"/>
                  </a:cubicBezTo>
                  <a:cubicBezTo>
                    <a:pt x="534" y="1234"/>
                    <a:pt x="542" y="1225"/>
                    <a:pt x="550" y="1213"/>
                  </a:cubicBezTo>
                  <a:cubicBezTo>
                    <a:pt x="557" y="1200"/>
                    <a:pt x="561" y="1188"/>
                    <a:pt x="561" y="1174"/>
                  </a:cubicBezTo>
                  <a:lnTo>
                    <a:pt x="561" y="868"/>
                  </a:lnTo>
                  <a:lnTo>
                    <a:pt x="561" y="868"/>
                  </a:lnTo>
                  <a:lnTo>
                    <a:pt x="561" y="868"/>
                  </a:lnTo>
                  <a:cubicBezTo>
                    <a:pt x="561" y="854"/>
                    <a:pt x="557" y="841"/>
                    <a:pt x="550" y="829"/>
                  </a:cubicBezTo>
                  <a:cubicBezTo>
                    <a:pt x="542" y="816"/>
                    <a:pt x="534" y="808"/>
                    <a:pt x="522" y="801"/>
                  </a:cubicBezTo>
                  <a:cubicBezTo>
                    <a:pt x="512" y="795"/>
                    <a:pt x="501" y="792"/>
                    <a:pt x="489" y="791"/>
                  </a:cubicBezTo>
                  <a:close/>
                  <a:moveTo>
                    <a:pt x="417" y="648"/>
                  </a:moveTo>
                  <a:lnTo>
                    <a:pt x="417" y="648"/>
                  </a:lnTo>
                  <a:cubicBezTo>
                    <a:pt x="419" y="641"/>
                    <a:pt x="420" y="635"/>
                    <a:pt x="420" y="627"/>
                  </a:cubicBezTo>
                  <a:cubicBezTo>
                    <a:pt x="420" y="626"/>
                    <a:pt x="420" y="625"/>
                    <a:pt x="420" y="623"/>
                  </a:cubicBezTo>
                  <a:lnTo>
                    <a:pt x="420" y="623"/>
                  </a:lnTo>
                  <a:lnTo>
                    <a:pt x="420" y="622"/>
                  </a:lnTo>
                  <a:cubicBezTo>
                    <a:pt x="420" y="616"/>
                    <a:pt x="419" y="610"/>
                    <a:pt x="417" y="605"/>
                  </a:cubicBezTo>
                  <a:lnTo>
                    <a:pt x="417" y="605"/>
                  </a:lnTo>
                  <a:cubicBezTo>
                    <a:pt x="416" y="598"/>
                    <a:pt x="413" y="592"/>
                    <a:pt x="410" y="586"/>
                  </a:cubicBezTo>
                  <a:cubicBezTo>
                    <a:pt x="403" y="574"/>
                    <a:pt x="394" y="565"/>
                    <a:pt x="382" y="558"/>
                  </a:cubicBezTo>
                  <a:lnTo>
                    <a:pt x="382" y="558"/>
                  </a:lnTo>
                  <a:lnTo>
                    <a:pt x="116" y="406"/>
                  </a:lnTo>
                  <a:lnTo>
                    <a:pt x="116" y="406"/>
                  </a:lnTo>
                  <a:cubicBezTo>
                    <a:pt x="105" y="399"/>
                    <a:pt x="93" y="397"/>
                    <a:pt x="80" y="397"/>
                  </a:cubicBezTo>
                  <a:cubicBezTo>
                    <a:pt x="66" y="397"/>
                    <a:pt x="53" y="400"/>
                    <a:pt x="41" y="407"/>
                  </a:cubicBezTo>
                  <a:cubicBezTo>
                    <a:pt x="28" y="414"/>
                    <a:pt x="20" y="423"/>
                    <a:pt x="13" y="436"/>
                  </a:cubicBezTo>
                  <a:cubicBezTo>
                    <a:pt x="5" y="448"/>
                    <a:pt x="2" y="460"/>
                    <a:pt x="2" y="475"/>
                  </a:cubicBezTo>
                  <a:cubicBezTo>
                    <a:pt x="2" y="489"/>
                    <a:pt x="5" y="501"/>
                    <a:pt x="13" y="514"/>
                  </a:cubicBezTo>
                  <a:cubicBezTo>
                    <a:pt x="19" y="525"/>
                    <a:pt x="27" y="533"/>
                    <a:pt x="38" y="540"/>
                  </a:cubicBezTo>
                  <a:lnTo>
                    <a:pt x="186" y="625"/>
                  </a:lnTo>
                  <a:lnTo>
                    <a:pt x="38" y="711"/>
                  </a:lnTo>
                  <a:lnTo>
                    <a:pt x="38" y="711"/>
                  </a:lnTo>
                  <a:cubicBezTo>
                    <a:pt x="26" y="718"/>
                    <a:pt x="17" y="727"/>
                    <a:pt x="10" y="739"/>
                  </a:cubicBezTo>
                  <a:cubicBezTo>
                    <a:pt x="3" y="751"/>
                    <a:pt x="0" y="764"/>
                    <a:pt x="0" y="778"/>
                  </a:cubicBezTo>
                  <a:cubicBezTo>
                    <a:pt x="0" y="792"/>
                    <a:pt x="3" y="804"/>
                    <a:pt x="10" y="817"/>
                  </a:cubicBezTo>
                  <a:cubicBezTo>
                    <a:pt x="17" y="829"/>
                    <a:pt x="25" y="838"/>
                    <a:pt x="38" y="845"/>
                  </a:cubicBezTo>
                  <a:cubicBezTo>
                    <a:pt x="50" y="852"/>
                    <a:pt x="62" y="856"/>
                    <a:pt x="77" y="856"/>
                  </a:cubicBezTo>
                  <a:cubicBezTo>
                    <a:pt x="91" y="856"/>
                    <a:pt x="104" y="852"/>
                    <a:pt x="116" y="845"/>
                  </a:cubicBezTo>
                  <a:lnTo>
                    <a:pt x="116" y="845"/>
                  </a:lnTo>
                  <a:lnTo>
                    <a:pt x="382" y="692"/>
                  </a:lnTo>
                  <a:lnTo>
                    <a:pt x="382" y="692"/>
                  </a:lnTo>
                  <a:cubicBezTo>
                    <a:pt x="394" y="685"/>
                    <a:pt x="402" y="677"/>
                    <a:pt x="410" y="664"/>
                  </a:cubicBezTo>
                  <a:cubicBezTo>
                    <a:pt x="412" y="659"/>
                    <a:pt x="415" y="654"/>
                    <a:pt x="417" y="648"/>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165" name="Google Shape;165;p179"/>
            <p:cNvSpPr/>
            <p:nvPr/>
          </p:nvSpPr>
          <p:spPr>
            <a:xfrm>
              <a:off x="4288900" y="1436419"/>
              <a:ext cx="575601" cy="688423"/>
            </a:xfrm>
            <a:custGeom>
              <a:avLst/>
              <a:gdLst/>
              <a:ahLst/>
              <a:cxnLst/>
              <a:rect l="l" t="t" r="r" b="b"/>
              <a:pathLst>
                <a:path w="2429" h="2904" extrusionOk="0">
                  <a:moveTo>
                    <a:pt x="2324" y="2866"/>
                  </a:moveTo>
                  <a:lnTo>
                    <a:pt x="2334" y="2869"/>
                  </a:lnTo>
                  <a:lnTo>
                    <a:pt x="2335" y="2869"/>
                  </a:lnTo>
                  <a:lnTo>
                    <a:pt x="2346" y="2872"/>
                  </a:lnTo>
                  <a:lnTo>
                    <a:pt x="2428" y="2903"/>
                  </a:lnTo>
                  <a:lnTo>
                    <a:pt x="2428" y="178"/>
                  </a:lnTo>
                  <a:lnTo>
                    <a:pt x="2428" y="178"/>
                  </a:lnTo>
                  <a:lnTo>
                    <a:pt x="2428" y="178"/>
                  </a:lnTo>
                  <a:cubicBezTo>
                    <a:pt x="2428" y="145"/>
                    <a:pt x="2421" y="117"/>
                    <a:pt x="2404" y="89"/>
                  </a:cubicBezTo>
                  <a:cubicBezTo>
                    <a:pt x="2388" y="60"/>
                    <a:pt x="2368" y="40"/>
                    <a:pt x="2339" y="24"/>
                  </a:cubicBezTo>
                  <a:cubicBezTo>
                    <a:pt x="2311" y="7"/>
                    <a:pt x="2283" y="0"/>
                    <a:pt x="2250" y="0"/>
                  </a:cubicBezTo>
                  <a:lnTo>
                    <a:pt x="2250" y="0"/>
                  </a:lnTo>
                  <a:lnTo>
                    <a:pt x="178" y="0"/>
                  </a:lnTo>
                  <a:lnTo>
                    <a:pt x="178" y="0"/>
                  </a:lnTo>
                  <a:lnTo>
                    <a:pt x="178" y="0"/>
                  </a:lnTo>
                  <a:cubicBezTo>
                    <a:pt x="145" y="0"/>
                    <a:pt x="117" y="7"/>
                    <a:pt x="89" y="24"/>
                  </a:cubicBezTo>
                  <a:cubicBezTo>
                    <a:pt x="60" y="40"/>
                    <a:pt x="40" y="60"/>
                    <a:pt x="24" y="89"/>
                  </a:cubicBezTo>
                  <a:cubicBezTo>
                    <a:pt x="7" y="117"/>
                    <a:pt x="0" y="145"/>
                    <a:pt x="0" y="178"/>
                  </a:cubicBezTo>
                  <a:lnTo>
                    <a:pt x="0" y="2903"/>
                  </a:lnTo>
                  <a:lnTo>
                    <a:pt x="83" y="2872"/>
                  </a:lnTo>
                  <a:lnTo>
                    <a:pt x="90" y="2870"/>
                  </a:lnTo>
                  <a:lnTo>
                    <a:pt x="95" y="2868"/>
                  </a:lnTo>
                  <a:lnTo>
                    <a:pt x="103" y="2866"/>
                  </a:lnTo>
                  <a:lnTo>
                    <a:pt x="108" y="2866"/>
                  </a:lnTo>
                  <a:lnTo>
                    <a:pt x="118" y="2865"/>
                  </a:lnTo>
                  <a:lnTo>
                    <a:pt x="118" y="178"/>
                  </a:lnTo>
                  <a:lnTo>
                    <a:pt x="118" y="178"/>
                  </a:lnTo>
                  <a:cubicBezTo>
                    <a:pt x="118" y="167"/>
                    <a:pt x="120" y="158"/>
                    <a:pt x="126" y="149"/>
                  </a:cubicBezTo>
                  <a:cubicBezTo>
                    <a:pt x="131" y="139"/>
                    <a:pt x="139" y="132"/>
                    <a:pt x="148" y="127"/>
                  </a:cubicBezTo>
                  <a:cubicBezTo>
                    <a:pt x="157" y="121"/>
                    <a:pt x="167" y="119"/>
                    <a:pt x="178" y="119"/>
                  </a:cubicBezTo>
                  <a:lnTo>
                    <a:pt x="178" y="119"/>
                  </a:lnTo>
                  <a:lnTo>
                    <a:pt x="2250" y="119"/>
                  </a:lnTo>
                  <a:lnTo>
                    <a:pt x="2250" y="119"/>
                  </a:lnTo>
                  <a:cubicBezTo>
                    <a:pt x="2261" y="119"/>
                    <a:pt x="2270" y="122"/>
                    <a:pt x="2279" y="127"/>
                  </a:cubicBezTo>
                  <a:cubicBezTo>
                    <a:pt x="2289" y="132"/>
                    <a:pt x="2296" y="139"/>
                    <a:pt x="2301" y="149"/>
                  </a:cubicBezTo>
                  <a:cubicBezTo>
                    <a:pt x="2307" y="158"/>
                    <a:pt x="2309" y="167"/>
                    <a:pt x="2309" y="178"/>
                  </a:cubicBezTo>
                  <a:lnTo>
                    <a:pt x="2309" y="2865"/>
                  </a:lnTo>
                  <a:lnTo>
                    <a:pt x="2324" y="2866"/>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sp>
        <p:nvSpPr>
          <p:cNvPr id="166" name="Google Shape;166;p179"/>
          <p:cNvSpPr txBox="1">
            <a:spLocks noGrp="1"/>
          </p:cNvSpPr>
          <p:nvPr>
            <p:ph type="body" idx="1"/>
          </p:nvPr>
        </p:nvSpPr>
        <p:spPr>
          <a:xfrm>
            <a:off x="285750" y="384572"/>
            <a:ext cx="8572500" cy="54178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750"/>
              </a:spcBef>
              <a:spcAft>
                <a:spcPts val="0"/>
              </a:spcAft>
              <a:buClr>
                <a:schemeClr val="lt1"/>
              </a:buClr>
              <a:buSzPts val="2700"/>
              <a:buNone/>
              <a:defRPr sz="2700" b="1" i="0" cap="none">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7" name="Google Shape;167;p179"/>
          <p:cNvSpPr txBox="1">
            <a:spLocks noGrp="1"/>
          </p:cNvSpPr>
          <p:nvPr>
            <p:ph type="body" idx="2"/>
          </p:nvPr>
        </p:nvSpPr>
        <p:spPr>
          <a:xfrm>
            <a:off x="285750" y="946405"/>
            <a:ext cx="8572500" cy="29503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lt1"/>
              </a:buClr>
              <a:buSzPts val="1600"/>
              <a:buNone/>
              <a:defRPr sz="1600">
                <a:solidFill>
                  <a:schemeClr val="lt1"/>
                </a:solidFill>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8" name="Google Shape;168;p179"/>
          <p:cNvSpPr txBox="1">
            <a:spLocks noGrp="1"/>
          </p:cNvSpPr>
          <p:nvPr>
            <p:ph type="sldNum" idx="12"/>
          </p:nvPr>
        </p:nvSpPr>
        <p:spPr>
          <a:xfrm>
            <a:off x="8467494" y="4847553"/>
            <a:ext cx="447584" cy="184666"/>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9" name="Google Shape;169;p179"/>
          <p:cNvSpPr/>
          <p:nvPr/>
        </p:nvSpPr>
        <p:spPr>
          <a:xfrm>
            <a:off x="345196" y="4876043"/>
            <a:ext cx="143192" cy="130302"/>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170" name="Google Shape;170;p179"/>
          <p:cNvSpPr/>
          <p:nvPr/>
        </p:nvSpPr>
        <p:spPr>
          <a:xfrm>
            <a:off x="565331" y="4898914"/>
            <a:ext cx="1869101" cy="9233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 2019 Snowflake Computing Inc. All Rights Reserved</a:t>
            </a:r>
            <a:endParaRPr sz="6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ulti-use layout no dice Dark SKO">
  <p:cSld name="Multi-use layout no dice Dark SKO">
    <p:spTree>
      <p:nvGrpSpPr>
        <p:cNvPr id="1" name="Shape 171"/>
        <p:cNvGrpSpPr/>
        <p:nvPr/>
      </p:nvGrpSpPr>
      <p:grpSpPr>
        <a:xfrm>
          <a:off x="0" y="0"/>
          <a:ext cx="0" cy="0"/>
          <a:chOff x="0" y="0"/>
          <a:chExt cx="0" cy="0"/>
        </a:xfrm>
      </p:grpSpPr>
      <p:sp>
        <p:nvSpPr>
          <p:cNvPr id="172" name="Google Shape;172;p180"/>
          <p:cNvSpPr txBox="1">
            <a:spLocks noGrp="1"/>
          </p:cNvSpPr>
          <p:nvPr>
            <p:ph type="body" idx="1"/>
          </p:nvPr>
        </p:nvSpPr>
        <p:spPr>
          <a:xfrm>
            <a:off x="285750" y="384572"/>
            <a:ext cx="8572500" cy="54178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750"/>
              </a:spcBef>
              <a:spcAft>
                <a:spcPts val="0"/>
              </a:spcAft>
              <a:buClr>
                <a:schemeClr val="lt1"/>
              </a:buClr>
              <a:buSzPts val="2700"/>
              <a:buNone/>
              <a:defRPr sz="2700" b="1" i="0" cap="none">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3" name="Google Shape;173;p180"/>
          <p:cNvSpPr txBox="1">
            <a:spLocks noGrp="1"/>
          </p:cNvSpPr>
          <p:nvPr>
            <p:ph type="body" idx="2"/>
          </p:nvPr>
        </p:nvSpPr>
        <p:spPr>
          <a:xfrm>
            <a:off x="285750" y="946405"/>
            <a:ext cx="8572500" cy="29503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lt1"/>
              </a:buClr>
              <a:buSzPts val="1600"/>
              <a:buNone/>
              <a:defRPr sz="1600">
                <a:solidFill>
                  <a:schemeClr val="lt1"/>
                </a:solidFill>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4" name="Google Shape;174;p180"/>
          <p:cNvSpPr txBox="1">
            <a:spLocks noGrp="1"/>
          </p:cNvSpPr>
          <p:nvPr>
            <p:ph type="sldNum" idx="12"/>
          </p:nvPr>
        </p:nvSpPr>
        <p:spPr>
          <a:xfrm>
            <a:off x="8467494" y="4847553"/>
            <a:ext cx="447584" cy="184666"/>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5" name="Google Shape;175;p180"/>
          <p:cNvSpPr/>
          <p:nvPr/>
        </p:nvSpPr>
        <p:spPr>
          <a:xfrm>
            <a:off x="345196" y="4876043"/>
            <a:ext cx="143192" cy="130302"/>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176" name="Google Shape;176;p180"/>
          <p:cNvSpPr/>
          <p:nvPr/>
        </p:nvSpPr>
        <p:spPr>
          <a:xfrm>
            <a:off x="565331" y="4898914"/>
            <a:ext cx="1869101" cy="9233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 2019 Snowflake Computing Inc. All Rights Reserved</a:t>
            </a:r>
            <a:endParaRPr sz="6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80"/>
        <p:cNvGrpSpPr/>
        <p:nvPr/>
      </p:nvGrpSpPr>
      <p:grpSpPr>
        <a:xfrm>
          <a:off x="0" y="0"/>
          <a:ext cx="0" cy="0"/>
          <a:chOff x="0" y="0"/>
          <a:chExt cx="0" cy="0"/>
        </a:xfrm>
      </p:grpSpPr>
      <p:sp>
        <p:nvSpPr>
          <p:cNvPr id="181" name="Google Shape;181;p169"/>
          <p:cNvSpPr/>
          <p:nvPr/>
        </p:nvSpPr>
        <p:spPr>
          <a:xfrm>
            <a:off x="5636772" y="1691681"/>
            <a:ext cx="3507229" cy="3451820"/>
          </a:xfrm>
          <a:custGeom>
            <a:avLst/>
            <a:gdLst/>
            <a:ahLst/>
            <a:cxnLst/>
            <a:rect l="l" t="t" r="r" b="b"/>
            <a:pathLst>
              <a:path w="4676305" h="4602426" extrusionOk="0">
                <a:moveTo>
                  <a:pt x="4676305" y="0"/>
                </a:moveTo>
                <a:lnTo>
                  <a:pt x="4676305" y="2656059"/>
                </a:lnTo>
                <a:lnTo>
                  <a:pt x="4491197" y="2763226"/>
                </a:lnTo>
                <a:cubicBezTo>
                  <a:pt x="4219399" y="2920582"/>
                  <a:pt x="3884879" y="3114251"/>
                  <a:pt x="3473161" y="3352612"/>
                </a:cubicBezTo>
                <a:cubicBezTo>
                  <a:pt x="3473161" y="3352612"/>
                  <a:pt x="3473161" y="3352612"/>
                  <a:pt x="4650953" y="4032052"/>
                </a:cubicBezTo>
                <a:lnTo>
                  <a:pt x="4676305" y="4046677"/>
                </a:lnTo>
                <a:lnTo>
                  <a:pt x="4676305" y="4602426"/>
                </a:lnTo>
                <a:lnTo>
                  <a:pt x="1010917" y="4602426"/>
                </a:lnTo>
                <a:lnTo>
                  <a:pt x="937870" y="4560178"/>
                </a:lnTo>
                <a:cubicBezTo>
                  <a:pt x="822646" y="4493535"/>
                  <a:pt x="703705" y="4424742"/>
                  <a:pt x="580927" y="4353730"/>
                </a:cubicBezTo>
                <a:cubicBezTo>
                  <a:pt x="317790" y="4201633"/>
                  <a:pt x="136317" y="3961001"/>
                  <a:pt x="54654" y="3693129"/>
                </a:cubicBezTo>
                <a:cubicBezTo>
                  <a:pt x="13822" y="3568273"/>
                  <a:pt x="-2057" y="3441146"/>
                  <a:pt x="212" y="3316290"/>
                </a:cubicBezTo>
                <a:cubicBezTo>
                  <a:pt x="4749" y="3225486"/>
                  <a:pt x="18359" y="3132412"/>
                  <a:pt x="43312" y="3041607"/>
                </a:cubicBezTo>
                <a:cubicBezTo>
                  <a:pt x="120438" y="2760114"/>
                  <a:pt x="306448" y="2505861"/>
                  <a:pt x="580927" y="2346954"/>
                </a:cubicBezTo>
                <a:cubicBezTo>
                  <a:pt x="580927" y="2346954"/>
                  <a:pt x="580927" y="2346954"/>
                  <a:pt x="4509827" y="76845"/>
                </a:cubicBezTo>
                <a:cubicBezTo>
                  <a:pt x="4555762" y="50739"/>
                  <a:pt x="4602690" y="28037"/>
                  <a:pt x="4650292" y="8671"/>
                </a:cubicBezTo>
                <a:close/>
              </a:path>
            </a:pathLst>
          </a:custGeom>
          <a:solidFill>
            <a:srgbClr val="F2F5F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2" name="Google Shape;182;p169"/>
          <p:cNvSpPr/>
          <p:nvPr/>
        </p:nvSpPr>
        <p:spPr>
          <a:xfrm flipH="1">
            <a:off x="0" y="68579"/>
            <a:ext cx="3148378" cy="4651534"/>
          </a:xfrm>
          <a:custGeom>
            <a:avLst/>
            <a:gdLst/>
            <a:ahLst/>
            <a:cxnLst/>
            <a:rect l="l" t="t" r="r" b="b"/>
            <a:pathLst>
              <a:path w="1373" h="2026" extrusionOk="0">
                <a:moveTo>
                  <a:pt x="15" y="911"/>
                </a:moveTo>
                <a:cubicBezTo>
                  <a:pt x="6" y="941"/>
                  <a:pt x="2" y="971"/>
                  <a:pt x="1" y="1001"/>
                </a:cubicBezTo>
                <a:cubicBezTo>
                  <a:pt x="0" y="1043"/>
                  <a:pt x="5" y="1085"/>
                  <a:pt x="18" y="1125"/>
                </a:cubicBezTo>
                <a:cubicBezTo>
                  <a:pt x="33" y="1175"/>
                  <a:pt x="58" y="1221"/>
                  <a:pt x="92" y="1260"/>
                </a:cubicBezTo>
                <a:cubicBezTo>
                  <a:pt x="120" y="1293"/>
                  <a:pt x="153" y="1321"/>
                  <a:pt x="193" y="1344"/>
                </a:cubicBezTo>
                <a:cubicBezTo>
                  <a:pt x="1090" y="1862"/>
                  <a:pt x="1090" y="1862"/>
                  <a:pt x="1090" y="1862"/>
                </a:cubicBezTo>
                <a:cubicBezTo>
                  <a:pt x="1373" y="2026"/>
                  <a:pt x="1373" y="2026"/>
                  <a:pt x="1373" y="2026"/>
                </a:cubicBezTo>
                <a:cubicBezTo>
                  <a:pt x="1373" y="1143"/>
                  <a:pt x="1373" y="1143"/>
                  <a:pt x="1373" y="1143"/>
                </a:cubicBezTo>
                <a:cubicBezTo>
                  <a:pt x="1148" y="1013"/>
                  <a:pt x="1148" y="1013"/>
                  <a:pt x="1148" y="1013"/>
                </a:cubicBezTo>
                <a:cubicBezTo>
                  <a:pt x="1373" y="883"/>
                  <a:pt x="1373" y="883"/>
                  <a:pt x="1373" y="883"/>
                </a:cubicBezTo>
                <a:cubicBezTo>
                  <a:pt x="1373" y="0"/>
                  <a:pt x="1373" y="0"/>
                  <a:pt x="1373" y="0"/>
                </a:cubicBezTo>
                <a:cubicBezTo>
                  <a:pt x="193" y="681"/>
                  <a:pt x="193" y="681"/>
                  <a:pt x="193" y="681"/>
                </a:cubicBezTo>
                <a:cubicBezTo>
                  <a:pt x="101" y="734"/>
                  <a:pt x="40" y="817"/>
                  <a:pt x="15" y="911"/>
                </a:cubicBezTo>
                <a:close/>
              </a:path>
            </a:pathLst>
          </a:custGeom>
          <a:solidFill>
            <a:srgbClr val="2BB5E8">
              <a:alpha val="4705"/>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83" name="Google Shape;183;p169"/>
          <p:cNvSpPr/>
          <p:nvPr/>
        </p:nvSpPr>
        <p:spPr>
          <a:xfrm>
            <a:off x="6824193" y="1"/>
            <a:ext cx="2319807" cy="2285290"/>
          </a:xfrm>
          <a:custGeom>
            <a:avLst/>
            <a:gdLst/>
            <a:ahLst/>
            <a:cxnLst/>
            <a:rect l="l" t="t" r="r" b="b"/>
            <a:pathLst>
              <a:path w="3093076" h="3047053" extrusionOk="0">
                <a:moveTo>
                  <a:pt x="83819" y="0"/>
                </a:moveTo>
                <a:lnTo>
                  <a:pt x="2605289" y="0"/>
                </a:lnTo>
                <a:lnTo>
                  <a:pt x="2740383" y="79060"/>
                </a:lnTo>
                <a:cubicBezTo>
                  <a:pt x="2799635" y="113735"/>
                  <a:pt x="2860929" y="149606"/>
                  <a:pt x="2924337" y="186713"/>
                </a:cubicBezTo>
                <a:lnTo>
                  <a:pt x="3093076" y="285463"/>
                </a:lnTo>
                <a:lnTo>
                  <a:pt x="3093076" y="1745768"/>
                </a:lnTo>
                <a:lnTo>
                  <a:pt x="3042135" y="1775580"/>
                </a:lnTo>
                <a:cubicBezTo>
                  <a:pt x="2753558" y="1944461"/>
                  <a:pt x="2176404" y="2282223"/>
                  <a:pt x="1022097" y="2957747"/>
                </a:cubicBezTo>
                <a:cubicBezTo>
                  <a:pt x="701031" y="3141981"/>
                  <a:pt x="272943" y="3034511"/>
                  <a:pt x="89477" y="2696749"/>
                </a:cubicBezTo>
                <a:cubicBezTo>
                  <a:pt x="-93989" y="2374340"/>
                  <a:pt x="13033" y="1959814"/>
                  <a:pt x="334099" y="1760227"/>
                </a:cubicBezTo>
                <a:cubicBezTo>
                  <a:pt x="334099" y="1760227"/>
                  <a:pt x="334099" y="1760227"/>
                  <a:pt x="1633651" y="1007939"/>
                </a:cubicBezTo>
                <a:cubicBezTo>
                  <a:pt x="1633651" y="1007939"/>
                  <a:pt x="1633651" y="1007939"/>
                  <a:pt x="334099" y="271004"/>
                </a:cubicBezTo>
                <a:cubicBezTo>
                  <a:pt x="253832" y="221107"/>
                  <a:pt x="186944" y="157777"/>
                  <a:pt x="134627" y="85811"/>
                </a:cubicBezTo>
                <a:close/>
              </a:path>
            </a:pathLst>
          </a:custGeom>
          <a:solidFill>
            <a:schemeClr val="accent1">
              <a:alpha val="9019"/>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4" name="Google Shape;184;p169"/>
          <p:cNvSpPr txBox="1">
            <a:spLocks noGrp="1"/>
          </p:cNvSpPr>
          <p:nvPr>
            <p:ph type="body" idx="1"/>
          </p:nvPr>
        </p:nvSpPr>
        <p:spPr>
          <a:xfrm>
            <a:off x="302895" y="384572"/>
            <a:ext cx="8589600" cy="543000"/>
          </a:xfrm>
          <a:prstGeom prst="rect">
            <a:avLst/>
          </a:prstGeom>
          <a:noFill/>
          <a:ln>
            <a:noFill/>
          </a:ln>
        </p:spPr>
        <p:txBody>
          <a:bodyPr spcFirstLastPara="1" wrap="square" lIns="68575" tIns="34275" rIns="68575" bIns="34275" anchor="b" anchorCtr="0">
            <a:noAutofit/>
          </a:bodyPr>
          <a:lstStyle>
            <a:lvl1pPr marL="457200" marR="0" lvl="0" indent="-228600" algn="ctr">
              <a:lnSpc>
                <a:spcPct val="90000"/>
              </a:lnSpc>
              <a:spcBef>
                <a:spcPts val="800"/>
              </a:spcBef>
              <a:spcAft>
                <a:spcPts val="0"/>
              </a:spcAft>
              <a:buClr>
                <a:schemeClr val="dk1"/>
              </a:buClr>
              <a:buSzPts val="2700"/>
              <a:buFont typeface="Arial"/>
              <a:buNone/>
              <a:defRPr sz="2700" b="1" i="0" u="none" strike="noStrike" cap="none">
                <a:solidFill>
                  <a:schemeClr val="dk1"/>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85" name="Google Shape;185;p169"/>
          <p:cNvSpPr txBox="1">
            <a:spLocks noGrp="1"/>
          </p:cNvSpPr>
          <p:nvPr>
            <p:ph type="sldNum" idx="12"/>
          </p:nvPr>
        </p:nvSpPr>
        <p:spPr>
          <a:xfrm>
            <a:off x="8657901" y="4870635"/>
            <a:ext cx="257100" cy="1617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6" name="Google Shape;186;p169"/>
          <p:cNvSpPr/>
          <p:nvPr/>
        </p:nvSpPr>
        <p:spPr>
          <a:xfrm>
            <a:off x="477011" y="4868510"/>
            <a:ext cx="2031900" cy="16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187" name="Google Shape;187;p169"/>
          <p:cNvSpPr/>
          <p:nvPr/>
        </p:nvSpPr>
        <p:spPr>
          <a:xfrm>
            <a:off x="345160" y="4874129"/>
            <a:ext cx="151596" cy="137160"/>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Light">
  <p:cSld name="Title - Light">
    <p:bg>
      <p:bgPr>
        <a:solidFill>
          <a:schemeClr val="lt1"/>
        </a:solidFill>
        <a:effectLst/>
      </p:bgPr>
    </p:bg>
    <p:spTree>
      <p:nvGrpSpPr>
        <p:cNvPr id="1" name="Shape 188"/>
        <p:cNvGrpSpPr/>
        <p:nvPr/>
      </p:nvGrpSpPr>
      <p:grpSpPr>
        <a:xfrm>
          <a:off x="0" y="0"/>
          <a:ext cx="0" cy="0"/>
          <a:chOff x="0" y="0"/>
          <a:chExt cx="0" cy="0"/>
        </a:xfrm>
      </p:grpSpPr>
      <p:pic>
        <p:nvPicPr>
          <p:cNvPr id="189" name="Google Shape;189;p18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0" name="Google Shape;190;p181"/>
          <p:cNvSpPr/>
          <p:nvPr/>
        </p:nvSpPr>
        <p:spPr>
          <a:xfrm>
            <a:off x="0" y="2183285"/>
            <a:ext cx="2112943" cy="2960216"/>
          </a:xfrm>
          <a:custGeom>
            <a:avLst/>
            <a:gdLst/>
            <a:ahLst/>
            <a:cxnLst/>
            <a:rect l="l" t="t" r="r" b="b"/>
            <a:pathLst>
              <a:path w="2817257" h="3946954" extrusionOk="0">
                <a:moveTo>
                  <a:pt x="0" y="0"/>
                </a:moveTo>
                <a:lnTo>
                  <a:pt x="124981" y="72324"/>
                </a:lnTo>
                <a:cubicBezTo>
                  <a:pt x="643737" y="372513"/>
                  <a:pt x="1335412" y="772766"/>
                  <a:pt x="2257644" y="1306437"/>
                </a:cubicBezTo>
                <a:cubicBezTo>
                  <a:pt x="2524543" y="1459142"/>
                  <a:pt x="2702476" y="1704105"/>
                  <a:pt x="2778733" y="1977701"/>
                </a:cubicBezTo>
                <a:cubicBezTo>
                  <a:pt x="2800975" y="2063597"/>
                  <a:pt x="2813685" y="2152675"/>
                  <a:pt x="2816862" y="2241753"/>
                </a:cubicBezTo>
                <a:cubicBezTo>
                  <a:pt x="2820039" y="2362644"/>
                  <a:pt x="2804152" y="2486716"/>
                  <a:pt x="2766024" y="2604426"/>
                </a:cubicBezTo>
                <a:cubicBezTo>
                  <a:pt x="2686589" y="2865297"/>
                  <a:pt x="2511834" y="3097535"/>
                  <a:pt x="2257644" y="3243877"/>
                </a:cubicBezTo>
                <a:cubicBezTo>
                  <a:pt x="2257644" y="3243877"/>
                  <a:pt x="2257644" y="3243877"/>
                  <a:pt x="1047065" y="3946954"/>
                </a:cubicBezTo>
                <a:cubicBezTo>
                  <a:pt x="1047065" y="3946954"/>
                  <a:pt x="1047065" y="3946954"/>
                  <a:pt x="1511" y="3946954"/>
                </a:cubicBezTo>
                <a:lnTo>
                  <a:pt x="0" y="3946954"/>
                </a:lnTo>
                <a:close/>
              </a:path>
            </a:pathLst>
          </a:custGeom>
          <a:solidFill>
            <a:srgbClr val="00A7CD">
              <a:alpha val="14509"/>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1" name="Google Shape;191;p181"/>
          <p:cNvSpPr txBox="1">
            <a:spLocks noGrp="1"/>
          </p:cNvSpPr>
          <p:nvPr>
            <p:ph type="body" idx="1"/>
          </p:nvPr>
        </p:nvSpPr>
        <p:spPr>
          <a:xfrm>
            <a:off x="428387" y="1177290"/>
            <a:ext cx="5383200" cy="2080200"/>
          </a:xfrm>
          <a:prstGeom prst="rect">
            <a:avLst/>
          </a:prstGeom>
          <a:noFill/>
          <a:ln>
            <a:noFill/>
          </a:ln>
        </p:spPr>
        <p:txBody>
          <a:bodyPr spcFirstLastPara="1" wrap="square" lIns="68575" tIns="34275" rIns="68575" bIns="34275" anchor="b" anchorCtr="0">
            <a:noAutofit/>
          </a:bodyPr>
          <a:lstStyle>
            <a:lvl1pPr marL="457200" marR="0" lvl="0" indent="-228600" algn="l">
              <a:lnSpc>
                <a:spcPct val="70000"/>
              </a:lnSpc>
              <a:spcBef>
                <a:spcPts val="800"/>
              </a:spcBef>
              <a:spcAft>
                <a:spcPts val="0"/>
              </a:spcAft>
              <a:buClr>
                <a:schemeClr val="dk1"/>
              </a:buClr>
              <a:buSzPts val="4500"/>
              <a:buFont typeface="Arial"/>
              <a:buNone/>
              <a:defRPr sz="4500" b="1" i="0" u="none" strike="noStrike" cap="none">
                <a:solidFill>
                  <a:schemeClr val="dk1"/>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2" name="Google Shape;192;p181"/>
          <p:cNvSpPr txBox="1">
            <a:spLocks noGrp="1"/>
          </p:cNvSpPr>
          <p:nvPr>
            <p:ph type="body" idx="2"/>
          </p:nvPr>
        </p:nvSpPr>
        <p:spPr>
          <a:xfrm>
            <a:off x="428387" y="3314938"/>
            <a:ext cx="5389500" cy="725700"/>
          </a:xfrm>
          <a:prstGeom prst="rect">
            <a:avLst/>
          </a:prstGeom>
          <a:noFill/>
          <a:ln>
            <a:noFill/>
          </a:ln>
        </p:spPr>
        <p:txBody>
          <a:bodyPr spcFirstLastPara="1" wrap="square" lIns="68575" tIns="34275" rIns="68575" bIns="34275" anchor="t" anchorCtr="0">
            <a:noAutofit/>
          </a:bodyPr>
          <a:lstStyle>
            <a:lvl1pPr marL="457200" marR="0" lvl="0" indent="-228600" algn="l">
              <a:lnSpc>
                <a:spcPct val="90000"/>
              </a:lnSpc>
              <a:spcBef>
                <a:spcPts val="800"/>
              </a:spcBef>
              <a:spcAft>
                <a:spcPts val="0"/>
              </a:spcAft>
              <a:buClr>
                <a:srgbClr val="5B5B5B"/>
              </a:buClr>
              <a:buSzPts val="1600"/>
              <a:buFont typeface="Arial"/>
              <a:buNone/>
              <a:defRPr sz="1600" b="0" i="0" u="none" strike="noStrike" cap="none">
                <a:solidFill>
                  <a:srgbClr val="5B5B5B"/>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3" name="Google Shape;193;p181"/>
          <p:cNvSpPr txBox="1">
            <a:spLocks noGrp="1"/>
          </p:cNvSpPr>
          <p:nvPr>
            <p:ph type="body" idx="3"/>
          </p:nvPr>
        </p:nvSpPr>
        <p:spPr>
          <a:xfrm>
            <a:off x="428387" y="4537949"/>
            <a:ext cx="6446700" cy="228600"/>
          </a:xfrm>
          <a:prstGeom prst="rect">
            <a:avLst/>
          </a:prstGeom>
          <a:noFill/>
          <a:ln>
            <a:noFill/>
          </a:ln>
        </p:spPr>
        <p:txBody>
          <a:bodyPr spcFirstLastPara="1" wrap="square" lIns="68575" tIns="34275" rIns="68575" bIns="34275" anchor="t" anchorCtr="0">
            <a:noAutofit/>
          </a:bodyPr>
          <a:lstStyle>
            <a:lvl1pPr marL="457200" marR="0" lvl="0" indent="-228600" algn="l">
              <a:lnSpc>
                <a:spcPct val="90000"/>
              </a:lnSpc>
              <a:spcBef>
                <a:spcPts val="800"/>
              </a:spcBef>
              <a:spcAft>
                <a:spcPts val="0"/>
              </a:spcAft>
              <a:buClr>
                <a:srgbClr val="5B5B5B"/>
              </a:buClr>
              <a:buSzPts val="1100"/>
              <a:buFont typeface="Arial"/>
              <a:buNone/>
              <a:defRPr sz="1100" b="1" i="0" u="none" strike="noStrike" cap="none">
                <a:solidFill>
                  <a:srgbClr val="5B5B5B"/>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4" name="Google Shape;194;p181"/>
          <p:cNvSpPr/>
          <p:nvPr/>
        </p:nvSpPr>
        <p:spPr>
          <a:xfrm rot="-5400000">
            <a:off x="5887745" y="1887244"/>
            <a:ext cx="2176991" cy="4335519"/>
          </a:xfrm>
          <a:custGeom>
            <a:avLst/>
            <a:gdLst/>
            <a:ahLst/>
            <a:cxnLst/>
            <a:rect l="l" t="t" r="r" b="b"/>
            <a:pathLst>
              <a:path w="2902655" h="5780692" extrusionOk="0">
                <a:moveTo>
                  <a:pt x="2902655" y="5004581"/>
                </a:moveTo>
                <a:lnTo>
                  <a:pt x="2452511" y="5780692"/>
                </a:lnTo>
                <a:lnTo>
                  <a:pt x="0" y="5780692"/>
                </a:lnTo>
                <a:lnTo>
                  <a:pt x="0" y="0"/>
                </a:lnTo>
                <a:close/>
              </a:path>
            </a:pathLst>
          </a:custGeom>
          <a:solidFill>
            <a:srgbClr val="66757A">
              <a:alpha val="4705"/>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5" name="Google Shape;195;p181"/>
          <p:cNvSpPr/>
          <p:nvPr/>
        </p:nvSpPr>
        <p:spPr>
          <a:xfrm>
            <a:off x="5872163" y="211931"/>
            <a:ext cx="3271838" cy="4833940"/>
          </a:xfrm>
          <a:custGeom>
            <a:avLst/>
            <a:gdLst/>
            <a:ahLst/>
            <a:cxnLst/>
            <a:rect l="l" t="t" r="r" b="b"/>
            <a:pathLst>
              <a:path w="1373" h="2026" extrusionOk="0">
                <a:moveTo>
                  <a:pt x="15" y="911"/>
                </a:moveTo>
                <a:cubicBezTo>
                  <a:pt x="6" y="941"/>
                  <a:pt x="2" y="971"/>
                  <a:pt x="1" y="1001"/>
                </a:cubicBezTo>
                <a:cubicBezTo>
                  <a:pt x="0" y="1043"/>
                  <a:pt x="5" y="1085"/>
                  <a:pt x="18" y="1125"/>
                </a:cubicBezTo>
                <a:cubicBezTo>
                  <a:pt x="33" y="1175"/>
                  <a:pt x="58" y="1221"/>
                  <a:pt x="92" y="1260"/>
                </a:cubicBezTo>
                <a:cubicBezTo>
                  <a:pt x="120" y="1293"/>
                  <a:pt x="153" y="1321"/>
                  <a:pt x="193" y="1344"/>
                </a:cubicBezTo>
                <a:cubicBezTo>
                  <a:pt x="1090" y="1862"/>
                  <a:pt x="1090" y="1862"/>
                  <a:pt x="1090" y="1862"/>
                </a:cubicBezTo>
                <a:cubicBezTo>
                  <a:pt x="1373" y="2026"/>
                  <a:pt x="1373" y="2026"/>
                  <a:pt x="1373" y="2026"/>
                </a:cubicBezTo>
                <a:cubicBezTo>
                  <a:pt x="1373" y="1143"/>
                  <a:pt x="1373" y="1143"/>
                  <a:pt x="1373" y="1143"/>
                </a:cubicBezTo>
                <a:cubicBezTo>
                  <a:pt x="1148" y="1013"/>
                  <a:pt x="1148" y="1013"/>
                  <a:pt x="1148" y="1013"/>
                </a:cubicBezTo>
                <a:cubicBezTo>
                  <a:pt x="1373" y="883"/>
                  <a:pt x="1373" y="883"/>
                  <a:pt x="1373" y="883"/>
                </a:cubicBezTo>
                <a:cubicBezTo>
                  <a:pt x="1373" y="0"/>
                  <a:pt x="1373" y="0"/>
                  <a:pt x="1373" y="0"/>
                </a:cubicBezTo>
                <a:cubicBezTo>
                  <a:pt x="193" y="681"/>
                  <a:pt x="193" y="681"/>
                  <a:pt x="193" y="681"/>
                </a:cubicBezTo>
                <a:cubicBezTo>
                  <a:pt x="101" y="734"/>
                  <a:pt x="40" y="817"/>
                  <a:pt x="15" y="911"/>
                </a:cubicBezTo>
                <a:close/>
              </a:path>
            </a:pathLst>
          </a:custGeom>
          <a:solidFill>
            <a:srgbClr val="2BB5E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6" name="Google Shape;196;p181"/>
          <p:cNvSpPr/>
          <p:nvPr/>
        </p:nvSpPr>
        <p:spPr>
          <a:xfrm>
            <a:off x="477011" y="4868510"/>
            <a:ext cx="2031900" cy="16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197" name="Google Shape;197;p181"/>
          <p:cNvSpPr/>
          <p:nvPr/>
        </p:nvSpPr>
        <p:spPr>
          <a:xfrm>
            <a:off x="493251" y="501413"/>
            <a:ext cx="1999394" cy="457197"/>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ulti-use layout">
  <p:cSld name="Multi-use layout">
    <p:spTree>
      <p:nvGrpSpPr>
        <p:cNvPr id="1" name="Shape 198"/>
        <p:cNvGrpSpPr/>
        <p:nvPr/>
      </p:nvGrpSpPr>
      <p:grpSpPr>
        <a:xfrm>
          <a:off x="0" y="0"/>
          <a:ext cx="0" cy="0"/>
          <a:chOff x="0" y="0"/>
          <a:chExt cx="0" cy="0"/>
        </a:xfrm>
      </p:grpSpPr>
      <p:sp>
        <p:nvSpPr>
          <p:cNvPr id="199" name="Google Shape;199;p182"/>
          <p:cNvSpPr txBox="1">
            <a:spLocks noGrp="1"/>
          </p:cNvSpPr>
          <p:nvPr>
            <p:ph type="body" idx="1"/>
          </p:nvPr>
        </p:nvSpPr>
        <p:spPr>
          <a:xfrm>
            <a:off x="302895" y="384572"/>
            <a:ext cx="8589600" cy="543000"/>
          </a:xfrm>
          <a:prstGeom prst="rect">
            <a:avLst/>
          </a:prstGeom>
          <a:noFill/>
          <a:ln>
            <a:noFill/>
          </a:ln>
        </p:spPr>
        <p:txBody>
          <a:bodyPr spcFirstLastPara="1" wrap="square" lIns="68575" tIns="34275" rIns="68575" bIns="34275" anchor="b" anchorCtr="0">
            <a:noAutofit/>
          </a:bodyPr>
          <a:lstStyle>
            <a:lvl1pPr marL="457200" marR="0" lvl="0" indent="-228600" algn="ctr">
              <a:lnSpc>
                <a:spcPct val="90000"/>
              </a:lnSpc>
              <a:spcBef>
                <a:spcPts val="800"/>
              </a:spcBef>
              <a:spcAft>
                <a:spcPts val="0"/>
              </a:spcAft>
              <a:buClr>
                <a:schemeClr val="dk1"/>
              </a:buClr>
              <a:buSzPts val="2700"/>
              <a:buFont typeface="Arial"/>
              <a:buNone/>
              <a:defRPr sz="2700" b="1" i="0" u="none" strike="noStrike" cap="none">
                <a:solidFill>
                  <a:schemeClr val="dk1"/>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00" name="Google Shape;200;p182"/>
          <p:cNvSpPr txBox="1">
            <a:spLocks noGrp="1"/>
          </p:cNvSpPr>
          <p:nvPr>
            <p:ph type="body" idx="2"/>
          </p:nvPr>
        </p:nvSpPr>
        <p:spPr>
          <a:xfrm>
            <a:off x="304562" y="943213"/>
            <a:ext cx="8601300" cy="294900"/>
          </a:xfrm>
          <a:prstGeom prst="rect">
            <a:avLst/>
          </a:prstGeom>
          <a:noFill/>
          <a:ln>
            <a:noFill/>
          </a:ln>
        </p:spPr>
        <p:txBody>
          <a:bodyPr spcFirstLastPara="1" wrap="square" lIns="68575" tIns="34275" rIns="68575" bIns="34275" anchor="t" anchorCtr="0">
            <a:noAutofit/>
          </a:bodyPr>
          <a:lstStyle>
            <a:lvl1pPr marL="457200" marR="0" lvl="0" indent="-228600" algn="ctr">
              <a:lnSpc>
                <a:spcPct val="90000"/>
              </a:lnSpc>
              <a:spcBef>
                <a:spcPts val="800"/>
              </a:spcBef>
              <a:spcAft>
                <a:spcPts val="0"/>
              </a:spcAft>
              <a:buClr>
                <a:srgbClr val="5B5B5B"/>
              </a:buClr>
              <a:buSzPts val="1600"/>
              <a:buFont typeface="Arial"/>
              <a:buNone/>
              <a:defRPr sz="1600" b="0" i="0" u="none" strike="noStrike" cap="none">
                <a:solidFill>
                  <a:srgbClr val="5B5B5B"/>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01" name="Google Shape;201;p182"/>
          <p:cNvSpPr txBox="1">
            <a:spLocks noGrp="1"/>
          </p:cNvSpPr>
          <p:nvPr>
            <p:ph type="sldNum" idx="12"/>
          </p:nvPr>
        </p:nvSpPr>
        <p:spPr>
          <a:xfrm>
            <a:off x="8657901" y="4870635"/>
            <a:ext cx="257100" cy="1617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2" name="Google Shape;202;p182"/>
          <p:cNvSpPr/>
          <p:nvPr/>
        </p:nvSpPr>
        <p:spPr>
          <a:xfrm>
            <a:off x="477011" y="4868510"/>
            <a:ext cx="2031900" cy="16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203" name="Google Shape;203;p182"/>
          <p:cNvSpPr/>
          <p:nvPr/>
        </p:nvSpPr>
        <p:spPr>
          <a:xfrm>
            <a:off x="345160" y="4874129"/>
            <a:ext cx="151596" cy="137160"/>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plit Layout">
  <p:cSld name="Split Layout">
    <p:spTree>
      <p:nvGrpSpPr>
        <p:cNvPr id="1" name="Shape 204"/>
        <p:cNvGrpSpPr/>
        <p:nvPr/>
      </p:nvGrpSpPr>
      <p:grpSpPr>
        <a:xfrm>
          <a:off x="0" y="0"/>
          <a:ext cx="0" cy="0"/>
          <a:chOff x="0" y="0"/>
          <a:chExt cx="0" cy="0"/>
        </a:xfrm>
      </p:grpSpPr>
      <p:sp>
        <p:nvSpPr>
          <p:cNvPr id="205" name="Google Shape;205;p183"/>
          <p:cNvSpPr/>
          <p:nvPr/>
        </p:nvSpPr>
        <p:spPr>
          <a:xfrm>
            <a:off x="4572000" y="0"/>
            <a:ext cx="4572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6" name="Google Shape;206;p183"/>
          <p:cNvSpPr/>
          <p:nvPr/>
        </p:nvSpPr>
        <p:spPr>
          <a:xfrm>
            <a:off x="6024563" y="257175"/>
            <a:ext cx="1488103" cy="1591866"/>
          </a:xfrm>
          <a:custGeom>
            <a:avLst/>
            <a:gdLst/>
            <a:ahLst/>
            <a:cxnLst/>
            <a:rect l="l" t="t" r="r" b="b"/>
            <a:pathLst>
              <a:path w="1950" h="2085" extrusionOk="0">
                <a:moveTo>
                  <a:pt x="402" y="0"/>
                </a:moveTo>
                <a:cubicBezTo>
                  <a:pt x="281" y="0"/>
                  <a:pt x="162" y="64"/>
                  <a:pt x="97" y="177"/>
                </a:cubicBezTo>
                <a:cubicBezTo>
                  <a:pt x="0" y="345"/>
                  <a:pt x="57" y="560"/>
                  <a:pt x="226" y="657"/>
                </a:cubicBezTo>
                <a:cubicBezTo>
                  <a:pt x="894" y="1043"/>
                  <a:pt x="894" y="1043"/>
                  <a:pt x="894" y="1043"/>
                </a:cubicBezTo>
                <a:cubicBezTo>
                  <a:pt x="226" y="1428"/>
                  <a:pt x="226" y="1428"/>
                  <a:pt x="226" y="1428"/>
                </a:cubicBezTo>
                <a:cubicBezTo>
                  <a:pt x="57" y="1526"/>
                  <a:pt x="0" y="1740"/>
                  <a:pt x="97" y="1909"/>
                </a:cubicBezTo>
                <a:cubicBezTo>
                  <a:pt x="162" y="2022"/>
                  <a:pt x="280" y="2085"/>
                  <a:pt x="402" y="2085"/>
                </a:cubicBezTo>
                <a:cubicBezTo>
                  <a:pt x="462" y="2085"/>
                  <a:pt x="522" y="2070"/>
                  <a:pt x="578" y="2038"/>
                </a:cubicBezTo>
                <a:cubicBezTo>
                  <a:pt x="1773" y="1347"/>
                  <a:pt x="1773" y="1347"/>
                  <a:pt x="1773" y="1347"/>
                </a:cubicBezTo>
                <a:cubicBezTo>
                  <a:pt x="1853" y="1301"/>
                  <a:pt x="1908" y="1228"/>
                  <a:pt x="1933" y="1146"/>
                </a:cubicBezTo>
                <a:cubicBezTo>
                  <a:pt x="1945" y="1109"/>
                  <a:pt x="1950" y="1070"/>
                  <a:pt x="1949" y="1032"/>
                </a:cubicBezTo>
                <a:cubicBezTo>
                  <a:pt x="1948" y="1004"/>
                  <a:pt x="1944" y="976"/>
                  <a:pt x="1937" y="949"/>
                </a:cubicBezTo>
                <a:cubicBezTo>
                  <a:pt x="1913" y="863"/>
                  <a:pt x="1857" y="786"/>
                  <a:pt x="1773" y="738"/>
                </a:cubicBezTo>
                <a:cubicBezTo>
                  <a:pt x="578" y="48"/>
                  <a:pt x="578" y="48"/>
                  <a:pt x="578" y="48"/>
                </a:cubicBezTo>
                <a:cubicBezTo>
                  <a:pt x="522" y="16"/>
                  <a:pt x="462" y="0"/>
                  <a:pt x="402" y="0"/>
                </a:cubicBezTo>
              </a:path>
            </a:pathLst>
          </a:custGeom>
          <a:solidFill>
            <a:srgbClr val="27B1E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07" name="Google Shape;207;p183"/>
          <p:cNvSpPr/>
          <p:nvPr/>
        </p:nvSpPr>
        <p:spPr>
          <a:xfrm>
            <a:off x="4574381" y="2416969"/>
            <a:ext cx="3186406" cy="2726531"/>
          </a:xfrm>
          <a:custGeom>
            <a:avLst/>
            <a:gdLst/>
            <a:ahLst/>
            <a:cxnLst/>
            <a:rect l="l" t="t" r="r" b="b"/>
            <a:pathLst>
              <a:path w="4248542" h="3635375" extrusionOk="0">
                <a:moveTo>
                  <a:pt x="0" y="0"/>
                </a:moveTo>
                <a:cubicBezTo>
                  <a:pt x="0" y="0"/>
                  <a:pt x="0" y="0"/>
                  <a:pt x="3688930" y="2134683"/>
                </a:cubicBezTo>
                <a:cubicBezTo>
                  <a:pt x="3955829" y="2287388"/>
                  <a:pt x="4133762" y="2532351"/>
                  <a:pt x="4210019" y="2805947"/>
                </a:cubicBezTo>
                <a:cubicBezTo>
                  <a:pt x="4232261" y="2891843"/>
                  <a:pt x="4244971" y="2980921"/>
                  <a:pt x="4248147" y="3069999"/>
                </a:cubicBezTo>
                <a:cubicBezTo>
                  <a:pt x="4251325" y="3190890"/>
                  <a:pt x="4235438" y="3314962"/>
                  <a:pt x="4197309" y="3432672"/>
                </a:cubicBezTo>
                <a:cubicBezTo>
                  <a:pt x="4177450" y="3497890"/>
                  <a:pt x="4151634" y="3561318"/>
                  <a:pt x="4120109" y="3622062"/>
                </a:cubicBezTo>
                <a:lnTo>
                  <a:pt x="4112399" y="3635375"/>
                </a:lnTo>
                <a:lnTo>
                  <a:pt x="0" y="3635375"/>
                </a:lnTo>
                <a:lnTo>
                  <a:pt x="0" y="3623553"/>
                </a:lnTo>
                <a:cubicBezTo>
                  <a:pt x="0" y="3623553"/>
                  <a:pt x="0" y="3623553"/>
                  <a:pt x="896019" y="3104994"/>
                </a:cubicBezTo>
                <a:cubicBezTo>
                  <a:pt x="896019" y="3104994"/>
                  <a:pt x="896019" y="3104994"/>
                  <a:pt x="0" y="2586434"/>
                </a:cubicBezTo>
                <a:cubicBezTo>
                  <a:pt x="0" y="2586434"/>
                  <a:pt x="0" y="2586434"/>
                  <a:pt x="0" y="0"/>
                </a:cubicBezTo>
                <a:close/>
              </a:path>
            </a:pathLst>
          </a:custGeom>
          <a:solidFill>
            <a:srgbClr val="27B1E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8" name="Google Shape;208;p183"/>
          <p:cNvSpPr/>
          <p:nvPr/>
        </p:nvSpPr>
        <p:spPr>
          <a:xfrm>
            <a:off x="7184151" y="634350"/>
            <a:ext cx="1959849" cy="2806348"/>
          </a:xfrm>
          <a:custGeom>
            <a:avLst/>
            <a:gdLst/>
            <a:ahLst/>
            <a:cxnLst/>
            <a:rect l="l" t="t" r="r" b="b"/>
            <a:pathLst>
              <a:path w="2613132" h="3741797" extrusionOk="0">
                <a:moveTo>
                  <a:pt x="2613132" y="0"/>
                </a:moveTo>
                <a:lnTo>
                  <a:pt x="2613132" y="1482383"/>
                </a:lnTo>
                <a:lnTo>
                  <a:pt x="2480582" y="1558999"/>
                </a:lnTo>
                <a:cubicBezTo>
                  <a:pt x="1938975" y="1872053"/>
                  <a:pt x="1938975" y="1872053"/>
                  <a:pt x="1938975" y="1872053"/>
                </a:cubicBezTo>
                <a:cubicBezTo>
                  <a:pt x="2168749" y="2004548"/>
                  <a:pt x="2355441" y="2112200"/>
                  <a:pt x="2507127" y="2199667"/>
                </a:cubicBezTo>
                <a:lnTo>
                  <a:pt x="2613132" y="2260793"/>
                </a:lnTo>
                <a:lnTo>
                  <a:pt x="2613132" y="3741797"/>
                </a:lnTo>
                <a:lnTo>
                  <a:pt x="2518746" y="3699509"/>
                </a:lnTo>
                <a:cubicBezTo>
                  <a:pt x="324746" y="2431617"/>
                  <a:pt x="324746" y="2431617"/>
                  <a:pt x="324746" y="2431617"/>
                </a:cubicBezTo>
                <a:cubicBezTo>
                  <a:pt x="176001" y="2345400"/>
                  <a:pt x="76273" y="2211848"/>
                  <a:pt x="28945" y="2061392"/>
                </a:cubicBezTo>
                <a:cubicBezTo>
                  <a:pt x="6971" y="1993771"/>
                  <a:pt x="-1480" y="1922769"/>
                  <a:pt x="210" y="1851767"/>
                </a:cubicBezTo>
                <a:cubicBezTo>
                  <a:pt x="1901" y="1801051"/>
                  <a:pt x="8662" y="1750335"/>
                  <a:pt x="23874" y="1699620"/>
                </a:cubicBezTo>
                <a:cubicBezTo>
                  <a:pt x="66132" y="1540710"/>
                  <a:pt x="169240" y="1400397"/>
                  <a:pt x="324746" y="1310799"/>
                </a:cubicBezTo>
                <a:cubicBezTo>
                  <a:pt x="2518746" y="44597"/>
                  <a:pt x="2518746" y="44597"/>
                  <a:pt x="2518746" y="44597"/>
                </a:cubicBezTo>
                <a:cubicBezTo>
                  <a:pt x="2547745" y="27797"/>
                  <a:pt x="2577487" y="13509"/>
                  <a:pt x="2607725" y="1663"/>
                </a:cubicBezTo>
                <a:close/>
              </a:path>
            </a:pathLst>
          </a:custGeom>
          <a:solidFill>
            <a:srgbClr val="27B1E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9" name="Google Shape;209;p183"/>
          <p:cNvSpPr/>
          <p:nvPr/>
        </p:nvSpPr>
        <p:spPr>
          <a:xfrm>
            <a:off x="6491288" y="2753537"/>
            <a:ext cx="1576390" cy="1686306"/>
          </a:xfrm>
          <a:custGeom>
            <a:avLst/>
            <a:gdLst/>
            <a:ahLst/>
            <a:cxnLst/>
            <a:rect l="l" t="t" r="r" b="b"/>
            <a:pathLst>
              <a:path w="1950" h="2085" extrusionOk="0">
                <a:moveTo>
                  <a:pt x="402" y="0"/>
                </a:moveTo>
                <a:cubicBezTo>
                  <a:pt x="281" y="0"/>
                  <a:pt x="162" y="64"/>
                  <a:pt x="97" y="177"/>
                </a:cubicBezTo>
                <a:cubicBezTo>
                  <a:pt x="0" y="345"/>
                  <a:pt x="57" y="560"/>
                  <a:pt x="226" y="657"/>
                </a:cubicBezTo>
                <a:cubicBezTo>
                  <a:pt x="894" y="1043"/>
                  <a:pt x="894" y="1043"/>
                  <a:pt x="894" y="1043"/>
                </a:cubicBezTo>
                <a:cubicBezTo>
                  <a:pt x="226" y="1428"/>
                  <a:pt x="226" y="1428"/>
                  <a:pt x="226" y="1428"/>
                </a:cubicBezTo>
                <a:cubicBezTo>
                  <a:pt x="57" y="1526"/>
                  <a:pt x="0" y="1740"/>
                  <a:pt x="97" y="1909"/>
                </a:cubicBezTo>
                <a:cubicBezTo>
                  <a:pt x="162" y="2022"/>
                  <a:pt x="280" y="2085"/>
                  <a:pt x="402" y="2085"/>
                </a:cubicBezTo>
                <a:cubicBezTo>
                  <a:pt x="462" y="2085"/>
                  <a:pt x="522" y="2070"/>
                  <a:pt x="578" y="2038"/>
                </a:cubicBezTo>
                <a:cubicBezTo>
                  <a:pt x="1773" y="1347"/>
                  <a:pt x="1773" y="1347"/>
                  <a:pt x="1773" y="1347"/>
                </a:cubicBezTo>
                <a:cubicBezTo>
                  <a:pt x="1853" y="1301"/>
                  <a:pt x="1908" y="1228"/>
                  <a:pt x="1933" y="1146"/>
                </a:cubicBezTo>
                <a:cubicBezTo>
                  <a:pt x="1945" y="1109"/>
                  <a:pt x="1950" y="1070"/>
                  <a:pt x="1949" y="1032"/>
                </a:cubicBezTo>
                <a:cubicBezTo>
                  <a:pt x="1948" y="1004"/>
                  <a:pt x="1944" y="976"/>
                  <a:pt x="1937" y="949"/>
                </a:cubicBezTo>
                <a:cubicBezTo>
                  <a:pt x="1913" y="863"/>
                  <a:pt x="1857" y="786"/>
                  <a:pt x="1773" y="738"/>
                </a:cubicBezTo>
                <a:cubicBezTo>
                  <a:pt x="578" y="48"/>
                  <a:pt x="578" y="48"/>
                  <a:pt x="578" y="48"/>
                </a:cubicBezTo>
                <a:cubicBezTo>
                  <a:pt x="522" y="16"/>
                  <a:pt x="462" y="0"/>
                  <a:pt x="402" y="0"/>
                </a:cubicBezTo>
              </a:path>
            </a:pathLst>
          </a:custGeom>
          <a:solidFill>
            <a:srgbClr val="27B1E3">
              <a:alpha val="4509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0" name="Google Shape;210;p183"/>
          <p:cNvSpPr/>
          <p:nvPr/>
        </p:nvSpPr>
        <p:spPr>
          <a:xfrm>
            <a:off x="4572000" y="0"/>
            <a:ext cx="4572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1" name="Google Shape;211;p183"/>
          <p:cNvSpPr/>
          <p:nvPr/>
        </p:nvSpPr>
        <p:spPr>
          <a:xfrm>
            <a:off x="6024563" y="257175"/>
            <a:ext cx="1488103" cy="1591866"/>
          </a:xfrm>
          <a:custGeom>
            <a:avLst/>
            <a:gdLst/>
            <a:ahLst/>
            <a:cxnLst/>
            <a:rect l="l" t="t" r="r" b="b"/>
            <a:pathLst>
              <a:path w="1950" h="2085" extrusionOk="0">
                <a:moveTo>
                  <a:pt x="402" y="0"/>
                </a:moveTo>
                <a:cubicBezTo>
                  <a:pt x="281" y="0"/>
                  <a:pt x="162" y="64"/>
                  <a:pt x="97" y="177"/>
                </a:cubicBezTo>
                <a:cubicBezTo>
                  <a:pt x="0" y="345"/>
                  <a:pt x="57" y="560"/>
                  <a:pt x="226" y="657"/>
                </a:cubicBezTo>
                <a:cubicBezTo>
                  <a:pt x="894" y="1043"/>
                  <a:pt x="894" y="1043"/>
                  <a:pt x="894" y="1043"/>
                </a:cubicBezTo>
                <a:cubicBezTo>
                  <a:pt x="226" y="1428"/>
                  <a:pt x="226" y="1428"/>
                  <a:pt x="226" y="1428"/>
                </a:cubicBezTo>
                <a:cubicBezTo>
                  <a:pt x="57" y="1526"/>
                  <a:pt x="0" y="1740"/>
                  <a:pt x="97" y="1909"/>
                </a:cubicBezTo>
                <a:cubicBezTo>
                  <a:pt x="162" y="2022"/>
                  <a:pt x="280" y="2085"/>
                  <a:pt x="402" y="2085"/>
                </a:cubicBezTo>
                <a:cubicBezTo>
                  <a:pt x="462" y="2085"/>
                  <a:pt x="522" y="2070"/>
                  <a:pt x="578" y="2038"/>
                </a:cubicBezTo>
                <a:cubicBezTo>
                  <a:pt x="1773" y="1347"/>
                  <a:pt x="1773" y="1347"/>
                  <a:pt x="1773" y="1347"/>
                </a:cubicBezTo>
                <a:cubicBezTo>
                  <a:pt x="1853" y="1301"/>
                  <a:pt x="1908" y="1228"/>
                  <a:pt x="1933" y="1146"/>
                </a:cubicBezTo>
                <a:cubicBezTo>
                  <a:pt x="1945" y="1109"/>
                  <a:pt x="1950" y="1070"/>
                  <a:pt x="1949" y="1032"/>
                </a:cubicBezTo>
                <a:cubicBezTo>
                  <a:pt x="1948" y="1004"/>
                  <a:pt x="1944" y="976"/>
                  <a:pt x="1937" y="949"/>
                </a:cubicBezTo>
                <a:cubicBezTo>
                  <a:pt x="1913" y="863"/>
                  <a:pt x="1857" y="786"/>
                  <a:pt x="1773" y="738"/>
                </a:cubicBezTo>
                <a:cubicBezTo>
                  <a:pt x="578" y="48"/>
                  <a:pt x="578" y="48"/>
                  <a:pt x="578" y="48"/>
                </a:cubicBezTo>
                <a:cubicBezTo>
                  <a:pt x="522" y="16"/>
                  <a:pt x="462" y="0"/>
                  <a:pt x="402" y="0"/>
                </a:cubicBezTo>
              </a:path>
            </a:pathLst>
          </a:custGeom>
          <a:solidFill>
            <a:srgbClr val="27B1E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2" name="Google Shape;212;p183"/>
          <p:cNvSpPr/>
          <p:nvPr/>
        </p:nvSpPr>
        <p:spPr>
          <a:xfrm>
            <a:off x="4574381" y="2416969"/>
            <a:ext cx="3186406" cy="2726531"/>
          </a:xfrm>
          <a:custGeom>
            <a:avLst/>
            <a:gdLst/>
            <a:ahLst/>
            <a:cxnLst/>
            <a:rect l="l" t="t" r="r" b="b"/>
            <a:pathLst>
              <a:path w="4248542" h="3635375" extrusionOk="0">
                <a:moveTo>
                  <a:pt x="0" y="0"/>
                </a:moveTo>
                <a:cubicBezTo>
                  <a:pt x="0" y="0"/>
                  <a:pt x="0" y="0"/>
                  <a:pt x="3688930" y="2134683"/>
                </a:cubicBezTo>
                <a:cubicBezTo>
                  <a:pt x="3955829" y="2287388"/>
                  <a:pt x="4133762" y="2532351"/>
                  <a:pt x="4210019" y="2805947"/>
                </a:cubicBezTo>
                <a:cubicBezTo>
                  <a:pt x="4232261" y="2891843"/>
                  <a:pt x="4244971" y="2980921"/>
                  <a:pt x="4248147" y="3069999"/>
                </a:cubicBezTo>
                <a:cubicBezTo>
                  <a:pt x="4251325" y="3190890"/>
                  <a:pt x="4235438" y="3314962"/>
                  <a:pt x="4197309" y="3432672"/>
                </a:cubicBezTo>
                <a:cubicBezTo>
                  <a:pt x="4177450" y="3497890"/>
                  <a:pt x="4151634" y="3561318"/>
                  <a:pt x="4120109" y="3622062"/>
                </a:cubicBezTo>
                <a:lnTo>
                  <a:pt x="4112399" y="3635375"/>
                </a:lnTo>
                <a:lnTo>
                  <a:pt x="0" y="3635375"/>
                </a:lnTo>
                <a:lnTo>
                  <a:pt x="0" y="3623553"/>
                </a:lnTo>
                <a:cubicBezTo>
                  <a:pt x="0" y="3623553"/>
                  <a:pt x="0" y="3623553"/>
                  <a:pt x="896019" y="3104994"/>
                </a:cubicBezTo>
                <a:cubicBezTo>
                  <a:pt x="896019" y="3104994"/>
                  <a:pt x="896019" y="3104994"/>
                  <a:pt x="0" y="2586434"/>
                </a:cubicBezTo>
                <a:cubicBezTo>
                  <a:pt x="0" y="2586434"/>
                  <a:pt x="0" y="2586434"/>
                  <a:pt x="0" y="0"/>
                </a:cubicBezTo>
                <a:close/>
              </a:path>
            </a:pathLst>
          </a:custGeom>
          <a:solidFill>
            <a:srgbClr val="27B1E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3" name="Google Shape;213;p183"/>
          <p:cNvSpPr/>
          <p:nvPr/>
        </p:nvSpPr>
        <p:spPr>
          <a:xfrm>
            <a:off x="7184151" y="634350"/>
            <a:ext cx="1959849" cy="2806348"/>
          </a:xfrm>
          <a:custGeom>
            <a:avLst/>
            <a:gdLst/>
            <a:ahLst/>
            <a:cxnLst/>
            <a:rect l="l" t="t" r="r" b="b"/>
            <a:pathLst>
              <a:path w="2613132" h="3741797" extrusionOk="0">
                <a:moveTo>
                  <a:pt x="2613132" y="0"/>
                </a:moveTo>
                <a:lnTo>
                  <a:pt x="2613132" y="1482383"/>
                </a:lnTo>
                <a:lnTo>
                  <a:pt x="2480582" y="1558999"/>
                </a:lnTo>
                <a:cubicBezTo>
                  <a:pt x="1938975" y="1872053"/>
                  <a:pt x="1938975" y="1872053"/>
                  <a:pt x="1938975" y="1872053"/>
                </a:cubicBezTo>
                <a:cubicBezTo>
                  <a:pt x="2168749" y="2004548"/>
                  <a:pt x="2355441" y="2112200"/>
                  <a:pt x="2507127" y="2199667"/>
                </a:cubicBezTo>
                <a:lnTo>
                  <a:pt x="2613132" y="2260793"/>
                </a:lnTo>
                <a:lnTo>
                  <a:pt x="2613132" y="3741797"/>
                </a:lnTo>
                <a:lnTo>
                  <a:pt x="2518746" y="3699509"/>
                </a:lnTo>
                <a:cubicBezTo>
                  <a:pt x="324746" y="2431617"/>
                  <a:pt x="324746" y="2431617"/>
                  <a:pt x="324746" y="2431617"/>
                </a:cubicBezTo>
                <a:cubicBezTo>
                  <a:pt x="176001" y="2345400"/>
                  <a:pt x="76273" y="2211848"/>
                  <a:pt x="28945" y="2061392"/>
                </a:cubicBezTo>
                <a:cubicBezTo>
                  <a:pt x="6971" y="1993771"/>
                  <a:pt x="-1480" y="1922769"/>
                  <a:pt x="210" y="1851767"/>
                </a:cubicBezTo>
                <a:cubicBezTo>
                  <a:pt x="1901" y="1801051"/>
                  <a:pt x="8662" y="1750335"/>
                  <a:pt x="23874" y="1699620"/>
                </a:cubicBezTo>
                <a:cubicBezTo>
                  <a:pt x="66132" y="1540710"/>
                  <a:pt x="169240" y="1400397"/>
                  <a:pt x="324746" y="1310799"/>
                </a:cubicBezTo>
                <a:cubicBezTo>
                  <a:pt x="2518746" y="44597"/>
                  <a:pt x="2518746" y="44597"/>
                  <a:pt x="2518746" y="44597"/>
                </a:cubicBezTo>
                <a:cubicBezTo>
                  <a:pt x="2547745" y="27797"/>
                  <a:pt x="2577487" y="13509"/>
                  <a:pt x="2607725" y="1663"/>
                </a:cubicBezTo>
                <a:close/>
              </a:path>
            </a:pathLst>
          </a:custGeom>
          <a:solidFill>
            <a:srgbClr val="27B1E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183"/>
          <p:cNvSpPr txBox="1">
            <a:spLocks noGrp="1"/>
          </p:cNvSpPr>
          <p:nvPr>
            <p:ph type="body" idx="1"/>
          </p:nvPr>
        </p:nvSpPr>
        <p:spPr>
          <a:xfrm>
            <a:off x="4819650" y="904875"/>
            <a:ext cx="4048200" cy="3914700"/>
          </a:xfrm>
          <a:prstGeom prst="rect">
            <a:avLst/>
          </a:prstGeom>
          <a:noFill/>
          <a:ln>
            <a:noFill/>
          </a:ln>
        </p:spPr>
        <p:txBody>
          <a:bodyPr spcFirstLastPara="1" wrap="square" lIns="68575" tIns="34275" rIns="68575" bIns="34275" anchor="t" anchorCtr="0">
            <a:noAutofit/>
          </a:bodyPr>
          <a:lstStyle>
            <a:lvl1pPr marL="457200" marR="0" lvl="0" indent="-228600" algn="l">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a:lnSpc>
                <a:spcPct val="90000"/>
              </a:lnSpc>
              <a:spcBef>
                <a:spcPts val="4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a:lnSpc>
                <a:spcPct val="90000"/>
              </a:lnSpc>
              <a:spcBef>
                <a:spcPts val="4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90000"/>
              </a:lnSpc>
              <a:spcBef>
                <a:spcPts val="4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90000"/>
              </a:lnSpc>
              <a:spcBef>
                <a:spcPts val="4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15" name="Google Shape;215;p183"/>
          <p:cNvSpPr/>
          <p:nvPr/>
        </p:nvSpPr>
        <p:spPr>
          <a:xfrm>
            <a:off x="6491288" y="2753537"/>
            <a:ext cx="1576390" cy="1686306"/>
          </a:xfrm>
          <a:custGeom>
            <a:avLst/>
            <a:gdLst/>
            <a:ahLst/>
            <a:cxnLst/>
            <a:rect l="l" t="t" r="r" b="b"/>
            <a:pathLst>
              <a:path w="1950" h="2085" extrusionOk="0">
                <a:moveTo>
                  <a:pt x="402" y="0"/>
                </a:moveTo>
                <a:cubicBezTo>
                  <a:pt x="281" y="0"/>
                  <a:pt x="162" y="64"/>
                  <a:pt x="97" y="177"/>
                </a:cubicBezTo>
                <a:cubicBezTo>
                  <a:pt x="0" y="345"/>
                  <a:pt x="57" y="560"/>
                  <a:pt x="226" y="657"/>
                </a:cubicBezTo>
                <a:cubicBezTo>
                  <a:pt x="894" y="1043"/>
                  <a:pt x="894" y="1043"/>
                  <a:pt x="894" y="1043"/>
                </a:cubicBezTo>
                <a:cubicBezTo>
                  <a:pt x="226" y="1428"/>
                  <a:pt x="226" y="1428"/>
                  <a:pt x="226" y="1428"/>
                </a:cubicBezTo>
                <a:cubicBezTo>
                  <a:pt x="57" y="1526"/>
                  <a:pt x="0" y="1740"/>
                  <a:pt x="97" y="1909"/>
                </a:cubicBezTo>
                <a:cubicBezTo>
                  <a:pt x="162" y="2022"/>
                  <a:pt x="280" y="2085"/>
                  <a:pt x="402" y="2085"/>
                </a:cubicBezTo>
                <a:cubicBezTo>
                  <a:pt x="462" y="2085"/>
                  <a:pt x="522" y="2070"/>
                  <a:pt x="578" y="2038"/>
                </a:cubicBezTo>
                <a:cubicBezTo>
                  <a:pt x="1773" y="1347"/>
                  <a:pt x="1773" y="1347"/>
                  <a:pt x="1773" y="1347"/>
                </a:cubicBezTo>
                <a:cubicBezTo>
                  <a:pt x="1853" y="1301"/>
                  <a:pt x="1908" y="1228"/>
                  <a:pt x="1933" y="1146"/>
                </a:cubicBezTo>
                <a:cubicBezTo>
                  <a:pt x="1945" y="1109"/>
                  <a:pt x="1950" y="1070"/>
                  <a:pt x="1949" y="1032"/>
                </a:cubicBezTo>
                <a:cubicBezTo>
                  <a:pt x="1948" y="1004"/>
                  <a:pt x="1944" y="976"/>
                  <a:pt x="1937" y="949"/>
                </a:cubicBezTo>
                <a:cubicBezTo>
                  <a:pt x="1913" y="863"/>
                  <a:pt x="1857" y="786"/>
                  <a:pt x="1773" y="738"/>
                </a:cubicBezTo>
                <a:cubicBezTo>
                  <a:pt x="578" y="48"/>
                  <a:pt x="578" y="48"/>
                  <a:pt x="578" y="48"/>
                </a:cubicBezTo>
                <a:cubicBezTo>
                  <a:pt x="522" y="16"/>
                  <a:pt x="462" y="0"/>
                  <a:pt x="402" y="0"/>
                </a:cubicBezTo>
              </a:path>
            </a:pathLst>
          </a:custGeom>
          <a:solidFill>
            <a:srgbClr val="27B1E3">
              <a:alpha val="4509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6" name="Google Shape;216;p183"/>
          <p:cNvSpPr txBox="1">
            <a:spLocks noGrp="1"/>
          </p:cNvSpPr>
          <p:nvPr>
            <p:ph type="sldNum" idx="12"/>
          </p:nvPr>
        </p:nvSpPr>
        <p:spPr>
          <a:xfrm>
            <a:off x="8657901" y="4870635"/>
            <a:ext cx="257100" cy="1617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17" name="Google Shape;217;p183"/>
          <p:cNvSpPr txBox="1">
            <a:spLocks noGrp="1"/>
          </p:cNvSpPr>
          <p:nvPr>
            <p:ph type="body" idx="2"/>
          </p:nvPr>
        </p:nvSpPr>
        <p:spPr>
          <a:xfrm>
            <a:off x="302895" y="384572"/>
            <a:ext cx="3997500" cy="543000"/>
          </a:xfrm>
          <a:prstGeom prst="rect">
            <a:avLst/>
          </a:prstGeom>
          <a:noFill/>
          <a:ln>
            <a:noFill/>
          </a:ln>
        </p:spPr>
        <p:txBody>
          <a:bodyPr spcFirstLastPara="1" wrap="square" lIns="68575" tIns="34275" rIns="68575" bIns="34275" anchor="b" anchorCtr="0">
            <a:noAutofit/>
          </a:bodyPr>
          <a:lstStyle>
            <a:lvl1pPr marL="457200" marR="0" lvl="0" indent="-228600" algn="l">
              <a:lnSpc>
                <a:spcPct val="90000"/>
              </a:lnSpc>
              <a:spcBef>
                <a:spcPts val="800"/>
              </a:spcBef>
              <a:spcAft>
                <a:spcPts val="0"/>
              </a:spcAft>
              <a:buClr>
                <a:schemeClr val="dk1"/>
              </a:buClr>
              <a:buSzPts val="2700"/>
              <a:buFont typeface="Arial"/>
              <a:buNone/>
              <a:defRPr sz="2700" b="1" i="0" u="none" strike="noStrike" cap="none">
                <a:solidFill>
                  <a:schemeClr val="dk1"/>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18" name="Google Shape;218;p183"/>
          <p:cNvSpPr txBox="1">
            <a:spLocks noGrp="1"/>
          </p:cNvSpPr>
          <p:nvPr>
            <p:ph type="body" idx="3"/>
          </p:nvPr>
        </p:nvSpPr>
        <p:spPr>
          <a:xfrm>
            <a:off x="304562" y="937499"/>
            <a:ext cx="4004400" cy="294900"/>
          </a:xfrm>
          <a:prstGeom prst="rect">
            <a:avLst/>
          </a:prstGeom>
          <a:noFill/>
          <a:ln>
            <a:noFill/>
          </a:ln>
        </p:spPr>
        <p:txBody>
          <a:bodyPr spcFirstLastPara="1" wrap="square" lIns="68575" tIns="34275" rIns="68575" bIns="34275" anchor="t" anchorCtr="0">
            <a:noAutofit/>
          </a:bodyPr>
          <a:lstStyle>
            <a:lvl1pPr marL="457200" marR="0" lvl="0" indent="-228600" algn="l">
              <a:lnSpc>
                <a:spcPct val="90000"/>
              </a:lnSpc>
              <a:spcBef>
                <a:spcPts val="800"/>
              </a:spcBef>
              <a:spcAft>
                <a:spcPts val="0"/>
              </a:spcAft>
              <a:buClr>
                <a:srgbClr val="5B5B5B"/>
              </a:buClr>
              <a:buSzPts val="1600"/>
              <a:buFont typeface="Arial"/>
              <a:buNone/>
              <a:defRPr sz="1600" b="0" i="0" u="none" strike="noStrike" cap="none">
                <a:solidFill>
                  <a:srgbClr val="5B5B5B"/>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19" name="Google Shape;219;p183"/>
          <p:cNvSpPr/>
          <p:nvPr/>
        </p:nvSpPr>
        <p:spPr>
          <a:xfrm>
            <a:off x="477011" y="4868510"/>
            <a:ext cx="2031900" cy="16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220" name="Google Shape;220;p183"/>
          <p:cNvSpPr/>
          <p:nvPr/>
        </p:nvSpPr>
        <p:spPr>
          <a:xfrm>
            <a:off x="345160" y="4874129"/>
            <a:ext cx="151596" cy="137160"/>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1"/>
        <p:cNvGrpSpPr/>
        <p:nvPr/>
      </p:nvGrpSpPr>
      <p:grpSpPr>
        <a:xfrm>
          <a:off x="0" y="0"/>
          <a:ext cx="0" cy="0"/>
          <a:chOff x="0" y="0"/>
          <a:chExt cx="0" cy="0"/>
        </a:xfrm>
      </p:grpSpPr>
      <p:pic>
        <p:nvPicPr>
          <p:cNvPr id="222" name="Google Shape;222;p18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3" name="Google Shape;223;p184"/>
          <p:cNvSpPr txBox="1"/>
          <p:nvPr/>
        </p:nvSpPr>
        <p:spPr>
          <a:xfrm>
            <a:off x="3755525" y="2662075"/>
            <a:ext cx="1534200" cy="3462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558DA9"/>
                </a:solidFill>
                <a:latin typeface="Arial"/>
                <a:ea typeface="Arial"/>
                <a:cs typeface="Arial"/>
                <a:sym typeface="Arial"/>
              </a:rPr>
              <a:t>THANK YOU</a:t>
            </a:r>
            <a:endParaRPr sz="1100" b="0" i="0" u="none" strike="noStrike" cap="none">
              <a:solidFill>
                <a:srgbClr val="558DA9"/>
              </a:solidFill>
              <a:latin typeface="Arial"/>
              <a:ea typeface="Arial"/>
              <a:cs typeface="Arial"/>
              <a:sym typeface="Arial"/>
            </a:endParaRPr>
          </a:p>
        </p:txBody>
      </p:sp>
      <p:sp>
        <p:nvSpPr>
          <p:cNvPr id="224" name="Google Shape;224;p184"/>
          <p:cNvSpPr/>
          <p:nvPr/>
        </p:nvSpPr>
        <p:spPr>
          <a:xfrm>
            <a:off x="4115009" y="3036749"/>
            <a:ext cx="139574" cy="113509"/>
          </a:xfrm>
          <a:custGeom>
            <a:avLst/>
            <a:gdLst/>
            <a:ahLst/>
            <a:cxnLst/>
            <a:rect l="l" t="t" r="r" b="b"/>
            <a:pathLst>
              <a:path w="940" h="764" extrusionOk="0">
                <a:moveTo>
                  <a:pt x="296" y="764"/>
                </a:moveTo>
                <a:cubicBezTo>
                  <a:pt x="650" y="764"/>
                  <a:pt x="844" y="470"/>
                  <a:pt x="844" y="215"/>
                </a:cubicBezTo>
                <a:cubicBezTo>
                  <a:pt x="844" y="207"/>
                  <a:pt x="844" y="199"/>
                  <a:pt x="844" y="190"/>
                </a:cubicBezTo>
                <a:cubicBezTo>
                  <a:pt x="881" y="163"/>
                  <a:pt x="914" y="129"/>
                  <a:pt x="940" y="91"/>
                </a:cubicBezTo>
                <a:cubicBezTo>
                  <a:pt x="905" y="106"/>
                  <a:pt x="868" y="116"/>
                  <a:pt x="829" y="121"/>
                </a:cubicBezTo>
                <a:cubicBezTo>
                  <a:pt x="869" y="97"/>
                  <a:pt x="900" y="59"/>
                  <a:pt x="914" y="14"/>
                </a:cubicBezTo>
                <a:cubicBezTo>
                  <a:pt x="877" y="36"/>
                  <a:pt x="835" y="52"/>
                  <a:pt x="791" y="61"/>
                </a:cubicBezTo>
                <a:cubicBezTo>
                  <a:pt x="756" y="24"/>
                  <a:pt x="706" y="0"/>
                  <a:pt x="651" y="0"/>
                </a:cubicBezTo>
                <a:cubicBezTo>
                  <a:pt x="544" y="0"/>
                  <a:pt x="458" y="86"/>
                  <a:pt x="458" y="193"/>
                </a:cubicBezTo>
                <a:cubicBezTo>
                  <a:pt x="458" y="208"/>
                  <a:pt x="460" y="223"/>
                  <a:pt x="463" y="237"/>
                </a:cubicBezTo>
                <a:cubicBezTo>
                  <a:pt x="303" y="229"/>
                  <a:pt x="160" y="152"/>
                  <a:pt x="65" y="35"/>
                </a:cubicBezTo>
                <a:cubicBezTo>
                  <a:pt x="49" y="64"/>
                  <a:pt x="39" y="97"/>
                  <a:pt x="39" y="132"/>
                </a:cubicBezTo>
                <a:cubicBezTo>
                  <a:pt x="39" y="199"/>
                  <a:pt x="73" y="258"/>
                  <a:pt x="125" y="293"/>
                </a:cubicBezTo>
                <a:cubicBezTo>
                  <a:pt x="93" y="292"/>
                  <a:pt x="64" y="283"/>
                  <a:pt x="38" y="269"/>
                </a:cubicBezTo>
                <a:cubicBezTo>
                  <a:pt x="38" y="270"/>
                  <a:pt x="38" y="270"/>
                  <a:pt x="38" y="271"/>
                </a:cubicBezTo>
                <a:cubicBezTo>
                  <a:pt x="38" y="365"/>
                  <a:pt x="104" y="443"/>
                  <a:pt x="192" y="460"/>
                </a:cubicBezTo>
                <a:cubicBezTo>
                  <a:pt x="176" y="465"/>
                  <a:pt x="159" y="467"/>
                  <a:pt x="142" y="467"/>
                </a:cubicBezTo>
                <a:cubicBezTo>
                  <a:pt x="129" y="467"/>
                  <a:pt x="117" y="466"/>
                  <a:pt x="105" y="464"/>
                </a:cubicBezTo>
                <a:cubicBezTo>
                  <a:pt x="130" y="540"/>
                  <a:pt x="201" y="596"/>
                  <a:pt x="285" y="597"/>
                </a:cubicBezTo>
                <a:cubicBezTo>
                  <a:pt x="219" y="649"/>
                  <a:pt x="136" y="680"/>
                  <a:pt x="46" y="680"/>
                </a:cubicBezTo>
                <a:cubicBezTo>
                  <a:pt x="30" y="680"/>
                  <a:pt x="15" y="679"/>
                  <a:pt x="0" y="677"/>
                </a:cubicBezTo>
                <a:cubicBezTo>
                  <a:pt x="85" y="732"/>
                  <a:pt x="187" y="764"/>
                  <a:pt x="296" y="764"/>
                </a:cubicBezTo>
              </a:path>
            </a:pathLst>
          </a:custGeom>
          <a:solidFill>
            <a:srgbClr val="0D5D7B">
              <a:alpha val="2705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25" name="Google Shape;225;p184"/>
          <p:cNvSpPr/>
          <p:nvPr/>
        </p:nvSpPr>
        <p:spPr>
          <a:xfrm>
            <a:off x="4365370" y="3032915"/>
            <a:ext cx="29138" cy="121174"/>
          </a:xfrm>
          <a:custGeom>
            <a:avLst/>
            <a:gdLst/>
            <a:ahLst/>
            <a:cxnLst/>
            <a:rect l="l" t="t" r="r" b="b"/>
            <a:pathLst>
              <a:path w="235" h="978" extrusionOk="0">
                <a:moveTo>
                  <a:pt x="16" y="325"/>
                </a:moveTo>
                <a:cubicBezTo>
                  <a:pt x="219" y="325"/>
                  <a:pt x="219" y="325"/>
                  <a:pt x="219" y="325"/>
                </a:cubicBezTo>
                <a:cubicBezTo>
                  <a:pt x="219" y="978"/>
                  <a:pt x="219" y="978"/>
                  <a:pt x="219" y="978"/>
                </a:cubicBezTo>
                <a:cubicBezTo>
                  <a:pt x="16" y="978"/>
                  <a:pt x="16" y="978"/>
                  <a:pt x="16" y="978"/>
                </a:cubicBezTo>
                <a:lnTo>
                  <a:pt x="16" y="325"/>
                </a:lnTo>
                <a:close/>
                <a:moveTo>
                  <a:pt x="118" y="0"/>
                </a:moveTo>
                <a:cubicBezTo>
                  <a:pt x="183" y="0"/>
                  <a:pt x="235" y="53"/>
                  <a:pt x="235" y="118"/>
                </a:cubicBezTo>
                <a:cubicBezTo>
                  <a:pt x="235" y="183"/>
                  <a:pt x="183" y="236"/>
                  <a:pt x="118" y="236"/>
                </a:cubicBezTo>
                <a:cubicBezTo>
                  <a:pt x="52" y="236"/>
                  <a:pt x="0" y="183"/>
                  <a:pt x="0" y="118"/>
                </a:cubicBezTo>
                <a:cubicBezTo>
                  <a:pt x="0" y="53"/>
                  <a:pt x="52" y="0"/>
                  <a:pt x="118" y="0"/>
                </a:cubicBezTo>
              </a:path>
            </a:pathLst>
          </a:custGeom>
          <a:solidFill>
            <a:srgbClr val="0D5D7B">
              <a:alpha val="2705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26" name="Google Shape;226;p184"/>
          <p:cNvSpPr/>
          <p:nvPr/>
        </p:nvSpPr>
        <p:spPr>
          <a:xfrm>
            <a:off x="4408307" y="3071229"/>
            <a:ext cx="78378" cy="82861"/>
          </a:xfrm>
          <a:custGeom>
            <a:avLst/>
            <a:gdLst/>
            <a:ahLst/>
            <a:cxnLst/>
            <a:rect l="l" t="t" r="r" b="b"/>
            <a:pathLst>
              <a:path w="633" h="669" extrusionOk="0">
                <a:moveTo>
                  <a:pt x="0" y="16"/>
                </a:moveTo>
                <a:cubicBezTo>
                  <a:pt x="194" y="16"/>
                  <a:pt x="194" y="16"/>
                  <a:pt x="194" y="16"/>
                </a:cubicBezTo>
                <a:cubicBezTo>
                  <a:pt x="194" y="105"/>
                  <a:pt x="194" y="105"/>
                  <a:pt x="194" y="105"/>
                </a:cubicBezTo>
                <a:cubicBezTo>
                  <a:pt x="197" y="105"/>
                  <a:pt x="197" y="105"/>
                  <a:pt x="197" y="105"/>
                </a:cubicBezTo>
                <a:cubicBezTo>
                  <a:pt x="224" y="54"/>
                  <a:pt x="291" y="0"/>
                  <a:pt x="389" y="0"/>
                </a:cubicBezTo>
                <a:cubicBezTo>
                  <a:pt x="595" y="0"/>
                  <a:pt x="633" y="135"/>
                  <a:pt x="633" y="311"/>
                </a:cubicBezTo>
                <a:cubicBezTo>
                  <a:pt x="633" y="669"/>
                  <a:pt x="633" y="669"/>
                  <a:pt x="633" y="669"/>
                </a:cubicBezTo>
                <a:cubicBezTo>
                  <a:pt x="430" y="669"/>
                  <a:pt x="430" y="669"/>
                  <a:pt x="430" y="669"/>
                </a:cubicBezTo>
                <a:cubicBezTo>
                  <a:pt x="430" y="352"/>
                  <a:pt x="430" y="352"/>
                  <a:pt x="430" y="352"/>
                </a:cubicBezTo>
                <a:cubicBezTo>
                  <a:pt x="430" y="276"/>
                  <a:pt x="429" y="178"/>
                  <a:pt x="324" y="178"/>
                </a:cubicBezTo>
                <a:cubicBezTo>
                  <a:pt x="219" y="178"/>
                  <a:pt x="203" y="261"/>
                  <a:pt x="203" y="346"/>
                </a:cubicBezTo>
                <a:cubicBezTo>
                  <a:pt x="203" y="669"/>
                  <a:pt x="203" y="669"/>
                  <a:pt x="203" y="669"/>
                </a:cubicBezTo>
                <a:cubicBezTo>
                  <a:pt x="0" y="669"/>
                  <a:pt x="0" y="669"/>
                  <a:pt x="0" y="669"/>
                </a:cubicBezTo>
                <a:lnTo>
                  <a:pt x="0" y="16"/>
                </a:lnTo>
                <a:close/>
              </a:path>
            </a:pathLst>
          </a:custGeom>
          <a:solidFill>
            <a:srgbClr val="0D5D7B">
              <a:alpha val="2705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27" name="Google Shape;227;p184"/>
          <p:cNvSpPr/>
          <p:nvPr/>
        </p:nvSpPr>
        <p:spPr>
          <a:xfrm>
            <a:off x="4597472" y="3054338"/>
            <a:ext cx="128559" cy="90081"/>
          </a:xfrm>
          <a:custGeom>
            <a:avLst/>
            <a:gdLst/>
            <a:ahLst/>
            <a:cxnLst/>
            <a:rect l="l" t="t" r="r" b="b"/>
            <a:pathLst>
              <a:path w="486" h="340" extrusionOk="0">
                <a:moveTo>
                  <a:pt x="476" y="53"/>
                </a:moveTo>
                <a:cubicBezTo>
                  <a:pt x="470" y="32"/>
                  <a:pt x="454" y="16"/>
                  <a:pt x="433" y="10"/>
                </a:cubicBezTo>
                <a:cubicBezTo>
                  <a:pt x="395" y="0"/>
                  <a:pt x="243" y="0"/>
                  <a:pt x="243" y="0"/>
                </a:cubicBezTo>
                <a:cubicBezTo>
                  <a:pt x="243" y="0"/>
                  <a:pt x="91" y="0"/>
                  <a:pt x="53" y="10"/>
                </a:cubicBezTo>
                <a:cubicBezTo>
                  <a:pt x="32" y="16"/>
                  <a:pt x="16" y="32"/>
                  <a:pt x="10" y="53"/>
                </a:cubicBezTo>
                <a:cubicBezTo>
                  <a:pt x="0" y="91"/>
                  <a:pt x="0" y="170"/>
                  <a:pt x="0" y="170"/>
                </a:cubicBezTo>
                <a:cubicBezTo>
                  <a:pt x="0" y="170"/>
                  <a:pt x="0" y="249"/>
                  <a:pt x="10" y="287"/>
                </a:cubicBezTo>
                <a:cubicBezTo>
                  <a:pt x="16" y="308"/>
                  <a:pt x="32" y="324"/>
                  <a:pt x="53" y="330"/>
                </a:cubicBezTo>
                <a:cubicBezTo>
                  <a:pt x="91" y="340"/>
                  <a:pt x="243" y="340"/>
                  <a:pt x="243" y="340"/>
                </a:cubicBezTo>
                <a:cubicBezTo>
                  <a:pt x="243" y="340"/>
                  <a:pt x="395" y="340"/>
                  <a:pt x="433" y="330"/>
                </a:cubicBezTo>
                <a:cubicBezTo>
                  <a:pt x="454" y="324"/>
                  <a:pt x="470" y="308"/>
                  <a:pt x="476" y="287"/>
                </a:cubicBezTo>
                <a:cubicBezTo>
                  <a:pt x="486" y="249"/>
                  <a:pt x="486" y="170"/>
                  <a:pt x="486" y="170"/>
                </a:cubicBezTo>
                <a:cubicBezTo>
                  <a:pt x="486" y="170"/>
                  <a:pt x="486" y="91"/>
                  <a:pt x="476" y="53"/>
                </a:cubicBezTo>
                <a:close/>
                <a:moveTo>
                  <a:pt x="194" y="243"/>
                </a:moveTo>
                <a:cubicBezTo>
                  <a:pt x="194" y="97"/>
                  <a:pt x="194" y="97"/>
                  <a:pt x="194" y="97"/>
                </a:cubicBezTo>
                <a:cubicBezTo>
                  <a:pt x="321" y="170"/>
                  <a:pt x="321" y="170"/>
                  <a:pt x="321" y="170"/>
                </a:cubicBezTo>
                <a:lnTo>
                  <a:pt x="194" y="243"/>
                </a:lnTo>
                <a:close/>
              </a:path>
            </a:pathLst>
          </a:custGeom>
          <a:solidFill>
            <a:srgbClr val="0D5D7B">
              <a:alpha val="2705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28" name="Google Shape;228;p184"/>
          <p:cNvSpPr/>
          <p:nvPr/>
        </p:nvSpPr>
        <p:spPr>
          <a:xfrm>
            <a:off x="4836821" y="3039650"/>
            <a:ext cx="107633" cy="107704"/>
          </a:xfrm>
          <a:custGeom>
            <a:avLst/>
            <a:gdLst/>
            <a:ahLst/>
            <a:cxnLst/>
            <a:rect l="l" t="t" r="r" b="b"/>
            <a:pathLst>
              <a:path w="4096" h="4096" extrusionOk="0">
                <a:moveTo>
                  <a:pt x="3870" y="0"/>
                </a:moveTo>
                <a:cubicBezTo>
                  <a:pt x="226" y="0"/>
                  <a:pt x="226" y="0"/>
                  <a:pt x="226" y="0"/>
                </a:cubicBezTo>
                <a:cubicBezTo>
                  <a:pt x="101" y="0"/>
                  <a:pt x="0" y="101"/>
                  <a:pt x="0" y="226"/>
                </a:cubicBezTo>
                <a:cubicBezTo>
                  <a:pt x="0" y="3870"/>
                  <a:pt x="0" y="3870"/>
                  <a:pt x="0" y="3870"/>
                </a:cubicBezTo>
                <a:cubicBezTo>
                  <a:pt x="0" y="3995"/>
                  <a:pt x="101" y="4096"/>
                  <a:pt x="226" y="4096"/>
                </a:cubicBezTo>
                <a:cubicBezTo>
                  <a:pt x="2188" y="4096"/>
                  <a:pt x="2188" y="4096"/>
                  <a:pt x="2188" y="4096"/>
                </a:cubicBezTo>
                <a:cubicBezTo>
                  <a:pt x="2188" y="2512"/>
                  <a:pt x="2188" y="2512"/>
                  <a:pt x="2188" y="2512"/>
                </a:cubicBezTo>
                <a:cubicBezTo>
                  <a:pt x="1656" y="2512"/>
                  <a:pt x="1656" y="2512"/>
                  <a:pt x="1656" y="2512"/>
                </a:cubicBezTo>
                <a:cubicBezTo>
                  <a:pt x="1656" y="1892"/>
                  <a:pt x="1656" y="1892"/>
                  <a:pt x="1656" y="1892"/>
                </a:cubicBezTo>
                <a:cubicBezTo>
                  <a:pt x="2188" y="1892"/>
                  <a:pt x="2188" y="1892"/>
                  <a:pt x="2188" y="1892"/>
                </a:cubicBezTo>
                <a:cubicBezTo>
                  <a:pt x="2188" y="1436"/>
                  <a:pt x="2188" y="1436"/>
                  <a:pt x="2188" y="1436"/>
                </a:cubicBezTo>
                <a:cubicBezTo>
                  <a:pt x="2188" y="907"/>
                  <a:pt x="2511" y="619"/>
                  <a:pt x="2983" y="619"/>
                </a:cubicBezTo>
                <a:cubicBezTo>
                  <a:pt x="3209" y="619"/>
                  <a:pt x="3403" y="636"/>
                  <a:pt x="3460" y="643"/>
                </a:cubicBezTo>
                <a:cubicBezTo>
                  <a:pt x="3460" y="1196"/>
                  <a:pt x="3460" y="1196"/>
                  <a:pt x="3460" y="1196"/>
                </a:cubicBezTo>
                <a:cubicBezTo>
                  <a:pt x="3134" y="1196"/>
                  <a:pt x="3134" y="1196"/>
                  <a:pt x="3134" y="1196"/>
                </a:cubicBezTo>
                <a:cubicBezTo>
                  <a:pt x="2877" y="1196"/>
                  <a:pt x="2828" y="1318"/>
                  <a:pt x="2828" y="1497"/>
                </a:cubicBezTo>
                <a:cubicBezTo>
                  <a:pt x="2828" y="1892"/>
                  <a:pt x="2828" y="1892"/>
                  <a:pt x="2828" y="1892"/>
                </a:cubicBezTo>
                <a:cubicBezTo>
                  <a:pt x="3442" y="1892"/>
                  <a:pt x="3442" y="1892"/>
                  <a:pt x="3442" y="1892"/>
                </a:cubicBezTo>
                <a:cubicBezTo>
                  <a:pt x="3362" y="2512"/>
                  <a:pt x="3362" y="2512"/>
                  <a:pt x="3362" y="2512"/>
                </a:cubicBezTo>
                <a:cubicBezTo>
                  <a:pt x="2828" y="2512"/>
                  <a:pt x="2828" y="2512"/>
                  <a:pt x="2828" y="2512"/>
                </a:cubicBezTo>
                <a:cubicBezTo>
                  <a:pt x="2828" y="4096"/>
                  <a:pt x="2828" y="4096"/>
                  <a:pt x="2828" y="4096"/>
                </a:cubicBezTo>
                <a:cubicBezTo>
                  <a:pt x="3870" y="4096"/>
                  <a:pt x="3870" y="4096"/>
                  <a:pt x="3870" y="4096"/>
                </a:cubicBezTo>
                <a:cubicBezTo>
                  <a:pt x="3995" y="4096"/>
                  <a:pt x="4096" y="3995"/>
                  <a:pt x="4096" y="3870"/>
                </a:cubicBezTo>
                <a:cubicBezTo>
                  <a:pt x="4096" y="226"/>
                  <a:pt x="4096" y="226"/>
                  <a:pt x="4096" y="226"/>
                </a:cubicBezTo>
                <a:cubicBezTo>
                  <a:pt x="4096" y="101"/>
                  <a:pt x="3995" y="0"/>
                  <a:pt x="3870" y="0"/>
                </a:cubicBezTo>
                <a:close/>
              </a:path>
            </a:pathLst>
          </a:custGeom>
          <a:solidFill>
            <a:srgbClr val="0D5D7B">
              <a:alpha val="2705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29" name="Google Shape;229;p184"/>
          <p:cNvSpPr/>
          <p:nvPr/>
        </p:nvSpPr>
        <p:spPr>
          <a:xfrm>
            <a:off x="1" y="2332566"/>
            <a:ext cx="2007296" cy="2812205"/>
          </a:xfrm>
          <a:custGeom>
            <a:avLst/>
            <a:gdLst/>
            <a:ahLst/>
            <a:cxnLst/>
            <a:rect l="l" t="t" r="r" b="b"/>
            <a:pathLst>
              <a:path w="2817257" h="3946954" extrusionOk="0">
                <a:moveTo>
                  <a:pt x="0" y="0"/>
                </a:moveTo>
                <a:lnTo>
                  <a:pt x="124981" y="72324"/>
                </a:lnTo>
                <a:cubicBezTo>
                  <a:pt x="643737" y="372513"/>
                  <a:pt x="1335412" y="772766"/>
                  <a:pt x="2257644" y="1306437"/>
                </a:cubicBezTo>
                <a:cubicBezTo>
                  <a:pt x="2524543" y="1459142"/>
                  <a:pt x="2702476" y="1704105"/>
                  <a:pt x="2778733" y="1977701"/>
                </a:cubicBezTo>
                <a:cubicBezTo>
                  <a:pt x="2800975" y="2063597"/>
                  <a:pt x="2813685" y="2152675"/>
                  <a:pt x="2816862" y="2241753"/>
                </a:cubicBezTo>
                <a:cubicBezTo>
                  <a:pt x="2820039" y="2362644"/>
                  <a:pt x="2804152" y="2486716"/>
                  <a:pt x="2766024" y="2604426"/>
                </a:cubicBezTo>
                <a:cubicBezTo>
                  <a:pt x="2686589" y="2865297"/>
                  <a:pt x="2511834" y="3097535"/>
                  <a:pt x="2257644" y="3243877"/>
                </a:cubicBezTo>
                <a:cubicBezTo>
                  <a:pt x="2257644" y="3243877"/>
                  <a:pt x="2257644" y="3243877"/>
                  <a:pt x="1047065" y="3946954"/>
                </a:cubicBezTo>
                <a:cubicBezTo>
                  <a:pt x="1047065" y="3946954"/>
                  <a:pt x="1047065" y="3946954"/>
                  <a:pt x="1511" y="3946954"/>
                </a:cubicBezTo>
                <a:lnTo>
                  <a:pt x="0" y="3946954"/>
                </a:lnTo>
                <a:close/>
              </a:path>
            </a:pathLst>
          </a:custGeom>
          <a:solidFill>
            <a:srgbClr val="00A7CD">
              <a:alpha val="14509"/>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30" name="Google Shape;230;p184"/>
          <p:cNvSpPr/>
          <p:nvPr/>
        </p:nvSpPr>
        <p:spPr>
          <a:xfrm rot="-5400000">
            <a:off x="5962841" y="1958194"/>
            <a:ext cx="2338578" cy="4032033"/>
          </a:xfrm>
          <a:custGeom>
            <a:avLst/>
            <a:gdLst/>
            <a:ahLst/>
            <a:cxnLst/>
            <a:rect l="l" t="t" r="r" b="b"/>
            <a:pathLst>
              <a:path w="3352800" h="5780692" extrusionOk="0">
                <a:moveTo>
                  <a:pt x="3352800" y="5780692"/>
                </a:moveTo>
                <a:lnTo>
                  <a:pt x="0" y="5780692"/>
                </a:lnTo>
                <a:lnTo>
                  <a:pt x="0" y="0"/>
                </a:lnTo>
                <a:close/>
              </a:path>
            </a:pathLst>
          </a:custGeom>
          <a:solidFill>
            <a:srgbClr val="66757A">
              <a:alpha val="4705"/>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31" name="Google Shape;231;p184"/>
          <p:cNvSpPr/>
          <p:nvPr/>
        </p:nvSpPr>
        <p:spPr>
          <a:xfrm>
            <a:off x="6501074" y="369735"/>
            <a:ext cx="2642925" cy="3907100"/>
          </a:xfrm>
          <a:custGeom>
            <a:avLst/>
            <a:gdLst/>
            <a:ahLst/>
            <a:cxnLst/>
            <a:rect l="l" t="t" r="r" b="b"/>
            <a:pathLst>
              <a:path w="10000" h="10000" extrusionOk="0">
                <a:moveTo>
                  <a:pt x="103" y="4497"/>
                </a:moveTo>
                <a:cubicBezTo>
                  <a:pt x="38" y="4645"/>
                  <a:pt x="9" y="4793"/>
                  <a:pt x="1" y="4941"/>
                </a:cubicBezTo>
                <a:cubicBezTo>
                  <a:pt x="-6" y="5148"/>
                  <a:pt x="30" y="5355"/>
                  <a:pt x="125" y="5553"/>
                </a:cubicBezTo>
                <a:cubicBezTo>
                  <a:pt x="234" y="5800"/>
                  <a:pt x="416" y="6027"/>
                  <a:pt x="664" y="6219"/>
                </a:cubicBezTo>
                <a:cubicBezTo>
                  <a:pt x="869" y="6382"/>
                  <a:pt x="1109" y="6520"/>
                  <a:pt x="1401" y="6634"/>
                </a:cubicBezTo>
                <a:lnTo>
                  <a:pt x="7938" y="9191"/>
                </a:lnTo>
                <a:lnTo>
                  <a:pt x="10000" y="10000"/>
                </a:lnTo>
                <a:lnTo>
                  <a:pt x="10000" y="0"/>
                </a:lnTo>
                <a:lnTo>
                  <a:pt x="1401" y="3361"/>
                </a:lnTo>
                <a:cubicBezTo>
                  <a:pt x="730" y="3623"/>
                  <a:pt x="285" y="4033"/>
                  <a:pt x="103" y="4497"/>
                </a:cubicBezTo>
                <a:close/>
              </a:path>
            </a:pathLst>
          </a:custGeom>
          <a:solidFill>
            <a:srgbClr val="2BB5E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32" name="Google Shape;232;p184"/>
          <p:cNvSpPr/>
          <p:nvPr/>
        </p:nvSpPr>
        <p:spPr>
          <a:xfrm>
            <a:off x="477011" y="4868510"/>
            <a:ext cx="2031900" cy="16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233" name="Google Shape;233;p184"/>
          <p:cNvSpPr/>
          <p:nvPr/>
        </p:nvSpPr>
        <p:spPr>
          <a:xfrm>
            <a:off x="2784411" y="1813584"/>
            <a:ext cx="3155284" cy="722377"/>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ulti-use layout Dark SKO">
  <p:cSld name="Multi-use layout Dark SKO">
    <p:spTree>
      <p:nvGrpSpPr>
        <p:cNvPr id="1" name="Shape 234"/>
        <p:cNvGrpSpPr/>
        <p:nvPr/>
      </p:nvGrpSpPr>
      <p:grpSpPr>
        <a:xfrm>
          <a:off x="0" y="0"/>
          <a:ext cx="0" cy="0"/>
          <a:chOff x="0" y="0"/>
          <a:chExt cx="0" cy="0"/>
        </a:xfrm>
      </p:grpSpPr>
      <p:grpSp>
        <p:nvGrpSpPr>
          <p:cNvPr id="235" name="Google Shape;235;p185"/>
          <p:cNvGrpSpPr/>
          <p:nvPr/>
        </p:nvGrpSpPr>
        <p:grpSpPr>
          <a:xfrm>
            <a:off x="2315324" y="341301"/>
            <a:ext cx="4513006" cy="4389033"/>
            <a:chOff x="3397816" y="827390"/>
            <a:chExt cx="2357769" cy="2293001"/>
          </a:xfrm>
        </p:grpSpPr>
        <p:sp>
          <p:nvSpPr>
            <p:cNvPr id="236" name="Google Shape;236;p185"/>
            <p:cNvSpPr/>
            <p:nvPr/>
          </p:nvSpPr>
          <p:spPr>
            <a:xfrm>
              <a:off x="3397816" y="2951159"/>
              <a:ext cx="28205" cy="28206"/>
            </a:xfrm>
            <a:custGeom>
              <a:avLst/>
              <a:gdLst/>
              <a:ahLst/>
              <a:cxnLst/>
              <a:rect l="l" t="t" r="r" b="b"/>
              <a:pathLst>
                <a:path w="119" h="120" extrusionOk="0">
                  <a:moveTo>
                    <a:pt x="118" y="59"/>
                  </a:moveTo>
                  <a:cubicBezTo>
                    <a:pt x="118" y="70"/>
                    <a:pt x="115" y="80"/>
                    <a:pt x="110" y="89"/>
                  </a:cubicBezTo>
                  <a:cubicBezTo>
                    <a:pt x="104" y="99"/>
                    <a:pt x="97" y="106"/>
                    <a:pt x="88" y="111"/>
                  </a:cubicBezTo>
                  <a:cubicBezTo>
                    <a:pt x="78" y="117"/>
                    <a:pt x="70" y="119"/>
                    <a:pt x="59" y="119"/>
                  </a:cubicBezTo>
                  <a:cubicBezTo>
                    <a:pt x="48" y="119"/>
                    <a:pt x="38" y="117"/>
                    <a:pt x="29" y="111"/>
                  </a:cubicBezTo>
                  <a:cubicBezTo>
                    <a:pt x="19" y="106"/>
                    <a:pt x="13" y="99"/>
                    <a:pt x="8" y="89"/>
                  </a:cubicBezTo>
                  <a:cubicBezTo>
                    <a:pt x="2" y="80"/>
                    <a:pt x="0" y="70"/>
                    <a:pt x="0" y="59"/>
                  </a:cubicBezTo>
                  <a:cubicBezTo>
                    <a:pt x="0" y="49"/>
                    <a:pt x="2" y="40"/>
                    <a:pt x="8" y="30"/>
                  </a:cubicBezTo>
                  <a:cubicBezTo>
                    <a:pt x="13" y="21"/>
                    <a:pt x="19" y="14"/>
                    <a:pt x="29" y="8"/>
                  </a:cubicBezTo>
                  <a:cubicBezTo>
                    <a:pt x="38" y="3"/>
                    <a:pt x="48" y="0"/>
                    <a:pt x="59" y="0"/>
                  </a:cubicBezTo>
                  <a:cubicBezTo>
                    <a:pt x="70" y="0"/>
                    <a:pt x="78" y="3"/>
                    <a:pt x="88" y="8"/>
                  </a:cubicBezTo>
                  <a:cubicBezTo>
                    <a:pt x="97" y="14"/>
                    <a:pt x="104" y="21"/>
                    <a:pt x="110" y="30"/>
                  </a:cubicBezTo>
                  <a:cubicBezTo>
                    <a:pt x="115" y="40"/>
                    <a:pt x="118" y="49"/>
                    <a:pt x="118" y="5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37" name="Google Shape;237;p185"/>
            <p:cNvSpPr/>
            <p:nvPr/>
          </p:nvSpPr>
          <p:spPr>
            <a:xfrm>
              <a:off x="4898974" y="1183615"/>
              <a:ext cx="575600" cy="870196"/>
            </a:xfrm>
            <a:custGeom>
              <a:avLst/>
              <a:gdLst/>
              <a:ahLst/>
              <a:cxnLst/>
              <a:rect l="l" t="t" r="r" b="b"/>
              <a:pathLst>
                <a:path w="2430" h="3674" extrusionOk="0">
                  <a:moveTo>
                    <a:pt x="118" y="177"/>
                  </a:moveTo>
                  <a:lnTo>
                    <a:pt x="118" y="177"/>
                  </a:lnTo>
                  <a:lnTo>
                    <a:pt x="118" y="177"/>
                  </a:lnTo>
                  <a:cubicBezTo>
                    <a:pt x="118" y="166"/>
                    <a:pt x="121" y="157"/>
                    <a:pt x="126" y="148"/>
                  </a:cubicBezTo>
                  <a:cubicBezTo>
                    <a:pt x="132" y="138"/>
                    <a:pt x="139" y="131"/>
                    <a:pt x="148" y="126"/>
                  </a:cubicBezTo>
                  <a:cubicBezTo>
                    <a:pt x="158" y="121"/>
                    <a:pt x="166" y="118"/>
                    <a:pt x="177" y="118"/>
                  </a:cubicBezTo>
                  <a:lnTo>
                    <a:pt x="178" y="118"/>
                  </a:lnTo>
                  <a:lnTo>
                    <a:pt x="2251" y="118"/>
                  </a:lnTo>
                  <a:lnTo>
                    <a:pt x="2251" y="118"/>
                  </a:lnTo>
                  <a:lnTo>
                    <a:pt x="2251" y="118"/>
                  </a:lnTo>
                  <a:cubicBezTo>
                    <a:pt x="2262" y="118"/>
                    <a:pt x="2272" y="121"/>
                    <a:pt x="2281" y="126"/>
                  </a:cubicBezTo>
                  <a:cubicBezTo>
                    <a:pt x="2291" y="131"/>
                    <a:pt x="2297" y="138"/>
                    <a:pt x="2302" y="148"/>
                  </a:cubicBezTo>
                  <a:cubicBezTo>
                    <a:pt x="2308" y="157"/>
                    <a:pt x="2310" y="166"/>
                    <a:pt x="2310" y="177"/>
                  </a:cubicBezTo>
                  <a:lnTo>
                    <a:pt x="2310" y="177"/>
                  </a:lnTo>
                  <a:lnTo>
                    <a:pt x="2310" y="3495"/>
                  </a:lnTo>
                  <a:lnTo>
                    <a:pt x="2310" y="3495"/>
                  </a:lnTo>
                  <a:cubicBezTo>
                    <a:pt x="2310" y="3505"/>
                    <a:pt x="2308" y="3514"/>
                    <a:pt x="2302" y="3524"/>
                  </a:cubicBezTo>
                  <a:cubicBezTo>
                    <a:pt x="2297" y="3533"/>
                    <a:pt x="2291" y="3540"/>
                    <a:pt x="2281" y="3546"/>
                  </a:cubicBezTo>
                  <a:cubicBezTo>
                    <a:pt x="2272" y="3551"/>
                    <a:pt x="2262" y="3554"/>
                    <a:pt x="2251" y="3554"/>
                  </a:cubicBezTo>
                  <a:lnTo>
                    <a:pt x="2251" y="3554"/>
                  </a:lnTo>
                  <a:lnTo>
                    <a:pt x="2192" y="3554"/>
                  </a:lnTo>
                  <a:lnTo>
                    <a:pt x="2192" y="3673"/>
                  </a:lnTo>
                  <a:lnTo>
                    <a:pt x="2251" y="3673"/>
                  </a:lnTo>
                  <a:lnTo>
                    <a:pt x="2251" y="3673"/>
                  </a:lnTo>
                  <a:cubicBezTo>
                    <a:pt x="2284" y="3673"/>
                    <a:pt x="2312" y="3665"/>
                    <a:pt x="2340" y="3649"/>
                  </a:cubicBezTo>
                  <a:cubicBezTo>
                    <a:pt x="2369" y="3632"/>
                    <a:pt x="2389" y="3612"/>
                    <a:pt x="2405" y="3584"/>
                  </a:cubicBezTo>
                  <a:cubicBezTo>
                    <a:pt x="2422" y="3555"/>
                    <a:pt x="2429" y="3527"/>
                    <a:pt x="2429" y="3495"/>
                  </a:cubicBezTo>
                  <a:lnTo>
                    <a:pt x="2429" y="3495"/>
                  </a:lnTo>
                  <a:lnTo>
                    <a:pt x="2429" y="177"/>
                  </a:lnTo>
                  <a:lnTo>
                    <a:pt x="2429" y="177"/>
                  </a:lnTo>
                  <a:lnTo>
                    <a:pt x="2429" y="177"/>
                  </a:lnTo>
                  <a:cubicBezTo>
                    <a:pt x="2429" y="145"/>
                    <a:pt x="2421" y="116"/>
                    <a:pt x="2405" y="88"/>
                  </a:cubicBezTo>
                  <a:cubicBezTo>
                    <a:pt x="2389" y="59"/>
                    <a:pt x="2369" y="40"/>
                    <a:pt x="2340" y="23"/>
                  </a:cubicBezTo>
                  <a:cubicBezTo>
                    <a:pt x="2313" y="7"/>
                    <a:pt x="2284" y="0"/>
                    <a:pt x="2251" y="0"/>
                  </a:cubicBezTo>
                  <a:lnTo>
                    <a:pt x="178" y="0"/>
                  </a:lnTo>
                  <a:lnTo>
                    <a:pt x="178" y="0"/>
                  </a:lnTo>
                  <a:lnTo>
                    <a:pt x="178" y="0"/>
                  </a:lnTo>
                  <a:cubicBezTo>
                    <a:pt x="145" y="0"/>
                    <a:pt x="118" y="7"/>
                    <a:pt x="89" y="24"/>
                  </a:cubicBezTo>
                  <a:cubicBezTo>
                    <a:pt x="61" y="40"/>
                    <a:pt x="40" y="60"/>
                    <a:pt x="23" y="89"/>
                  </a:cubicBezTo>
                  <a:cubicBezTo>
                    <a:pt x="7" y="117"/>
                    <a:pt x="0" y="145"/>
                    <a:pt x="0" y="177"/>
                  </a:cubicBezTo>
                  <a:lnTo>
                    <a:pt x="0" y="236"/>
                  </a:lnTo>
                  <a:lnTo>
                    <a:pt x="118" y="236"/>
                  </a:lnTo>
                  <a:lnTo>
                    <a:pt x="118" y="177"/>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38" name="Google Shape;238;p185"/>
            <p:cNvSpPr/>
            <p:nvPr/>
          </p:nvSpPr>
          <p:spPr>
            <a:xfrm>
              <a:off x="4814358" y="1268231"/>
              <a:ext cx="575600" cy="870187"/>
            </a:xfrm>
            <a:custGeom>
              <a:avLst/>
              <a:gdLst/>
              <a:ahLst/>
              <a:cxnLst/>
              <a:rect l="l" t="t" r="r" b="b"/>
              <a:pathLst>
                <a:path w="2430" h="3674" extrusionOk="0">
                  <a:moveTo>
                    <a:pt x="119" y="178"/>
                  </a:moveTo>
                  <a:lnTo>
                    <a:pt x="119" y="178"/>
                  </a:lnTo>
                  <a:cubicBezTo>
                    <a:pt x="119" y="167"/>
                    <a:pt x="122" y="158"/>
                    <a:pt x="127" y="148"/>
                  </a:cubicBezTo>
                  <a:cubicBezTo>
                    <a:pt x="133" y="139"/>
                    <a:pt x="139" y="132"/>
                    <a:pt x="149" y="126"/>
                  </a:cubicBezTo>
                  <a:cubicBezTo>
                    <a:pt x="158" y="121"/>
                    <a:pt x="167" y="118"/>
                    <a:pt x="178" y="118"/>
                  </a:cubicBezTo>
                  <a:lnTo>
                    <a:pt x="2251" y="118"/>
                  </a:lnTo>
                  <a:lnTo>
                    <a:pt x="2251" y="118"/>
                  </a:lnTo>
                  <a:lnTo>
                    <a:pt x="2251" y="118"/>
                  </a:lnTo>
                  <a:cubicBezTo>
                    <a:pt x="2262" y="118"/>
                    <a:pt x="2272" y="120"/>
                    <a:pt x="2281" y="126"/>
                  </a:cubicBezTo>
                  <a:cubicBezTo>
                    <a:pt x="2291" y="131"/>
                    <a:pt x="2298" y="138"/>
                    <a:pt x="2303" y="148"/>
                  </a:cubicBezTo>
                  <a:cubicBezTo>
                    <a:pt x="2309" y="157"/>
                    <a:pt x="2310" y="167"/>
                    <a:pt x="2310" y="178"/>
                  </a:cubicBezTo>
                  <a:lnTo>
                    <a:pt x="2310" y="178"/>
                  </a:lnTo>
                  <a:lnTo>
                    <a:pt x="2310" y="3495"/>
                  </a:lnTo>
                  <a:lnTo>
                    <a:pt x="2310" y="3495"/>
                  </a:lnTo>
                  <a:cubicBezTo>
                    <a:pt x="2310" y="3506"/>
                    <a:pt x="2309" y="3516"/>
                    <a:pt x="2303" y="3525"/>
                  </a:cubicBezTo>
                  <a:cubicBezTo>
                    <a:pt x="2298" y="3534"/>
                    <a:pt x="2291" y="3541"/>
                    <a:pt x="2281" y="3547"/>
                  </a:cubicBezTo>
                  <a:cubicBezTo>
                    <a:pt x="2272" y="3552"/>
                    <a:pt x="2262" y="3555"/>
                    <a:pt x="2251" y="3555"/>
                  </a:cubicBezTo>
                  <a:lnTo>
                    <a:pt x="2251" y="3555"/>
                  </a:lnTo>
                  <a:lnTo>
                    <a:pt x="2192" y="3555"/>
                  </a:lnTo>
                  <a:lnTo>
                    <a:pt x="2192" y="3673"/>
                  </a:lnTo>
                  <a:lnTo>
                    <a:pt x="2251" y="3673"/>
                  </a:lnTo>
                  <a:lnTo>
                    <a:pt x="2251" y="3673"/>
                  </a:lnTo>
                  <a:lnTo>
                    <a:pt x="2251" y="3673"/>
                  </a:lnTo>
                  <a:cubicBezTo>
                    <a:pt x="2284" y="3673"/>
                    <a:pt x="2312" y="3665"/>
                    <a:pt x="2340" y="3649"/>
                  </a:cubicBezTo>
                  <a:cubicBezTo>
                    <a:pt x="2369" y="3632"/>
                    <a:pt x="2390" y="3612"/>
                    <a:pt x="2406" y="3584"/>
                  </a:cubicBezTo>
                  <a:cubicBezTo>
                    <a:pt x="2423" y="3556"/>
                    <a:pt x="2429" y="3528"/>
                    <a:pt x="2429" y="3495"/>
                  </a:cubicBezTo>
                  <a:lnTo>
                    <a:pt x="2429" y="178"/>
                  </a:lnTo>
                  <a:lnTo>
                    <a:pt x="2429" y="178"/>
                  </a:lnTo>
                  <a:cubicBezTo>
                    <a:pt x="2429" y="145"/>
                    <a:pt x="2423" y="117"/>
                    <a:pt x="2406" y="89"/>
                  </a:cubicBezTo>
                  <a:cubicBezTo>
                    <a:pt x="2390" y="61"/>
                    <a:pt x="2369" y="40"/>
                    <a:pt x="2340" y="24"/>
                  </a:cubicBezTo>
                  <a:cubicBezTo>
                    <a:pt x="2312" y="7"/>
                    <a:pt x="2284" y="0"/>
                    <a:pt x="2251" y="0"/>
                  </a:cubicBezTo>
                  <a:lnTo>
                    <a:pt x="2251" y="0"/>
                  </a:lnTo>
                  <a:lnTo>
                    <a:pt x="178" y="0"/>
                  </a:lnTo>
                  <a:lnTo>
                    <a:pt x="178" y="0"/>
                  </a:lnTo>
                  <a:lnTo>
                    <a:pt x="178" y="0"/>
                  </a:lnTo>
                  <a:cubicBezTo>
                    <a:pt x="145" y="0"/>
                    <a:pt x="117" y="7"/>
                    <a:pt x="89" y="24"/>
                  </a:cubicBezTo>
                  <a:cubicBezTo>
                    <a:pt x="61" y="40"/>
                    <a:pt x="40" y="60"/>
                    <a:pt x="24" y="89"/>
                  </a:cubicBezTo>
                  <a:cubicBezTo>
                    <a:pt x="8" y="117"/>
                    <a:pt x="0" y="145"/>
                    <a:pt x="0" y="178"/>
                  </a:cubicBezTo>
                  <a:lnTo>
                    <a:pt x="0" y="237"/>
                  </a:lnTo>
                  <a:lnTo>
                    <a:pt x="119" y="237"/>
                  </a:lnTo>
                  <a:lnTo>
                    <a:pt x="119" y="178"/>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39" name="Google Shape;239;p185"/>
            <p:cNvSpPr/>
            <p:nvPr/>
          </p:nvSpPr>
          <p:spPr>
            <a:xfrm>
              <a:off x="3677781" y="1183615"/>
              <a:ext cx="575600" cy="870196"/>
            </a:xfrm>
            <a:custGeom>
              <a:avLst/>
              <a:gdLst/>
              <a:ahLst/>
              <a:cxnLst/>
              <a:rect l="l" t="t" r="r" b="b"/>
              <a:pathLst>
                <a:path w="2429" h="3674" extrusionOk="0">
                  <a:moveTo>
                    <a:pt x="177" y="3673"/>
                  </a:moveTo>
                  <a:lnTo>
                    <a:pt x="237" y="3673"/>
                  </a:lnTo>
                  <a:lnTo>
                    <a:pt x="237" y="3554"/>
                  </a:lnTo>
                  <a:lnTo>
                    <a:pt x="177" y="3554"/>
                  </a:lnTo>
                  <a:lnTo>
                    <a:pt x="177" y="3554"/>
                  </a:lnTo>
                  <a:cubicBezTo>
                    <a:pt x="167" y="3554"/>
                    <a:pt x="157" y="3551"/>
                    <a:pt x="148" y="3546"/>
                  </a:cubicBezTo>
                  <a:cubicBezTo>
                    <a:pt x="138" y="3540"/>
                    <a:pt x="131" y="3533"/>
                    <a:pt x="126" y="3524"/>
                  </a:cubicBezTo>
                  <a:cubicBezTo>
                    <a:pt x="120" y="3514"/>
                    <a:pt x="118" y="3505"/>
                    <a:pt x="118" y="3495"/>
                  </a:cubicBezTo>
                  <a:lnTo>
                    <a:pt x="118" y="177"/>
                  </a:lnTo>
                  <a:lnTo>
                    <a:pt x="118" y="177"/>
                  </a:lnTo>
                  <a:cubicBezTo>
                    <a:pt x="118" y="166"/>
                    <a:pt x="121" y="157"/>
                    <a:pt x="126" y="148"/>
                  </a:cubicBezTo>
                  <a:cubicBezTo>
                    <a:pt x="132" y="138"/>
                    <a:pt x="138" y="131"/>
                    <a:pt x="148" y="126"/>
                  </a:cubicBezTo>
                  <a:cubicBezTo>
                    <a:pt x="157" y="121"/>
                    <a:pt x="167" y="118"/>
                    <a:pt x="177" y="118"/>
                  </a:cubicBezTo>
                  <a:lnTo>
                    <a:pt x="2251" y="118"/>
                  </a:lnTo>
                  <a:lnTo>
                    <a:pt x="2251" y="118"/>
                  </a:lnTo>
                  <a:lnTo>
                    <a:pt x="2251" y="118"/>
                  </a:lnTo>
                  <a:cubicBezTo>
                    <a:pt x="2262" y="118"/>
                    <a:pt x="2271" y="121"/>
                    <a:pt x="2281" y="126"/>
                  </a:cubicBezTo>
                  <a:cubicBezTo>
                    <a:pt x="2290" y="131"/>
                    <a:pt x="2296" y="137"/>
                    <a:pt x="2302" y="147"/>
                  </a:cubicBezTo>
                  <a:cubicBezTo>
                    <a:pt x="2307" y="156"/>
                    <a:pt x="2310" y="166"/>
                    <a:pt x="2310" y="177"/>
                  </a:cubicBezTo>
                  <a:lnTo>
                    <a:pt x="2310" y="177"/>
                  </a:lnTo>
                  <a:lnTo>
                    <a:pt x="2310" y="236"/>
                  </a:lnTo>
                  <a:lnTo>
                    <a:pt x="2428" y="236"/>
                  </a:lnTo>
                  <a:lnTo>
                    <a:pt x="2428" y="177"/>
                  </a:lnTo>
                  <a:lnTo>
                    <a:pt x="2428" y="177"/>
                  </a:lnTo>
                  <a:lnTo>
                    <a:pt x="2428" y="177"/>
                  </a:lnTo>
                  <a:cubicBezTo>
                    <a:pt x="2428" y="145"/>
                    <a:pt x="2421" y="116"/>
                    <a:pt x="2405" y="88"/>
                  </a:cubicBezTo>
                  <a:cubicBezTo>
                    <a:pt x="2388" y="59"/>
                    <a:pt x="2368" y="39"/>
                    <a:pt x="2340" y="23"/>
                  </a:cubicBezTo>
                  <a:cubicBezTo>
                    <a:pt x="2311" y="6"/>
                    <a:pt x="2284" y="0"/>
                    <a:pt x="2251" y="0"/>
                  </a:cubicBezTo>
                  <a:lnTo>
                    <a:pt x="2251" y="0"/>
                  </a:lnTo>
                  <a:lnTo>
                    <a:pt x="177" y="0"/>
                  </a:lnTo>
                  <a:lnTo>
                    <a:pt x="177" y="0"/>
                  </a:lnTo>
                  <a:lnTo>
                    <a:pt x="177" y="0"/>
                  </a:lnTo>
                  <a:cubicBezTo>
                    <a:pt x="145" y="0"/>
                    <a:pt x="117" y="6"/>
                    <a:pt x="89" y="23"/>
                  </a:cubicBezTo>
                  <a:cubicBezTo>
                    <a:pt x="60" y="39"/>
                    <a:pt x="40" y="59"/>
                    <a:pt x="24" y="88"/>
                  </a:cubicBezTo>
                  <a:cubicBezTo>
                    <a:pt x="7" y="116"/>
                    <a:pt x="0" y="145"/>
                    <a:pt x="0" y="177"/>
                  </a:cubicBezTo>
                  <a:lnTo>
                    <a:pt x="0" y="3495"/>
                  </a:lnTo>
                  <a:lnTo>
                    <a:pt x="0" y="3495"/>
                  </a:lnTo>
                  <a:lnTo>
                    <a:pt x="0" y="3495"/>
                  </a:lnTo>
                  <a:cubicBezTo>
                    <a:pt x="0" y="3527"/>
                    <a:pt x="7" y="3555"/>
                    <a:pt x="24" y="3584"/>
                  </a:cubicBezTo>
                  <a:cubicBezTo>
                    <a:pt x="40" y="3612"/>
                    <a:pt x="60" y="3632"/>
                    <a:pt x="89" y="3649"/>
                  </a:cubicBezTo>
                  <a:cubicBezTo>
                    <a:pt x="116" y="3665"/>
                    <a:pt x="145" y="3673"/>
                    <a:pt x="177" y="3673"/>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40" name="Google Shape;240;p185"/>
            <p:cNvSpPr/>
            <p:nvPr/>
          </p:nvSpPr>
          <p:spPr>
            <a:xfrm>
              <a:off x="3762397" y="1268231"/>
              <a:ext cx="575600" cy="870187"/>
            </a:xfrm>
            <a:custGeom>
              <a:avLst/>
              <a:gdLst/>
              <a:ahLst/>
              <a:cxnLst/>
              <a:rect l="l" t="t" r="r" b="b"/>
              <a:pathLst>
                <a:path w="2430" h="3674" extrusionOk="0">
                  <a:moveTo>
                    <a:pt x="0" y="178"/>
                  </a:moveTo>
                  <a:lnTo>
                    <a:pt x="0" y="3495"/>
                  </a:lnTo>
                  <a:lnTo>
                    <a:pt x="0" y="3495"/>
                  </a:lnTo>
                  <a:lnTo>
                    <a:pt x="0" y="3495"/>
                  </a:lnTo>
                  <a:cubicBezTo>
                    <a:pt x="0" y="3528"/>
                    <a:pt x="8" y="3556"/>
                    <a:pt x="24" y="3584"/>
                  </a:cubicBezTo>
                  <a:cubicBezTo>
                    <a:pt x="40" y="3612"/>
                    <a:pt x="61" y="3632"/>
                    <a:pt x="89" y="3649"/>
                  </a:cubicBezTo>
                  <a:cubicBezTo>
                    <a:pt x="117" y="3665"/>
                    <a:pt x="145" y="3673"/>
                    <a:pt x="178" y="3673"/>
                  </a:cubicBezTo>
                  <a:lnTo>
                    <a:pt x="178" y="3673"/>
                  </a:lnTo>
                  <a:lnTo>
                    <a:pt x="237" y="3673"/>
                  </a:lnTo>
                  <a:lnTo>
                    <a:pt x="237" y="3555"/>
                  </a:lnTo>
                  <a:lnTo>
                    <a:pt x="178" y="3555"/>
                  </a:lnTo>
                  <a:lnTo>
                    <a:pt x="178" y="3555"/>
                  </a:lnTo>
                  <a:cubicBezTo>
                    <a:pt x="167" y="3554"/>
                    <a:pt x="157" y="3552"/>
                    <a:pt x="148" y="3547"/>
                  </a:cubicBezTo>
                  <a:cubicBezTo>
                    <a:pt x="138" y="3541"/>
                    <a:pt x="132" y="3534"/>
                    <a:pt x="127" y="3525"/>
                  </a:cubicBezTo>
                  <a:cubicBezTo>
                    <a:pt x="121" y="3515"/>
                    <a:pt x="119" y="3506"/>
                    <a:pt x="119" y="3495"/>
                  </a:cubicBezTo>
                  <a:lnTo>
                    <a:pt x="119" y="178"/>
                  </a:lnTo>
                  <a:lnTo>
                    <a:pt x="119" y="178"/>
                  </a:lnTo>
                  <a:cubicBezTo>
                    <a:pt x="119" y="167"/>
                    <a:pt x="121" y="158"/>
                    <a:pt x="127" y="148"/>
                  </a:cubicBezTo>
                  <a:cubicBezTo>
                    <a:pt x="132" y="139"/>
                    <a:pt x="138" y="131"/>
                    <a:pt x="148" y="126"/>
                  </a:cubicBezTo>
                  <a:cubicBezTo>
                    <a:pt x="157" y="120"/>
                    <a:pt x="167" y="118"/>
                    <a:pt x="178" y="118"/>
                  </a:cubicBezTo>
                  <a:lnTo>
                    <a:pt x="2252" y="118"/>
                  </a:lnTo>
                  <a:lnTo>
                    <a:pt x="2252" y="118"/>
                  </a:lnTo>
                  <a:cubicBezTo>
                    <a:pt x="2262" y="118"/>
                    <a:pt x="2272" y="121"/>
                    <a:pt x="2281" y="126"/>
                  </a:cubicBezTo>
                  <a:cubicBezTo>
                    <a:pt x="2290" y="132"/>
                    <a:pt x="2297" y="139"/>
                    <a:pt x="2303" y="148"/>
                  </a:cubicBezTo>
                  <a:cubicBezTo>
                    <a:pt x="2308" y="158"/>
                    <a:pt x="2311" y="167"/>
                    <a:pt x="2311" y="178"/>
                  </a:cubicBezTo>
                  <a:lnTo>
                    <a:pt x="2311" y="237"/>
                  </a:lnTo>
                  <a:lnTo>
                    <a:pt x="2429" y="237"/>
                  </a:lnTo>
                  <a:lnTo>
                    <a:pt x="2429" y="178"/>
                  </a:lnTo>
                  <a:lnTo>
                    <a:pt x="2429" y="178"/>
                  </a:lnTo>
                  <a:lnTo>
                    <a:pt x="2429" y="178"/>
                  </a:lnTo>
                  <a:cubicBezTo>
                    <a:pt x="2429" y="145"/>
                    <a:pt x="2421" y="117"/>
                    <a:pt x="2405" y="89"/>
                  </a:cubicBezTo>
                  <a:cubicBezTo>
                    <a:pt x="2388" y="60"/>
                    <a:pt x="2368" y="40"/>
                    <a:pt x="2340" y="24"/>
                  </a:cubicBezTo>
                  <a:cubicBezTo>
                    <a:pt x="2311" y="7"/>
                    <a:pt x="2284" y="0"/>
                    <a:pt x="2252" y="0"/>
                  </a:cubicBezTo>
                  <a:lnTo>
                    <a:pt x="2252" y="0"/>
                  </a:lnTo>
                  <a:lnTo>
                    <a:pt x="178" y="0"/>
                  </a:lnTo>
                  <a:lnTo>
                    <a:pt x="178" y="0"/>
                  </a:lnTo>
                  <a:lnTo>
                    <a:pt x="178" y="0"/>
                  </a:lnTo>
                  <a:cubicBezTo>
                    <a:pt x="145" y="0"/>
                    <a:pt x="117" y="7"/>
                    <a:pt x="89" y="24"/>
                  </a:cubicBezTo>
                  <a:cubicBezTo>
                    <a:pt x="61" y="40"/>
                    <a:pt x="40" y="60"/>
                    <a:pt x="24" y="89"/>
                  </a:cubicBezTo>
                  <a:cubicBezTo>
                    <a:pt x="8" y="117"/>
                    <a:pt x="0" y="145"/>
                    <a:pt x="0" y="178"/>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41" name="Google Shape;241;p185"/>
            <p:cNvSpPr/>
            <p:nvPr/>
          </p:nvSpPr>
          <p:spPr>
            <a:xfrm>
              <a:off x="4393365" y="1688180"/>
              <a:ext cx="365625" cy="365627"/>
            </a:xfrm>
            <a:custGeom>
              <a:avLst/>
              <a:gdLst/>
              <a:ahLst/>
              <a:cxnLst/>
              <a:rect l="l" t="t" r="r" b="b"/>
              <a:pathLst>
                <a:path w="1543" h="1544" extrusionOk="0">
                  <a:moveTo>
                    <a:pt x="729" y="1525"/>
                  </a:moveTo>
                  <a:lnTo>
                    <a:pt x="729" y="1525"/>
                  </a:lnTo>
                  <a:cubicBezTo>
                    <a:pt x="733" y="1529"/>
                    <a:pt x="736" y="1532"/>
                    <a:pt x="742" y="1535"/>
                  </a:cubicBezTo>
                  <a:cubicBezTo>
                    <a:pt x="750" y="1540"/>
                    <a:pt x="759" y="1543"/>
                    <a:pt x="770" y="1543"/>
                  </a:cubicBezTo>
                  <a:lnTo>
                    <a:pt x="770" y="1543"/>
                  </a:lnTo>
                  <a:lnTo>
                    <a:pt x="770" y="1543"/>
                  </a:lnTo>
                  <a:lnTo>
                    <a:pt x="770" y="1543"/>
                  </a:lnTo>
                  <a:cubicBezTo>
                    <a:pt x="781" y="1543"/>
                    <a:pt x="791" y="1540"/>
                    <a:pt x="799" y="1535"/>
                  </a:cubicBezTo>
                  <a:cubicBezTo>
                    <a:pt x="805" y="1532"/>
                    <a:pt x="808" y="1529"/>
                    <a:pt x="812" y="1525"/>
                  </a:cubicBezTo>
                  <a:lnTo>
                    <a:pt x="1524" y="813"/>
                  </a:lnTo>
                  <a:lnTo>
                    <a:pt x="1524" y="813"/>
                  </a:lnTo>
                  <a:cubicBezTo>
                    <a:pt x="1528" y="809"/>
                    <a:pt x="1532" y="805"/>
                    <a:pt x="1534" y="801"/>
                  </a:cubicBezTo>
                  <a:cubicBezTo>
                    <a:pt x="1540" y="791"/>
                    <a:pt x="1542" y="782"/>
                    <a:pt x="1542" y="771"/>
                  </a:cubicBezTo>
                  <a:cubicBezTo>
                    <a:pt x="1542" y="760"/>
                    <a:pt x="1540" y="751"/>
                    <a:pt x="1534" y="742"/>
                  </a:cubicBezTo>
                  <a:cubicBezTo>
                    <a:pt x="1532" y="737"/>
                    <a:pt x="1528" y="733"/>
                    <a:pt x="1524" y="729"/>
                  </a:cubicBezTo>
                  <a:lnTo>
                    <a:pt x="812" y="17"/>
                  </a:lnTo>
                  <a:lnTo>
                    <a:pt x="812" y="17"/>
                  </a:lnTo>
                  <a:cubicBezTo>
                    <a:pt x="808" y="13"/>
                    <a:pt x="805" y="10"/>
                    <a:pt x="800" y="8"/>
                  </a:cubicBezTo>
                  <a:cubicBezTo>
                    <a:pt x="791" y="2"/>
                    <a:pt x="781" y="0"/>
                    <a:pt x="770" y="0"/>
                  </a:cubicBezTo>
                  <a:cubicBezTo>
                    <a:pt x="759" y="0"/>
                    <a:pt x="750" y="2"/>
                    <a:pt x="741" y="8"/>
                  </a:cubicBezTo>
                  <a:cubicBezTo>
                    <a:pt x="736" y="10"/>
                    <a:pt x="733" y="13"/>
                    <a:pt x="729" y="17"/>
                  </a:cubicBezTo>
                  <a:lnTo>
                    <a:pt x="17" y="729"/>
                  </a:lnTo>
                  <a:lnTo>
                    <a:pt x="17" y="729"/>
                  </a:lnTo>
                  <a:cubicBezTo>
                    <a:pt x="13" y="733"/>
                    <a:pt x="10" y="737"/>
                    <a:pt x="8" y="741"/>
                  </a:cubicBezTo>
                  <a:cubicBezTo>
                    <a:pt x="1" y="751"/>
                    <a:pt x="0" y="760"/>
                    <a:pt x="0" y="771"/>
                  </a:cubicBezTo>
                  <a:cubicBezTo>
                    <a:pt x="0" y="782"/>
                    <a:pt x="2" y="792"/>
                    <a:pt x="8" y="801"/>
                  </a:cubicBezTo>
                  <a:cubicBezTo>
                    <a:pt x="11" y="806"/>
                    <a:pt x="13" y="809"/>
                    <a:pt x="17" y="813"/>
                  </a:cubicBezTo>
                  <a:lnTo>
                    <a:pt x="729" y="1525"/>
                  </a:lnTo>
                  <a:close/>
                  <a:moveTo>
                    <a:pt x="770" y="143"/>
                  </a:moveTo>
                  <a:lnTo>
                    <a:pt x="1399" y="771"/>
                  </a:lnTo>
                  <a:lnTo>
                    <a:pt x="770" y="1400"/>
                  </a:lnTo>
                  <a:lnTo>
                    <a:pt x="143" y="771"/>
                  </a:lnTo>
                  <a:lnTo>
                    <a:pt x="770" y="143"/>
                  </a:ln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42" name="Google Shape;242;p185"/>
            <p:cNvSpPr/>
            <p:nvPr/>
          </p:nvSpPr>
          <p:spPr>
            <a:xfrm>
              <a:off x="4348445" y="1490741"/>
              <a:ext cx="90884" cy="106554"/>
            </a:xfrm>
            <a:custGeom>
              <a:avLst/>
              <a:gdLst/>
              <a:ahLst/>
              <a:cxnLst/>
              <a:rect l="l" t="t" r="r" b="b"/>
              <a:pathLst>
                <a:path w="384" h="450" extrusionOk="0">
                  <a:moveTo>
                    <a:pt x="294" y="393"/>
                  </a:moveTo>
                  <a:lnTo>
                    <a:pt x="303" y="416"/>
                  </a:lnTo>
                  <a:lnTo>
                    <a:pt x="303" y="416"/>
                  </a:lnTo>
                  <a:cubicBezTo>
                    <a:pt x="306" y="422"/>
                    <a:pt x="307" y="426"/>
                    <a:pt x="311" y="432"/>
                  </a:cubicBezTo>
                  <a:cubicBezTo>
                    <a:pt x="311" y="433"/>
                    <a:pt x="313" y="434"/>
                    <a:pt x="313" y="435"/>
                  </a:cubicBezTo>
                  <a:lnTo>
                    <a:pt x="313" y="435"/>
                  </a:lnTo>
                  <a:cubicBezTo>
                    <a:pt x="317" y="440"/>
                    <a:pt x="321" y="443"/>
                    <a:pt x="325" y="446"/>
                  </a:cubicBezTo>
                  <a:lnTo>
                    <a:pt x="325" y="446"/>
                  </a:lnTo>
                  <a:cubicBezTo>
                    <a:pt x="331" y="448"/>
                    <a:pt x="336" y="449"/>
                    <a:pt x="342" y="449"/>
                  </a:cubicBezTo>
                  <a:cubicBezTo>
                    <a:pt x="349" y="449"/>
                    <a:pt x="356" y="447"/>
                    <a:pt x="362" y="444"/>
                  </a:cubicBezTo>
                  <a:cubicBezTo>
                    <a:pt x="366" y="442"/>
                    <a:pt x="369" y="439"/>
                    <a:pt x="371" y="437"/>
                  </a:cubicBezTo>
                  <a:lnTo>
                    <a:pt x="371" y="437"/>
                  </a:lnTo>
                  <a:cubicBezTo>
                    <a:pt x="374" y="434"/>
                    <a:pt x="376" y="431"/>
                    <a:pt x="378" y="428"/>
                  </a:cubicBezTo>
                  <a:cubicBezTo>
                    <a:pt x="382" y="422"/>
                    <a:pt x="383" y="416"/>
                    <a:pt x="383" y="409"/>
                  </a:cubicBezTo>
                  <a:cubicBezTo>
                    <a:pt x="383" y="399"/>
                    <a:pt x="379" y="384"/>
                    <a:pt x="370" y="363"/>
                  </a:cubicBezTo>
                  <a:lnTo>
                    <a:pt x="263" y="82"/>
                  </a:lnTo>
                  <a:cubicBezTo>
                    <a:pt x="258" y="68"/>
                    <a:pt x="254" y="57"/>
                    <a:pt x="250" y="49"/>
                  </a:cubicBezTo>
                  <a:lnTo>
                    <a:pt x="250" y="49"/>
                  </a:lnTo>
                  <a:cubicBezTo>
                    <a:pt x="247" y="41"/>
                    <a:pt x="244" y="35"/>
                    <a:pt x="240" y="28"/>
                  </a:cubicBezTo>
                  <a:cubicBezTo>
                    <a:pt x="240" y="27"/>
                    <a:pt x="239" y="26"/>
                    <a:pt x="238" y="25"/>
                  </a:cubicBezTo>
                  <a:lnTo>
                    <a:pt x="238" y="25"/>
                  </a:lnTo>
                  <a:cubicBezTo>
                    <a:pt x="233" y="17"/>
                    <a:pt x="227" y="12"/>
                    <a:pt x="219" y="7"/>
                  </a:cubicBezTo>
                  <a:lnTo>
                    <a:pt x="219" y="7"/>
                  </a:lnTo>
                  <a:cubicBezTo>
                    <a:pt x="210" y="3"/>
                    <a:pt x="202" y="0"/>
                    <a:pt x="192" y="0"/>
                  </a:cubicBezTo>
                  <a:cubicBezTo>
                    <a:pt x="191" y="0"/>
                    <a:pt x="191" y="0"/>
                    <a:pt x="190" y="1"/>
                  </a:cubicBezTo>
                  <a:lnTo>
                    <a:pt x="190" y="1"/>
                  </a:lnTo>
                  <a:cubicBezTo>
                    <a:pt x="189" y="0"/>
                    <a:pt x="188" y="0"/>
                    <a:pt x="188" y="0"/>
                  </a:cubicBezTo>
                  <a:cubicBezTo>
                    <a:pt x="178" y="0"/>
                    <a:pt x="170" y="3"/>
                    <a:pt x="161" y="7"/>
                  </a:cubicBezTo>
                  <a:lnTo>
                    <a:pt x="161" y="7"/>
                  </a:lnTo>
                  <a:cubicBezTo>
                    <a:pt x="153" y="12"/>
                    <a:pt x="147" y="18"/>
                    <a:pt x="142" y="26"/>
                  </a:cubicBezTo>
                  <a:lnTo>
                    <a:pt x="142" y="26"/>
                  </a:lnTo>
                  <a:lnTo>
                    <a:pt x="141" y="27"/>
                  </a:lnTo>
                  <a:cubicBezTo>
                    <a:pt x="136" y="36"/>
                    <a:pt x="132" y="44"/>
                    <a:pt x="129" y="54"/>
                  </a:cubicBezTo>
                  <a:cubicBezTo>
                    <a:pt x="124" y="65"/>
                    <a:pt x="121" y="75"/>
                    <a:pt x="118" y="83"/>
                  </a:cubicBezTo>
                  <a:lnTo>
                    <a:pt x="12" y="365"/>
                  </a:lnTo>
                  <a:cubicBezTo>
                    <a:pt x="8" y="376"/>
                    <a:pt x="5" y="385"/>
                    <a:pt x="3" y="391"/>
                  </a:cubicBezTo>
                  <a:lnTo>
                    <a:pt x="3" y="391"/>
                  </a:lnTo>
                  <a:cubicBezTo>
                    <a:pt x="1" y="397"/>
                    <a:pt x="0" y="403"/>
                    <a:pt x="0" y="409"/>
                  </a:cubicBezTo>
                  <a:lnTo>
                    <a:pt x="0" y="409"/>
                  </a:lnTo>
                  <a:cubicBezTo>
                    <a:pt x="0" y="416"/>
                    <a:pt x="2" y="422"/>
                    <a:pt x="6" y="429"/>
                  </a:cubicBezTo>
                  <a:cubicBezTo>
                    <a:pt x="7" y="432"/>
                    <a:pt x="9" y="434"/>
                    <a:pt x="12" y="437"/>
                  </a:cubicBezTo>
                  <a:lnTo>
                    <a:pt x="12" y="437"/>
                  </a:lnTo>
                  <a:cubicBezTo>
                    <a:pt x="15" y="440"/>
                    <a:pt x="17" y="442"/>
                    <a:pt x="21" y="444"/>
                  </a:cubicBezTo>
                  <a:cubicBezTo>
                    <a:pt x="27" y="447"/>
                    <a:pt x="33" y="449"/>
                    <a:pt x="40" y="449"/>
                  </a:cubicBezTo>
                  <a:cubicBezTo>
                    <a:pt x="53" y="449"/>
                    <a:pt x="62" y="445"/>
                    <a:pt x="67" y="438"/>
                  </a:cubicBezTo>
                  <a:cubicBezTo>
                    <a:pt x="72" y="430"/>
                    <a:pt x="79" y="416"/>
                    <a:pt x="87" y="394"/>
                  </a:cubicBezTo>
                  <a:lnTo>
                    <a:pt x="106" y="338"/>
                  </a:lnTo>
                  <a:lnTo>
                    <a:pt x="274" y="338"/>
                  </a:lnTo>
                  <a:lnTo>
                    <a:pt x="294" y="393"/>
                  </a:lnTo>
                  <a:close/>
                  <a:moveTo>
                    <a:pt x="128" y="272"/>
                  </a:moveTo>
                  <a:lnTo>
                    <a:pt x="189" y="93"/>
                  </a:lnTo>
                  <a:lnTo>
                    <a:pt x="252" y="272"/>
                  </a:lnTo>
                  <a:lnTo>
                    <a:pt x="128" y="272"/>
                  </a:ln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43" name="Google Shape;243;p185"/>
            <p:cNvSpPr/>
            <p:nvPr/>
          </p:nvSpPr>
          <p:spPr>
            <a:xfrm>
              <a:off x="5162226" y="1406125"/>
              <a:ext cx="90885" cy="106554"/>
            </a:xfrm>
            <a:custGeom>
              <a:avLst/>
              <a:gdLst/>
              <a:ahLst/>
              <a:cxnLst/>
              <a:rect l="l" t="t" r="r" b="b"/>
              <a:pathLst>
                <a:path w="384" h="450" extrusionOk="0">
                  <a:moveTo>
                    <a:pt x="67" y="437"/>
                  </a:moveTo>
                  <a:lnTo>
                    <a:pt x="67" y="437"/>
                  </a:lnTo>
                  <a:cubicBezTo>
                    <a:pt x="68" y="436"/>
                    <a:pt x="69" y="435"/>
                    <a:pt x="69" y="434"/>
                  </a:cubicBezTo>
                  <a:cubicBezTo>
                    <a:pt x="78" y="420"/>
                    <a:pt x="82" y="408"/>
                    <a:pt x="87" y="393"/>
                  </a:cubicBezTo>
                  <a:lnTo>
                    <a:pt x="106" y="338"/>
                  </a:lnTo>
                  <a:lnTo>
                    <a:pt x="274" y="338"/>
                  </a:lnTo>
                  <a:lnTo>
                    <a:pt x="294" y="392"/>
                  </a:lnTo>
                  <a:cubicBezTo>
                    <a:pt x="296" y="399"/>
                    <a:pt x="300" y="407"/>
                    <a:pt x="303" y="415"/>
                  </a:cubicBezTo>
                  <a:lnTo>
                    <a:pt x="303" y="415"/>
                  </a:lnTo>
                  <a:cubicBezTo>
                    <a:pt x="305" y="420"/>
                    <a:pt x="307" y="424"/>
                    <a:pt x="310" y="429"/>
                  </a:cubicBezTo>
                  <a:cubicBezTo>
                    <a:pt x="311" y="431"/>
                    <a:pt x="312" y="433"/>
                    <a:pt x="313" y="435"/>
                  </a:cubicBezTo>
                  <a:lnTo>
                    <a:pt x="313" y="435"/>
                  </a:lnTo>
                  <a:cubicBezTo>
                    <a:pt x="316" y="439"/>
                    <a:pt x="320" y="442"/>
                    <a:pt x="324" y="444"/>
                  </a:cubicBezTo>
                  <a:lnTo>
                    <a:pt x="325" y="445"/>
                  </a:lnTo>
                  <a:lnTo>
                    <a:pt x="325" y="445"/>
                  </a:lnTo>
                  <a:cubicBezTo>
                    <a:pt x="331" y="448"/>
                    <a:pt x="336" y="449"/>
                    <a:pt x="342" y="449"/>
                  </a:cubicBezTo>
                  <a:cubicBezTo>
                    <a:pt x="342" y="449"/>
                    <a:pt x="342" y="449"/>
                    <a:pt x="343" y="449"/>
                  </a:cubicBezTo>
                  <a:lnTo>
                    <a:pt x="343" y="449"/>
                  </a:lnTo>
                  <a:cubicBezTo>
                    <a:pt x="349" y="449"/>
                    <a:pt x="355" y="447"/>
                    <a:pt x="361" y="444"/>
                  </a:cubicBezTo>
                  <a:cubicBezTo>
                    <a:pt x="365" y="442"/>
                    <a:pt x="368" y="439"/>
                    <a:pt x="371" y="436"/>
                  </a:cubicBezTo>
                  <a:lnTo>
                    <a:pt x="371" y="436"/>
                  </a:lnTo>
                  <a:cubicBezTo>
                    <a:pt x="374" y="433"/>
                    <a:pt x="377" y="430"/>
                    <a:pt x="378" y="427"/>
                  </a:cubicBezTo>
                  <a:cubicBezTo>
                    <a:pt x="382" y="421"/>
                    <a:pt x="383" y="415"/>
                    <a:pt x="383" y="408"/>
                  </a:cubicBezTo>
                  <a:cubicBezTo>
                    <a:pt x="383" y="399"/>
                    <a:pt x="379" y="383"/>
                    <a:pt x="370" y="362"/>
                  </a:cubicBezTo>
                  <a:lnTo>
                    <a:pt x="263" y="82"/>
                  </a:lnTo>
                  <a:cubicBezTo>
                    <a:pt x="258" y="68"/>
                    <a:pt x="253" y="57"/>
                    <a:pt x="250" y="48"/>
                  </a:cubicBezTo>
                  <a:lnTo>
                    <a:pt x="250" y="48"/>
                  </a:lnTo>
                  <a:cubicBezTo>
                    <a:pt x="248" y="42"/>
                    <a:pt x="246" y="38"/>
                    <a:pt x="243" y="33"/>
                  </a:cubicBezTo>
                  <a:cubicBezTo>
                    <a:pt x="241" y="30"/>
                    <a:pt x="240" y="27"/>
                    <a:pt x="238" y="25"/>
                  </a:cubicBezTo>
                  <a:lnTo>
                    <a:pt x="238" y="25"/>
                  </a:lnTo>
                  <a:cubicBezTo>
                    <a:pt x="233" y="17"/>
                    <a:pt x="227" y="12"/>
                    <a:pt x="219" y="7"/>
                  </a:cubicBezTo>
                  <a:cubicBezTo>
                    <a:pt x="210" y="2"/>
                    <a:pt x="201" y="0"/>
                    <a:pt x="191" y="0"/>
                  </a:cubicBezTo>
                  <a:lnTo>
                    <a:pt x="190" y="0"/>
                  </a:lnTo>
                  <a:lnTo>
                    <a:pt x="190" y="0"/>
                  </a:lnTo>
                  <a:cubicBezTo>
                    <a:pt x="189" y="0"/>
                    <a:pt x="189" y="0"/>
                    <a:pt x="188" y="0"/>
                  </a:cubicBezTo>
                  <a:cubicBezTo>
                    <a:pt x="178" y="0"/>
                    <a:pt x="171" y="2"/>
                    <a:pt x="162" y="7"/>
                  </a:cubicBezTo>
                  <a:cubicBezTo>
                    <a:pt x="161" y="7"/>
                    <a:pt x="161" y="7"/>
                    <a:pt x="161" y="7"/>
                  </a:cubicBezTo>
                  <a:lnTo>
                    <a:pt x="161" y="7"/>
                  </a:lnTo>
                  <a:cubicBezTo>
                    <a:pt x="153" y="12"/>
                    <a:pt x="147" y="18"/>
                    <a:pt x="142" y="25"/>
                  </a:cubicBezTo>
                  <a:lnTo>
                    <a:pt x="142" y="25"/>
                  </a:lnTo>
                  <a:cubicBezTo>
                    <a:pt x="142" y="26"/>
                    <a:pt x="141" y="27"/>
                    <a:pt x="140" y="28"/>
                  </a:cubicBezTo>
                  <a:cubicBezTo>
                    <a:pt x="136" y="37"/>
                    <a:pt x="132" y="44"/>
                    <a:pt x="129" y="53"/>
                  </a:cubicBezTo>
                  <a:cubicBezTo>
                    <a:pt x="124" y="65"/>
                    <a:pt x="121" y="74"/>
                    <a:pt x="118" y="82"/>
                  </a:cubicBezTo>
                  <a:lnTo>
                    <a:pt x="12" y="364"/>
                  </a:lnTo>
                  <a:lnTo>
                    <a:pt x="12" y="364"/>
                  </a:lnTo>
                  <a:cubicBezTo>
                    <a:pt x="9" y="373"/>
                    <a:pt x="6" y="381"/>
                    <a:pt x="3" y="391"/>
                  </a:cubicBezTo>
                  <a:lnTo>
                    <a:pt x="3" y="391"/>
                  </a:lnTo>
                  <a:cubicBezTo>
                    <a:pt x="1" y="397"/>
                    <a:pt x="0" y="402"/>
                    <a:pt x="0" y="408"/>
                  </a:cubicBezTo>
                  <a:lnTo>
                    <a:pt x="0" y="409"/>
                  </a:lnTo>
                  <a:lnTo>
                    <a:pt x="0" y="409"/>
                  </a:lnTo>
                  <a:cubicBezTo>
                    <a:pt x="1" y="416"/>
                    <a:pt x="3" y="422"/>
                    <a:pt x="6" y="428"/>
                  </a:cubicBezTo>
                  <a:cubicBezTo>
                    <a:pt x="11" y="435"/>
                    <a:pt x="15" y="439"/>
                    <a:pt x="21" y="443"/>
                  </a:cubicBezTo>
                  <a:cubicBezTo>
                    <a:pt x="27" y="447"/>
                    <a:pt x="33" y="449"/>
                    <a:pt x="40" y="449"/>
                  </a:cubicBezTo>
                  <a:lnTo>
                    <a:pt x="40" y="449"/>
                  </a:lnTo>
                  <a:cubicBezTo>
                    <a:pt x="41" y="449"/>
                    <a:pt x="42" y="449"/>
                    <a:pt x="43" y="449"/>
                  </a:cubicBezTo>
                  <a:cubicBezTo>
                    <a:pt x="49" y="449"/>
                    <a:pt x="53" y="448"/>
                    <a:pt x="58" y="445"/>
                  </a:cubicBezTo>
                  <a:cubicBezTo>
                    <a:pt x="62" y="443"/>
                    <a:pt x="64" y="441"/>
                    <a:pt x="67" y="437"/>
                  </a:cubicBezTo>
                  <a:close/>
                  <a:moveTo>
                    <a:pt x="189" y="92"/>
                  </a:moveTo>
                  <a:lnTo>
                    <a:pt x="251" y="272"/>
                  </a:lnTo>
                  <a:lnTo>
                    <a:pt x="128" y="272"/>
                  </a:lnTo>
                  <a:lnTo>
                    <a:pt x="189" y="92"/>
                  </a:ln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44" name="Google Shape;244;p185"/>
            <p:cNvSpPr/>
            <p:nvPr/>
          </p:nvSpPr>
          <p:spPr>
            <a:xfrm>
              <a:off x="3899247" y="1406125"/>
              <a:ext cx="90884" cy="106554"/>
            </a:xfrm>
            <a:custGeom>
              <a:avLst/>
              <a:gdLst/>
              <a:ahLst/>
              <a:cxnLst/>
              <a:rect l="l" t="t" r="r" b="b"/>
              <a:pathLst>
                <a:path w="385" h="450" extrusionOk="0">
                  <a:moveTo>
                    <a:pt x="371" y="362"/>
                  </a:moveTo>
                  <a:lnTo>
                    <a:pt x="263" y="82"/>
                  </a:lnTo>
                  <a:cubicBezTo>
                    <a:pt x="258" y="68"/>
                    <a:pt x="254" y="57"/>
                    <a:pt x="250" y="48"/>
                  </a:cubicBezTo>
                  <a:lnTo>
                    <a:pt x="250" y="48"/>
                  </a:lnTo>
                  <a:cubicBezTo>
                    <a:pt x="247" y="41"/>
                    <a:pt x="244" y="35"/>
                    <a:pt x="241" y="28"/>
                  </a:cubicBezTo>
                  <a:cubicBezTo>
                    <a:pt x="240" y="27"/>
                    <a:pt x="239" y="26"/>
                    <a:pt x="238" y="25"/>
                  </a:cubicBezTo>
                  <a:lnTo>
                    <a:pt x="238" y="25"/>
                  </a:lnTo>
                  <a:cubicBezTo>
                    <a:pt x="233" y="17"/>
                    <a:pt x="228" y="12"/>
                    <a:pt x="220" y="7"/>
                  </a:cubicBezTo>
                  <a:lnTo>
                    <a:pt x="219" y="7"/>
                  </a:lnTo>
                  <a:lnTo>
                    <a:pt x="219" y="7"/>
                  </a:lnTo>
                  <a:cubicBezTo>
                    <a:pt x="219" y="7"/>
                    <a:pt x="218" y="6"/>
                    <a:pt x="218" y="6"/>
                  </a:cubicBezTo>
                  <a:cubicBezTo>
                    <a:pt x="210" y="1"/>
                    <a:pt x="202" y="0"/>
                    <a:pt x="193" y="0"/>
                  </a:cubicBezTo>
                  <a:cubicBezTo>
                    <a:pt x="192" y="0"/>
                    <a:pt x="191" y="0"/>
                    <a:pt x="190" y="0"/>
                  </a:cubicBezTo>
                  <a:lnTo>
                    <a:pt x="190" y="0"/>
                  </a:lnTo>
                  <a:cubicBezTo>
                    <a:pt x="189" y="0"/>
                    <a:pt x="189" y="0"/>
                    <a:pt x="188" y="0"/>
                  </a:cubicBezTo>
                  <a:cubicBezTo>
                    <a:pt x="179" y="0"/>
                    <a:pt x="171" y="2"/>
                    <a:pt x="163" y="6"/>
                  </a:cubicBezTo>
                  <a:cubicBezTo>
                    <a:pt x="162" y="7"/>
                    <a:pt x="162" y="7"/>
                    <a:pt x="162" y="7"/>
                  </a:cubicBezTo>
                  <a:lnTo>
                    <a:pt x="162" y="7"/>
                  </a:lnTo>
                  <a:cubicBezTo>
                    <a:pt x="161" y="7"/>
                    <a:pt x="161" y="7"/>
                    <a:pt x="161" y="8"/>
                  </a:cubicBezTo>
                  <a:cubicBezTo>
                    <a:pt x="153" y="12"/>
                    <a:pt x="147" y="18"/>
                    <a:pt x="142" y="25"/>
                  </a:cubicBezTo>
                  <a:lnTo>
                    <a:pt x="142" y="25"/>
                  </a:lnTo>
                  <a:cubicBezTo>
                    <a:pt x="142" y="26"/>
                    <a:pt x="141" y="27"/>
                    <a:pt x="141" y="28"/>
                  </a:cubicBezTo>
                  <a:cubicBezTo>
                    <a:pt x="136" y="37"/>
                    <a:pt x="132" y="44"/>
                    <a:pt x="129" y="53"/>
                  </a:cubicBezTo>
                  <a:cubicBezTo>
                    <a:pt x="125" y="65"/>
                    <a:pt x="121" y="74"/>
                    <a:pt x="118" y="82"/>
                  </a:cubicBezTo>
                  <a:lnTo>
                    <a:pt x="12" y="364"/>
                  </a:lnTo>
                  <a:cubicBezTo>
                    <a:pt x="8" y="375"/>
                    <a:pt x="5" y="385"/>
                    <a:pt x="3" y="391"/>
                  </a:cubicBezTo>
                  <a:lnTo>
                    <a:pt x="3" y="391"/>
                  </a:lnTo>
                  <a:cubicBezTo>
                    <a:pt x="2" y="397"/>
                    <a:pt x="1" y="403"/>
                    <a:pt x="0" y="409"/>
                  </a:cubicBezTo>
                  <a:lnTo>
                    <a:pt x="0" y="409"/>
                  </a:lnTo>
                  <a:cubicBezTo>
                    <a:pt x="1" y="416"/>
                    <a:pt x="2" y="422"/>
                    <a:pt x="6" y="428"/>
                  </a:cubicBezTo>
                  <a:cubicBezTo>
                    <a:pt x="9" y="435"/>
                    <a:pt x="15" y="439"/>
                    <a:pt x="22" y="443"/>
                  </a:cubicBezTo>
                  <a:cubicBezTo>
                    <a:pt x="28" y="447"/>
                    <a:pt x="33" y="449"/>
                    <a:pt x="40" y="449"/>
                  </a:cubicBezTo>
                  <a:cubicBezTo>
                    <a:pt x="53" y="449"/>
                    <a:pt x="62" y="445"/>
                    <a:pt x="67" y="437"/>
                  </a:cubicBezTo>
                  <a:lnTo>
                    <a:pt x="67" y="437"/>
                  </a:lnTo>
                  <a:cubicBezTo>
                    <a:pt x="68" y="436"/>
                    <a:pt x="68" y="435"/>
                    <a:pt x="69" y="434"/>
                  </a:cubicBezTo>
                  <a:cubicBezTo>
                    <a:pt x="77" y="420"/>
                    <a:pt x="82" y="408"/>
                    <a:pt x="87" y="393"/>
                  </a:cubicBezTo>
                  <a:lnTo>
                    <a:pt x="106" y="338"/>
                  </a:lnTo>
                  <a:lnTo>
                    <a:pt x="274" y="338"/>
                  </a:lnTo>
                  <a:lnTo>
                    <a:pt x="294" y="392"/>
                  </a:lnTo>
                  <a:cubicBezTo>
                    <a:pt x="297" y="399"/>
                    <a:pt x="300" y="407"/>
                    <a:pt x="303" y="415"/>
                  </a:cubicBezTo>
                  <a:lnTo>
                    <a:pt x="303" y="415"/>
                  </a:lnTo>
                  <a:cubicBezTo>
                    <a:pt x="305" y="420"/>
                    <a:pt x="307" y="424"/>
                    <a:pt x="310" y="429"/>
                  </a:cubicBezTo>
                  <a:cubicBezTo>
                    <a:pt x="311" y="431"/>
                    <a:pt x="312" y="433"/>
                    <a:pt x="314" y="435"/>
                  </a:cubicBezTo>
                  <a:lnTo>
                    <a:pt x="314" y="435"/>
                  </a:lnTo>
                  <a:cubicBezTo>
                    <a:pt x="317" y="439"/>
                    <a:pt x="319" y="442"/>
                    <a:pt x="324" y="444"/>
                  </a:cubicBezTo>
                  <a:cubicBezTo>
                    <a:pt x="325" y="444"/>
                    <a:pt x="325" y="445"/>
                    <a:pt x="326" y="445"/>
                  </a:cubicBezTo>
                  <a:lnTo>
                    <a:pt x="326" y="445"/>
                  </a:lnTo>
                  <a:cubicBezTo>
                    <a:pt x="331" y="448"/>
                    <a:pt x="336" y="449"/>
                    <a:pt x="342" y="449"/>
                  </a:cubicBezTo>
                  <a:lnTo>
                    <a:pt x="343" y="449"/>
                  </a:lnTo>
                  <a:lnTo>
                    <a:pt x="343" y="449"/>
                  </a:lnTo>
                  <a:cubicBezTo>
                    <a:pt x="350" y="449"/>
                    <a:pt x="355" y="447"/>
                    <a:pt x="361" y="444"/>
                  </a:cubicBezTo>
                  <a:cubicBezTo>
                    <a:pt x="365" y="442"/>
                    <a:pt x="368" y="439"/>
                    <a:pt x="371" y="436"/>
                  </a:cubicBezTo>
                  <a:lnTo>
                    <a:pt x="371" y="436"/>
                  </a:lnTo>
                  <a:cubicBezTo>
                    <a:pt x="374" y="433"/>
                    <a:pt x="376" y="430"/>
                    <a:pt x="379" y="427"/>
                  </a:cubicBezTo>
                  <a:cubicBezTo>
                    <a:pt x="382" y="421"/>
                    <a:pt x="383" y="415"/>
                    <a:pt x="384" y="408"/>
                  </a:cubicBezTo>
                  <a:cubicBezTo>
                    <a:pt x="384" y="399"/>
                    <a:pt x="379" y="383"/>
                    <a:pt x="371" y="362"/>
                  </a:cubicBezTo>
                  <a:close/>
                  <a:moveTo>
                    <a:pt x="129" y="272"/>
                  </a:moveTo>
                  <a:lnTo>
                    <a:pt x="189" y="92"/>
                  </a:lnTo>
                  <a:lnTo>
                    <a:pt x="252" y="272"/>
                  </a:lnTo>
                  <a:lnTo>
                    <a:pt x="129" y="272"/>
                  </a:ln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45" name="Google Shape;245;p185"/>
            <p:cNvSpPr/>
            <p:nvPr/>
          </p:nvSpPr>
          <p:spPr>
            <a:xfrm>
              <a:off x="4511410" y="2440326"/>
              <a:ext cx="89840" cy="94018"/>
            </a:xfrm>
            <a:custGeom>
              <a:avLst/>
              <a:gdLst/>
              <a:ahLst/>
              <a:cxnLst/>
              <a:rect l="l" t="t" r="r" b="b"/>
              <a:pathLst>
                <a:path w="380" h="396" extrusionOk="0">
                  <a:moveTo>
                    <a:pt x="113" y="374"/>
                  </a:moveTo>
                  <a:lnTo>
                    <a:pt x="113" y="374"/>
                  </a:lnTo>
                  <a:cubicBezTo>
                    <a:pt x="114" y="375"/>
                    <a:pt x="114" y="375"/>
                    <a:pt x="115" y="376"/>
                  </a:cubicBezTo>
                  <a:cubicBezTo>
                    <a:pt x="123" y="380"/>
                    <a:pt x="130" y="384"/>
                    <a:pt x="139" y="387"/>
                  </a:cubicBezTo>
                  <a:lnTo>
                    <a:pt x="140" y="387"/>
                  </a:lnTo>
                  <a:lnTo>
                    <a:pt x="140" y="387"/>
                  </a:lnTo>
                  <a:cubicBezTo>
                    <a:pt x="148" y="390"/>
                    <a:pt x="155" y="392"/>
                    <a:pt x="164" y="393"/>
                  </a:cubicBezTo>
                  <a:lnTo>
                    <a:pt x="173" y="395"/>
                  </a:lnTo>
                  <a:lnTo>
                    <a:pt x="206" y="395"/>
                  </a:lnTo>
                  <a:lnTo>
                    <a:pt x="216" y="393"/>
                  </a:lnTo>
                  <a:lnTo>
                    <a:pt x="216" y="393"/>
                  </a:lnTo>
                  <a:cubicBezTo>
                    <a:pt x="224" y="391"/>
                    <a:pt x="231" y="390"/>
                    <a:pt x="239" y="387"/>
                  </a:cubicBezTo>
                  <a:lnTo>
                    <a:pt x="240" y="387"/>
                  </a:lnTo>
                  <a:lnTo>
                    <a:pt x="240" y="387"/>
                  </a:lnTo>
                  <a:cubicBezTo>
                    <a:pt x="249" y="383"/>
                    <a:pt x="256" y="380"/>
                    <a:pt x="265" y="375"/>
                  </a:cubicBezTo>
                  <a:cubicBezTo>
                    <a:pt x="265" y="375"/>
                    <a:pt x="265" y="375"/>
                    <a:pt x="266" y="374"/>
                  </a:cubicBezTo>
                  <a:cubicBezTo>
                    <a:pt x="347" y="324"/>
                    <a:pt x="379" y="204"/>
                    <a:pt x="337" y="106"/>
                  </a:cubicBezTo>
                  <a:cubicBezTo>
                    <a:pt x="315" y="55"/>
                    <a:pt x="277" y="21"/>
                    <a:pt x="235" y="7"/>
                  </a:cubicBezTo>
                  <a:lnTo>
                    <a:pt x="228" y="4"/>
                  </a:lnTo>
                  <a:lnTo>
                    <a:pt x="228" y="4"/>
                  </a:lnTo>
                  <a:cubicBezTo>
                    <a:pt x="220" y="2"/>
                    <a:pt x="213" y="1"/>
                    <a:pt x="205" y="0"/>
                  </a:cubicBezTo>
                  <a:lnTo>
                    <a:pt x="174" y="0"/>
                  </a:lnTo>
                  <a:lnTo>
                    <a:pt x="174" y="0"/>
                  </a:lnTo>
                  <a:cubicBezTo>
                    <a:pt x="166" y="1"/>
                    <a:pt x="159" y="2"/>
                    <a:pt x="152" y="4"/>
                  </a:cubicBezTo>
                  <a:lnTo>
                    <a:pt x="144" y="7"/>
                  </a:lnTo>
                  <a:cubicBezTo>
                    <a:pt x="101" y="21"/>
                    <a:pt x="63" y="55"/>
                    <a:pt x="42" y="106"/>
                  </a:cubicBezTo>
                  <a:cubicBezTo>
                    <a:pt x="0" y="204"/>
                    <a:pt x="31" y="324"/>
                    <a:pt x="113" y="37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46" name="Google Shape;246;p185"/>
            <p:cNvSpPr/>
            <p:nvPr/>
          </p:nvSpPr>
          <p:spPr>
            <a:xfrm>
              <a:off x="4833162" y="2470621"/>
              <a:ext cx="89840" cy="107599"/>
            </a:xfrm>
            <a:custGeom>
              <a:avLst/>
              <a:gdLst/>
              <a:ahLst/>
              <a:cxnLst/>
              <a:rect l="l" t="t" r="r" b="b"/>
              <a:pathLst>
                <a:path w="380" h="456" extrusionOk="0">
                  <a:moveTo>
                    <a:pt x="42" y="319"/>
                  </a:moveTo>
                  <a:cubicBezTo>
                    <a:pt x="84" y="416"/>
                    <a:pt x="184" y="455"/>
                    <a:pt x="265" y="404"/>
                  </a:cubicBezTo>
                  <a:cubicBezTo>
                    <a:pt x="347" y="353"/>
                    <a:pt x="379" y="233"/>
                    <a:pt x="337" y="136"/>
                  </a:cubicBezTo>
                  <a:cubicBezTo>
                    <a:pt x="295" y="38"/>
                    <a:pt x="195" y="0"/>
                    <a:pt x="113" y="51"/>
                  </a:cubicBezTo>
                  <a:cubicBezTo>
                    <a:pt x="32" y="102"/>
                    <a:pt x="0" y="221"/>
                    <a:pt x="42" y="31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47" name="Google Shape;247;p185"/>
            <p:cNvSpPr/>
            <p:nvPr/>
          </p:nvSpPr>
          <p:spPr>
            <a:xfrm>
              <a:off x="4760036" y="2302433"/>
              <a:ext cx="89840" cy="107598"/>
            </a:xfrm>
            <a:custGeom>
              <a:avLst/>
              <a:gdLst/>
              <a:ahLst/>
              <a:cxnLst/>
              <a:rect l="l" t="t" r="r" b="b"/>
              <a:pathLst>
                <a:path w="380" h="456" extrusionOk="0">
                  <a:moveTo>
                    <a:pt x="266" y="404"/>
                  </a:moveTo>
                  <a:cubicBezTo>
                    <a:pt x="347" y="354"/>
                    <a:pt x="379" y="233"/>
                    <a:pt x="337" y="136"/>
                  </a:cubicBezTo>
                  <a:cubicBezTo>
                    <a:pt x="295" y="38"/>
                    <a:pt x="195" y="0"/>
                    <a:pt x="113" y="51"/>
                  </a:cubicBezTo>
                  <a:cubicBezTo>
                    <a:pt x="32" y="102"/>
                    <a:pt x="0" y="222"/>
                    <a:pt x="42" y="319"/>
                  </a:cubicBezTo>
                  <a:cubicBezTo>
                    <a:pt x="84" y="416"/>
                    <a:pt x="184" y="455"/>
                    <a:pt x="266" y="40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48" name="Google Shape;248;p185"/>
            <p:cNvSpPr/>
            <p:nvPr/>
          </p:nvSpPr>
          <p:spPr>
            <a:xfrm>
              <a:off x="4960609" y="2321236"/>
              <a:ext cx="77304" cy="97152"/>
            </a:xfrm>
            <a:custGeom>
              <a:avLst/>
              <a:gdLst/>
              <a:ahLst/>
              <a:cxnLst/>
              <a:rect l="l" t="t" r="r" b="b"/>
              <a:pathLst>
                <a:path w="325" h="408" extrusionOk="0">
                  <a:moveTo>
                    <a:pt x="52" y="54"/>
                  </a:moveTo>
                  <a:cubicBezTo>
                    <a:pt x="0" y="109"/>
                    <a:pt x="8" y="220"/>
                    <a:pt x="69" y="302"/>
                  </a:cubicBezTo>
                  <a:cubicBezTo>
                    <a:pt x="130" y="384"/>
                    <a:pt x="221" y="407"/>
                    <a:pt x="272" y="352"/>
                  </a:cubicBezTo>
                  <a:cubicBezTo>
                    <a:pt x="324" y="297"/>
                    <a:pt x="316" y="186"/>
                    <a:pt x="255" y="104"/>
                  </a:cubicBezTo>
                  <a:cubicBezTo>
                    <a:pt x="194" y="22"/>
                    <a:pt x="103" y="0"/>
                    <a:pt x="52" y="5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49" name="Google Shape;249;p185"/>
            <p:cNvSpPr/>
            <p:nvPr/>
          </p:nvSpPr>
          <p:spPr>
            <a:xfrm>
              <a:off x="4727652" y="2535389"/>
              <a:ext cx="89840" cy="107599"/>
            </a:xfrm>
            <a:custGeom>
              <a:avLst/>
              <a:gdLst/>
              <a:ahLst/>
              <a:cxnLst/>
              <a:rect l="l" t="t" r="r" b="b"/>
              <a:pathLst>
                <a:path w="380" h="456" extrusionOk="0">
                  <a:moveTo>
                    <a:pt x="42" y="319"/>
                  </a:moveTo>
                  <a:cubicBezTo>
                    <a:pt x="84" y="416"/>
                    <a:pt x="185" y="455"/>
                    <a:pt x="266" y="404"/>
                  </a:cubicBezTo>
                  <a:cubicBezTo>
                    <a:pt x="348" y="353"/>
                    <a:pt x="379" y="233"/>
                    <a:pt x="336" y="136"/>
                  </a:cubicBezTo>
                  <a:cubicBezTo>
                    <a:pt x="294" y="38"/>
                    <a:pt x="195" y="0"/>
                    <a:pt x="113" y="50"/>
                  </a:cubicBezTo>
                  <a:cubicBezTo>
                    <a:pt x="32" y="100"/>
                    <a:pt x="0" y="221"/>
                    <a:pt x="42" y="31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0" name="Google Shape;250;p185"/>
            <p:cNvSpPr/>
            <p:nvPr/>
          </p:nvSpPr>
          <p:spPr>
            <a:xfrm>
              <a:off x="4909421" y="2740140"/>
              <a:ext cx="105510" cy="108643"/>
            </a:xfrm>
            <a:custGeom>
              <a:avLst/>
              <a:gdLst/>
              <a:ahLst/>
              <a:cxnLst/>
              <a:rect l="l" t="t" r="r" b="b"/>
              <a:pathLst>
                <a:path w="446" h="457" extrusionOk="0">
                  <a:moveTo>
                    <a:pt x="149" y="64"/>
                  </a:moveTo>
                  <a:cubicBezTo>
                    <a:pt x="48" y="128"/>
                    <a:pt x="0" y="253"/>
                    <a:pt x="40" y="343"/>
                  </a:cubicBezTo>
                  <a:cubicBezTo>
                    <a:pt x="81" y="434"/>
                    <a:pt x="194" y="456"/>
                    <a:pt x="295" y="392"/>
                  </a:cubicBezTo>
                  <a:cubicBezTo>
                    <a:pt x="396" y="329"/>
                    <a:pt x="445" y="203"/>
                    <a:pt x="405" y="112"/>
                  </a:cubicBezTo>
                  <a:cubicBezTo>
                    <a:pt x="365" y="21"/>
                    <a:pt x="250" y="0"/>
                    <a:pt x="149" y="6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1" name="Google Shape;251;p185"/>
            <p:cNvSpPr/>
            <p:nvPr/>
          </p:nvSpPr>
          <p:spPr>
            <a:xfrm>
              <a:off x="4628411" y="2607470"/>
              <a:ext cx="79393" cy="94018"/>
            </a:xfrm>
            <a:custGeom>
              <a:avLst/>
              <a:gdLst/>
              <a:ahLst/>
              <a:cxnLst/>
              <a:rect l="l" t="t" r="r" b="b"/>
              <a:pathLst>
                <a:path w="333" h="399" extrusionOk="0">
                  <a:moveTo>
                    <a:pt x="332" y="199"/>
                  </a:moveTo>
                  <a:cubicBezTo>
                    <a:pt x="332" y="236"/>
                    <a:pt x="325" y="267"/>
                    <a:pt x="310" y="299"/>
                  </a:cubicBezTo>
                  <a:cubicBezTo>
                    <a:pt x="295" y="331"/>
                    <a:pt x="276" y="353"/>
                    <a:pt x="249" y="371"/>
                  </a:cubicBezTo>
                  <a:cubicBezTo>
                    <a:pt x="223" y="389"/>
                    <a:pt x="197" y="398"/>
                    <a:pt x="166" y="398"/>
                  </a:cubicBezTo>
                  <a:cubicBezTo>
                    <a:pt x="135" y="398"/>
                    <a:pt x="110" y="389"/>
                    <a:pt x="83" y="371"/>
                  </a:cubicBezTo>
                  <a:cubicBezTo>
                    <a:pt x="57" y="353"/>
                    <a:pt x="37" y="331"/>
                    <a:pt x="22" y="299"/>
                  </a:cubicBezTo>
                  <a:cubicBezTo>
                    <a:pt x="7" y="267"/>
                    <a:pt x="0" y="235"/>
                    <a:pt x="0" y="199"/>
                  </a:cubicBezTo>
                  <a:cubicBezTo>
                    <a:pt x="0" y="162"/>
                    <a:pt x="7" y="132"/>
                    <a:pt x="22" y="100"/>
                  </a:cubicBezTo>
                  <a:cubicBezTo>
                    <a:pt x="37" y="68"/>
                    <a:pt x="57" y="45"/>
                    <a:pt x="83" y="27"/>
                  </a:cubicBezTo>
                  <a:cubicBezTo>
                    <a:pt x="110" y="8"/>
                    <a:pt x="135" y="0"/>
                    <a:pt x="166" y="0"/>
                  </a:cubicBezTo>
                  <a:cubicBezTo>
                    <a:pt x="197" y="0"/>
                    <a:pt x="223" y="8"/>
                    <a:pt x="249" y="27"/>
                  </a:cubicBezTo>
                  <a:cubicBezTo>
                    <a:pt x="276" y="45"/>
                    <a:pt x="295" y="68"/>
                    <a:pt x="310" y="100"/>
                  </a:cubicBezTo>
                  <a:cubicBezTo>
                    <a:pt x="325" y="132"/>
                    <a:pt x="332" y="163"/>
                    <a:pt x="332" y="19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2" name="Google Shape;252;p185"/>
            <p:cNvSpPr/>
            <p:nvPr/>
          </p:nvSpPr>
          <p:spPr>
            <a:xfrm>
              <a:off x="4230400" y="2470621"/>
              <a:ext cx="89840" cy="107600"/>
            </a:xfrm>
            <a:custGeom>
              <a:avLst/>
              <a:gdLst/>
              <a:ahLst/>
              <a:cxnLst/>
              <a:rect l="l" t="t" r="r" b="b"/>
              <a:pathLst>
                <a:path w="379" h="455" extrusionOk="0">
                  <a:moveTo>
                    <a:pt x="113" y="403"/>
                  </a:moveTo>
                  <a:cubicBezTo>
                    <a:pt x="194" y="454"/>
                    <a:pt x="294" y="415"/>
                    <a:pt x="336" y="318"/>
                  </a:cubicBezTo>
                  <a:cubicBezTo>
                    <a:pt x="378" y="221"/>
                    <a:pt x="347" y="100"/>
                    <a:pt x="266" y="50"/>
                  </a:cubicBezTo>
                  <a:cubicBezTo>
                    <a:pt x="184" y="0"/>
                    <a:pt x="84" y="37"/>
                    <a:pt x="42" y="135"/>
                  </a:cubicBezTo>
                  <a:cubicBezTo>
                    <a:pt x="0" y="232"/>
                    <a:pt x="31" y="352"/>
                    <a:pt x="113" y="403"/>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3" name="Google Shape;253;p185"/>
            <p:cNvSpPr/>
            <p:nvPr/>
          </p:nvSpPr>
          <p:spPr>
            <a:xfrm>
              <a:off x="4302481" y="2302433"/>
              <a:ext cx="89840" cy="107598"/>
            </a:xfrm>
            <a:custGeom>
              <a:avLst/>
              <a:gdLst/>
              <a:ahLst/>
              <a:cxnLst/>
              <a:rect l="l" t="t" r="r" b="b"/>
              <a:pathLst>
                <a:path w="379" h="456" extrusionOk="0">
                  <a:moveTo>
                    <a:pt x="112" y="404"/>
                  </a:moveTo>
                  <a:cubicBezTo>
                    <a:pt x="194" y="455"/>
                    <a:pt x="294" y="417"/>
                    <a:pt x="336" y="319"/>
                  </a:cubicBezTo>
                  <a:cubicBezTo>
                    <a:pt x="378" y="221"/>
                    <a:pt x="346" y="102"/>
                    <a:pt x="265" y="51"/>
                  </a:cubicBezTo>
                  <a:cubicBezTo>
                    <a:pt x="183" y="0"/>
                    <a:pt x="84" y="38"/>
                    <a:pt x="42" y="136"/>
                  </a:cubicBezTo>
                  <a:cubicBezTo>
                    <a:pt x="0" y="234"/>
                    <a:pt x="31" y="354"/>
                    <a:pt x="112" y="40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4" name="Google Shape;254;p185"/>
            <p:cNvSpPr/>
            <p:nvPr/>
          </p:nvSpPr>
          <p:spPr>
            <a:xfrm>
              <a:off x="4115488" y="2321236"/>
              <a:ext cx="76260" cy="97152"/>
            </a:xfrm>
            <a:custGeom>
              <a:avLst/>
              <a:gdLst/>
              <a:ahLst/>
              <a:cxnLst/>
              <a:rect l="l" t="t" r="r" b="b"/>
              <a:pathLst>
                <a:path w="324" h="409" extrusionOk="0">
                  <a:moveTo>
                    <a:pt x="254" y="303"/>
                  </a:moveTo>
                  <a:cubicBezTo>
                    <a:pt x="315" y="221"/>
                    <a:pt x="323" y="109"/>
                    <a:pt x="272" y="55"/>
                  </a:cubicBezTo>
                  <a:cubicBezTo>
                    <a:pt x="221" y="0"/>
                    <a:pt x="129" y="23"/>
                    <a:pt x="68" y="105"/>
                  </a:cubicBezTo>
                  <a:cubicBezTo>
                    <a:pt x="7" y="187"/>
                    <a:pt x="0" y="298"/>
                    <a:pt x="51" y="353"/>
                  </a:cubicBezTo>
                  <a:cubicBezTo>
                    <a:pt x="102" y="408"/>
                    <a:pt x="193" y="385"/>
                    <a:pt x="254" y="303"/>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5" name="Google Shape;255;p185"/>
            <p:cNvSpPr/>
            <p:nvPr/>
          </p:nvSpPr>
          <p:spPr>
            <a:xfrm>
              <a:off x="3972372" y="2497782"/>
              <a:ext cx="77304" cy="97153"/>
            </a:xfrm>
            <a:custGeom>
              <a:avLst/>
              <a:gdLst/>
              <a:ahLst/>
              <a:cxnLst/>
              <a:rect l="l" t="t" r="r" b="b"/>
              <a:pathLst>
                <a:path w="325" h="408" extrusionOk="0">
                  <a:moveTo>
                    <a:pt x="69" y="104"/>
                  </a:moveTo>
                  <a:cubicBezTo>
                    <a:pt x="8" y="187"/>
                    <a:pt x="0" y="298"/>
                    <a:pt x="52" y="353"/>
                  </a:cubicBezTo>
                  <a:cubicBezTo>
                    <a:pt x="104" y="407"/>
                    <a:pt x="195" y="385"/>
                    <a:pt x="256" y="303"/>
                  </a:cubicBezTo>
                  <a:cubicBezTo>
                    <a:pt x="316" y="221"/>
                    <a:pt x="324" y="110"/>
                    <a:pt x="273" y="55"/>
                  </a:cubicBezTo>
                  <a:cubicBezTo>
                    <a:pt x="221" y="0"/>
                    <a:pt x="130" y="23"/>
                    <a:pt x="69" y="10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6" name="Google Shape;256;p185"/>
            <p:cNvSpPr/>
            <p:nvPr/>
          </p:nvSpPr>
          <p:spPr>
            <a:xfrm>
              <a:off x="4334864" y="2535389"/>
              <a:ext cx="89840" cy="108643"/>
            </a:xfrm>
            <a:custGeom>
              <a:avLst/>
              <a:gdLst/>
              <a:ahLst/>
              <a:cxnLst/>
              <a:rect l="l" t="t" r="r" b="b"/>
              <a:pathLst>
                <a:path w="380" h="457" extrusionOk="0">
                  <a:moveTo>
                    <a:pt x="42" y="137"/>
                  </a:moveTo>
                  <a:cubicBezTo>
                    <a:pt x="0" y="234"/>
                    <a:pt x="31" y="354"/>
                    <a:pt x="113" y="405"/>
                  </a:cubicBezTo>
                  <a:cubicBezTo>
                    <a:pt x="194" y="456"/>
                    <a:pt x="294" y="417"/>
                    <a:pt x="337" y="320"/>
                  </a:cubicBezTo>
                  <a:cubicBezTo>
                    <a:pt x="379" y="223"/>
                    <a:pt x="346" y="101"/>
                    <a:pt x="265" y="51"/>
                  </a:cubicBezTo>
                  <a:cubicBezTo>
                    <a:pt x="183" y="0"/>
                    <a:pt x="84" y="39"/>
                    <a:pt x="42" y="137"/>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7" name="Google Shape;257;p185"/>
            <p:cNvSpPr/>
            <p:nvPr/>
          </p:nvSpPr>
          <p:spPr>
            <a:xfrm>
              <a:off x="4406945" y="2368245"/>
              <a:ext cx="89840" cy="107599"/>
            </a:xfrm>
            <a:custGeom>
              <a:avLst/>
              <a:gdLst/>
              <a:ahLst/>
              <a:cxnLst/>
              <a:rect l="l" t="t" r="r" b="b"/>
              <a:pathLst>
                <a:path w="381" h="456" extrusionOk="0">
                  <a:moveTo>
                    <a:pt x="115" y="404"/>
                  </a:moveTo>
                  <a:cubicBezTo>
                    <a:pt x="196" y="455"/>
                    <a:pt x="296" y="417"/>
                    <a:pt x="338" y="319"/>
                  </a:cubicBezTo>
                  <a:cubicBezTo>
                    <a:pt x="380" y="221"/>
                    <a:pt x="348" y="102"/>
                    <a:pt x="267" y="51"/>
                  </a:cubicBezTo>
                  <a:cubicBezTo>
                    <a:pt x="185" y="0"/>
                    <a:pt x="85" y="38"/>
                    <a:pt x="43" y="136"/>
                  </a:cubicBezTo>
                  <a:cubicBezTo>
                    <a:pt x="0" y="233"/>
                    <a:pt x="33" y="354"/>
                    <a:pt x="115" y="404"/>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8" name="Google Shape;258;p185"/>
            <p:cNvSpPr/>
            <p:nvPr/>
          </p:nvSpPr>
          <p:spPr>
            <a:xfrm>
              <a:off x="4138471" y="2740140"/>
              <a:ext cx="105510" cy="108643"/>
            </a:xfrm>
            <a:custGeom>
              <a:avLst/>
              <a:gdLst/>
              <a:ahLst/>
              <a:cxnLst/>
              <a:rect l="l" t="t" r="r" b="b"/>
              <a:pathLst>
                <a:path w="447" h="457" extrusionOk="0">
                  <a:moveTo>
                    <a:pt x="406" y="343"/>
                  </a:moveTo>
                  <a:cubicBezTo>
                    <a:pt x="446" y="253"/>
                    <a:pt x="397" y="128"/>
                    <a:pt x="296" y="64"/>
                  </a:cubicBezTo>
                  <a:cubicBezTo>
                    <a:pt x="195" y="0"/>
                    <a:pt x="81" y="22"/>
                    <a:pt x="41" y="112"/>
                  </a:cubicBezTo>
                  <a:cubicBezTo>
                    <a:pt x="0" y="203"/>
                    <a:pt x="49" y="329"/>
                    <a:pt x="150" y="392"/>
                  </a:cubicBezTo>
                  <a:cubicBezTo>
                    <a:pt x="250" y="456"/>
                    <a:pt x="366" y="434"/>
                    <a:pt x="406" y="343"/>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9" name="Google Shape;259;p185"/>
            <p:cNvSpPr/>
            <p:nvPr/>
          </p:nvSpPr>
          <p:spPr>
            <a:xfrm>
              <a:off x="4439329" y="2600157"/>
              <a:ext cx="89840" cy="107599"/>
            </a:xfrm>
            <a:custGeom>
              <a:avLst/>
              <a:gdLst/>
              <a:ahLst/>
              <a:cxnLst/>
              <a:rect l="l" t="t" r="r" b="b"/>
              <a:pathLst>
                <a:path w="381" h="456" extrusionOk="0">
                  <a:moveTo>
                    <a:pt x="42" y="137"/>
                  </a:moveTo>
                  <a:cubicBezTo>
                    <a:pt x="0" y="234"/>
                    <a:pt x="32" y="354"/>
                    <a:pt x="113" y="404"/>
                  </a:cubicBezTo>
                  <a:cubicBezTo>
                    <a:pt x="193" y="455"/>
                    <a:pt x="294" y="416"/>
                    <a:pt x="337" y="320"/>
                  </a:cubicBezTo>
                  <a:cubicBezTo>
                    <a:pt x="380" y="223"/>
                    <a:pt x="347" y="101"/>
                    <a:pt x="266" y="51"/>
                  </a:cubicBezTo>
                  <a:cubicBezTo>
                    <a:pt x="184" y="0"/>
                    <a:pt x="84" y="39"/>
                    <a:pt x="42" y="137"/>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60" name="Google Shape;260;p185"/>
            <p:cNvSpPr/>
            <p:nvPr/>
          </p:nvSpPr>
          <p:spPr>
            <a:xfrm>
              <a:off x="5103725" y="2483156"/>
              <a:ext cx="76260" cy="97153"/>
            </a:xfrm>
            <a:custGeom>
              <a:avLst/>
              <a:gdLst/>
              <a:ahLst/>
              <a:cxnLst/>
              <a:rect l="l" t="t" r="r" b="b"/>
              <a:pathLst>
                <a:path w="324" h="408" extrusionOk="0">
                  <a:moveTo>
                    <a:pt x="271" y="352"/>
                  </a:moveTo>
                  <a:cubicBezTo>
                    <a:pt x="323" y="298"/>
                    <a:pt x="315" y="186"/>
                    <a:pt x="254" y="104"/>
                  </a:cubicBezTo>
                  <a:cubicBezTo>
                    <a:pt x="193" y="21"/>
                    <a:pt x="102" y="0"/>
                    <a:pt x="51" y="55"/>
                  </a:cubicBezTo>
                  <a:cubicBezTo>
                    <a:pt x="0" y="109"/>
                    <a:pt x="7" y="220"/>
                    <a:pt x="68" y="303"/>
                  </a:cubicBezTo>
                  <a:cubicBezTo>
                    <a:pt x="129" y="386"/>
                    <a:pt x="220" y="407"/>
                    <a:pt x="271" y="352"/>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61" name="Google Shape;261;p185"/>
            <p:cNvSpPr/>
            <p:nvPr/>
          </p:nvSpPr>
          <p:spPr>
            <a:xfrm>
              <a:off x="3845969" y="1351803"/>
              <a:ext cx="575600" cy="870187"/>
            </a:xfrm>
            <a:custGeom>
              <a:avLst/>
              <a:gdLst/>
              <a:ahLst/>
              <a:cxnLst/>
              <a:rect l="l" t="t" r="r" b="b"/>
              <a:pathLst>
                <a:path w="2430" h="3674" extrusionOk="0">
                  <a:moveTo>
                    <a:pt x="0" y="178"/>
                  </a:moveTo>
                  <a:lnTo>
                    <a:pt x="0" y="3496"/>
                  </a:lnTo>
                  <a:lnTo>
                    <a:pt x="0" y="3496"/>
                  </a:lnTo>
                  <a:cubicBezTo>
                    <a:pt x="0" y="3528"/>
                    <a:pt x="8" y="3556"/>
                    <a:pt x="24" y="3584"/>
                  </a:cubicBezTo>
                  <a:cubicBezTo>
                    <a:pt x="41" y="3613"/>
                    <a:pt x="60" y="3632"/>
                    <a:pt x="89" y="3649"/>
                  </a:cubicBezTo>
                  <a:cubicBezTo>
                    <a:pt x="117" y="3665"/>
                    <a:pt x="146" y="3673"/>
                    <a:pt x="179" y="3673"/>
                  </a:cubicBezTo>
                  <a:lnTo>
                    <a:pt x="179" y="3673"/>
                  </a:lnTo>
                  <a:lnTo>
                    <a:pt x="779" y="3673"/>
                  </a:lnTo>
                  <a:lnTo>
                    <a:pt x="1090" y="3555"/>
                  </a:lnTo>
                  <a:lnTo>
                    <a:pt x="179" y="3555"/>
                  </a:lnTo>
                  <a:lnTo>
                    <a:pt x="179" y="3555"/>
                  </a:lnTo>
                  <a:cubicBezTo>
                    <a:pt x="178" y="3555"/>
                    <a:pt x="178" y="3555"/>
                    <a:pt x="178" y="3555"/>
                  </a:cubicBezTo>
                  <a:cubicBezTo>
                    <a:pt x="167" y="3555"/>
                    <a:pt x="158" y="3552"/>
                    <a:pt x="149" y="3547"/>
                  </a:cubicBezTo>
                  <a:cubicBezTo>
                    <a:pt x="139" y="3542"/>
                    <a:pt x="132" y="3534"/>
                    <a:pt x="127" y="3525"/>
                  </a:cubicBezTo>
                  <a:cubicBezTo>
                    <a:pt x="121" y="3515"/>
                    <a:pt x="119" y="3507"/>
                    <a:pt x="119" y="3496"/>
                  </a:cubicBezTo>
                  <a:lnTo>
                    <a:pt x="119" y="3496"/>
                  </a:lnTo>
                  <a:lnTo>
                    <a:pt x="119" y="178"/>
                  </a:lnTo>
                  <a:lnTo>
                    <a:pt x="119" y="178"/>
                  </a:lnTo>
                  <a:lnTo>
                    <a:pt x="119" y="178"/>
                  </a:lnTo>
                  <a:cubicBezTo>
                    <a:pt x="119" y="167"/>
                    <a:pt x="121" y="157"/>
                    <a:pt x="127" y="148"/>
                  </a:cubicBezTo>
                  <a:cubicBezTo>
                    <a:pt x="132" y="138"/>
                    <a:pt x="139" y="131"/>
                    <a:pt x="149" y="126"/>
                  </a:cubicBezTo>
                  <a:cubicBezTo>
                    <a:pt x="158" y="120"/>
                    <a:pt x="168" y="119"/>
                    <a:pt x="179" y="119"/>
                  </a:cubicBezTo>
                  <a:lnTo>
                    <a:pt x="179" y="119"/>
                  </a:lnTo>
                  <a:lnTo>
                    <a:pt x="2252" y="119"/>
                  </a:lnTo>
                  <a:lnTo>
                    <a:pt x="2252" y="119"/>
                  </a:lnTo>
                  <a:cubicBezTo>
                    <a:pt x="2263" y="119"/>
                    <a:pt x="2271" y="121"/>
                    <a:pt x="2281" y="127"/>
                  </a:cubicBezTo>
                  <a:cubicBezTo>
                    <a:pt x="2290" y="132"/>
                    <a:pt x="2297" y="138"/>
                    <a:pt x="2303" y="148"/>
                  </a:cubicBezTo>
                  <a:cubicBezTo>
                    <a:pt x="2308" y="157"/>
                    <a:pt x="2311" y="167"/>
                    <a:pt x="2311" y="178"/>
                  </a:cubicBezTo>
                  <a:lnTo>
                    <a:pt x="2311" y="178"/>
                  </a:lnTo>
                  <a:lnTo>
                    <a:pt x="2311" y="238"/>
                  </a:lnTo>
                  <a:lnTo>
                    <a:pt x="2429" y="238"/>
                  </a:lnTo>
                  <a:lnTo>
                    <a:pt x="2429" y="178"/>
                  </a:lnTo>
                  <a:lnTo>
                    <a:pt x="2429" y="178"/>
                  </a:lnTo>
                  <a:lnTo>
                    <a:pt x="2429" y="178"/>
                  </a:lnTo>
                  <a:cubicBezTo>
                    <a:pt x="2429" y="146"/>
                    <a:pt x="2422" y="117"/>
                    <a:pt x="2406" y="89"/>
                  </a:cubicBezTo>
                  <a:cubicBezTo>
                    <a:pt x="2389" y="60"/>
                    <a:pt x="2368" y="40"/>
                    <a:pt x="2340" y="24"/>
                  </a:cubicBezTo>
                  <a:cubicBezTo>
                    <a:pt x="2311" y="8"/>
                    <a:pt x="2284" y="0"/>
                    <a:pt x="2252" y="0"/>
                  </a:cubicBezTo>
                  <a:lnTo>
                    <a:pt x="179" y="0"/>
                  </a:lnTo>
                  <a:lnTo>
                    <a:pt x="179" y="0"/>
                  </a:lnTo>
                  <a:lnTo>
                    <a:pt x="179" y="0"/>
                  </a:lnTo>
                  <a:cubicBezTo>
                    <a:pt x="146" y="0"/>
                    <a:pt x="117" y="8"/>
                    <a:pt x="89" y="24"/>
                  </a:cubicBezTo>
                  <a:cubicBezTo>
                    <a:pt x="60" y="40"/>
                    <a:pt x="40" y="60"/>
                    <a:pt x="24" y="89"/>
                  </a:cubicBezTo>
                  <a:cubicBezTo>
                    <a:pt x="7" y="117"/>
                    <a:pt x="0" y="146"/>
                    <a:pt x="0" y="178"/>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62" name="Google Shape;262;p185"/>
            <p:cNvSpPr/>
            <p:nvPr/>
          </p:nvSpPr>
          <p:spPr>
            <a:xfrm>
              <a:off x="4730786" y="1351803"/>
              <a:ext cx="575600" cy="870187"/>
            </a:xfrm>
            <a:custGeom>
              <a:avLst/>
              <a:gdLst/>
              <a:ahLst/>
              <a:cxnLst/>
              <a:rect l="l" t="t" r="r" b="b"/>
              <a:pathLst>
                <a:path w="2430" h="3674" extrusionOk="0">
                  <a:moveTo>
                    <a:pt x="119" y="178"/>
                  </a:moveTo>
                  <a:lnTo>
                    <a:pt x="119" y="178"/>
                  </a:lnTo>
                  <a:lnTo>
                    <a:pt x="119" y="178"/>
                  </a:lnTo>
                  <a:cubicBezTo>
                    <a:pt x="119" y="167"/>
                    <a:pt x="121" y="157"/>
                    <a:pt x="126" y="148"/>
                  </a:cubicBezTo>
                  <a:cubicBezTo>
                    <a:pt x="132" y="138"/>
                    <a:pt x="139" y="131"/>
                    <a:pt x="148" y="126"/>
                  </a:cubicBezTo>
                  <a:cubicBezTo>
                    <a:pt x="158" y="120"/>
                    <a:pt x="167" y="119"/>
                    <a:pt x="178" y="119"/>
                  </a:cubicBezTo>
                  <a:lnTo>
                    <a:pt x="178" y="119"/>
                  </a:lnTo>
                  <a:lnTo>
                    <a:pt x="2251" y="119"/>
                  </a:lnTo>
                  <a:lnTo>
                    <a:pt x="2251" y="119"/>
                  </a:lnTo>
                  <a:cubicBezTo>
                    <a:pt x="2262" y="119"/>
                    <a:pt x="2271" y="121"/>
                    <a:pt x="2280" y="127"/>
                  </a:cubicBezTo>
                  <a:cubicBezTo>
                    <a:pt x="2290" y="132"/>
                    <a:pt x="2297" y="138"/>
                    <a:pt x="2302" y="148"/>
                  </a:cubicBezTo>
                  <a:cubicBezTo>
                    <a:pt x="2308" y="157"/>
                    <a:pt x="2310" y="167"/>
                    <a:pt x="2310" y="178"/>
                  </a:cubicBezTo>
                  <a:lnTo>
                    <a:pt x="2310" y="178"/>
                  </a:lnTo>
                  <a:lnTo>
                    <a:pt x="2310" y="3496"/>
                  </a:lnTo>
                  <a:lnTo>
                    <a:pt x="2310" y="3496"/>
                  </a:lnTo>
                  <a:cubicBezTo>
                    <a:pt x="2310" y="3507"/>
                    <a:pt x="2308" y="3515"/>
                    <a:pt x="2302" y="3525"/>
                  </a:cubicBezTo>
                  <a:cubicBezTo>
                    <a:pt x="2297" y="3534"/>
                    <a:pt x="2291" y="3541"/>
                    <a:pt x="2281" y="3547"/>
                  </a:cubicBezTo>
                  <a:cubicBezTo>
                    <a:pt x="2272" y="3552"/>
                    <a:pt x="2262" y="3555"/>
                    <a:pt x="2251" y="3555"/>
                  </a:cubicBezTo>
                  <a:lnTo>
                    <a:pt x="2251" y="3555"/>
                  </a:lnTo>
                  <a:lnTo>
                    <a:pt x="1340" y="3555"/>
                  </a:lnTo>
                  <a:lnTo>
                    <a:pt x="1651" y="3673"/>
                  </a:lnTo>
                  <a:lnTo>
                    <a:pt x="2251" y="3673"/>
                  </a:lnTo>
                  <a:lnTo>
                    <a:pt x="2251" y="3673"/>
                  </a:lnTo>
                  <a:cubicBezTo>
                    <a:pt x="2284" y="3673"/>
                    <a:pt x="2312" y="3665"/>
                    <a:pt x="2340" y="3649"/>
                  </a:cubicBezTo>
                  <a:cubicBezTo>
                    <a:pt x="2368" y="3632"/>
                    <a:pt x="2389" y="3612"/>
                    <a:pt x="2405" y="3584"/>
                  </a:cubicBezTo>
                  <a:cubicBezTo>
                    <a:pt x="2421" y="3555"/>
                    <a:pt x="2429" y="3528"/>
                    <a:pt x="2429" y="3496"/>
                  </a:cubicBezTo>
                  <a:lnTo>
                    <a:pt x="2429" y="178"/>
                  </a:lnTo>
                  <a:lnTo>
                    <a:pt x="2429" y="178"/>
                  </a:lnTo>
                  <a:lnTo>
                    <a:pt x="2429" y="178"/>
                  </a:lnTo>
                  <a:cubicBezTo>
                    <a:pt x="2429" y="146"/>
                    <a:pt x="2422" y="117"/>
                    <a:pt x="2405" y="89"/>
                  </a:cubicBezTo>
                  <a:cubicBezTo>
                    <a:pt x="2389" y="60"/>
                    <a:pt x="2368" y="40"/>
                    <a:pt x="2340" y="24"/>
                  </a:cubicBezTo>
                  <a:cubicBezTo>
                    <a:pt x="2311" y="8"/>
                    <a:pt x="2284" y="0"/>
                    <a:pt x="2251" y="0"/>
                  </a:cubicBezTo>
                  <a:lnTo>
                    <a:pt x="178" y="0"/>
                  </a:lnTo>
                  <a:lnTo>
                    <a:pt x="178" y="0"/>
                  </a:lnTo>
                  <a:cubicBezTo>
                    <a:pt x="145" y="0"/>
                    <a:pt x="117" y="8"/>
                    <a:pt x="89" y="24"/>
                  </a:cubicBezTo>
                  <a:cubicBezTo>
                    <a:pt x="61" y="40"/>
                    <a:pt x="40" y="60"/>
                    <a:pt x="24" y="89"/>
                  </a:cubicBezTo>
                  <a:cubicBezTo>
                    <a:pt x="8" y="117"/>
                    <a:pt x="0" y="146"/>
                    <a:pt x="0" y="178"/>
                  </a:cubicBezTo>
                  <a:lnTo>
                    <a:pt x="0" y="178"/>
                  </a:lnTo>
                  <a:lnTo>
                    <a:pt x="0" y="238"/>
                  </a:lnTo>
                  <a:lnTo>
                    <a:pt x="119" y="238"/>
                  </a:lnTo>
                  <a:lnTo>
                    <a:pt x="119" y="178"/>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63" name="Google Shape;263;p185"/>
            <p:cNvSpPr/>
            <p:nvPr/>
          </p:nvSpPr>
          <p:spPr>
            <a:xfrm>
              <a:off x="3607789" y="2142601"/>
              <a:ext cx="1936772" cy="836763"/>
            </a:xfrm>
            <a:custGeom>
              <a:avLst/>
              <a:gdLst/>
              <a:ahLst/>
              <a:cxnLst/>
              <a:rect l="l" t="t" r="r" b="b"/>
              <a:pathLst>
                <a:path w="8176" h="3534" extrusionOk="0">
                  <a:moveTo>
                    <a:pt x="8115" y="3415"/>
                  </a:moveTo>
                  <a:lnTo>
                    <a:pt x="5813" y="3415"/>
                  </a:lnTo>
                  <a:lnTo>
                    <a:pt x="7258" y="2517"/>
                  </a:lnTo>
                  <a:lnTo>
                    <a:pt x="7258" y="2517"/>
                  </a:lnTo>
                  <a:cubicBezTo>
                    <a:pt x="7262" y="2515"/>
                    <a:pt x="7265" y="2512"/>
                    <a:pt x="7268" y="2509"/>
                  </a:cubicBezTo>
                  <a:lnTo>
                    <a:pt x="7270" y="2507"/>
                  </a:lnTo>
                  <a:lnTo>
                    <a:pt x="7270" y="2507"/>
                  </a:lnTo>
                  <a:lnTo>
                    <a:pt x="7270" y="2507"/>
                  </a:lnTo>
                  <a:cubicBezTo>
                    <a:pt x="7272" y="2505"/>
                    <a:pt x="7275" y="2504"/>
                    <a:pt x="7276" y="2500"/>
                  </a:cubicBezTo>
                  <a:cubicBezTo>
                    <a:pt x="7277" y="2500"/>
                    <a:pt x="7277" y="2498"/>
                    <a:pt x="7278" y="2496"/>
                  </a:cubicBezTo>
                  <a:lnTo>
                    <a:pt x="7280" y="2494"/>
                  </a:lnTo>
                  <a:lnTo>
                    <a:pt x="7280" y="2494"/>
                  </a:lnTo>
                  <a:cubicBezTo>
                    <a:pt x="7283" y="2488"/>
                    <a:pt x="7284" y="2484"/>
                    <a:pt x="7285" y="2478"/>
                  </a:cubicBezTo>
                  <a:lnTo>
                    <a:pt x="7285" y="2473"/>
                  </a:lnTo>
                  <a:lnTo>
                    <a:pt x="7285" y="2473"/>
                  </a:lnTo>
                  <a:cubicBezTo>
                    <a:pt x="7286" y="2470"/>
                    <a:pt x="7286" y="2468"/>
                    <a:pt x="7286" y="2465"/>
                  </a:cubicBezTo>
                  <a:cubicBezTo>
                    <a:pt x="7286" y="2464"/>
                    <a:pt x="7286" y="2462"/>
                    <a:pt x="7286" y="2461"/>
                  </a:cubicBezTo>
                  <a:lnTo>
                    <a:pt x="7286" y="2461"/>
                  </a:lnTo>
                  <a:lnTo>
                    <a:pt x="7284" y="2455"/>
                  </a:lnTo>
                  <a:lnTo>
                    <a:pt x="7284" y="2455"/>
                  </a:lnTo>
                  <a:cubicBezTo>
                    <a:pt x="7284" y="2451"/>
                    <a:pt x="7283" y="2448"/>
                    <a:pt x="7282" y="2445"/>
                  </a:cubicBezTo>
                  <a:lnTo>
                    <a:pt x="7282" y="2445"/>
                  </a:lnTo>
                  <a:lnTo>
                    <a:pt x="6441" y="502"/>
                  </a:lnTo>
                  <a:lnTo>
                    <a:pt x="6441" y="502"/>
                  </a:lnTo>
                  <a:cubicBezTo>
                    <a:pt x="6440" y="500"/>
                    <a:pt x="6440" y="498"/>
                    <a:pt x="6438" y="496"/>
                  </a:cubicBezTo>
                  <a:cubicBezTo>
                    <a:pt x="6432" y="486"/>
                    <a:pt x="6427" y="479"/>
                    <a:pt x="6416" y="474"/>
                  </a:cubicBezTo>
                  <a:cubicBezTo>
                    <a:pt x="6414" y="472"/>
                    <a:pt x="6410" y="471"/>
                    <a:pt x="6407" y="470"/>
                  </a:cubicBezTo>
                  <a:lnTo>
                    <a:pt x="5176" y="3"/>
                  </a:lnTo>
                  <a:lnTo>
                    <a:pt x="5169" y="3"/>
                  </a:lnTo>
                  <a:lnTo>
                    <a:pt x="5169" y="3"/>
                  </a:lnTo>
                  <a:cubicBezTo>
                    <a:pt x="5165" y="1"/>
                    <a:pt x="5161" y="1"/>
                    <a:pt x="5156" y="1"/>
                  </a:cubicBezTo>
                  <a:cubicBezTo>
                    <a:pt x="5154" y="1"/>
                    <a:pt x="5153" y="1"/>
                    <a:pt x="5151" y="1"/>
                  </a:cubicBezTo>
                  <a:lnTo>
                    <a:pt x="5146" y="1"/>
                  </a:lnTo>
                  <a:lnTo>
                    <a:pt x="5146" y="1"/>
                  </a:lnTo>
                  <a:cubicBezTo>
                    <a:pt x="5138" y="2"/>
                    <a:pt x="5132" y="4"/>
                    <a:pt x="5126" y="8"/>
                  </a:cubicBezTo>
                  <a:lnTo>
                    <a:pt x="5125" y="8"/>
                  </a:lnTo>
                  <a:lnTo>
                    <a:pt x="5124" y="8"/>
                  </a:lnTo>
                  <a:lnTo>
                    <a:pt x="4213" y="575"/>
                  </a:lnTo>
                  <a:lnTo>
                    <a:pt x="3962" y="575"/>
                  </a:lnTo>
                  <a:lnTo>
                    <a:pt x="3051" y="8"/>
                  </a:lnTo>
                  <a:lnTo>
                    <a:pt x="3051" y="8"/>
                  </a:lnTo>
                  <a:lnTo>
                    <a:pt x="3051" y="8"/>
                  </a:lnTo>
                  <a:lnTo>
                    <a:pt x="3051" y="8"/>
                  </a:lnTo>
                  <a:lnTo>
                    <a:pt x="3051" y="8"/>
                  </a:lnTo>
                  <a:cubicBezTo>
                    <a:pt x="3051" y="8"/>
                    <a:pt x="3051" y="8"/>
                    <a:pt x="3050" y="8"/>
                  </a:cubicBezTo>
                  <a:lnTo>
                    <a:pt x="3050" y="8"/>
                  </a:lnTo>
                  <a:lnTo>
                    <a:pt x="3050" y="8"/>
                  </a:lnTo>
                  <a:cubicBezTo>
                    <a:pt x="3043" y="4"/>
                    <a:pt x="3037" y="2"/>
                    <a:pt x="3029" y="0"/>
                  </a:cubicBezTo>
                  <a:lnTo>
                    <a:pt x="3024" y="0"/>
                  </a:lnTo>
                  <a:lnTo>
                    <a:pt x="3024" y="0"/>
                  </a:lnTo>
                  <a:cubicBezTo>
                    <a:pt x="3023" y="0"/>
                    <a:pt x="3021" y="0"/>
                    <a:pt x="3020" y="0"/>
                  </a:cubicBezTo>
                  <a:cubicBezTo>
                    <a:pt x="3015" y="0"/>
                    <a:pt x="3010" y="1"/>
                    <a:pt x="3006" y="2"/>
                  </a:cubicBezTo>
                  <a:lnTo>
                    <a:pt x="2999" y="2"/>
                  </a:lnTo>
                  <a:lnTo>
                    <a:pt x="1768" y="470"/>
                  </a:lnTo>
                  <a:lnTo>
                    <a:pt x="1768" y="470"/>
                  </a:lnTo>
                  <a:cubicBezTo>
                    <a:pt x="1765" y="471"/>
                    <a:pt x="1762" y="472"/>
                    <a:pt x="1760" y="474"/>
                  </a:cubicBezTo>
                  <a:cubicBezTo>
                    <a:pt x="1750" y="479"/>
                    <a:pt x="1743" y="486"/>
                    <a:pt x="1738" y="495"/>
                  </a:cubicBezTo>
                  <a:cubicBezTo>
                    <a:pt x="1737" y="497"/>
                    <a:pt x="1736" y="499"/>
                    <a:pt x="1735" y="501"/>
                  </a:cubicBezTo>
                  <a:lnTo>
                    <a:pt x="894" y="2444"/>
                  </a:lnTo>
                  <a:lnTo>
                    <a:pt x="893" y="2444"/>
                  </a:lnTo>
                  <a:lnTo>
                    <a:pt x="893" y="2444"/>
                  </a:lnTo>
                  <a:cubicBezTo>
                    <a:pt x="892" y="2448"/>
                    <a:pt x="892" y="2451"/>
                    <a:pt x="891" y="2455"/>
                  </a:cubicBezTo>
                  <a:lnTo>
                    <a:pt x="891" y="2455"/>
                  </a:lnTo>
                  <a:cubicBezTo>
                    <a:pt x="890" y="2457"/>
                    <a:pt x="890" y="2458"/>
                    <a:pt x="889" y="2461"/>
                  </a:cubicBezTo>
                  <a:lnTo>
                    <a:pt x="889" y="2461"/>
                  </a:lnTo>
                  <a:lnTo>
                    <a:pt x="889" y="2461"/>
                  </a:lnTo>
                  <a:cubicBezTo>
                    <a:pt x="889" y="2462"/>
                    <a:pt x="889" y="2463"/>
                    <a:pt x="889" y="2465"/>
                  </a:cubicBezTo>
                  <a:cubicBezTo>
                    <a:pt x="889" y="2467"/>
                    <a:pt x="890" y="2470"/>
                    <a:pt x="890" y="2473"/>
                  </a:cubicBezTo>
                  <a:lnTo>
                    <a:pt x="890" y="2477"/>
                  </a:lnTo>
                  <a:lnTo>
                    <a:pt x="890" y="2477"/>
                  </a:lnTo>
                  <a:cubicBezTo>
                    <a:pt x="891" y="2483"/>
                    <a:pt x="893" y="2488"/>
                    <a:pt x="895" y="2493"/>
                  </a:cubicBezTo>
                  <a:lnTo>
                    <a:pt x="897" y="2496"/>
                  </a:lnTo>
                  <a:lnTo>
                    <a:pt x="897" y="2496"/>
                  </a:lnTo>
                  <a:cubicBezTo>
                    <a:pt x="898" y="2496"/>
                    <a:pt x="898" y="2496"/>
                    <a:pt x="898" y="2497"/>
                  </a:cubicBezTo>
                  <a:cubicBezTo>
                    <a:pt x="900" y="2500"/>
                    <a:pt x="902" y="2503"/>
                    <a:pt x="905" y="2507"/>
                  </a:cubicBezTo>
                  <a:lnTo>
                    <a:pt x="905" y="2507"/>
                  </a:lnTo>
                  <a:lnTo>
                    <a:pt x="908" y="2508"/>
                  </a:lnTo>
                  <a:lnTo>
                    <a:pt x="908" y="2508"/>
                  </a:lnTo>
                  <a:cubicBezTo>
                    <a:pt x="911" y="2511"/>
                    <a:pt x="913" y="2514"/>
                    <a:pt x="917" y="2516"/>
                  </a:cubicBezTo>
                  <a:lnTo>
                    <a:pt x="2362" y="3415"/>
                  </a:lnTo>
                  <a:lnTo>
                    <a:pt x="59" y="3415"/>
                  </a:lnTo>
                  <a:lnTo>
                    <a:pt x="59" y="3415"/>
                  </a:lnTo>
                  <a:lnTo>
                    <a:pt x="59" y="3415"/>
                  </a:lnTo>
                  <a:cubicBezTo>
                    <a:pt x="49" y="3415"/>
                    <a:pt x="39" y="3418"/>
                    <a:pt x="30" y="3423"/>
                  </a:cubicBezTo>
                  <a:cubicBezTo>
                    <a:pt x="20" y="3429"/>
                    <a:pt x="13" y="3435"/>
                    <a:pt x="8" y="3444"/>
                  </a:cubicBezTo>
                  <a:cubicBezTo>
                    <a:pt x="2" y="3454"/>
                    <a:pt x="0" y="3463"/>
                    <a:pt x="0" y="3474"/>
                  </a:cubicBezTo>
                  <a:cubicBezTo>
                    <a:pt x="0" y="3485"/>
                    <a:pt x="2" y="3494"/>
                    <a:pt x="8" y="3503"/>
                  </a:cubicBezTo>
                  <a:cubicBezTo>
                    <a:pt x="13" y="3513"/>
                    <a:pt x="20" y="3520"/>
                    <a:pt x="30" y="3525"/>
                  </a:cubicBezTo>
                  <a:cubicBezTo>
                    <a:pt x="39" y="3531"/>
                    <a:pt x="49" y="3533"/>
                    <a:pt x="59" y="3533"/>
                  </a:cubicBezTo>
                  <a:lnTo>
                    <a:pt x="59" y="3533"/>
                  </a:lnTo>
                  <a:lnTo>
                    <a:pt x="8115" y="3533"/>
                  </a:lnTo>
                  <a:lnTo>
                    <a:pt x="8115" y="3533"/>
                  </a:lnTo>
                  <a:lnTo>
                    <a:pt x="8115" y="3533"/>
                  </a:lnTo>
                  <a:cubicBezTo>
                    <a:pt x="8126" y="3533"/>
                    <a:pt x="8136" y="3531"/>
                    <a:pt x="8145" y="3525"/>
                  </a:cubicBezTo>
                  <a:cubicBezTo>
                    <a:pt x="8155" y="3520"/>
                    <a:pt x="8162" y="3513"/>
                    <a:pt x="8167" y="3503"/>
                  </a:cubicBezTo>
                  <a:cubicBezTo>
                    <a:pt x="8173" y="3494"/>
                    <a:pt x="8175" y="3485"/>
                    <a:pt x="8175" y="3474"/>
                  </a:cubicBezTo>
                  <a:cubicBezTo>
                    <a:pt x="8175" y="3463"/>
                    <a:pt x="8173" y="3454"/>
                    <a:pt x="8167" y="3444"/>
                  </a:cubicBezTo>
                  <a:cubicBezTo>
                    <a:pt x="8162" y="3435"/>
                    <a:pt x="8155" y="3429"/>
                    <a:pt x="8145" y="3423"/>
                  </a:cubicBezTo>
                  <a:cubicBezTo>
                    <a:pt x="8136" y="3418"/>
                    <a:pt x="8126" y="3415"/>
                    <a:pt x="8115" y="3415"/>
                  </a:cubicBezTo>
                  <a:close/>
                  <a:moveTo>
                    <a:pt x="5600" y="3408"/>
                  </a:moveTo>
                  <a:lnTo>
                    <a:pt x="4508" y="2994"/>
                  </a:lnTo>
                  <a:lnTo>
                    <a:pt x="6002" y="2065"/>
                  </a:lnTo>
                  <a:lnTo>
                    <a:pt x="7094" y="2479"/>
                  </a:lnTo>
                  <a:lnTo>
                    <a:pt x="5600" y="3408"/>
                  </a:lnTo>
                  <a:close/>
                  <a:moveTo>
                    <a:pt x="6342" y="570"/>
                  </a:moveTo>
                  <a:lnTo>
                    <a:pt x="7117" y="2361"/>
                  </a:lnTo>
                  <a:lnTo>
                    <a:pt x="6040" y="1953"/>
                  </a:lnTo>
                  <a:lnTo>
                    <a:pt x="5266" y="162"/>
                  </a:lnTo>
                  <a:lnTo>
                    <a:pt x="6342" y="570"/>
                  </a:lnTo>
                  <a:close/>
                  <a:moveTo>
                    <a:pt x="5128" y="143"/>
                  </a:moveTo>
                  <a:lnTo>
                    <a:pt x="5723" y="1518"/>
                  </a:lnTo>
                  <a:lnTo>
                    <a:pt x="5921" y="1977"/>
                  </a:lnTo>
                  <a:lnTo>
                    <a:pt x="4402" y="2920"/>
                  </a:lnTo>
                  <a:lnTo>
                    <a:pt x="4152" y="2341"/>
                  </a:lnTo>
                  <a:lnTo>
                    <a:pt x="4572" y="1371"/>
                  </a:lnTo>
                  <a:lnTo>
                    <a:pt x="4572" y="1371"/>
                  </a:lnTo>
                  <a:cubicBezTo>
                    <a:pt x="4586" y="1375"/>
                    <a:pt x="4599" y="1377"/>
                    <a:pt x="4614" y="1377"/>
                  </a:cubicBezTo>
                  <a:cubicBezTo>
                    <a:pt x="4640" y="1377"/>
                    <a:pt x="4662" y="1371"/>
                    <a:pt x="4685" y="1358"/>
                  </a:cubicBezTo>
                  <a:cubicBezTo>
                    <a:pt x="4686" y="1357"/>
                    <a:pt x="4687" y="1356"/>
                    <a:pt x="4689" y="1355"/>
                  </a:cubicBezTo>
                  <a:cubicBezTo>
                    <a:pt x="4770" y="1305"/>
                    <a:pt x="4802" y="1185"/>
                    <a:pt x="4760" y="1087"/>
                  </a:cubicBezTo>
                  <a:cubicBezTo>
                    <a:pt x="4731" y="1021"/>
                    <a:pt x="4676" y="983"/>
                    <a:pt x="4618" y="981"/>
                  </a:cubicBezTo>
                  <a:lnTo>
                    <a:pt x="4199" y="721"/>
                  </a:lnTo>
                  <a:lnTo>
                    <a:pt x="5128" y="143"/>
                  </a:lnTo>
                  <a:close/>
                  <a:moveTo>
                    <a:pt x="3047" y="143"/>
                  </a:moveTo>
                  <a:lnTo>
                    <a:pt x="4565" y="1088"/>
                  </a:lnTo>
                  <a:lnTo>
                    <a:pt x="3773" y="2920"/>
                  </a:lnTo>
                  <a:lnTo>
                    <a:pt x="2254" y="1977"/>
                  </a:lnTo>
                  <a:lnTo>
                    <a:pt x="2452" y="1518"/>
                  </a:lnTo>
                  <a:lnTo>
                    <a:pt x="3047" y="143"/>
                  </a:lnTo>
                  <a:close/>
                  <a:moveTo>
                    <a:pt x="1833" y="570"/>
                  </a:moveTo>
                  <a:lnTo>
                    <a:pt x="2910" y="162"/>
                  </a:lnTo>
                  <a:lnTo>
                    <a:pt x="2135" y="1953"/>
                  </a:lnTo>
                  <a:lnTo>
                    <a:pt x="1059" y="2361"/>
                  </a:lnTo>
                  <a:lnTo>
                    <a:pt x="1833" y="570"/>
                  </a:lnTo>
                  <a:close/>
                  <a:moveTo>
                    <a:pt x="2173" y="2065"/>
                  </a:moveTo>
                  <a:lnTo>
                    <a:pt x="3668" y="2994"/>
                  </a:lnTo>
                  <a:lnTo>
                    <a:pt x="2576" y="3408"/>
                  </a:lnTo>
                  <a:lnTo>
                    <a:pt x="1081" y="2479"/>
                  </a:lnTo>
                  <a:lnTo>
                    <a:pt x="2173" y="2065"/>
                  </a:lnTo>
                  <a:close/>
                  <a:moveTo>
                    <a:pt x="3821" y="3062"/>
                  </a:moveTo>
                  <a:lnTo>
                    <a:pt x="3821" y="3062"/>
                  </a:lnTo>
                  <a:cubicBezTo>
                    <a:pt x="3824" y="3061"/>
                    <a:pt x="3826" y="3060"/>
                    <a:pt x="3828" y="3059"/>
                  </a:cubicBezTo>
                  <a:cubicBezTo>
                    <a:pt x="3832" y="3057"/>
                    <a:pt x="3835" y="3054"/>
                    <a:pt x="3838" y="3051"/>
                  </a:cubicBezTo>
                  <a:lnTo>
                    <a:pt x="3842" y="3048"/>
                  </a:lnTo>
                  <a:lnTo>
                    <a:pt x="3842" y="3048"/>
                  </a:lnTo>
                  <a:cubicBezTo>
                    <a:pt x="3846" y="3044"/>
                    <a:pt x="3849" y="3040"/>
                    <a:pt x="3851" y="3035"/>
                  </a:cubicBezTo>
                  <a:cubicBezTo>
                    <a:pt x="3852" y="3034"/>
                    <a:pt x="3853" y="3033"/>
                    <a:pt x="3853" y="3032"/>
                  </a:cubicBezTo>
                  <a:lnTo>
                    <a:pt x="3854" y="3030"/>
                  </a:lnTo>
                  <a:lnTo>
                    <a:pt x="4087" y="2490"/>
                  </a:lnTo>
                  <a:lnTo>
                    <a:pt x="4321" y="3030"/>
                  </a:lnTo>
                  <a:cubicBezTo>
                    <a:pt x="4321" y="3031"/>
                    <a:pt x="4322" y="3032"/>
                    <a:pt x="4322" y="3032"/>
                  </a:cubicBezTo>
                  <a:lnTo>
                    <a:pt x="4322" y="3032"/>
                  </a:lnTo>
                  <a:lnTo>
                    <a:pt x="4322" y="3032"/>
                  </a:lnTo>
                  <a:cubicBezTo>
                    <a:pt x="4325" y="3038"/>
                    <a:pt x="4329" y="3043"/>
                    <a:pt x="4334" y="3048"/>
                  </a:cubicBezTo>
                  <a:lnTo>
                    <a:pt x="4337" y="3051"/>
                  </a:lnTo>
                  <a:lnTo>
                    <a:pt x="4337" y="3051"/>
                  </a:lnTo>
                  <a:cubicBezTo>
                    <a:pt x="4341" y="3054"/>
                    <a:pt x="4344" y="3057"/>
                    <a:pt x="4348" y="3059"/>
                  </a:cubicBezTo>
                  <a:cubicBezTo>
                    <a:pt x="4350" y="3060"/>
                    <a:pt x="4352" y="3061"/>
                    <a:pt x="4354" y="3062"/>
                  </a:cubicBezTo>
                  <a:lnTo>
                    <a:pt x="5283" y="3415"/>
                  </a:lnTo>
                  <a:lnTo>
                    <a:pt x="2892" y="3415"/>
                  </a:lnTo>
                  <a:lnTo>
                    <a:pt x="3821" y="3062"/>
                  </a:ln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64" name="Google Shape;264;p185"/>
            <p:cNvSpPr/>
            <p:nvPr/>
          </p:nvSpPr>
          <p:spPr>
            <a:xfrm>
              <a:off x="3467807" y="2951159"/>
              <a:ext cx="98197" cy="28206"/>
            </a:xfrm>
            <a:custGeom>
              <a:avLst/>
              <a:gdLst/>
              <a:ahLst/>
              <a:cxnLst/>
              <a:rect l="l" t="t" r="r" b="b"/>
              <a:pathLst>
                <a:path w="416" h="120" extrusionOk="0">
                  <a:moveTo>
                    <a:pt x="355" y="0"/>
                  </a:moveTo>
                  <a:lnTo>
                    <a:pt x="59" y="0"/>
                  </a:lnTo>
                  <a:lnTo>
                    <a:pt x="59" y="0"/>
                  </a:lnTo>
                  <a:cubicBezTo>
                    <a:pt x="49" y="0"/>
                    <a:pt x="39" y="3"/>
                    <a:pt x="30" y="8"/>
                  </a:cubicBezTo>
                  <a:cubicBezTo>
                    <a:pt x="20" y="14"/>
                    <a:pt x="13" y="21"/>
                    <a:pt x="8" y="30"/>
                  </a:cubicBezTo>
                  <a:cubicBezTo>
                    <a:pt x="2" y="40"/>
                    <a:pt x="0" y="49"/>
                    <a:pt x="0" y="59"/>
                  </a:cubicBezTo>
                  <a:cubicBezTo>
                    <a:pt x="0" y="70"/>
                    <a:pt x="2" y="80"/>
                    <a:pt x="8" y="89"/>
                  </a:cubicBezTo>
                  <a:cubicBezTo>
                    <a:pt x="13" y="99"/>
                    <a:pt x="20" y="106"/>
                    <a:pt x="30" y="111"/>
                  </a:cubicBezTo>
                  <a:cubicBezTo>
                    <a:pt x="39" y="117"/>
                    <a:pt x="49" y="119"/>
                    <a:pt x="59" y="119"/>
                  </a:cubicBezTo>
                  <a:lnTo>
                    <a:pt x="355" y="119"/>
                  </a:lnTo>
                  <a:lnTo>
                    <a:pt x="355" y="119"/>
                  </a:lnTo>
                  <a:cubicBezTo>
                    <a:pt x="366" y="119"/>
                    <a:pt x="376" y="117"/>
                    <a:pt x="385" y="111"/>
                  </a:cubicBezTo>
                  <a:cubicBezTo>
                    <a:pt x="395" y="106"/>
                    <a:pt x="401" y="99"/>
                    <a:pt x="407" y="89"/>
                  </a:cubicBezTo>
                  <a:cubicBezTo>
                    <a:pt x="412" y="80"/>
                    <a:pt x="415" y="70"/>
                    <a:pt x="415" y="59"/>
                  </a:cubicBezTo>
                  <a:cubicBezTo>
                    <a:pt x="415" y="49"/>
                    <a:pt x="412" y="40"/>
                    <a:pt x="407" y="30"/>
                  </a:cubicBezTo>
                  <a:cubicBezTo>
                    <a:pt x="401" y="21"/>
                    <a:pt x="395" y="14"/>
                    <a:pt x="385" y="8"/>
                  </a:cubicBezTo>
                  <a:cubicBezTo>
                    <a:pt x="376" y="3"/>
                    <a:pt x="366" y="0"/>
                    <a:pt x="355" y="0"/>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65" name="Google Shape;265;p185"/>
            <p:cNvSpPr/>
            <p:nvPr/>
          </p:nvSpPr>
          <p:spPr>
            <a:xfrm>
              <a:off x="5586353" y="2951159"/>
              <a:ext cx="98197" cy="28206"/>
            </a:xfrm>
            <a:custGeom>
              <a:avLst/>
              <a:gdLst/>
              <a:ahLst/>
              <a:cxnLst/>
              <a:rect l="l" t="t" r="r" b="b"/>
              <a:pathLst>
                <a:path w="415" h="120" extrusionOk="0">
                  <a:moveTo>
                    <a:pt x="355" y="0"/>
                  </a:moveTo>
                  <a:lnTo>
                    <a:pt x="59" y="0"/>
                  </a:lnTo>
                  <a:lnTo>
                    <a:pt x="59" y="0"/>
                  </a:lnTo>
                  <a:cubicBezTo>
                    <a:pt x="48" y="0"/>
                    <a:pt x="39" y="3"/>
                    <a:pt x="29" y="8"/>
                  </a:cubicBezTo>
                  <a:cubicBezTo>
                    <a:pt x="20" y="14"/>
                    <a:pt x="14" y="21"/>
                    <a:pt x="8" y="30"/>
                  </a:cubicBezTo>
                  <a:cubicBezTo>
                    <a:pt x="3" y="40"/>
                    <a:pt x="0" y="49"/>
                    <a:pt x="0" y="59"/>
                  </a:cubicBezTo>
                  <a:cubicBezTo>
                    <a:pt x="0" y="70"/>
                    <a:pt x="3" y="80"/>
                    <a:pt x="8" y="89"/>
                  </a:cubicBezTo>
                  <a:cubicBezTo>
                    <a:pt x="14" y="99"/>
                    <a:pt x="20" y="106"/>
                    <a:pt x="29" y="111"/>
                  </a:cubicBezTo>
                  <a:cubicBezTo>
                    <a:pt x="39" y="117"/>
                    <a:pt x="48" y="119"/>
                    <a:pt x="59" y="119"/>
                  </a:cubicBezTo>
                  <a:lnTo>
                    <a:pt x="355" y="119"/>
                  </a:lnTo>
                  <a:lnTo>
                    <a:pt x="355" y="119"/>
                  </a:lnTo>
                  <a:lnTo>
                    <a:pt x="355" y="119"/>
                  </a:lnTo>
                  <a:cubicBezTo>
                    <a:pt x="366" y="119"/>
                    <a:pt x="376" y="117"/>
                    <a:pt x="385" y="111"/>
                  </a:cubicBezTo>
                  <a:cubicBezTo>
                    <a:pt x="395" y="106"/>
                    <a:pt x="401" y="99"/>
                    <a:pt x="406" y="89"/>
                  </a:cubicBezTo>
                  <a:cubicBezTo>
                    <a:pt x="412" y="80"/>
                    <a:pt x="414" y="70"/>
                    <a:pt x="414" y="59"/>
                  </a:cubicBezTo>
                  <a:cubicBezTo>
                    <a:pt x="414" y="49"/>
                    <a:pt x="412" y="40"/>
                    <a:pt x="406" y="30"/>
                  </a:cubicBezTo>
                  <a:cubicBezTo>
                    <a:pt x="401" y="21"/>
                    <a:pt x="395" y="14"/>
                    <a:pt x="385" y="8"/>
                  </a:cubicBezTo>
                  <a:cubicBezTo>
                    <a:pt x="376" y="3"/>
                    <a:pt x="366" y="0"/>
                    <a:pt x="355" y="0"/>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66" name="Google Shape;266;p185"/>
            <p:cNvSpPr/>
            <p:nvPr/>
          </p:nvSpPr>
          <p:spPr>
            <a:xfrm>
              <a:off x="5727380" y="2951159"/>
              <a:ext cx="28205" cy="28206"/>
            </a:xfrm>
            <a:custGeom>
              <a:avLst/>
              <a:gdLst/>
              <a:ahLst/>
              <a:cxnLst/>
              <a:rect l="l" t="t" r="r" b="b"/>
              <a:pathLst>
                <a:path w="119" h="120" extrusionOk="0">
                  <a:moveTo>
                    <a:pt x="118" y="59"/>
                  </a:moveTo>
                  <a:cubicBezTo>
                    <a:pt x="118" y="70"/>
                    <a:pt x="116" y="80"/>
                    <a:pt x="110" y="89"/>
                  </a:cubicBezTo>
                  <a:cubicBezTo>
                    <a:pt x="105" y="99"/>
                    <a:pt x="99" y="106"/>
                    <a:pt x="89" y="111"/>
                  </a:cubicBezTo>
                  <a:cubicBezTo>
                    <a:pt x="80" y="117"/>
                    <a:pt x="70" y="119"/>
                    <a:pt x="59" y="119"/>
                  </a:cubicBezTo>
                  <a:cubicBezTo>
                    <a:pt x="48" y="119"/>
                    <a:pt x="40" y="117"/>
                    <a:pt x="30" y="111"/>
                  </a:cubicBezTo>
                  <a:cubicBezTo>
                    <a:pt x="21" y="106"/>
                    <a:pt x="14" y="99"/>
                    <a:pt x="8" y="89"/>
                  </a:cubicBezTo>
                  <a:cubicBezTo>
                    <a:pt x="3" y="80"/>
                    <a:pt x="0" y="70"/>
                    <a:pt x="0" y="59"/>
                  </a:cubicBezTo>
                  <a:cubicBezTo>
                    <a:pt x="0" y="49"/>
                    <a:pt x="3" y="40"/>
                    <a:pt x="8" y="30"/>
                  </a:cubicBezTo>
                  <a:cubicBezTo>
                    <a:pt x="14" y="21"/>
                    <a:pt x="21" y="14"/>
                    <a:pt x="30" y="8"/>
                  </a:cubicBezTo>
                  <a:cubicBezTo>
                    <a:pt x="40" y="3"/>
                    <a:pt x="48" y="0"/>
                    <a:pt x="59" y="0"/>
                  </a:cubicBezTo>
                  <a:cubicBezTo>
                    <a:pt x="70" y="0"/>
                    <a:pt x="80" y="3"/>
                    <a:pt x="89" y="8"/>
                  </a:cubicBezTo>
                  <a:cubicBezTo>
                    <a:pt x="99" y="14"/>
                    <a:pt x="105" y="21"/>
                    <a:pt x="110" y="30"/>
                  </a:cubicBezTo>
                  <a:cubicBezTo>
                    <a:pt x="116" y="40"/>
                    <a:pt x="118" y="49"/>
                    <a:pt x="118" y="5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67" name="Google Shape;267;p185"/>
            <p:cNvSpPr/>
            <p:nvPr/>
          </p:nvSpPr>
          <p:spPr>
            <a:xfrm>
              <a:off x="4268007" y="3035775"/>
              <a:ext cx="617387" cy="84616"/>
            </a:xfrm>
            <a:custGeom>
              <a:avLst/>
              <a:gdLst/>
              <a:ahLst/>
              <a:cxnLst/>
              <a:rect l="l" t="t" r="r" b="b"/>
              <a:pathLst>
                <a:path w="2606" h="357" extrusionOk="0">
                  <a:moveTo>
                    <a:pt x="2546" y="0"/>
                  </a:moveTo>
                  <a:lnTo>
                    <a:pt x="59" y="0"/>
                  </a:lnTo>
                  <a:lnTo>
                    <a:pt x="59" y="0"/>
                  </a:lnTo>
                  <a:lnTo>
                    <a:pt x="59" y="0"/>
                  </a:lnTo>
                  <a:cubicBezTo>
                    <a:pt x="48" y="0"/>
                    <a:pt x="38" y="3"/>
                    <a:pt x="29" y="8"/>
                  </a:cubicBezTo>
                  <a:cubicBezTo>
                    <a:pt x="19" y="14"/>
                    <a:pt x="13" y="21"/>
                    <a:pt x="8" y="30"/>
                  </a:cubicBezTo>
                  <a:cubicBezTo>
                    <a:pt x="2" y="40"/>
                    <a:pt x="0" y="49"/>
                    <a:pt x="0" y="60"/>
                  </a:cubicBezTo>
                  <a:cubicBezTo>
                    <a:pt x="0" y="71"/>
                    <a:pt x="2" y="80"/>
                    <a:pt x="8" y="89"/>
                  </a:cubicBezTo>
                  <a:cubicBezTo>
                    <a:pt x="13" y="99"/>
                    <a:pt x="19" y="106"/>
                    <a:pt x="29" y="111"/>
                  </a:cubicBezTo>
                  <a:cubicBezTo>
                    <a:pt x="38" y="116"/>
                    <a:pt x="48" y="119"/>
                    <a:pt x="59" y="119"/>
                  </a:cubicBezTo>
                  <a:lnTo>
                    <a:pt x="59" y="119"/>
                  </a:lnTo>
                  <a:lnTo>
                    <a:pt x="1126" y="119"/>
                  </a:lnTo>
                  <a:lnTo>
                    <a:pt x="1126" y="237"/>
                  </a:lnTo>
                  <a:lnTo>
                    <a:pt x="533" y="237"/>
                  </a:lnTo>
                  <a:lnTo>
                    <a:pt x="533" y="237"/>
                  </a:lnTo>
                  <a:cubicBezTo>
                    <a:pt x="524" y="238"/>
                    <a:pt x="516" y="241"/>
                    <a:pt x="509" y="245"/>
                  </a:cubicBezTo>
                  <a:cubicBezTo>
                    <a:pt x="498" y="251"/>
                    <a:pt x="492" y="258"/>
                    <a:pt x="487" y="267"/>
                  </a:cubicBezTo>
                  <a:cubicBezTo>
                    <a:pt x="481" y="277"/>
                    <a:pt x="479" y="286"/>
                    <a:pt x="479" y="297"/>
                  </a:cubicBezTo>
                  <a:cubicBezTo>
                    <a:pt x="479" y="308"/>
                    <a:pt x="481" y="318"/>
                    <a:pt x="487" y="327"/>
                  </a:cubicBezTo>
                  <a:cubicBezTo>
                    <a:pt x="492" y="337"/>
                    <a:pt x="498" y="344"/>
                    <a:pt x="509" y="349"/>
                  </a:cubicBezTo>
                  <a:cubicBezTo>
                    <a:pt x="516" y="354"/>
                    <a:pt x="524" y="355"/>
                    <a:pt x="533" y="356"/>
                  </a:cubicBezTo>
                  <a:lnTo>
                    <a:pt x="2132" y="356"/>
                  </a:lnTo>
                  <a:lnTo>
                    <a:pt x="2132" y="356"/>
                  </a:lnTo>
                  <a:cubicBezTo>
                    <a:pt x="2141" y="355"/>
                    <a:pt x="2149" y="354"/>
                    <a:pt x="2156" y="349"/>
                  </a:cubicBezTo>
                  <a:cubicBezTo>
                    <a:pt x="2166" y="344"/>
                    <a:pt x="2173" y="337"/>
                    <a:pt x="2178" y="327"/>
                  </a:cubicBezTo>
                  <a:cubicBezTo>
                    <a:pt x="2184" y="318"/>
                    <a:pt x="2186" y="308"/>
                    <a:pt x="2186" y="297"/>
                  </a:cubicBezTo>
                  <a:cubicBezTo>
                    <a:pt x="2186" y="286"/>
                    <a:pt x="2184" y="277"/>
                    <a:pt x="2178" y="267"/>
                  </a:cubicBezTo>
                  <a:cubicBezTo>
                    <a:pt x="2173" y="258"/>
                    <a:pt x="2166" y="251"/>
                    <a:pt x="2156" y="245"/>
                  </a:cubicBezTo>
                  <a:cubicBezTo>
                    <a:pt x="2149" y="241"/>
                    <a:pt x="2141" y="238"/>
                    <a:pt x="2132" y="237"/>
                  </a:cubicBezTo>
                  <a:lnTo>
                    <a:pt x="1480" y="237"/>
                  </a:lnTo>
                  <a:lnTo>
                    <a:pt x="1480" y="119"/>
                  </a:lnTo>
                  <a:lnTo>
                    <a:pt x="2546" y="119"/>
                  </a:lnTo>
                  <a:lnTo>
                    <a:pt x="2546" y="119"/>
                  </a:lnTo>
                  <a:lnTo>
                    <a:pt x="2546" y="119"/>
                  </a:lnTo>
                  <a:cubicBezTo>
                    <a:pt x="2557" y="119"/>
                    <a:pt x="2567" y="116"/>
                    <a:pt x="2576" y="111"/>
                  </a:cubicBezTo>
                  <a:cubicBezTo>
                    <a:pt x="2586" y="106"/>
                    <a:pt x="2592" y="99"/>
                    <a:pt x="2597" y="89"/>
                  </a:cubicBezTo>
                  <a:cubicBezTo>
                    <a:pt x="2603" y="80"/>
                    <a:pt x="2605" y="71"/>
                    <a:pt x="2605" y="60"/>
                  </a:cubicBezTo>
                  <a:cubicBezTo>
                    <a:pt x="2605" y="49"/>
                    <a:pt x="2603" y="40"/>
                    <a:pt x="2597" y="30"/>
                  </a:cubicBezTo>
                  <a:cubicBezTo>
                    <a:pt x="2592" y="21"/>
                    <a:pt x="2586" y="14"/>
                    <a:pt x="2576" y="8"/>
                  </a:cubicBezTo>
                  <a:cubicBezTo>
                    <a:pt x="2567" y="3"/>
                    <a:pt x="2557" y="0"/>
                    <a:pt x="2546" y="0"/>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68" name="Google Shape;268;p185"/>
            <p:cNvSpPr/>
            <p:nvPr/>
          </p:nvSpPr>
          <p:spPr>
            <a:xfrm>
              <a:off x="4912555" y="3035775"/>
              <a:ext cx="168189" cy="28205"/>
            </a:xfrm>
            <a:custGeom>
              <a:avLst/>
              <a:gdLst/>
              <a:ahLst/>
              <a:cxnLst/>
              <a:rect l="l" t="t" r="r" b="b"/>
              <a:pathLst>
                <a:path w="712" h="120" extrusionOk="0">
                  <a:moveTo>
                    <a:pt x="652" y="119"/>
                  </a:moveTo>
                  <a:lnTo>
                    <a:pt x="59" y="119"/>
                  </a:lnTo>
                  <a:lnTo>
                    <a:pt x="59" y="119"/>
                  </a:lnTo>
                  <a:cubicBezTo>
                    <a:pt x="48" y="119"/>
                    <a:pt x="39" y="117"/>
                    <a:pt x="29" y="111"/>
                  </a:cubicBezTo>
                  <a:cubicBezTo>
                    <a:pt x="20" y="107"/>
                    <a:pt x="14" y="99"/>
                    <a:pt x="8" y="89"/>
                  </a:cubicBezTo>
                  <a:cubicBezTo>
                    <a:pt x="3" y="80"/>
                    <a:pt x="0" y="71"/>
                    <a:pt x="0" y="60"/>
                  </a:cubicBezTo>
                  <a:cubicBezTo>
                    <a:pt x="0" y="49"/>
                    <a:pt x="3" y="40"/>
                    <a:pt x="8" y="30"/>
                  </a:cubicBezTo>
                  <a:cubicBezTo>
                    <a:pt x="14" y="21"/>
                    <a:pt x="20" y="14"/>
                    <a:pt x="29" y="8"/>
                  </a:cubicBezTo>
                  <a:cubicBezTo>
                    <a:pt x="39" y="3"/>
                    <a:pt x="48" y="0"/>
                    <a:pt x="59" y="0"/>
                  </a:cubicBezTo>
                  <a:lnTo>
                    <a:pt x="652" y="0"/>
                  </a:lnTo>
                  <a:lnTo>
                    <a:pt x="652" y="0"/>
                  </a:lnTo>
                  <a:lnTo>
                    <a:pt x="652" y="0"/>
                  </a:lnTo>
                  <a:cubicBezTo>
                    <a:pt x="662" y="0"/>
                    <a:pt x="672" y="3"/>
                    <a:pt x="681" y="8"/>
                  </a:cubicBezTo>
                  <a:cubicBezTo>
                    <a:pt x="691" y="14"/>
                    <a:pt x="698" y="21"/>
                    <a:pt x="703" y="30"/>
                  </a:cubicBezTo>
                  <a:cubicBezTo>
                    <a:pt x="709" y="40"/>
                    <a:pt x="711" y="49"/>
                    <a:pt x="711" y="60"/>
                  </a:cubicBezTo>
                  <a:cubicBezTo>
                    <a:pt x="711" y="71"/>
                    <a:pt x="709" y="80"/>
                    <a:pt x="703" y="89"/>
                  </a:cubicBezTo>
                  <a:cubicBezTo>
                    <a:pt x="698" y="99"/>
                    <a:pt x="691" y="106"/>
                    <a:pt x="681" y="111"/>
                  </a:cubicBezTo>
                  <a:cubicBezTo>
                    <a:pt x="672" y="116"/>
                    <a:pt x="662" y="119"/>
                    <a:pt x="652" y="11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69" name="Google Shape;269;p185"/>
            <p:cNvSpPr/>
            <p:nvPr/>
          </p:nvSpPr>
          <p:spPr>
            <a:xfrm>
              <a:off x="4071613" y="3035775"/>
              <a:ext cx="168189" cy="28205"/>
            </a:xfrm>
            <a:custGeom>
              <a:avLst/>
              <a:gdLst/>
              <a:ahLst/>
              <a:cxnLst/>
              <a:rect l="l" t="t" r="r" b="b"/>
              <a:pathLst>
                <a:path w="711" h="120" extrusionOk="0">
                  <a:moveTo>
                    <a:pt x="651" y="119"/>
                  </a:moveTo>
                  <a:lnTo>
                    <a:pt x="59" y="119"/>
                  </a:lnTo>
                  <a:lnTo>
                    <a:pt x="59" y="119"/>
                  </a:lnTo>
                  <a:lnTo>
                    <a:pt x="59" y="119"/>
                  </a:lnTo>
                  <a:cubicBezTo>
                    <a:pt x="48" y="119"/>
                    <a:pt x="38" y="116"/>
                    <a:pt x="29" y="111"/>
                  </a:cubicBezTo>
                  <a:cubicBezTo>
                    <a:pt x="19" y="106"/>
                    <a:pt x="13" y="99"/>
                    <a:pt x="8" y="89"/>
                  </a:cubicBezTo>
                  <a:cubicBezTo>
                    <a:pt x="2" y="80"/>
                    <a:pt x="0" y="71"/>
                    <a:pt x="0" y="60"/>
                  </a:cubicBezTo>
                  <a:cubicBezTo>
                    <a:pt x="0" y="49"/>
                    <a:pt x="2" y="40"/>
                    <a:pt x="8" y="30"/>
                  </a:cubicBezTo>
                  <a:cubicBezTo>
                    <a:pt x="13" y="21"/>
                    <a:pt x="19" y="14"/>
                    <a:pt x="29" y="8"/>
                  </a:cubicBezTo>
                  <a:cubicBezTo>
                    <a:pt x="38" y="3"/>
                    <a:pt x="48" y="0"/>
                    <a:pt x="59" y="0"/>
                  </a:cubicBezTo>
                  <a:lnTo>
                    <a:pt x="59" y="0"/>
                  </a:lnTo>
                  <a:lnTo>
                    <a:pt x="651" y="0"/>
                  </a:lnTo>
                  <a:lnTo>
                    <a:pt x="651" y="0"/>
                  </a:lnTo>
                  <a:lnTo>
                    <a:pt x="651" y="0"/>
                  </a:lnTo>
                  <a:cubicBezTo>
                    <a:pt x="662" y="0"/>
                    <a:pt x="671" y="3"/>
                    <a:pt x="681" y="8"/>
                  </a:cubicBezTo>
                  <a:cubicBezTo>
                    <a:pt x="690" y="14"/>
                    <a:pt x="696" y="21"/>
                    <a:pt x="702" y="30"/>
                  </a:cubicBezTo>
                  <a:cubicBezTo>
                    <a:pt x="707" y="40"/>
                    <a:pt x="710" y="49"/>
                    <a:pt x="710" y="60"/>
                  </a:cubicBezTo>
                  <a:cubicBezTo>
                    <a:pt x="710" y="71"/>
                    <a:pt x="707" y="80"/>
                    <a:pt x="702" y="89"/>
                  </a:cubicBezTo>
                  <a:cubicBezTo>
                    <a:pt x="696" y="99"/>
                    <a:pt x="690" y="106"/>
                    <a:pt x="681" y="111"/>
                  </a:cubicBezTo>
                  <a:cubicBezTo>
                    <a:pt x="671" y="116"/>
                    <a:pt x="662" y="119"/>
                    <a:pt x="651" y="119"/>
                  </a:cubicBez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70" name="Google Shape;270;p185"/>
            <p:cNvSpPr/>
            <p:nvPr/>
          </p:nvSpPr>
          <p:spPr>
            <a:xfrm>
              <a:off x="5418165" y="1043632"/>
              <a:ext cx="56411" cy="56411"/>
            </a:xfrm>
            <a:custGeom>
              <a:avLst/>
              <a:gdLst/>
              <a:ahLst/>
              <a:cxnLst/>
              <a:rect l="l" t="t" r="r" b="b"/>
              <a:pathLst>
                <a:path w="238" h="238" extrusionOk="0">
                  <a:moveTo>
                    <a:pt x="118" y="237"/>
                  </a:moveTo>
                  <a:lnTo>
                    <a:pt x="118" y="237"/>
                  </a:lnTo>
                  <a:cubicBezTo>
                    <a:pt x="140" y="237"/>
                    <a:pt x="159" y="232"/>
                    <a:pt x="177" y="221"/>
                  </a:cubicBezTo>
                  <a:cubicBezTo>
                    <a:pt x="196" y="210"/>
                    <a:pt x="210" y="197"/>
                    <a:pt x="221" y="178"/>
                  </a:cubicBezTo>
                  <a:cubicBezTo>
                    <a:pt x="232" y="159"/>
                    <a:pt x="237" y="139"/>
                    <a:pt x="237" y="118"/>
                  </a:cubicBezTo>
                  <a:cubicBezTo>
                    <a:pt x="237" y="96"/>
                    <a:pt x="232" y="78"/>
                    <a:pt x="221" y="59"/>
                  </a:cubicBezTo>
                  <a:cubicBezTo>
                    <a:pt x="210" y="40"/>
                    <a:pt x="196" y="27"/>
                    <a:pt x="177" y="16"/>
                  </a:cubicBezTo>
                  <a:cubicBezTo>
                    <a:pt x="159" y="5"/>
                    <a:pt x="140" y="0"/>
                    <a:pt x="118" y="0"/>
                  </a:cubicBezTo>
                  <a:cubicBezTo>
                    <a:pt x="96" y="0"/>
                    <a:pt x="78" y="5"/>
                    <a:pt x="59" y="16"/>
                  </a:cubicBezTo>
                  <a:cubicBezTo>
                    <a:pt x="40" y="27"/>
                    <a:pt x="27" y="40"/>
                    <a:pt x="16" y="59"/>
                  </a:cubicBezTo>
                  <a:cubicBezTo>
                    <a:pt x="5" y="78"/>
                    <a:pt x="0" y="97"/>
                    <a:pt x="0" y="118"/>
                  </a:cubicBezTo>
                  <a:lnTo>
                    <a:pt x="0" y="118"/>
                  </a:lnTo>
                  <a:lnTo>
                    <a:pt x="0" y="118"/>
                  </a:lnTo>
                  <a:cubicBezTo>
                    <a:pt x="0" y="140"/>
                    <a:pt x="5" y="159"/>
                    <a:pt x="16" y="178"/>
                  </a:cubicBezTo>
                  <a:cubicBezTo>
                    <a:pt x="27" y="197"/>
                    <a:pt x="40" y="210"/>
                    <a:pt x="59" y="221"/>
                  </a:cubicBezTo>
                  <a:cubicBezTo>
                    <a:pt x="78" y="232"/>
                    <a:pt x="96" y="237"/>
                    <a:pt x="118" y="237"/>
                  </a:cubicBezTo>
                  <a:close/>
                  <a:moveTo>
                    <a:pt x="118" y="59"/>
                  </a:moveTo>
                  <a:lnTo>
                    <a:pt x="118" y="59"/>
                  </a:lnTo>
                  <a:cubicBezTo>
                    <a:pt x="129" y="59"/>
                    <a:pt x="139" y="61"/>
                    <a:pt x="148" y="67"/>
                  </a:cubicBezTo>
                  <a:cubicBezTo>
                    <a:pt x="158" y="72"/>
                    <a:pt x="165" y="79"/>
                    <a:pt x="170" y="89"/>
                  </a:cubicBezTo>
                  <a:cubicBezTo>
                    <a:pt x="176" y="98"/>
                    <a:pt x="177" y="107"/>
                    <a:pt x="177" y="118"/>
                  </a:cubicBezTo>
                  <a:cubicBezTo>
                    <a:pt x="177" y="128"/>
                    <a:pt x="176" y="139"/>
                    <a:pt x="170" y="148"/>
                  </a:cubicBezTo>
                  <a:cubicBezTo>
                    <a:pt x="165" y="157"/>
                    <a:pt x="158" y="164"/>
                    <a:pt x="148" y="170"/>
                  </a:cubicBezTo>
                  <a:cubicBezTo>
                    <a:pt x="139" y="175"/>
                    <a:pt x="129" y="178"/>
                    <a:pt x="118" y="178"/>
                  </a:cubicBezTo>
                  <a:cubicBezTo>
                    <a:pt x="107" y="178"/>
                    <a:pt x="99" y="175"/>
                    <a:pt x="89" y="170"/>
                  </a:cubicBezTo>
                  <a:cubicBezTo>
                    <a:pt x="80" y="164"/>
                    <a:pt x="72" y="157"/>
                    <a:pt x="67" y="148"/>
                  </a:cubicBezTo>
                  <a:cubicBezTo>
                    <a:pt x="62" y="139"/>
                    <a:pt x="59" y="129"/>
                    <a:pt x="59" y="118"/>
                  </a:cubicBezTo>
                  <a:lnTo>
                    <a:pt x="59" y="118"/>
                  </a:lnTo>
                  <a:cubicBezTo>
                    <a:pt x="59" y="108"/>
                    <a:pt x="62" y="98"/>
                    <a:pt x="67" y="89"/>
                  </a:cubicBezTo>
                  <a:cubicBezTo>
                    <a:pt x="73" y="80"/>
                    <a:pt x="79" y="73"/>
                    <a:pt x="89" y="67"/>
                  </a:cubicBezTo>
                  <a:cubicBezTo>
                    <a:pt x="98" y="62"/>
                    <a:pt x="107" y="59"/>
                    <a:pt x="118" y="59"/>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71" name="Google Shape;271;p185"/>
            <p:cNvSpPr/>
            <p:nvPr/>
          </p:nvSpPr>
          <p:spPr>
            <a:xfrm>
              <a:off x="4576178" y="1057213"/>
              <a:ext cx="84616" cy="84616"/>
            </a:xfrm>
            <a:custGeom>
              <a:avLst/>
              <a:gdLst/>
              <a:ahLst/>
              <a:cxnLst/>
              <a:rect l="l" t="t" r="r" b="b"/>
              <a:pathLst>
                <a:path w="357" h="356" extrusionOk="0">
                  <a:moveTo>
                    <a:pt x="178" y="355"/>
                  </a:moveTo>
                  <a:lnTo>
                    <a:pt x="178" y="355"/>
                  </a:lnTo>
                  <a:cubicBezTo>
                    <a:pt x="211" y="355"/>
                    <a:pt x="239" y="349"/>
                    <a:pt x="267" y="332"/>
                  </a:cubicBezTo>
                  <a:cubicBezTo>
                    <a:pt x="296" y="316"/>
                    <a:pt x="316" y="295"/>
                    <a:pt x="332" y="267"/>
                  </a:cubicBezTo>
                  <a:cubicBezTo>
                    <a:pt x="349" y="238"/>
                    <a:pt x="356" y="211"/>
                    <a:pt x="356" y="178"/>
                  </a:cubicBezTo>
                  <a:cubicBezTo>
                    <a:pt x="356" y="145"/>
                    <a:pt x="349" y="117"/>
                    <a:pt x="332" y="89"/>
                  </a:cubicBezTo>
                  <a:cubicBezTo>
                    <a:pt x="316" y="61"/>
                    <a:pt x="296" y="40"/>
                    <a:pt x="267" y="24"/>
                  </a:cubicBezTo>
                  <a:cubicBezTo>
                    <a:pt x="239" y="8"/>
                    <a:pt x="211" y="0"/>
                    <a:pt x="178" y="0"/>
                  </a:cubicBezTo>
                  <a:cubicBezTo>
                    <a:pt x="145" y="0"/>
                    <a:pt x="117" y="8"/>
                    <a:pt x="89" y="24"/>
                  </a:cubicBezTo>
                  <a:cubicBezTo>
                    <a:pt x="61" y="40"/>
                    <a:pt x="40" y="61"/>
                    <a:pt x="24" y="89"/>
                  </a:cubicBezTo>
                  <a:cubicBezTo>
                    <a:pt x="8" y="117"/>
                    <a:pt x="0" y="145"/>
                    <a:pt x="0" y="178"/>
                  </a:cubicBezTo>
                  <a:lnTo>
                    <a:pt x="0" y="178"/>
                  </a:lnTo>
                  <a:cubicBezTo>
                    <a:pt x="0" y="211"/>
                    <a:pt x="8" y="238"/>
                    <a:pt x="24" y="267"/>
                  </a:cubicBezTo>
                  <a:cubicBezTo>
                    <a:pt x="40" y="295"/>
                    <a:pt x="61" y="315"/>
                    <a:pt x="89" y="332"/>
                  </a:cubicBezTo>
                  <a:cubicBezTo>
                    <a:pt x="117" y="348"/>
                    <a:pt x="145" y="355"/>
                    <a:pt x="178" y="355"/>
                  </a:cubicBezTo>
                  <a:close/>
                  <a:moveTo>
                    <a:pt x="178" y="89"/>
                  </a:moveTo>
                  <a:lnTo>
                    <a:pt x="178" y="89"/>
                  </a:lnTo>
                  <a:lnTo>
                    <a:pt x="178" y="89"/>
                  </a:lnTo>
                  <a:cubicBezTo>
                    <a:pt x="194" y="89"/>
                    <a:pt x="208" y="93"/>
                    <a:pt x="222" y="101"/>
                  </a:cubicBezTo>
                  <a:cubicBezTo>
                    <a:pt x="236" y="109"/>
                    <a:pt x="247" y="118"/>
                    <a:pt x="255" y="133"/>
                  </a:cubicBezTo>
                  <a:cubicBezTo>
                    <a:pt x="263" y="147"/>
                    <a:pt x="267" y="161"/>
                    <a:pt x="267" y="178"/>
                  </a:cubicBezTo>
                  <a:cubicBezTo>
                    <a:pt x="267" y="194"/>
                    <a:pt x="263" y="208"/>
                    <a:pt x="255" y="222"/>
                  </a:cubicBezTo>
                  <a:cubicBezTo>
                    <a:pt x="247" y="236"/>
                    <a:pt x="236" y="247"/>
                    <a:pt x="222" y="255"/>
                  </a:cubicBezTo>
                  <a:cubicBezTo>
                    <a:pt x="208" y="263"/>
                    <a:pt x="194" y="267"/>
                    <a:pt x="178" y="267"/>
                  </a:cubicBezTo>
                  <a:cubicBezTo>
                    <a:pt x="162" y="267"/>
                    <a:pt x="148" y="263"/>
                    <a:pt x="133" y="255"/>
                  </a:cubicBezTo>
                  <a:cubicBezTo>
                    <a:pt x="119" y="247"/>
                    <a:pt x="109" y="236"/>
                    <a:pt x="101" y="222"/>
                  </a:cubicBezTo>
                  <a:cubicBezTo>
                    <a:pt x="93" y="208"/>
                    <a:pt x="89" y="194"/>
                    <a:pt x="89" y="178"/>
                  </a:cubicBezTo>
                  <a:lnTo>
                    <a:pt x="89" y="178"/>
                  </a:lnTo>
                  <a:lnTo>
                    <a:pt x="89" y="178"/>
                  </a:lnTo>
                  <a:cubicBezTo>
                    <a:pt x="89" y="161"/>
                    <a:pt x="93" y="147"/>
                    <a:pt x="101" y="133"/>
                  </a:cubicBezTo>
                  <a:cubicBezTo>
                    <a:pt x="109" y="118"/>
                    <a:pt x="119" y="109"/>
                    <a:pt x="133" y="101"/>
                  </a:cubicBezTo>
                  <a:cubicBezTo>
                    <a:pt x="148" y="93"/>
                    <a:pt x="162" y="89"/>
                    <a:pt x="178" y="89"/>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72" name="Google Shape;272;p185"/>
            <p:cNvSpPr/>
            <p:nvPr/>
          </p:nvSpPr>
          <p:spPr>
            <a:xfrm>
              <a:off x="5580085" y="1241071"/>
              <a:ext cx="53277" cy="53277"/>
            </a:xfrm>
            <a:custGeom>
              <a:avLst/>
              <a:gdLst/>
              <a:ahLst/>
              <a:cxnLst/>
              <a:rect l="l" t="t" r="r" b="b"/>
              <a:pathLst>
                <a:path w="223" h="223" extrusionOk="0">
                  <a:moveTo>
                    <a:pt x="111" y="0"/>
                  </a:moveTo>
                  <a:lnTo>
                    <a:pt x="111" y="0"/>
                  </a:lnTo>
                  <a:cubicBezTo>
                    <a:pt x="91" y="0"/>
                    <a:pt x="74" y="5"/>
                    <a:pt x="56" y="15"/>
                  </a:cubicBezTo>
                  <a:cubicBezTo>
                    <a:pt x="39" y="25"/>
                    <a:pt x="25" y="37"/>
                    <a:pt x="15" y="55"/>
                  </a:cubicBezTo>
                  <a:cubicBezTo>
                    <a:pt x="5" y="72"/>
                    <a:pt x="0" y="90"/>
                    <a:pt x="0" y="111"/>
                  </a:cubicBezTo>
                  <a:cubicBezTo>
                    <a:pt x="0" y="131"/>
                    <a:pt x="5" y="148"/>
                    <a:pt x="15" y="166"/>
                  </a:cubicBezTo>
                  <a:cubicBezTo>
                    <a:pt x="25" y="183"/>
                    <a:pt x="39" y="197"/>
                    <a:pt x="56" y="207"/>
                  </a:cubicBezTo>
                  <a:cubicBezTo>
                    <a:pt x="74" y="217"/>
                    <a:pt x="91" y="222"/>
                    <a:pt x="111" y="222"/>
                  </a:cubicBezTo>
                  <a:cubicBezTo>
                    <a:pt x="132" y="222"/>
                    <a:pt x="150" y="217"/>
                    <a:pt x="167" y="207"/>
                  </a:cubicBezTo>
                  <a:cubicBezTo>
                    <a:pt x="185" y="197"/>
                    <a:pt x="197" y="183"/>
                    <a:pt x="207" y="166"/>
                  </a:cubicBezTo>
                  <a:cubicBezTo>
                    <a:pt x="217" y="148"/>
                    <a:pt x="222" y="131"/>
                    <a:pt x="222" y="111"/>
                  </a:cubicBezTo>
                  <a:lnTo>
                    <a:pt x="222" y="111"/>
                  </a:lnTo>
                  <a:lnTo>
                    <a:pt x="222" y="111"/>
                  </a:lnTo>
                  <a:cubicBezTo>
                    <a:pt x="222" y="90"/>
                    <a:pt x="217" y="72"/>
                    <a:pt x="207" y="55"/>
                  </a:cubicBezTo>
                  <a:cubicBezTo>
                    <a:pt x="197" y="37"/>
                    <a:pt x="185" y="25"/>
                    <a:pt x="167" y="15"/>
                  </a:cubicBezTo>
                  <a:cubicBezTo>
                    <a:pt x="150" y="5"/>
                    <a:pt x="132" y="0"/>
                    <a:pt x="111" y="0"/>
                  </a:cubicBezTo>
                  <a:close/>
                  <a:moveTo>
                    <a:pt x="111" y="167"/>
                  </a:moveTo>
                  <a:lnTo>
                    <a:pt x="111" y="167"/>
                  </a:lnTo>
                  <a:cubicBezTo>
                    <a:pt x="101" y="167"/>
                    <a:pt x="92" y="164"/>
                    <a:pt x="83" y="159"/>
                  </a:cubicBezTo>
                  <a:cubicBezTo>
                    <a:pt x="74" y="154"/>
                    <a:pt x="68" y="148"/>
                    <a:pt x="63" y="139"/>
                  </a:cubicBezTo>
                  <a:cubicBezTo>
                    <a:pt x="58" y="130"/>
                    <a:pt x="55" y="121"/>
                    <a:pt x="55" y="111"/>
                  </a:cubicBezTo>
                  <a:cubicBezTo>
                    <a:pt x="55" y="101"/>
                    <a:pt x="58" y="92"/>
                    <a:pt x="63" y="83"/>
                  </a:cubicBezTo>
                  <a:cubicBezTo>
                    <a:pt x="68" y="74"/>
                    <a:pt x="74" y="68"/>
                    <a:pt x="83" y="63"/>
                  </a:cubicBezTo>
                  <a:cubicBezTo>
                    <a:pt x="92" y="57"/>
                    <a:pt x="101" y="55"/>
                    <a:pt x="111" y="55"/>
                  </a:cubicBezTo>
                  <a:cubicBezTo>
                    <a:pt x="121" y="55"/>
                    <a:pt x="130" y="57"/>
                    <a:pt x="139" y="63"/>
                  </a:cubicBezTo>
                  <a:cubicBezTo>
                    <a:pt x="148" y="68"/>
                    <a:pt x="154" y="74"/>
                    <a:pt x="159" y="83"/>
                  </a:cubicBezTo>
                  <a:cubicBezTo>
                    <a:pt x="165" y="92"/>
                    <a:pt x="167" y="101"/>
                    <a:pt x="167" y="111"/>
                  </a:cubicBezTo>
                  <a:lnTo>
                    <a:pt x="167" y="111"/>
                  </a:lnTo>
                  <a:lnTo>
                    <a:pt x="167" y="111"/>
                  </a:lnTo>
                  <a:cubicBezTo>
                    <a:pt x="167" y="121"/>
                    <a:pt x="165" y="130"/>
                    <a:pt x="159" y="139"/>
                  </a:cubicBezTo>
                  <a:cubicBezTo>
                    <a:pt x="154" y="148"/>
                    <a:pt x="148" y="154"/>
                    <a:pt x="139" y="159"/>
                  </a:cubicBezTo>
                  <a:cubicBezTo>
                    <a:pt x="130" y="164"/>
                    <a:pt x="121" y="167"/>
                    <a:pt x="111" y="167"/>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73" name="Google Shape;273;p185"/>
            <p:cNvSpPr/>
            <p:nvPr/>
          </p:nvSpPr>
          <p:spPr>
            <a:xfrm>
              <a:off x="3937898" y="1008114"/>
              <a:ext cx="56411" cy="56411"/>
            </a:xfrm>
            <a:custGeom>
              <a:avLst/>
              <a:gdLst/>
              <a:ahLst/>
              <a:cxnLst/>
              <a:rect l="l" t="t" r="r" b="b"/>
              <a:pathLst>
                <a:path w="238" h="238" extrusionOk="0">
                  <a:moveTo>
                    <a:pt x="118" y="0"/>
                  </a:moveTo>
                  <a:lnTo>
                    <a:pt x="118" y="0"/>
                  </a:lnTo>
                  <a:lnTo>
                    <a:pt x="118" y="0"/>
                  </a:lnTo>
                  <a:cubicBezTo>
                    <a:pt x="96" y="0"/>
                    <a:pt x="78" y="5"/>
                    <a:pt x="59" y="16"/>
                  </a:cubicBezTo>
                  <a:cubicBezTo>
                    <a:pt x="40" y="27"/>
                    <a:pt x="27" y="40"/>
                    <a:pt x="16" y="59"/>
                  </a:cubicBezTo>
                  <a:cubicBezTo>
                    <a:pt x="5" y="78"/>
                    <a:pt x="0" y="96"/>
                    <a:pt x="0" y="118"/>
                  </a:cubicBezTo>
                  <a:cubicBezTo>
                    <a:pt x="0" y="140"/>
                    <a:pt x="5" y="158"/>
                    <a:pt x="16" y="177"/>
                  </a:cubicBezTo>
                  <a:cubicBezTo>
                    <a:pt x="27" y="195"/>
                    <a:pt x="40" y="210"/>
                    <a:pt x="59" y="221"/>
                  </a:cubicBezTo>
                  <a:cubicBezTo>
                    <a:pt x="78" y="232"/>
                    <a:pt x="96" y="237"/>
                    <a:pt x="118" y="237"/>
                  </a:cubicBezTo>
                  <a:cubicBezTo>
                    <a:pt x="140" y="237"/>
                    <a:pt x="158" y="232"/>
                    <a:pt x="177" y="221"/>
                  </a:cubicBezTo>
                  <a:cubicBezTo>
                    <a:pt x="196" y="210"/>
                    <a:pt x="210" y="195"/>
                    <a:pt x="221" y="177"/>
                  </a:cubicBezTo>
                  <a:cubicBezTo>
                    <a:pt x="232" y="158"/>
                    <a:pt x="237" y="140"/>
                    <a:pt x="237" y="118"/>
                  </a:cubicBezTo>
                  <a:lnTo>
                    <a:pt x="237" y="118"/>
                  </a:lnTo>
                  <a:lnTo>
                    <a:pt x="237" y="118"/>
                  </a:lnTo>
                  <a:cubicBezTo>
                    <a:pt x="237" y="96"/>
                    <a:pt x="232" y="78"/>
                    <a:pt x="221" y="59"/>
                  </a:cubicBezTo>
                  <a:cubicBezTo>
                    <a:pt x="210" y="40"/>
                    <a:pt x="196" y="27"/>
                    <a:pt x="177" y="16"/>
                  </a:cubicBezTo>
                  <a:cubicBezTo>
                    <a:pt x="158" y="5"/>
                    <a:pt x="140" y="0"/>
                    <a:pt x="118" y="0"/>
                  </a:cubicBezTo>
                  <a:close/>
                  <a:moveTo>
                    <a:pt x="118" y="177"/>
                  </a:moveTo>
                  <a:lnTo>
                    <a:pt x="118" y="177"/>
                  </a:lnTo>
                  <a:cubicBezTo>
                    <a:pt x="107" y="177"/>
                    <a:pt x="98" y="175"/>
                    <a:pt x="89" y="170"/>
                  </a:cubicBezTo>
                  <a:cubicBezTo>
                    <a:pt x="79" y="164"/>
                    <a:pt x="72" y="157"/>
                    <a:pt x="67" y="148"/>
                  </a:cubicBezTo>
                  <a:cubicBezTo>
                    <a:pt x="61" y="138"/>
                    <a:pt x="59" y="129"/>
                    <a:pt x="59" y="118"/>
                  </a:cubicBezTo>
                  <a:cubicBezTo>
                    <a:pt x="59" y="107"/>
                    <a:pt x="61" y="98"/>
                    <a:pt x="67" y="89"/>
                  </a:cubicBezTo>
                  <a:cubicBezTo>
                    <a:pt x="72" y="79"/>
                    <a:pt x="79" y="72"/>
                    <a:pt x="89" y="67"/>
                  </a:cubicBezTo>
                  <a:cubicBezTo>
                    <a:pt x="98" y="62"/>
                    <a:pt x="107" y="59"/>
                    <a:pt x="118" y="59"/>
                  </a:cubicBezTo>
                  <a:cubicBezTo>
                    <a:pt x="129" y="59"/>
                    <a:pt x="138" y="62"/>
                    <a:pt x="148" y="67"/>
                  </a:cubicBezTo>
                  <a:cubicBezTo>
                    <a:pt x="157" y="72"/>
                    <a:pt x="163" y="79"/>
                    <a:pt x="169" y="89"/>
                  </a:cubicBezTo>
                  <a:cubicBezTo>
                    <a:pt x="174" y="98"/>
                    <a:pt x="177" y="107"/>
                    <a:pt x="177" y="118"/>
                  </a:cubicBezTo>
                  <a:lnTo>
                    <a:pt x="177" y="118"/>
                  </a:lnTo>
                  <a:lnTo>
                    <a:pt x="177" y="118"/>
                  </a:lnTo>
                  <a:cubicBezTo>
                    <a:pt x="177" y="129"/>
                    <a:pt x="174" y="138"/>
                    <a:pt x="169" y="148"/>
                  </a:cubicBezTo>
                  <a:cubicBezTo>
                    <a:pt x="163" y="157"/>
                    <a:pt x="156" y="163"/>
                    <a:pt x="147" y="169"/>
                  </a:cubicBezTo>
                  <a:cubicBezTo>
                    <a:pt x="137" y="174"/>
                    <a:pt x="129" y="177"/>
                    <a:pt x="118" y="177"/>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74" name="Google Shape;274;p185"/>
            <p:cNvSpPr/>
            <p:nvPr/>
          </p:nvSpPr>
          <p:spPr>
            <a:xfrm>
              <a:off x="3492878" y="1168990"/>
              <a:ext cx="56411" cy="56411"/>
            </a:xfrm>
            <a:custGeom>
              <a:avLst/>
              <a:gdLst/>
              <a:ahLst/>
              <a:cxnLst/>
              <a:rect l="l" t="t" r="r" b="b"/>
              <a:pathLst>
                <a:path w="239" h="239" extrusionOk="0">
                  <a:moveTo>
                    <a:pt x="238" y="120"/>
                  </a:moveTo>
                  <a:lnTo>
                    <a:pt x="238" y="120"/>
                  </a:lnTo>
                  <a:lnTo>
                    <a:pt x="238" y="119"/>
                  </a:lnTo>
                  <a:cubicBezTo>
                    <a:pt x="238" y="97"/>
                    <a:pt x="233" y="79"/>
                    <a:pt x="222" y="60"/>
                  </a:cubicBezTo>
                  <a:cubicBezTo>
                    <a:pt x="211" y="41"/>
                    <a:pt x="197" y="27"/>
                    <a:pt x="178" y="16"/>
                  </a:cubicBezTo>
                  <a:cubicBezTo>
                    <a:pt x="159" y="5"/>
                    <a:pt x="141" y="0"/>
                    <a:pt x="119" y="0"/>
                  </a:cubicBezTo>
                  <a:cubicBezTo>
                    <a:pt x="97" y="0"/>
                    <a:pt x="78" y="5"/>
                    <a:pt x="59" y="16"/>
                  </a:cubicBezTo>
                  <a:cubicBezTo>
                    <a:pt x="40" y="27"/>
                    <a:pt x="27" y="41"/>
                    <a:pt x="16" y="60"/>
                  </a:cubicBezTo>
                  <a:cubicBezTo>
                    <a:pt x="5" y="79"/>
                    <a:pt x="0" y="97"/>
                    <a:pt x="0" y="119"/>
                  </a:cubicBezTo>
                  <a:cubicBezTo>
                    <a:pt x="0" y="141"/>
                    <a:pt x="5" y="160"/>
                    <a:pt x="16" y="179"/>
                  </a:cubicBezTo>
                  <a:cubicBezTo>
                    <a:pt x="27" y="198"/>
                    <a:pt x="40" y="211"/>
                    <a:pt x="59" y="222"/>
                  </a:cubicBezTo>
                  <a:cubicBezTo>
                    <a:pt x="78" y="233"/>
                    <a:pt x="97" y="238"/>
                    <a:pt x="119" y="238"/>
                  </a:cubicBezTo>
                  <a:lnTo>
                    <a:pt x="119" y="238"/>
                  </a:lnTo>
                  <a:lnTo>
                    <a:pt x="119" y="238"/>
                  </a:lnTo>
                  <a:cubicBezTo>
                    <a:pt x="141" y="238"/>
                    <a:pt x="160" y="233"/>
                    <a:pt x="179" y="222"/>
                  </a:cubicBezTo>
                  <a:cubicBezTo>
                    <a:pt x="197" y="212"/>
                    <a:pt x="211" y="198"/>
                    <a:pt x="222" y="179"/>
                  </a:cubicBezTo>
                  <a:cubicBezTo>
                    <a:pt x="233" y="160"/>
                    <a:pt x="238" y="142"/>
                    <a:pt x="238" y="120"/>
                  </a:cubicBezTo>
                  <a:close/>
                  <a:moveTo>
                    <a:pt x="60" y="120"/>
                  </a:moveTo>
                  <a:lnTo>
                    <a:pt x="60" y="120"/>
                  </a:lnTo>
                  <a:lnTo>
                    <a:pt x="60" y="120"/>
                  </a:lnTo>
                  <a:cubicBezTo>
                    <a:pt x="60" y="109"/>
                    <a:pt x="62" y="99"/>
                    <a:pt x="68" y="90"/>
                  </a:cubicBezTo>
                  <a:cubicBezTo>
                    <a:pt x="73" y="80"/>
                    <a:pt x="80" y="74"/>
                    <a:pt x="90" y="69"/>
                  </a:cubicBezTo>
                  <a:cubicBezTo>
                    <a:pt x="99" y="63"/>
                    <a:pt x="108" y="61"/>
                    <a:pt x="119" y="61"/>
                  </a:cubicBezTo>
                  <a:cubicBezTo>
                    <a:pt x="130" y="61"/>
                    <a:pt x="140" y="63"/>
                    <a:pt x="149" y="69"/>
                  </a:cubicBezTo>
                  <a:cubicBezTo>
                    <a:pt x="158" y="74"/>
                    <a:pt x="165" y="80"/>
                    <a:pt x="171" y="90"/>
                  </a:cubicBezTo>
                  <a:cubicBezTo>
                    <a:pt x="176" y="99"/>
                    <a:pt x="179" y="109"/>
                    <a:pt x="179" y="120"/>
                  </a:cubicBezTo>
                  <a:lnTo>
                    <a:pt x="179" y="120"/>
                  </a:lnTo>
                  <a:lnTo>
                    <a:pt x="179" y="120"/>
                  </a:lnTo>
                  <a:lnTo>
                    <a:pt x="179" y="120"/>
                  </a:lnTo>
                  <a:cubicBezTo>
                    <a:pt x="179" y="131"/>
                    <a:pt x="176" y="139"/>
                    <a:pt x="171" y="149"/>
                  </a:cubicBezTo>
                  <a:cubicBezTo>
                    <a:pt x="165" y="158"/>
                    <a:pt x="158" y="165"/>
                    <a:pt x="149" y="171"/>
                  </a:cubicBezTo>
                  <a:cubicBezTo>
                    <a:pt x="140" y="176"/>
                    <a:pt x="130" y="179"/>
                    <a:pt x="119" y="179"/>
                  </a:cubicBezTo>
                  <a:cubicBezTo>
                    <a:pt x="108" y="179"/>
                    <a:pt x="99" y="176"/>
                    <a:pt x="90" y="171"/>
                  </a:cubicBezTo>
                  <a:cubicBezTo>
                    <a:pt x="80" y="165"/>
                    <a:pt x="73" y="158"/>
                    <a:pt x="68" y="149"/>
                  </a:cubicBezTo>
                  <a:cubicBezTo>
                    <a:pt x="62" y="139"/>
                    <a:pt x="60" y="131"/>
                    <a:pt x="60" y="120"/>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75" name="Google Shape;275;p185"/>
            <p:cNvSpPr/>
            <p:nvPr/>
          </p:nvSpPr>
          <p:spPr>
            <a:xfrm>
              <a:off x="3569138" y="843059"/>
              <a:ext cx="78348" cy="77304"/>
            </a:xfrm>
            <a:custGeom>
              <a:avLst/>
              <a:gdLst/>
              <a:ahLst/>
              <a:cxnLst/>
              <a:rect l="l" t="t" r="r" b="b"/>
              <a:pathLst>
                <a:path w="330" h="326" extrusionOk="0">
                  <a:moveTo>
                    <a:pt x="189" y="148"/>
                  </a:moveTo>
                  <a:lnTo>
                    <a:pt x="277" y="32"/>
                  </a:lnTo>
                  <a:lnTo>
                    <a:pt x="222" y="0"/>
                  </a:lnTo>
                  <a:lnTo>
                    <a:pt x="165" y="130"/>
                  </a:lnTo>
                  <a:lnTo>
                    <a:pt x="163" y="130"/>
                  </a:lnTo>
                  <a:lnTo>
                    <a:pt x="106" y="1"/>
                  </a:lnTo>
                  <a:lnTo>
                    <a:pt x="49" y="34"/>
                  </a:lnTo>
                  <a:lnTo>
                    <a:pt x="136" y="147"/>
                  </a:lnTo>
                  <a:lnTo>
                    <a:pt x="136" y="149"/>
                  </a:lnTo>
                  <a:lnTo>
                    <a:pt x="0" y="131"/>
                  </a:lnTo>
                  <a:lnTo>
                    <a:pt x="0" y="194"/>
                  </a:lnTo>
                  <a:lnTo>
                    <a:pt x="137" y="177"/>
                  </a:lnTo>
                  <a:lnTo>
                    <a:pt x="137" y="179"/>
                  </a:lnTo>
                  <a:lnTo>
                    <a:pt x="49" y="291"/>
                  </a:lnTo>
                  <a:lnTo>
                    <a:pt x="102" y="325"/>
                  </a:lnTo>
                  <a:lnTo>
                    <a:pt x="162" y="194"/>
                  </a:lnTo>
                  <a:lnTo>
                    <a:pt x="164" y="194"/>
                  </a:lnTo>
                  <a:lnTo>
                    <a:pt x="220" y="324"/>
                  </a:lnTo>
                  <a:lnTo>
                    <a:pt x="278" y="291"/>
                  </a:lnTo>
                  <a:lnTo>
                    <a:pt x="189" y="179"/>
                  </a:lnTo>
                  <a:lnTo>
                    <a:pt x="189" y="177"/>
                  </a:lnTo>
                  <a:lnTo>
                    <a:pt x="329" y="194"/>
                  </a:lnTo>
                  <a:lnTo>
                    <a:pt x="329" y="131"/>
                  </a:lnTo>
                  <a:lnTo>
                    <a:pt x="189" y="149"/>
                  </a:lnTo>
                  <a:lnTo>
                    <a:pt x="189" y="148"/>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76" name="Google Shape;276;p185"/>
            <p:cNvSpPr/>
            <p:nvPr/>
          </p:nvSpPr>
          <p:spPr>
            <a:xfrm>
              <a:off x="4292034" y="827390"/>
              <a:ext cx="44920" cy="44920"/>
            </a:xfrm>
            <a:custGeom>
              <a:avLst/>
              <a:gdLst/>
              <a:ahLst/>
              <a:cxnLst/>
              <a:rect l="l" t="t" r="r" b="b"/>
              <a:pathLst>
                <a:path w="190" h="188" extrusionOk="0">
                  <a:moveTo>
                    <a:pt x="79" y="102"/>
                  </a:moveTo>
                  <a:lnTo>
                    <a:pt x="28" y="167"/>
                  </a:lnTo>
                  <a:lnTo>
                    <a:pt x="58" y="187"/>
                  </a:lnTo>
                  <a:lnTo>
                    <a:pt x="93" y="112"/>
                  </a:lnTo>
                  <a:lnTo>
                    <a:pt x="94" y="112"/>
                  </a:lnTo>
                  <a:lnTo>
                    <a:pt x="126" y="186"/>
                  </a:lnTo>
                  <a:lnTo>
                    <a:pt x="159" y="167"/>
                  </a:lnTo>
                  <a:lnTo>
                    <a:pt x="108" y="103"/>
                  </a:lnTo>
                  <a:lnTo>
                    <a:pt x="108" y="102"/>
                  </a:lnTo>
                  <a:lnTo>
                    <a:pt x="189" y="112"/>
                  </a:lnTo>
                  <a:lnTo>
                    <a:pt x="189" y="75"/>
                  </a:lnTo>
                  <a:lnTo>
                    <a:pt x="108" y="86"/>
                  </a:lnTo>
                  <a:lnTo>
                    <a:pt x="108" y="85"/>
                  </a:lnTo>
                  <a:lnTo>
                    <a:pt x="159" y="18"/>
                  </a:lnTo>
                  <a:lnTo>
                    <a:pt x="127" y="0"/>
                  </a:lnTo>
                  <a:lnTo>
                    <a:pt x="95" y="75"/>
                  </a:lnTo>
                  <a:lnTo>
                    <a:pt x="93" y="75"/>
                  </a:lnTo>
                  <a:lnTo>
                    <a:pt x="60" y="1"/>
                  </a:lnTo>
                  <a:lnTo>
                    <a:pt x="28" y="19"/>
                  </a:lnTo>
                  <a:lnTo>
                    <a:pt x="78" y="84"/>
                  </a:lnTo>
                  <a:lnTo>
                    <a:pt x="78" y="85"/>
                  </a:lnTo>
                  <a:lnTo>
                    <a:pt x="0" y="75"/>
                  </a:lnTo>
                  <a:lnTo>
                    <a:pt x="0" y="112"/>
                  </a:lnTo>
                  <a:lnTo>
                    <a:pt x="79" y="101"/>
                  </a:lnTo>
                  <a:lnTo>
                    <a:pt x="79" y="102"/>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77" name="Google Shape;277;p185"/>
            <p:cNvSpPr/>
            <p:nvPr/>
          </p:nvSpPr>
          <p:spPr>
            <a:xfrm>
              <a:off x="5619781" y="882756"/>
              <a:ext cx="76260" cy="75215"/>
            </a:xfrm>
            <a:custGeom>
              <a:avLst/>
              <a:gdLst/>
              <a:ahLst/>
              <a:cxnLst/>
              <a:rect l="l" t="t" r="r" b="b"/>
              <a:pathLst>
                <a:path w="324" h="319" extrusionOk="0">
                  <a:moveTo>
                    <a:pt x="323" y="190"/>
                  </a:moveTo>
                  <a:lnTo>
                    <a:pt x="323" y="128"/>
                  </a:lnTo>
                  <a:lnTo>
                    <a:pt x="186" y="146"/>
                  </a:lnTo>
                  <a:lnTo>
                    <a:pt x="186" y="145"/>
                  </a:lnTo>
                  <a:lnTo>
                    <a:pt x="272" y="31"/>
                  </a:lnTo>
                  <a:lnTo>
                    <a:pt x="217" y="0"/>
                  </a:lnTo>
                  <a:lnTo>
                    <a:pt x="162" y="127"/>
                  </a:lnTo>
                  <a:lnTo>
                    <a:pt x="160" y="127"/>
                  </a:lnTo>
                  <a:lnTo>
                    <a:pt x="104" y="1"/>
                  </a:lnTo>
                  <a:lnTo>
                    <a:pt x="48" y="32"/>
                  </a:lnTo>
                  <a:lnTo>
                    <a:pt x="134" y="143"/>
                  </a:lnTo>
                  <a:lnTo>
                    <a:pt x="134" y="145"/>
                  </a:lnTo>
                  <a:lnTo>
                    <a:pt x="0" y="128"/>
                  </a:lnTo>
                  <a:lnTo>
                    <a:pt x="0" y="190"/>
                  </a:lnTo>
                  <a:lnTo>
                    <a:pt x="134" y="172"/>
                  </a:lnTo>
                  <a:lnTo>
                    <a:pt x="134" y="174"/>
                  </a:lnTo>
                  <a:lnTo>
                    <a:pt x="48" y="285"/>
                  </a:lnTo>
                  <a:lnTo>
                    <a:pt x="100" y="318"/>
                  </a:lnTo>
                  <a:lnTo>
                    <a:pt x="159" y="190"/>
                  </a:lnTo>
                  <a:lnTo>
                    <a:pt x="161" y="190"/>
                  </a:lnTo>
                  <a:lnTo>
                    <a:pt x="215" y="317"/>
                  </a:lnTo>
                  <a:lnTo>
                    <a:pt x="273" y="284"/>
                  </a:lnTo>
                  <a:lnTo>
                    <a:pt x="186" y="175"/>
                  </a:lnTo>
                  <a:lnTo>
                    <a:pt x="186" y="174"/>
                  </a:lnTo>
                  <a:lnTo>
                    <a:pt x="323" y="190"/>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78" name="Google Shape;278;p185"/>
            <p:cNvSpPr/>
            <p:nvPr/>
          </p:nvSpPr>
          <p:spPr>
            <a:xfrm>
              <a:off x="5032689" y="849327"/>
              <a:ext cx="65813" cy="65813"/>
            </a:xfrm>
            <a:custGeom>
              <a:avLst/>
              <a:gdLst/>
              <a:ahLst/>
              <a:cxnLst/>
              <a:rect l="l" t="t" r="r" b="b"/>
              <a:pathLst>
                <a:path w="279" h="276" extrusionOk="0">
                  <a:moveTo>
                    <a:pt x="160" y="125"/>
                  </a:moveTo>
                  <a:lnTo>
                    <a:pt x="235" y="27"/>
                  </a:lnTo>
                  <a:lnTo>
                    <a:pt x="188" y="0"/>
                  </a:lnTo>
                  <a:lnTo>
                    <a:pt x="140" y="110"/>
                  </a:lnTo>
                  <a:lnTo>
                    <a:pt x="138" y="110"/>
                  </a:lnTo>
                  <a:lnTo>
                    <a:pt x="89" y="1"/>
                  </a:lnTo>
                  <a:lnTo>
                    <a:pt x="42" y="29"/>
                  </a:lnTo>
                  <a:lnTo>
                    <a:pt x="116" y="124"/>
                  </a:lnTo>
                  <a:lnTo>
                    <a:pt x="116" y="126"/>
                  </a:lnTo>
                  <a:lnTo>
                    <a:pt x="0" y="111"/>
                  </a:lnTo>
                  <a:lnTo>
                    <a:pt x="0" y="164"/>
                  </a:lnTo>
                  <a:lnTo>
                    <a:pt x="116" y="150"/>
                  </a:lnTo>
                  <a:lnTo>
                    <a:pt x="116" y="151"/>
                  </a:lnTo>
                  <a:lnTo>
                    <a:pt x="42" y="247"/>
                  </a:lnTo>
                  <a:lnTo>
                    <a:pt x="87" y="275"/>
                  </a:lnTo>
                  <a:lnTo>
                    <a:pt x="137" y="164"/>
                  </a:lnTo>
                  <a:lnTo>
                    <a:pt x="139" y="164"/>
                  </a:lnTo>
                  <a:lnTo>
                    <a:pt x="186" y="274"/>
                  </a:lnTo>
                  <a:lnTo>
                    <a:pt x="236" y="246"/>
                  </a:lnTo>
                  <a:lnTo>
                    <a:pt x="160" y="152"/>
                  </a:lnTo>
                  <a:lnTo>
                    <a:pt x="160" y="150"/>
                  </a:lnTo>
                  <a:lnTo>
                    <a:pt x="278" y="164"/>
                  </a:lnTo>
                  <a:lnTo>
                    <a:pt x="278" y="111"/>
                  </a:lnTo>
                  <a:lnTo>
                    <a:pt x="160" y="127"/>
                  </a:lnTo>
                  <a:lnTo>
                    <a:pt x="160" y="125"/>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79" name="Google Shape;279;p185"/>
            <p:cNvSpPr/>
            <p:nvPr/>
          </p:nvSpPr>
          <p:spPr>
            <a:xfrm>
              <a:off x="4880171" y="1706983"/>
              <a:ext cx="323839" cy="296679"/>
            </a:xfrm>
            <a:custGeom>
              <a:avLst/>
              <a:gdLst/>
              <a:ahLst/>
              <a:cxnLst/>
              <a:rect l="l" t="t" r="r" b="b"/>
              <a:pathLst>
                <a:path w="1365" h="1253" extrusionOk="0">
                  <a:moveTo>
                    <a:pt x="1347" y="209"/>
                  </a:moveTo>
                  <a:lnTo>
                    <a:pt x="1347" y="139"/>
                  </a:lnTo>
                  <a:lnTo>
                    <a:pt x="1318" y="176"/>
                  </a:lnTo>
                  <a:lnTo>
                    <a:pt x="1313" y="176"/>
                  </a:lnTo>
                  <a:lnTo>
                    <a:pt x="1284" y="139"/>
                  </a:lnTo>
                  <a:lnTo>
                    <a:pt x="1284" y="209"/>
                  </a:lnTo>
                  <a:lnTo>
                    <a:pt x="1267" y="209"/>
                  </a:lnTo>
                  <a:lnTo>
                    <a:pt x="1267" y="108"/>
                  </a:lnTo>
                  <a:lnTo>
                    <a:pt x="1280" y="108"/>
                  </a:lnTo>
                  <a:lnTo>
                    <a:pt x="1316" y="155"/>
                  </a:lnTo>
                  <a:lnTo>
                    <a:pt x="1351" y="108"/>
                  </a:lnTo>
                  <a:lnTo>
                    <a:pt x="1364" y="108"/>
                  </a:lnTo>
                  <a:lnTo>
                    <a:pt x="1364" y="209"/>
                  </a:lnTo>
                  <a:lnTo>
                    <a:pt x="1347" y="209"/>
                  </a:lnTo>
                  <a:close/>
                  <a:moveTo>
                    <a:pt x="1172" y="123"/>
                  </a:moveTo>
                  <a:lnTo>
                    <a:pt x="1172" y="108"/>
                  </a:lnTo>
                  <a:lnTo>
                    <a:pt x="1251" y="108"/>
                  </a:lnTo>
                  <a:lnTo>
                    <a:pt x="1251" y="123"/>
                  </a:lnTo>
                  <a:lnTo>
                    <a:pt x="1220" y="123"/>
                  </a:lnTo>
                  <a:lnTo>
                    <a:pt x="1220" y="209"/>
                  </a:lnTo>
                  <a:lnTo>
                    <a:pt x="1203" y="209"/>
                  </a:lnTo>
                  <a:lnTo>
                    <a:pt x="1203" y="123"/>
                  </a:lnTo>
                  <a:lnTo>
                    <a:pt x="1172" y="123"/>
                  </a:lnTo>
                  <a:close/>
                  <a:moveTo>
                    <a:pt x="1212" y="540"/>
                  </a:moveTo>
                  <a:lnTo>
                    <a:pt x="1064" y="625"/>
                  </a:lnTo>
                  <a:lnTo>
                    <a:pt x="1212" y="711"/>
                  </a:lnTo>
                  <a:lnTo>
                    <a:pt x="1212" y="711"/>
                  </a:lnTo>
                  <a:cubicBezTo>
                    <a:pt x="1212" y="711"/>
                    <a:pt x="1212" y="711"/>
                    <a:pt x="1213" y="711"/>
                  </a:cubicBezTo>
                  <a:cubicBezTo>
                    <a:pt x="1225" y="718"/>
                    <a:pt x="1234" y="726"/>
                    <a:pt x="1241" y="739"/>
                  </a:cubicBezTo>
                  <a:cubicBezTo>
                    <a:pt x="1248" y="751"/>
                    <a:pt x="1251" y="764"/>
                    <a:pt x="1251" y="778"/>
                  </a:cubicBezTo>
                  <a:cubicBezTo>
                    <a:pt x="1251" y="792"/>
                    <a:pt x="1248" y="804"/>
                    <a:pt x="1241" y="817"/>
                  </a:cubicBezTo>
                  <a:lnTo>
                    <a:pt x="1241" y="817"/>
                  </a:lnTo>
                  <a:lnTo>
                    <a:pt x="1241" y="817"/>
                  </a:lnTo>
                  <a:cubicBezTo>
                    <a:pt x="1234" y="829"/>
                    <a:pt x="1225" y="838"/>
                    <a:pt x="1212" y="845"/>
                  </a:cubicBezTo>
                  <a:cubicBezTo>
                    <a:pt x="1200" y="852"/>
                    <a:pt x="1188" y="856"/>
                    <a:pt x="1173" y="856"/>
                  </a:cubicBezTo>
                  <a:cubicBezTo>
                    <a:pt x="1159" y="856"/>
                    <a:pt x="1147" y="852"/>
                    <a:pt x="1134" y="845"/>
                  </a:cubicBezTo>
                  <a:lnTo>
                    <a:pt x="1134" y="845"/>
                  </a:lnTo>
                  <a:lnTo>
                    <a:pt x="869" y="692"/>
                  </a:lnTo>
                  <a:lnTo>
                    <a:pt x="869" y="692"/>
                  </a:lnTo>
                  <a:cubicBezTo>
                    <a:pt x="856" y="685"/>
                    <a:pt x="848" y="677"/>
                    <a:pt x="840" y="664"/>
                  </a:cubicBezTo>
                  <a:cubicBezTo>
                    <a:pt x="837" y="659"/>
                    <a:pt x="835" y="654"/>
                    <a:pt x="833" y="648"/>
                  </a:cubicBezTo>
                  <a:lnTo>
                    <a:pt x="833" y="648"/>
                  </a:lnTo>
                  <a:cubicBezTo>
                    <a:pt x="831" y="641"/>
                    <a:pt x="830" y="635"/>
                    <a:pt x="830" y="627"/>
                  </a:cubicBezTo>
                  <a:cubicBezTo>
                    <a:pt x="830" y="626"/>
                    <a:pt x="830" y="625"/>
                    <a:pt x="830" y="623"/>
                  </a:cubicBezTo>
                  <a:lnTo>
                    <a:pt x="830" y="623"/>
                  </a:lnTo>
                  <a:cubicBezTo>
                    <a:pt x="830" y="617"/>
                    <a:pt x="831" y="611"/>
                    <a:pt x="833" y="605"/>
                  </a:cubicBezTo>
                  <a:lnTo>
                    <a:pt x="833" y="605"/>
                  </a:lnTo>
                  <a:cubicBezTo>
                    <a:pt x="835" y="598"/>
                    <a:pt x="838" y="592"/>
                    <a:pt x="841" y="586"/>
                  </a:cubicBezTo>
                  <a:cubicBezTo>
                    <a:pt x="849" y="574"/>
                    <a:pt x="856" y="565"/>
                    <a:pt x="869" y="558"/>
                  </a:cubicBezTo>
                  <a:lnTo>
                    <a:pt x="869" y="558"/>
                  </a:lnTo>
                  <a:lnTo>
                    <a:pt x="1134" y="406"/>
                  </a:lnTo>
                  <a:lnTo>
                    <a:pt x="1134" y="406"/>
                  </a:lnTo>
                  <a:cubicBezTo>
                    <a:pt x="1146" y="399"/>
                    <a:pt x="1159" y="395"/>
                    <a:pt x="1173" y="395"/>
                  </a:cubicBezTo>
                  <a:cubicBezTo>
                    <a:pt x="1188" y="395"/>
                    <a:pt x="1200" y="399"/>
                    <a:pt x="1213" y="406"/>
                  </a:cubicBezTo>
                  <a:cubicBezTo>
                    <a:pt x="1225" y="413"/>
                    <a:pt x="1234" y="422"/>
                    <a:pt x="1241" y="434"/>
                  </a:cubicBezTo>
                  <a:lnTo>
                    <a:pt x="1241" y="434"/>
                  </a:lnTo>
                  <a:cubicBezTo>
                    <a:pt x="1248" y="446"/>
                    <a:pt x="1251" y="459"/>
                    <a:pt x="1251" y="473"/>
                  </a:cubicBezTo>
                  <a:cubicBezTo>
                    <a:pt x="1251" y="487"/>
                    <a:pt x="1248" y="499"/>
                    <a:pt x="1241" y="512"/>
                  </a:cubicBezTo>
                  <a:cubicBezTo>
                    <a:pt x="1234" y="524"/>
                    <a:pt x="1225" y="533"/>
                    <a:pt x="1212" y="540"/>
                  </a:cubicBezTo>
                  <a:close/>
                  <a:moveTo>
                    <a:pt x="1072" y="953"/>
                  </a:moveTo>
                  <a:lnTo>
                    <a:pt x="807" y="801"/>
                  </a:lnTo>
                  <a:lnTo>
                    <a:pt x="807" y="801"/>
                  </a:lnTo>
                  <a:cubicBezTo>
                    <a:pt x="794" y="794"/>
                    <a:pt x="782" y="791"/>
                    <a:pt x="767" y="791"/>
                  </a:cubicBezTo>
                  <a:cubicBezTo>
                    <a:pt x="765" y="791"/>
                    <a:pt x="764" y="791"/>
                    <a:pt x="762" y="791"/>
                  </a:cubicBezTo>
                  <a:lnTo>
                    <a:pt x="762" y="791"/>
                  </a:lnTo>
                  <a:cubicBezTo>
                    <a:pt x="749" y="792"/>
                    <a:pt x="739" y="795"/>
                    <a:pt x="728" y="801"/>
                  </a:cubicBezTo>
                  <a:cubicBezTo>
                    <a:pt x="716" y="808"/>
                    <a:pt x="708" y="817"/>
                    <a:pt x="700" y="830"/>
                  </a:cubicBezTo>
                  <a:cubicBezTo>
                    <a:pt x="694" y="842"/>
                    <a:pt x="689" y="854"/>
                    <a:pt x="689" y="868"/>
                  </a:cubicBezTo>
                  <a:lnTo>
                    <a:pt x="689" y="1174"/>
                  </a:lnTo>
                  <a:lnTo>
                    <a:pt x="689" y="1174"/>
                  </a:lnTo>
                  <a:cubicBezTo>
                    <a:pt x="689" y="1188"/>
                    <a:pt x="693" y="1200"/>
                    <a:pt x="700" y="1213"/>
                  </a:cubicBezTo>
                  <a:cubicBezTo>
                    <a:pt x="707" y="1225"/>
                    <a:pt x="716" y="1234"/>
                    <a:pt x="728" y="1241"/>
                  </a:cubicBezTo>
                  <a:cubicBezTo>
                    <a:pt x="741" y="1248"/>
                    <a:pt x="753" y="1252"/>
                    <a:pt x="767" y="1252"/>
                  </a:cubicBezTo>
                  <a:cubicBezTo>
                    <a:pt x="782" y="1252"/>
                    <a:pt x="794" y="1248"/>
                    <a:pt x="806" y="1241"/>
                  </a:cubicBezTo>
                  <a:cubicBezTo>
                    <a:pt x="819" y="1234"/>
                    <a:pt x="828" y="1225"/>
                    <a:pt x="835" y="1213"/>
                  </a:cubicBezTo>
                  <a:cubicBezTo>
                    <a:pt x="842" y="1200"/>
                    <a:pt x="845" y="1188"/>
                    <a:pt x="845" y="1174"/>
                  </a:cubicBezTo>
                  <a:lnTo>
                    <a:pt x="845" y="1003"/>
                  </a:lnTo>
                  <a:lnTo>
                    <a:pt x="994" y="1088"/>
                  </a:lnTo>
                  <a:lnTo>
                    <a:pt x="994" y="1088"/>
                  </a:lnTo>
                  <a:cubicBezTo>
                    <a:pt x="995" y="1089"/>
                    <a:pt x="996" y="1089"/>
                    <a:pt x="997" y="1090"/>
                  </a:cubicBezTo>
                  <a:cubicBezTo>
                    <a:pt x="1009" y="1097"/>
                    <a:pt x="1022" y="1100"/>
                    <a:pt x="1036" y="1100"/>
                  </a:cubicBezTo>
                  <a:cubicBezTo>
                    <a:pt x="1051" y="1100"/>
                    <a:pt x="1063" y="1097"/>
                    <a:pt x="1075" y="1090"/>
                  </a:cubicBezTo>
                  <a:cubicBezTo>
                    <a:pt x="1088" y="1083"/>
                    <a:pt x="1096" y="1073"/>
                    <a:pt x="1103" y="1061"/>
                  </a:cubicBezTo>
                  <a:cubicBezTo>
                    <a:pt x="1111" y="1048"/>
                    <a:pt x="1114" y="1036"/>
                    <a:pt x="1114" y="1022"/>
                  </a:cubicBezTo>
                  <a:cubicBezTo>
                    <a:pt x="1114" y="1007"/>
                    <a:pt x="1111" y="995"/>
                    <a:pt x="1103" y="983"/>
                  </a:cubicBezTo>
                  <a:cubicBezTo>
                    <a:pt x="1096" y="970"/>
                    <a:pt x="1087" y="962"/>
                    <a:pt x="1075" y="955"/>
                  </a:cubicBezTo>
                  <a:cubicBezTo>
                    <a:pt x="1074" y="954"/>
                    <a:pt x="1073" y="954"/>
                    <a:pt x="1072" y="953"/>
                  </a:cubicBezTo>
                  <a:close/>
                  <a:moveTo>
                    <a:pt x="766" y="655"/>
                  </a:moveTo>
                  <a:lnTo>
                    <a:pt x="656" y="765"/>
                  </a:lnTo>
                  <a:lnTo>
                    <a:pt x="656" y="765"/>
                  </a:lnTo>
                  <a:cubicBezTo>
                    <a:pt x="655" y="766"/>
                    <a:pt x="654" y="767"/>
                    <a:pt x="652" y="768"/>
                  </a:cubicBezTo>
                  <a:cubicBezTo>
                    <a:pt x="650" y="769"/>
                    <a:pt x="645" y="770"/>
                    <a:pt x="642" y="770"/>
                  </a:cubicBezTo>
                  <a:lnTo>
                    <a:pt x="609" y="770"/>
                  </a:lnTo>
                  <a:lnTo>
                    <a:pt x="609" y="770"/>
                  </a:lnTo>
                  <a:cubicBezTo>
                    <a:pt x="605" y="770"/>
                    <a:pt x="602" y="769"/>
                    <a:pt x="599" y="768"/>
                  </a:cubicBezTo>
                  <a:cubicBezTo>
                    <a:pt x="598" y="767"/>
                    <a:pt x="597" y="766"/>
                    <a:pt x="595" y="765"/>
                  </a:cubicBezTo>
                  <a:lnTo>
                    <a:pt x="486" y="655"/>
                  </a:lnTo>
                  <a:lnTo>
                    <a:pt x="486" y="655"/>
                  </a:lnTo>
                  <a:cubicBezTo>
                    <a:pt x="484" y="654"/>
                    <a:pt x="484" y="653"/>
                    <a:pt x="483" y="652"/>
                  </a:cubicBezTo>
                  <a:cubicBezTo>
                    <a:pt x="481" y="649"/>
                    <a:pt x="480" y="645"/>
                    <a:pt x="480" y="642"/>
                  </a:cubicBezTo>
                  <a:lnTo>
                    <a:pt x="480" y="609"/>
                  </a:lnTo>
                  <a:lnTo>
                    <a:pt x="480" y="609"/>
                  </a:lnTo>
                  <a:cubicBezTo>
                    <a:pt x="480" y="606"/>
                    <a:pt x="482" y="603"/>
                    <a:pt x="483" y="600"/>
                  </a:cubicBezTo>
                  <a:cubicBezTo>
                    <a:pt x="484" y="598"/>
                    <a:pt x="484" y="597"/>
                    <a:pt x="486" y="596"/>
                  </a:cubicBezTo>
                  <a:lnTo>
                    <a:pt x="595" y="486"/>
                  </a:lnTo>
                  <a:lnTo>
                    <a:pt x="595" y="486"/>
                  </a:lnTo>
                  <a:cubicBezTo>
                    <a:pt x="597" y="485"/>
                    <a:pt x="598" y="484"/>
                    <a:pt x="599" y="483"/>
                  </a:cubicBezTo>
                  <a:cubicBezTo>
                    <a:pt x="602" y="481"/>
                    <a:pt x="605" y="480"/>
                    <a:pt x="609" y="480"/>
                  </a:cubicBezTo>
                  <a:lnTo>
                    <a:pt x="642" y="480"/>
                  </a:lnTo>
                  <a:lnTo>
                    <a:pt x="642" y="480"/>
                  </a:lnTo>
                  <a:cubicBezTo>
                    <a:pt x="645" y="480"/>
                    <a:pt x="650" y="481"/>
                    <a:pt x="652" y="483"/>
                  </a:cubicBezTo>
                  <a:cubicBezTo>
                    <a:pt x="654" y="484"/>
                    <a:pt x="655" y="485"/>
                    <a:pt x="656" y="486"/>
                  </a:cubicBezTo>
                  <a:lnTo>
                    <a:pt x="766" y="596"/>
                  </a:lnTo>
                  <a:lnTo>
                    <a:pt x="766" y="596"/>
                  </a:lnTo>
                  <a:cubicBezTo>
                    <a:pt x="767" y="597"/>
                    <a:pt x="769" y="598"/>
                    <a:pt x="769" y="600"/>
                  </a:cubicBezTo>
                  <a:cubicBezTo>
                    <a:pt x="771" y="603"/>
                    <a:pt x="771" y="606"/>
                    <a:pt x="771" y="609"/>
                  </a:cubicBezTo>
                  <a:lnTo>
                    <a:pt x="771" y="642"/>
                  </a:lnTo>
                  <a:lnTo>
                    <a:pt x="771" y="642"/>
                  </a:lnTo>
                  <a:cubicBezTo>
                    <a:pt x="771" y="645"/>
                    <a:pt x="770" y="648"/>
                    <a:pt x="768" y="652"/>
                  </a:cubicBezTo>
                  <a:cubicBezTo>
                    <a:pt x="768" y="653"/>
                    <a:pt x="767" y="654"/>
                    <a:pt x="766" y="655"/>
                  </a:cubicBezTo>
                  <a:close/>
                  <a:moveTo>
                    <a:pt x="678" y="625"/>
                  </a:moveTo>
                  <a:lnTo>
                    <a:pt x="678" y="625"/>
                  </a:lnTo>
                  <a:cubicBezTo>
                    <a:pt x="678" y="621"/>
                    <a:pt x="677" y="619"/>
                    <a:pt x="675" y="616"/>
                  </a:cubicBezTo>
                  <a:cubicBezTo>
                    <a:pt x="674" y="614"/>
                    <a:pt x="673" y="612"/>
                    <a:pt x="672" y="611"/>
                  </a:cubicBezTo>
                  <a:lnTo>
                    <a:pt x="640" y="579"/>
                  </a:lnTo>
                  <a:lnTo>
                    <a:pt x="640" y="579"/>
                  </a:lnTo>
                  <a:cubicBezTo>
                    <a:pt x="639" y="578"/>
                    <a:pt x="638" y="577"/>
                    <a:pt x="636" y="577"/>
                  </a:cubicBezTo>
                  <a:cubicBezTo>
                    <a:pt x="633" y="575"/>
                    <a:pt x="630" y="574"/>
                    <a:pt x="626" y="574"/>
                  </a:cubicBezTo>
                  <a:lnTo>
                    <a:pt x="625" y="574"/>
                  </a:lnTo>
                  <a:lnTo>
                    <a:pt x="625" y="574"/>
                  </a:lnTo>
                  <a:cubicBezTo>
                    <a:pt x="621" y="574"/>
                    <a:pt x="619" y="575"/>
                    <a:pt x="615" y="577"/>
                  </a:cubicBezTo>
                  <a:cubicBezTo>
                    <a:pt x="615" y="577"/>
                    <a:pt x="613" y="578"/>
                    <a:pt x="611" y="579"/>
                  </a:cubicBezTo>
                  <a:lnTo>
                    <a:pt x="580" y="611"/>
                  </a:lnTo>
                  <a:lnTo>
                    <a:pt x="580" y="611"/>
                  </a:lnTo>
                  <a:cubicBezTo>
                    <a:pt x="578" y="612"/>
                    <a:pt x="578" y="613"/>
                    <a:pt x="577" y="615"/>
                  </a:cubicBezTo>
                  <a:cubicBezTo>
                    <a:pt x="576" y="618"/>
                    <a:pt x="574" y="621"/>
                    <a:pt x="574" y="625"/>
                  </a:cubicBezTo>
                  <a:lnTo>
                    <a:pt x="574" y="626"/>
                  </a:lnTo>
                  <a:lnTo>
                    <a:pt x="574" y="626"/>
                  </a:lnTo>
                  <a:cubicBezTo>
                    <a:pt x="574" y="629"/>
                    <a:pt x="576" y="632"/>
                    <a:pt x="577" y="636"/>
                  </a:cubicBezTo>
                  <a:cubicBezTo>
                    <a:pt x="578" y="637"/>
                    <a:pt x="578" y="638"/>
                    <a:pt x="580" y="640"/>
                  </a:cubicBezTo>
                  <a:lnTo>
                    <a:pt x="611" y="671"/>
                  </a:lnTo>
                  <a:lnTo>
                    <a:pt x="611" y="671"/>
                  </a:lnTo>
                  <a:cubicBezTo>
                    <a:pt x="613" y="673"/>
                    <a:pt x="615" y="673"/>
                    <a:pt x="615" y="674"/>
                  </a:cubicBezTo>
                  <a:cubicBezTo>
                    <a:pt x="619" y="675"/>
                    <a:pt x="622" y="677"/>
                    <a:pt x="625" y="677"/>
                  </a:cubicBezTo>
                  <a:lnTo>
                    <a:pt x="626" y="677"/>
                  </a:lnTo>
                  <a:lnTo>
                    <a:pt x="626" y="677"/>
                  </a:lnTo>
                  <a:cubicBezTo>
                    <a:pt x="630" y="677"/>
                    <a:pt x="633" y="675"/>
                    <a:pt x="636" y="674"/>
                  </a:cubicBezTo>
                  <a:cubicBezTo>
                    <a:pt x="637" y="673"/>
                    <a:pt x="639" y="673"/>
                    <a:pt x="640" y="671"/>
                  </a:cubicBezTo>
                  <a:lnTo>
                    <a:pt x="672" y="640"/>
                  </a:lnTo>
                  <a:lnTo>
                    <a:pt x="672" y="640"/>
                  </a:lnTo>
                  <a:cubicBezTo>
                    <a:pt x="673" y="638"/>
                    <a:pt x="674" y="637"/>
                    <a:pt x="675" y="635"/>
                  </a:cubicBezTo>
                  <a:cubicBezTo>
                    <a:pt x="677" y="632"/>
                    <a:pt x="678" y="629"/>
                    <a:pt x="678" y="626"/>
                  </a:cubicBezTo>
                  <a:lnTo>
                    <a:pt x="678" y="625"/>
                  </a:lnTo>
                  <a:close/>
                  <a:moveTo>
                    <a:pt x="179" y="297"/>
                  </a:moveTo>
                  <a:lnTo>
                    <a:pt x="445" y="449"/>
                  </a:lnTo>
                  <a:lnTo>
                    <a:pt x="445" y="449"/>
                  </a:lnTo>
                  <a:cubicBezTo>
                    <a:pt x="445" y="450"/>
                    <a:pt x="445" y="450"/>
                    <a:pt x="445" y="450"/>
                  </a:cubicBezTo>
                  <a:cubicBezTo>
                    <a:pt x="457" y="457"/>
                    <a:pt x="469" y="460"/>
                    <a:pt x="483" y="460"/>
                  </a:cubicBezTo>
                  <a:cubicBezTo>
                    <a:pt x="485" y="460"/>
                    <a:pt x="487" y="460"/>
                    <a:pt x="490" y="460"/>
                  </a:cubicBezTo>
                  <a:lnTo>
                    <a:pt x="490" y="460"/>
                  </a:lnTo>
                  <a:cubicBezTo>
                    <a:pt x="502" y="459"/>
                    <a:pt x="512" y="456"/>
                    <a:pt x="523" y="449"/>
                  </a:cubicBezTo>
                  <a:cubicBezTo>
                    <a:pt x="535" y="442"/>
                    <a:pt x="544" y="433"/>
                    <a:pt x="551" y="421"/>
                  </a:cubicBezTo>
                  <a:cubicBezTo>
                    <a:pt x="559" y="409"/>
                    <a:pt x="562" y="396"/>
                    <a:pt x="562" y="382"/>
                  </a:cubicBezTo>
                  <a:lnTo>
                    <a:pt x="562" y="78"/>
                  </a:lnTo>
                  <a:lnTo>
                    <a:pt x="562" y="78"/>
                  </a:lnTo>
                  <a:lnTo>
                    <a:pt x="562" y="78"/>
                  </a:lnTo>
                  <a:cubicBezTo>
                    <a:pt x="562" y="63"/>
                    <a:pt x="559" y="51"/>
                    <a:pt x="551" y="39"/>
                  </a:cubicBezTo>
                  <a:cubicBezTo>
                    <a:pt x="544" y="26"/>
                    <a:pt x="536" y="17"/>
                    <a:pt x="523" y="10"/>
                  </a:cubicBezTo>
                  <a:cubicBezTo>
                    <a:pt x="511" y="3"/>
                    <a:pt x="498" y="0"/>
                    <a:pt x="484" y="0"/>
                  </a:cubicBezTo>
                  <a:cubicBezTo>
                    <a:pt x="470" y="0"/>
                    <a:pt x="458" y="3"/>
                    <a:pt x="445" y="10"/>
                  </a:cubicBezTo>
                  <a:cubicBezTo>
                    <a:pt x="433" y="17"/>
                    <a:pt x="424" y="26"/>
                    <a:pt x="416" y="39"/>
                  </a:cubicBezTo>
                  <a:cubicBezTo>
                    <a:pt x="409" y="51"/>
                    <a:pt x="406" y="63"/>
                    <a:pt x="406" y="78"/>
                  </a:cubicBezTo>
                  <a:lnTo>
                    <a:pt x="406" y="248"/>
                  </a:lnTo>
                  <a:lnTo>
                    <a:pt x="257" y="162"/>
                  </a:lnTo>
                  <a:lnTo>
                    <a:pt x="257" y="162"/>
                  </a:lnTo>
                  <a:cubicBezTo>
                    <a:pt x="245" y="155"/>
                    <a:pt x="233" y="152"/>
                    <a:pt x="219" y="152"/>
                  </a:cubicBezTo>
                  <a:cubicBezTo>
                    <a:pt x="204" y="152"/>
                    <a:pt x="192" y="156"/>
                    <a:pt x="179" y="163"/>
                  </a:cubicBezTo>
                  <a:cubicBezTo>
                    <a:pt x="167" y="170"/>
                    <a:pt x="158" y="179"/>
                    <a:pt x="151" y="191"/>
                  </a:cubicBezTo>
                  <a:lnTo>
                    <a:pt x="151" y="191"/>
                  </a:lnTo>
                  <a:lnTo>
                    <a:pt x="151" y="191"/>
                  </a:lnTo>
                  <a:cubicBezTo>
                    <a:pt x="143" y="204"/>
                    <a:pt x="140" y="216"/>
                    <a:pt x="140" y="230"/>
                  </a:cubicBezTo>
                  <a:cubicBezTo>
                    <a:pt x="140" y="244"/>
                    <a:pt x="144" y="256"/>
                    <a:pt x="151" y="269"/>
                  </a:cubicBezTo>
                  <a:cubicBezTo>
                    <a:pt x="159" y="281"/>
                    <a:pt x="167" y="290"/>
                    <a:pt x="179" y="297"/>
                  </a:cubicBezTo>
                  <a:close/>
                  <a:moveTo>
                    <a:pt x="762" y="460"/>
                  </a:moveTo>
                  <a:lnTo>
                    <a:pt x="762" y="460"/>
                  </a:lnTo>
                  <a:cubicBezTo>
                    <a:pt x="764" y="460"/>
                    <a:pt x="766" y="460"/>
                    <a:pt x="768" y="460"/>
                  </a:cubicBezTo>
                  <a:cubicBezTo>
                    <a:pt x="782" y="460"/>
                    <a:pt x="794" y="457"/>
                    <a:pt x="806" y="450"/>
                  </a:cubicBezTo>
                  <a:cubicBezTo>
                    <a:pt x="806" y="450"/>
                    <a:pt x="806" y="450"/>
                    <a:pt x="807" y="449"/>
                  </a:cubicBezTo>
                  <a:lnTo>
                    <a:pt x="1072" y="297"/>
                  </a:lnTo>
                  <a:lnTo>
                    <a:pt x="1072" y="297"/>
                  </a:lnTo>
                  <a:lnTo>
                    <a:pt x="1072" y="297"/>
                  </a:lnTo>
                  <a:cubicBezTo>
                    <a:pt x="1085" y="290"/>
                    <a:pt x="1094" y="281"/>
                    <a:pt x="1101" y="269"/>
                  </a:cubicBezTo>
                  <a:cubicBezTo>
                    <a:pt x="1108" y="256"/>
                    <a:pt x="1111" y="244"/>
                    <a:pt x="1111" y="230"/>
                  </a:cubicBezTo>
                  <a:cubicBezTo>
                    <a:pt x="1111" y="216"/>
                    <a:pt x="1108" y="204"/>
                    <a:pt x="1101" y="191"/>
                  </a:cubicBezTo>
                  <a:cubicBezTo>
                    <a:pt x="1101" y="191"/>
                    <a:pt x="1101" y="191"/>
                    <a:pt x="1100" y="191"/>
                  </a:cubicBezTo>
                  <a:lnTo>
                    <a:pt x="1100" y="191"/>
                  </a:lnTo>
                  <a:cubicBezTo>
                    <a:pt x="1093" y="179"/>
                    <a:pt x="1084" y="170"/>
                    <a:pt x="1072" y="163"/>
                  </a:cubicBezTo>
                  <a:cubicBezTo>
                    <a:pt x="1059" y="156"/>
                    <a:pt x="1047" y="152"/>
                    <a:pt x="1033" y="152"/>
                  </a:cubicBezTo>
                  <a:cubicBezTo>
                    <a:pt x="1018" y="152"/>
                    <a:pt x="1006" y="155"/>
                    <a:pt x="994" y="162"/>
                  </a:cubicBezTo>
                  <a:lnTo>
                    <a:pt x="845" y="248"/>
                  </a:lnTo>
                  <a:lnTo>
                    <a:pt x="845" y="78"/>
                  </a:lnTo>
                  <a:lnTo>
                    <a:pt x="845" y="78"/>
                  </a:lnTo>
                  <a:lnTo>
                    <a:pt x="845" y="78"/>
                  </a:lnTo>
                  <a:cubicBezTo>
                    <a:pt x="845" y="63"/>
                    <a:pt x="842" y="51"/>
                    <a:pt x="835" y="39"/>
                  </a:cubicBezTo>
                  <a:cubicBezTo>
                    <a:pt x="828" y="26"/>
                    <a:pt x="819" y="17"/>
                    <a:pt x="806" y="10"/>
                  </a:cubicBezTo>
                  <a:cubicBezTo>
                    <a:pt x="794" y="3"/>
                    <a:pt x="782" y="0"/>
                    <a:pt x="767" y="0"/>
                  </a:cubicBezTo>
                  <a:cubicBezTo>
                    <a:pt x="753" y="0"/>
                    <a:pt x="741" y="3"/>
                    <a:pt x="728" y="10"/>
                  </a:cubicBezTo>
                  <a:cubicBezTo>
                    <a:pt x="716" y="17"/>
                    <a:pt x="707" y="26"/>
                    <a:pt x="700" y="39"/>
                  </a:cubicBezTo>
                  <a:cubicBezTo>
                    <a:pt x="693" y="51"/>
                    <a:pt x="689" y="63"/>
                    <a:pt x="689" y="78"/>
                  </a:cubicBezTo>
                  <a:lnTo>
                    <a:pt x="689" y="382"/>
                  </a:lnTo>
                  <a:lnTo>
                    <a:pt x="689" y="382"/>
                  </a:lnTo>
                  <a:cubicBezTo>
                    <a:pt x="689" y="396"/>
                    <a:pt x="693" y="409"/>
                    <a:pt x="700" y="421"/>
                  </a:cubicBezTo>
                  <a:cubicBezTo>
                    <a:pt x="707" y="433"/>
                    <a:pt x="717" y="442"/>
                    <a:pt x="728" y="449"/>
                  </a:cubicBezTo>
                  <a:cubicBezTo>
                    <a:pt x="740" y="456"/>
                    <a:pt x="749" y="459"/>
                    <a:pt x="762" y="460"/>
                  </a:cubicBezTo>
                  <a:close/>
                  <a:moveTo>
                    <a:pt x="490" y="791"/>
                  </a:moveTo>
                  <a:lnTo>
                    <a:pt x="490" y="791"/>
                  </a:lnTo>
                  <a:cubicBezTo>
                    <a:pt x="488" y="791"/>
                    <a:pt x="486" y="791"/>
                    <a:pt x="484" y="791"/>
                  </a:cubicBezTo>
                  <a:cubicBezTo>
                    <a:pt x="470" y="791"/>
                    <a:pt x="457" y="794"/>
                    <a:pt x="445" y="801"/>
                  </a:cubicBezTo>
                  <a:lnTo>
                    <a:pt x="179" y="953"/>
                  </a:lnTo>
                  <a:lnTo>
                    <a:pt x="179" y="953"/>
                  </a:lnTo>
                  <a:cubicBezTo>
                    <a:pt x="168" y="960"/>
                    <a:pt x="161" y="969"/>
                    <a:pt x="154" y="980"/>
                  </a:cubicBezTo>
                  <a:cubicBezTo>
                    <a:pt x="147" y="992"/>
                    <a:pt x="143" y="1005"/>
                    <a:pt x="143" y="1019"/>
                  </a:cubicBezTo>
                  <a:cubicBezTo>
                    <a:pt x="143" y="1033"/>
                    <a:pt x="147" y="1046"/>
                    <a:pt x="154" y="1058"/>
                  </a:cubicBezTo>
                  <a:cubicBezTo>
                    <a:pt x="162" y="1070"/>
                    <a:pt x="170" y="1079"/>
                    <a:pt x="182" y="1087"/>
                  </a:cubicBezTo>
                  <a:cubicBezTo>
                    <a:pt x="195" y="1094"/>
                    <a:pt x="207" y="1097"/>
                    <a:pt x="221" y="1097"/>
                  </a:cubicBezTo>
                  <a:cubicBezTo>
                    <a:pt x="234" y="1097"/>
                    <a:pt x="246" y="1094"/>
                    <a:pt x="257" y="1088"/>
                  </a:cubicBezTo>
                  <a:lnTo>
                    <a:pt x="406" y="1003"/>
                  </a:lnTo>
                  <a:lnTo>
                    <a:pt x="406" y="1174"/>
                  </a:lnTo>
                  <a:lnTo>
                    <a:pt x="406" y="1174"/>
                  </a:lnTo>
                  <a:cubicBezTo>
                    <a:pt x="406" y="1188"/>
                    <a:pt x="409" y="1200"/>
                    <a:pt x="416" y="1213"/>
                  </a:cubicBezTo>
                  <a:cubicBezTo>
                    <a:pt x="424" y="1225"/>
                    <a:pt x="433" y="1234"/>
                    <a:pt x="445" y="1241"/>
                  </a:cubicBezTo>
                  <a:cubicBezTo>
                    <a:pt x="458" y="1248"/>
                    <a:pt x="470" y="1252"/>
                    <a:pt x="484" y="1252"/>
                  </a:cubicBezTo>
                  <a:cubicBezTo>
                    <a:pt x="498" y="1252"/>
                    <a:pt x="511" y="1248"/>
                    <a:pt x="523" y="1241"/>
                  </a:cubicBezTo>
                  <a:cubicBezTo>
                    <a:pt x="536" y="1234"/>
                    <a:pt x="544" y="1225"/>
                    <a:pt x="551" y="1213"/>
                  </a:cubicBezTo>
                  <a:cubicBezTo>
                    <a:pt x="559" y="1200"/>
                    <a:pt x="562" y="1188"/>
                    <a:pt x="562" y="1174"/>
                  </a:cubicBezTo>
                  <a:lnTo>
                    <a:pt x="562" y="868"/>
                  </a:lnTo>
                  <a:lnTo>
                    <a:pt x="562" y="868"/>
                  </a:lnTo>
                  <a:cubicBezTo>
                    <a:pt x="562" y="854"/>
                    <a:pt x="559" y="842"/>
                    <a:pt x="551" y="830"/>
                  </a:cubicBezTo>
                  <a:cubicBezTo>
                    <a:pt x="544" y="817"/>
                    <a:pt x="535" y="808"/>
                    <a:pt x="523" y="801"/>
                  </a:cubicBezTo>
                  <a:cubicBezTo>
                    <a:pt x="512" y="795"/>
                    <a:pt x="502" y="792"/>
                    <a:pt x="490" y="791"/>
                  </a:cubicBezTo>
                  <a:close/>
                  <a:moveTo>
                    <a:pt x="418" y="648"/>
                  </a:moveTo>
                  <a:lnTo>
                    <a:pt x="418" y="648"/>
                  </a:lnTo>
                  <a:cubicBezTo>
                    <a:pt x="420" y="641"/>
                    <a:pt x="421" y="635"/>
                    <a:pt x="421" y="627"/>
                  </a:cubicBezTo>
                  <a:cubicBezTo>
                    <a:pt x="421" y="626"/>
                    <a:pt x="421" y="625"/>
                    <a:pt x="421" y="623"/>
                  </a:cubicBezTo>
                  <a:lnTo>
                    <a:pt x="421" y="623"/>
                  </a:lnTo>
                  <a:cubicBezTo>
                    <a:pt x="421" y="617"/>
                    <a:pt x="420" y="611"/>
                    <a:pt x="418" y="605"/>
                  </a:cubicBezTo>
                  <a:lnTo>
                    <a:pt x="418" y="605"/>
                  </a:lnTo>
                  <a:cubicBezTo>
                    <a:pt x="417" y="598"/>
                    <a:pt x="415" y="592"/>
                    <a:pt x="411" y="586"/>
                  </a:cubicBezTo>
                  <a:cubicBezTo>
                    <a:pt x="405" y="573"/>
                    <a:pt x="395" y="566"/>
                    <a:pt x="383" y="559"/>
                  </a:cubicBezTo>
                  <a:lnTo>
                    <a:pt x="382" y="558"/>
                  </a:lnTo>
                  <a:lnTo>
                    <a:pt x="117" y="406"/>
                  </a:lnTo>
                  <a:lnTo>
                    <a:pt x="117" y="406"/>
                  </a:lnTo>
                  <a:cubicBezTo>
                    <a:pt x="105" y="399"/>
                    <a:pt x="93" y="395"/>
                    <a:pt x="79" y="395"/>
                  </a:cubicBezTo>
                  <a:cubicBezTo>
                    <a:pt x="64" y="395"/>
                    <a:pt x="52" y="399"/>
                    <a:pt x="39" y="406"/>
                  </a:cubicBezTo>
                  <a:cubicBezTo>
                    <a:pt x="27" y="413"/>
                    <a:pt x="18" y="422"/>
                    <a:pt x="11" y="434"/>
                  </a:cubicBezTo>
                  <a:lnTo>
                    <a:pt x="11" y="434"/>
                  </a:lnTo>
                  <a:lnTo>
                    <a:pt x="11" y="434"/>
                  </a:lnTo>
                  <a:cubicBezTo>
                    <a:pt x="3" y="447"/>
                    <a:pt x="0" y="459"/>
                    <a:pt x="0" y="473"/>
                  </a:cubicBezTo>
                  <a:cubicBezTo>
                    <a:pt x="0" y="487"/>
                    <a:pt x="4" y="500"/>
                    <a:pt x="11" y="512"/>
                  </a:cubicBezTo>
                  <a:cubicBezTo>
                    <a:pt x="19" y="524"/>
                    <a:pt x="27" y="533"/>
                    <a:pt x="39" y="540"/>
                  </a:cubicBezTo>
                  <a:lnTo>
                    <a:pt x="39" y="540"/>
                  </a:lnTo>
                  <a:lnTo>
                    <a:pt x="187" y="625"/>
                  </a:lnTo>
                  <a:lnTo>
                    <a:pt x="39" y="711"/>
                  </a:lnTo>
                  <a:lnTo>
                    <a:pt x="39" y="711"/>
                  </a:lnTo>
                  <a:cubicBezTo>
                    <a:pt x="27" y="718"/>
                    <a:pt x="18" y="727"/>
                    <a:pt x="11" y="739"/>
                  </a:cubicBezTo>
                  <a:cubicBezTo>
                    <a:pt x="4" y="751"/>
                    <a:pt x="1" y="764"/>
                    <a:pt x="1" y="778"/>
                  </a:cubicBezTo>
                  <a:cubicBezTo>
                    <a:pt x="1" y="792"/>
                    <a:pt x="4" y="804"/>
                    <a:pt x="11" y="817"/>
                  </a:cubicBezTo>
                  <a:cubicBezTo>
                    <a:pt x="18" y="829"/>
                    <a:pt x="27" y="838"/>
                    <a:pt x="39" y="845"/>
                  </a:cubicBezTo>
                  <a:cubicBezTo>
                    <a:pt x="52" y="852"/>
                    <a:pt x="64" y="856"/>
                    <a:pt x="78" y="856"/>
                  </a:cubicBezTo>
                  <a:cubicBezTo>
                    <a:pt x="93" y="856"/>
                    <a:pt x="105" y="852"/>
                    <a:pt x="117" y="845"/>
                  </a:cubicBezTo>
                  <a:lnTo>
                    <a:pt x="117" y="845"/>
                  </a:lnTo>
                  <a:lnTo>
                    <a:pt x="382" y="692"/>
                  </a:lnTo>
                  <a:lnTo>
                    <a:pt x="382" y="692"/>
                  </a:lnTo>
                  <a:lnTo>
                    <a:pt x="383" y="692"/>
                  </a:lnTo>
                  <a:cubicBezTo>
                    <a:pt x="395" y="685"/>
                    <a:pt x="404" y="676"/>
                    <a:pt x="411" y="664"/>
                  </a:cubicBezTo>
                  <a:cubicBezTo>
                    <a:pt x="414" y="659"/>
                    <a:pt x="416" y="654"/>
                    <a:pt x="418" y="648"/>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80" name="Google Shape;280;p185"/>
            <p:cNvSpPr/>
            <p:nvPr/>
          </p:nvSpPr>
          <p:spPr>
            <a:xfrm>
              <a:off x="3969238" y="1706983"/>
              <a:ext cx="322797" cy="296679"/>
            </a:xfrm>
            <a:custGeom>
              <a:avLst/>
              <a:gdLst/>
              <a:ahLst/>
              <a:cxnLst/>
              <a:rect l="l" t="t" r="r" b="b"/>
              <a:pathLst>
                <a:path w="1364" h="1253" extrusionOk="0">
                  <a:moveTo>
                    <a:pt x="1346" y="209"/>
                  </a:moveTo>
                  <a:lnTo>
                    <a:pt x="1346" y="139"/>
                  </a:lnTo>
                  <a:lnTo>
                    <a:pt x="1318" y="176"/>
                  </a:lnTo>
                  <a:lnTo>
                    <a:pt x="1312" y="176"/>
                  </a:lnTo>
                  <a:lnTo>
                    <a:pt x="1283" y="139"/>
                  </a:lnTo>
                  <a:lnTo>
                    <a:pt x="1283" y="209"/>
                  </a:lnTo>
                  <a:lnTo>
                    <a:pt x="1267" y="209"/>
                  </a:lnTo>
                  <a:lnTo>
                    <a:pt x="1267" y="108"/>
                  </a:lnTo>
                  <a:lnTo>
                    <a:pt x="1279" y="108"/>
                  </a:lnTo>
                  <a:lnTo>
                    <a:pt x="1315" y="155"/>
                  </a:lnTo>
                  <a:lnTo>
                    <a:pt x="1350" y="108"/>
                  </a:lnTo>
                  <a:lnTo>
                    <a:pt x="1363" y="108"/>
                  </a:lnTo>
                  <a:lnTo>
                    <a:pt x="1363" y="209"/>
                  </a:lnTo>
                  <a:lnTo>
                    <a:pt x="1346" y="209"/>
                  </a:lnTo>
                  <a:close/>
                  <a:moveTo>
                    <a:pt x="1171" y="123"/>
                  </a:moveTo>
                  <a:lnTo>
                    <a:pt x="1171" y="108"/>
                  </a:lnTo>
                  <a:lnTo>
                    <a:pt x="1250" y="108"/>
                  </a:lnTo>
                  <a:lnTo>
                    <a:pt x="1250" y="123"/>
                  </a:lnTo>
                  <a:lnTo>
                    <a:pt x="1219" y="123"/>
                  </a:lnTo>
                  <a:lnTo>
                    <a:pt x="1219" y="209"/>
                  </a:lnTo>
                  <a:lnTo>
                    <a:pt x="1202" y="209"/>
                  </a:lnTo>
                  <a:lnTo>
                    <a:pt x="1202" y="123"/>
                  </a:lnTo>
                  <a:lnTo>
                    <a:pt x="1171" y="123"/>
                  </a:lnTo>
                  <a:close/>
                  <a:moveTo>
                    <a:pt x="1212" y="540"/>
                  </a:moveTo>
                  <a:lnTo>
                    <a:pt x="1063" y="625"/>
                  </a:lnTo>
                  <a:lnTo>
                    <a:pt x="1212" y="711"/>
                  </a:lnTo>
                  <a:lnTo>
                    <a:pt x="1212" y="711"/>
                  </a:lnTo>
                  <a:cubicBezTo>
                    <a:pt x="1213" y="711"/>
                    <a:pt x="1214" y="712"/>
                    <a:pt x="1216" y="713"/>
                  </a:cubicBezTo>
                  <a:cubicBezTo>
                    <a:pt x="1228" y="720"/>
                    <a:pt x="1237" y="729"/>
                    <a:pt x="1244" y="742"/>
                  </a:cubicBezTo>
                  <a:cubicBezTo>
                    <a:pt x="1251" y="754"/>
                    <a:pt x="1255" y="766"/>
                    <a:pt x="1255" y="781"/>
                  </a:cubicBezTo>
                  <a:cubicBezTo>
                    <a:pt x="1255" y="795"/>
                    <a:pt x="1251" y="807"/>
                    <a:pt x="1244" y="820"/>
                  </a:cubicBezTo>
                  <a:cubicBezTo>
                    <a:pt x="1237" y="832"/>
                    <a:pt x="1228" y="841"/>
                    <a:pt x="1216" y="848"/>
                  </a:cubicBezTo>
                  <a:cubicBezTo>
                    <a:pt x="1203" y="855"/>
                    <a:pt x="1191" y="859"/>
                    <a:pt x="1177" y="859"/>
                  </a:cubicBezTo>
                  <a:cubicBezTo>
                    <a:pt x="1162" y="859"/>
                    <a:pt x="1150" y="855"/>
                    <a:pt x="1138" y="848"/>
                  </a:cubicBezTo>
                  <a:cubicBezTo>
                    <a:pt x="1136" y="847"/>
                    <a:pt x="1135" y="846"/>
                    <a:pt x="1133" y="845"/>
                  </a:cubicBezTo>
                  <a:lnTo>
                    <a:pt x="868" y="692"/>
                  </a:lnTo>
                  <a:lnTo>
                    <a:pt x="868" y="692"/>
                  </a:lnTo>
                  <a:cubicBezTo>
                    <a:pt x="855" y="685"/>
                    <a:pt x="846" y="677"/>
                    <a:pt x="839" y="664"/>
                  </a:cubicBezTo>
                  <a:cubicBezTo>
                    <a:pt x="836" y="659"/>
                    <a:pt x="834" y="654"/>
                    <a:pt x="832" y="648"/>
                  </a:cubicBezTo>
                  <a:lnTo>
                    <a:pt x="832" y="648"/>
                  </a:lnTo>
                  <a:cubicBezTo>
                    <a:pt x="830" y="640"/>
                    <a:pt x="829" y="632"/>
                    <a:pt x="829" y="623"/>
                  </a:cubicBezTo>
                  <a:lnTo>
                    <a:pt x="829" y="623"/>
                  </a:lnTo>
                  <a:lnTo>
                    <a:pt x="829" y="623"/>
                  </a:lnTo>
                  <a:cubicBezTo>
                    <a:pt x="829" y="617"/>
                    <a:pt x="830" y="611"/>
                    <a:pt x="832" y="605"/>
                  </a:cubicBezTo>
                  <a:lnTo>
                    <a:pt x="832" y="605"/>
                  </a:lnTo>
                  <a:cubicBezTo>
                    <a:pt x="834" y="598"/>
                    <a:pt x="835" y="591"/>
                    <a:pt x="839" y="586"/>
                  </a:cubicBezTo>
                  <a:cubicBezTo>
                    <a:pt x="846" y="573"/>
                    <a:pt x="855" y="565"/>
                    <a:pt x="868" y="558"/>
                  </a:cubicBezTo>
                  <a:lnTo>
                    <a:pt x="868" y="558"/>
                  </a:lnTo>
                  <a:lnTo>
                    <a:pt x="1133" y="406"/>
                  </a:lnTo>
                  <a:lnTo>
                    <a:pt x="1133" y="406"/>
                  </a:lnTo>
                  <a:cubicBezTo>
                    <a:pt x="1145" y="399"/>
                    <a:pt x="1158" y="395"/>
                    <a:pt x="1172" y="395"/>
                  </a:cubicBezTo>
                  <a:cubicBezTo>
                    <a:pt x="1187" y="395"/>
                    <a:pt x="1199" y="399"/>
                    <a:pt x="1212" y="406"/>
                  </a:cubicBezTo>
                  <a:cubicBezTo>
                    <a:pt x="1224" y="413"/>
                    <a:pt x="1233" y="422"/>
                    <a:pt x="1240" y="434"/>
                  </a:cubicBezTo>
                  <a:lnTo>
                    <a:pt x="1240" y="434"/>
                  </a:lnTo>
                  <a:cubicBezTo>
                    <a:pt x="1247" y="446"/>
                    <a:pt x="1250" y="459"/>
                    <a:pt x="1250" y="473"/>
                  </a:cubicBezTo>
                  <a:cubicBezTo>
                    <a:pt x="1250" y="487"/>
                    <a:pt x="1247" y="500"/>
                    <a:pt x="1240" y="512"/>
                  </a:cubicBezTo>
                  <a:cubicBezTo>
                    <a:pt x="1233" y="524"/>
                    <a:pt x="1224" y="533"/>
                    <a:pt x="1212" y="540"/>
                  </a:cubicBezTo>
                  <a:close/>
                  <a:moveTo>
                    <a:pt x="1071" y="953"/>
                  </a:moveTo>
                  <a:lnTo>
                    <a:pt x="806" y="801"/>
                  </a:lnTo>
                  <a:lnTo>
                    <a:pt x="806" y="801"/>
                  </a:lnTo>
                  <a:cubicBezTo>
                    <a:pt x="793" y="794"/>
                    <a:pt x="781" y="791"/>
                    <a:pt x="766" y="791"/>
                  </a:cubicBezTo>
                  <a:cubicBezTo>
                    <a:pt x="764" y="791"/>
                    <a:pt x="763" y="791"/>
                    <a:pt x="761" y="791"/>
                  </a:cubicBezTo>
                  <a:lnTo>
                    <a:pt x="761" y="791"/>
                  </a:lnTo>
                  <a:cubicBezTo>
                    <a:pt x="748" y="792"/>
                    <a:pt x="738" y="795"/>
                    <a:pt x="727" y="801"/>
                  </a:cubicBezTo>
                  <a:cubicBezTo>
                    <a:pt x="715" y="808"/>
                    <a:pt x="706" y="817"/>
                    <a:pt x="699" y="830"/>
                  </a:cubicBezTo>
                  <a:cubicBezTo>
                    <a:pt x="692" y="842"/>
                    <a:pt x="688" y="854"/>
                    <a:pt x="688" y="868"/>
                  </a:cubicBezTo>
                  <a:lnTo>
                    <a:pt x="688" y="1174"/>
                  </a:lnTo>
                  <a:lnTo>
                    <a:pt x="688" y="1174"/>
                  </a:lnTo>
                  <a:cubicBezTo>
                    <a:pt x="688" y="1188"/>
                    <a:pt x="692" y="1200"/>
                    <a:pt x="699" y="1213"/>
                  </a:cubicBezTo>
                  <a:cubicBezTo>
                    <a:pt x="706" y="1225"/>
                    <a:pt x="714" y="1234"/>
                    <a:pt x="727" y="1241"/>
                  </a:cubicBezTo>
                  <a:cubicBezTo>
                    <a:pt x="739" y="1248"/>
                    <a:pt x="751" y="1252"/>
                    <a:pt x="766" y="1252"/>
                  </a:cubicBezTo>
                  <a:cubicBezTo>
                    <a:pt x="780" y="1252"/>
                    <a:pt x="792" y="1248"/>
                    <a:pt x="805" y="1241"/>
                  </a:cubicBezTo>
                  <a:cubicBezTo>
                    <a:pt x="817" y="1234"/>
                    <a:pt x="827" y="1225"/>
                    <a:pt x="834" y="1213"/>
                  </a:cubicBezTo>
                  <a:cubicBezTo>
                    <a:pt x="841" y="1200"/>
                    <a:pt x="844" y="1188"/>
                    <a:pt x="844" y="1174"/>
                  </a:cubicBezTo>
                  <a:lnTo>
                    <a:pt x="844" y="1003"/>
                  </a:lnTo>
                  <a:lnTo>
                    <a:pt x="993" y="1088"/>
                  </a:lnTo>
                  <a:lnTo>
                    <a:pt x="993" y="1088"/>
                  </a:lnTo>
                  <a:cubicBezTo>
                    <a:pt x="994" y="1089"/>
                    <a:pt x="995" y="1089"/>
                    <a:pt x="996" y="1090"/>
                  </a:cubicBezTo>
                  <a:cubicBezTo>
                    <a:pt x="1008" y="1097"/>
                    <a:pt x="1020" y="1100"/>
                    <a:pt x="1035" y="1100"/>
                  </a:cubicBezTo>
                  <a:cubicBezTo>
                    <a:pt x="1049" y="1100"/>
                    <a:pt x="1061" y="1097"/>
                    <a:pt x="1074" y="1090"/>
                  </a:cubicBezTo>
                  <a:cubicBezTo>
                    <a:pt x="1086" y="1083"/>
                    <a:pt x="1094" y="1073"/>
                    <a:pt x="1102" y="1061"/>
                  </a:cubicBezTo>
                  <a:cubicBezTo>
                    <a:pt x="1109" y="1048"/>
                    <a:pt x="1113" y="1036"/>
                    <a:pt x="1113" y="1022"/>
                  </a:cubicBezTo>
                  <a:cubicBezTo>
                    <a:pt x="1113" y="1007"/>
                    <a:pt x="1109" y="995"/>
                    <a:pt x="1102" y="983"/>
                  </a:cubicBezTo>
                  <a:cubicBezTo>
                    <a:pt x="1094" y="970"/>
                    <a:pt x="1086" y="962"/>
                    <a:pt x="1074" y="955"/>
                  </a:cubicBezTo>
                  <a:cubicBezTo>
                    <a:pt x="1073" y="954"/>
                    <a:pt x="1072" y="954"/>
                    <a:pt x="1071" y="953"/>
                  </a:cubicBezTo>
                  <a:close/>
                  <a:moveTo>
                    <a:pt x="765" y="655"/>
                  </a:moveTo>
                  <a:lnTo>
                    <a:pt x="655" y="765"/>
                  </a:lnTo>
                  <a:lnTo>
                    <a:pt x="655" y="765"/>
                  </a:lnTo>
                  <a:cubicBezTo>
                    <a:pt x="654" y="766"/>
                    <a:pt x="652" y="767"/>
                    <a:pt x="651" y="768"/>
                  </a:cubicBezTo>
                  <a:cubicBezTo>
                    <a:pt x="648" y="769"/>
                    <a:pt x="645" y="770"/>
                    <a:pt x="641" y="770"/>
                  </a:cubicBezTo>
                  <a:lnTo>
                    <a:pt x="609" y="770"/>
                  </a:lnTo>
                  <a:lnTo>
                    <a:pt x="609" y="770"/>
                  </a:lnTo>
                  <a:cubicBezTo>
                    <a:pt x="605" y="770"/>
                    <a:pt x="601" y="769"/>
                    <a:pt x="598" y="768"/>
                  </a:cubicBezTo>
                  <a:cubicBezTo>
                    <a:pt x="596" y="767"/>
                    <a:pt x="596" y="766"/>
                    <a:pt x="594" y="765"/>
                  </a:cubicBezTo>
                  <a:lnTo>
                    <a:pt x="485" y="655"/>
                  </a:lnTo>
                  <a:lnTo>
                    <a:pt x="485" y="655"/>
                  </a:lnTo>
                  <a:cubicBezTo>
                    <a:pt x="483" y="654"/>
                    <a:pt x="482" y="653"/>
                    <a:pt x="482" y="652"/>
                  </a:cubicBezTo>
                  <a:cubicBezTo>
                    <a:pt x="479" y="649"/>
                    <a:pt x="479" y="645"/>
                    <a:pt x="479" y="642"/>
                  </a:cubicBezTo>
                  <a:lnTo>
                    <a:pt x="479" y="609"/>
                  </a:lnTo>
                  <a:lnTo>
                    <a:pt x="479" y="609"/>
                  </a:lnTo>
                  <a:cubicBezTo>
                    <a:pt x="479" y="606"/>
                    <a:pt x="480" y="603"/>
                    <a:pt x="482" y="600"/>
                  </a:cubicBezTo>
                  <a:cubicBezTo>
                    <a:pt x="482" y="598"/>
                    <a:pt x="483" y="597"/>
                    <a:pt x="485" y="596"/>
                  </a:cubicBezTo>
                  <a:lnTo>
                    <a:pt x="594" y="486"/>
                  </a:lnTo>
                  <a:lnTo>
                    <a:pt x="594" y="486"/>
                  </a:lnTo>
                  <a:cubicBezTo>
                    <a:pt x="596" y="485"/>
                    <a:pt x="596" y="483"/>
                    <a:pt x="598" y="483"/>
                  </a:cubicBezTo>
                  <a:cubicBezTo>
                    <a:pt x="601" y="480"/>
                    <a:pt x="605" y="480"/>
                    <a:pt x="609" y="480"/>
                  </a:cubicBezTo>
                  <a:lnTo>
                    <a:pt x="641" y="480"/>
                  </a:lnTo>
                  <a:lnTo>
                    <a:pt x="641" y="480"/>
                  </a:lnTo>
                  <a:cubicBezTo>
                    <a:pt x="645" y="480"/>
                    <a:pt x="648" y="481"/>
                    <a:pt x="651" y="483"/>
                  </a:cubicBezTo>
                  <a:cubicBezTo>
                    <a:pt x="652" y="484"/>
                    <a:pt x="654" y="485"/>
                    <a:pt x="655" y="486"/>
                  </a:cubicBezTo>
                  <a:lnTo>
                    <a:pt x="765" y="596"/>
                  </a:lnTo>
                  <a:lnTo>
                    <a:pt x="765" y="596"/>
                  </a:lnTo>
                  <a:cubicBezTo>
                    <a:pt x="766" y="597"/>
                    <a:pt x="767" y="598"/>
                    <a:pt x="768" y="599"/>
                  </a:cubicBezTo>
                  <a:cubicBezTo>
                    <a:pt x="770" y="603"/>
                    <a:pt x="771" y="606"/>
                    <a:pt x="771" y="609"/>
                  </a:cubicBezTo>
                  <a:lnTo>
                    <a:pt x="771" y="642"/>
                  </a:lnTo>
                  <a:lnTo>
                    <a:pt x="771" y="642"/>
                  </a:lnTo>
                  <a:cubicBezTo>
                    <a:pt x="770" y="646"/>
                    <a:pt x="769" y="649"/>
                    <a:pt x="768" y="652"/>
                  </a:cubicBezTo>
                  <a:cubicBezTo>
                    <a:pt x="767" y="653"/>
                    <a:pt x="766" y="654"/>
                    <a:pt x="765" y="655"/>
                  </a:cubicBezTo>
                  <a:close/>
                  <a:moveTo>
                    <a:pt x="677" y="625"/>
                  </a:moveTo>
                  <a:lnTo>
                    <a:pt x="677" y="625"/>
                  </a:lnTo>
                  <a:cubicBezTo>
                    <a:pt x="677" y="621"/>
                    <a:pt x="675" y="619"/>
                    <a:pt x="674" y="616"/>
                  </a:cubicBezTo>
                  <a:cubicBezTo>
                    <a:pt x="672" y="614"/>
                    <a:pt x="672" y="612"/>
                    <a:pt x="671" y="611"/>
                  </a:cubicBezTo>
                  <a:lnTo>
                    <a:pt x="639" y="579"/>
                  </a:lnTo>
                  <a:lnTo>
                    <a:pt x="639" y="579"/>
                  </a:lnTo>
                  <a:cubicBezTo>
                    <a:pt x="638" y="578"/>
                    <a:pt x="635" y="577"/>
                    <a:pt x="635" y="577"/>
                  </a:cubicBezTo>
                  <a:cubicBezTo>
                    <a:pt x="631" y="575"/>
                    <a:pt x="629" y="574"/>
                    <a:pt x="625" y="574"/>
                  </a:cubicBezTo>
                  <a:lnTo>
                    <a:pt x="624" y="574"/>
                  </a:lnTo>
                  <a:lnTo>
                    <a:pt x="624" y="574"/>
                  </a:lnTo>
                  <a:cubicBezTo>
                    <a:pt x="620" y="574"/>
                    <a:pt x="617" y="575"/>
                    <a:pt x="614" y="577"/>
                  </a:cubicBezTo>
                  <a:cubicBezTo>
                    <a:pt x="613" y="577"/>
                    <a:pt x="612" y="578"/>
                    <a:pt x="610" y="579"/>
                  </a:cubicBezTo>
                  <a:lnTo>
                    <a:pt x="578" y="611"/>
                  </a:lnTo>
                  <a:lnTo>
                    <a:pt x="578" y="611"/>
                  </a:lnTo>
                  <a:cubicBezTo>
                    <a:pt x="577" y="612"/>
                    <a:pt x="576" y="613"/>
                    <a:pt x="576" y="615"/>
                  </a:cubicBezTo>
                  <a:cubicBezTo>
                    <a:pt x="574" y="618"/>
                    <a:pt x="573" y="621"/>
                    <a:pt x="573" y="625"/>
                  </a:cubicBezTo>
                  <a:lnTo>
                    <a:pt x="573" y="626"/>
                  </a:lnTo>
                  <a:lnTo>
                    <a:pt x="573" y="626"/>
                  </a:lnTo>
                  <a:cubicBezTo>
                    <a:pt x="573" y="629"/>
                    <a:pt x="573" y="632"/>
                    <a:pt x="575" y="636"/>
                  </a:cubicBezTo>
                  <a:cubicBezTo>
                    <a:pt x="575" y="637"/>
                    <a:pt x="577" y="638"/>
                    <a:pt x="578" y="640"/>
                  </a:cubicBezTo>
                  <a:lnTo>
                    <a:pt x="610" y="671"/>
                  </a:lnTo>
                  <a:lnTo>
                    <a:pt x="610" y="671"/>
                  </a:lnTo>
                  <a:cubicBezTo>
                    <a:pt x="612" y="673"/>
                    <a:pt x="613" y="673"/>
                    <a:pt x="614" y="674"/>
                  </a:cubicBezTo>
                  <a:cubicBezTo>
                    <a:pt x="617" y="675"/>
                    <a:pt x="620" y="677"/>
                    <a:pt x="624" y="677"/>
                  </a:cubicBezTo>
                  <a:lnTo>
                    <a:pt x="625" y="677"/>
                  </a:lnTo>
                  <a:lnTo>
                    <a:pt x="625" y="677"/>
                  </a:lnTo>
                  <a:cubicBezTo>
                    <a:pt x="629" y="677"/>
                    <a:pt x="631" y="675"/>
                    <a:pt x="635" y="674"/>
                  </a:cubicBezTo>
                  <a:cubicBezTo>
                    <a:pt x="635" y="673"/>
                    <a:pt x="638" y="673"/>
                    <a:pt x="639" y="671"/>
                  </a:cubicBezTo>
                  <a:lnTo>
                    <a:pt x="671" y="640"/>
                  </a:lnTo>
                  <a:lnTo>
                    <a:pt x="671" y="640"/>
                  </a:lnTo>
                  <a:cubicBezTo>
                    <a:pt x="672" y="638"/>
                    <a:pt x="672" y="637"/>
                    <a:pt x="674" y="635"/>
                  </a:cubicBezTo>
                  <a:cubicBezTo>
                    <a:pt x="675" y="632"/>
                    <a:pt x="677" y="629"/>
                    <a:pt x="677" y="626"/>
                  </a:cubicBezTo>
                  <a:lnTo>
                    <a:pt x="677" y="625"/>
                  </a:lnTo>
                  <a:close/>
                  <a:moveTo>
                    <a:pt x="178" y="297"/>
                  </a:moveTo>
                  <a:lnTo>
                    <a:pt x="444" y="449"/>
                  </a:lnTo>
                  <a:lnTo>
                    <a:pt x="444" y="449"/>
                  </a:lnTo>
                  <a:lnTo>
                    <a:pt x="444" y="450"/>
                  </a:lnTo>
                  <a:cubicBezTo>
                    <a:pt x="456" y="457"/>
                    <a:pt x="468" y="460"/>
                    <a:pt x="483" y="460"/>
                  </a:cubicBezTo>
                  <a:cubicBezTo>
                    <a:pt x="497" y="460"/>
                    <a:pt x="509" y="457"/>
                    <a:pt x="522" y="450"/>
                  </a:cubicBezTo>
                  <a:cubicBezTo>
                    <a:pt x="534" y="442"/>
                    <a:pt x="542" y="433"/>
                    <a:pt x="550" y="421"/>
                  </a:cubicBezTo>
                  <a:cubicBezTo>
                    <a:pt x="557" y="409"/>
                    <a:pt x="561" y="397"/>
                    <a:pt x="561" y="382"/>
                  </a:cubicBezTo>
                  <a:lnTo>
                    <a:pt x="561" y="78"/>
                  </a:lnTo>
                  <a:lnTo>
                    <a:pt x="561" y="78"/>
                  </a:lnTo>
                  <a:lnTo>
                    <a:pt x="561" y="78"/>
                  </a:lnTo>
                  <a:cubicBezTo>
                    <a:pt x="561" y="63"/>
                    <a:pt x="557" y="51"/>
                    <a:pt x="550" y="39"/>
                  </a:cubicBezTo>
                  <a:cubicBezTo>
                    <a:pt x="542" y="26"/>
                    <a:pt x="534" y="17"/>
                    <a:pt x="522" y="10"/>
                  </a:cubicBezTo>
                  <a:cubicBezTo>
                    <a:pt x="509" y="3"/>
                    <a:pt x="497" y="0"/>
                    <a:pt x="483" y="0"/>
                  </a:cubicBezTo>
                  <a:cubicBezTo>
                    <a:pt x="468" y="0"/>
                    <a:pt x="456" y="3"/>
                    <a:pt x="444" y="10"/>
                  </a:cubicBezTo>
                  <a:cubicBezTo>
                    <a:pt x="431" y="17"/>
                    <a:pt x="422" y="26"/>
                    <a:pt x="415" y="39"/>
                  </a:cubicBezTo>
                  <a:cubicBezTo>
                    <a:pt x="408" y="51"/>
                    <a:pt x="405" y="63"/>
                    <a:pt x="405" y="78"/>
                  </a:cubicBezTo>
                  <a:lnTo>
                    <a:pt x="405" y="248"/>
                  </a:lnTo>
                  <a:lnTo>
                    <a:pt x="256" y="162"/>
                  </a:lnTo>
                  <a:lnTo>
                    <a:pt x="256" y="162"/>
                  </a:lnTo>
                  <a:cubicBezTo>
                    <a:pt x="244" y="155"/>
                    <a:pt x="232" y="152"/>
                    <a:pt x="218" y="152"/>
                  </a:cubicBezTo>
                  <a:cubicBezTo>
                    <a:pt x="203" y="152"/>
                    <a:pt x="191" y="156"/>
                    <a:pt x="178" y="163"/>
                  </a:cubicBezTo>
                  <a:cubicBezTo>
                    <a:pt x="166" y="170"/>
                    <a:pt x="157" y="179"/>
                    <a:pt x="150" y="191"/>
                  </a:cubicBezTo>
                  <a:lnTo>
                    <a:pt x="150" y="191"/>
                  </a:lnTo>
                  <a:lnTo>
                    <a:pt x="150" y="191"/>
                  </a:lnTo>
                  <a:cubicBezTo>
                    <a:pt x="142" y="204"/>
                    <a:pt x="139" y="216"/>
                    <a:pt x="139" y="230"/>
                  </a:cubicBezTo>
                  <a:cubicBezTo>
                    <a:pt x="139" y="244"/>
                    <a:pt x="142" y="256"/>
                    <a:pt x="150" y="269"/>
                  </a:cubicBezTo>
                  <a:cubicBezTo>
                    <a:pt x="157" y="281"/>
                    <a:pt x="166" y="290"/>
                    <a:pt x="178" y="297"/>
                  </a:cubicBezTo>
                  <a:close/>
                  <a:moveTo>
                    <a:pt x="761" y="460"/>
                  </a:moveTo>
                  <a:lnTo>
                    <a:pt x="761" y="460"/>
                  </a:lnTo>
                  <a:cubicBezTo>
                    <a:pt x="763" y="460"/>
                    <a:pt x="765" y="460"/>
                    <a:pt x="767" y="460"/>
                  </a:cubicBezTo>
                  <a:cubicBezTo>
                    <a:pt x="781" y="460"/>
                    <a:pt x="793" y="457"/>
                    <a:pt x="805" y="450"/>
                  </a:cubicBezTo>
                  <a:cubicBezTo>
                    <a:pt x="805" y="450"/>
                    <a:pt x="805" y="450"/>
                    <a:pt x="806" y="449"/>
                  </a:cubicBezTo>
                  <a:lnTo>
                    <a:pt x="1071" y="297"/>
                  </a:lnTo>
                  <a:lnTo>
                    <a:pt x="1071" y="297"/>
                  </a:lnTo>
                  <a:lnTo>
                    <a:pt x="1071" y="297"/>
                  </a:lnTo>
                  <a:cubicBezTo>
                    <a:pt x="1084" y="290"/>
                    <a:pt x="1093" y="281"/>
                    <a:pt x="1100" y="269"/>
                  </a:cubicBezTo>
                  <a:cubicBezTo>
                    <a:pt x="1107" y="256"/>
                    <a:pt x="1110" y="244"/>
                    <a:pt x="1110" y="230"/>
                  </a:cubicBezTo>
                  <a:cubicBezTo>
                    <a:pt x="1110" y="216"/>
                    <a:pt x="1107" y="204"/>
                    <a:pt x="1100" y="191"/>
                  </a:cubicBezTo>
                  <a:lnTo>
                    <a:pt x="1099" y="191"/>
                  </a:lnTo>
                  <a:lnTo>
                    <a:pt x="1099" y="191"/>
                  </a:lnTo>
                  <a:cubicBezTo>
                    <a:pt x="1092" y="179"/>
                    <a:pt x="1083" y="170"/>
                    <a:pt x="1071" y="163"/>
                  </a:cubicBezTo>
                  <a:cubicBezTo>
                    <a:pt x="1058" y="156"/>
                    <a:pt x="1046" y="152"/>
                    <a:pt x="1032" y="152"/>
                  </a:cubicBezTo>
                  <a:cubicBezTo>
                    <a:pt x="1017" y="152"/>
                    <a:pt x="1005" y="155"/>
                    <a:pt x="993" y="162"/>
                  </a:cubicBezTo>
                  <a:lnTo>
                    <a:pt x="844" y="248"/>
                  </a:lnTo>
                  <a:lnTo>
                    <a:pt x="844" y="78"/>
                  </a:lnTo>
                  <a:lnTo>
                    <a:pt x="844" y="78"/>
                  </a:lnTo>
                  <a:lnTo>
                    <a:pt x="844" y="78"/>
                  </a:lnTo>
                  <a:cubicBezTo>
                    <a:pt x="844" y="63"/>
                    <a:pt x="841" y="51"/>
                    <a:pt x="834" y="39"/>
                  </a:cubicBezTo>
                  <a:cubicBezTo>
                    <a:pt x="827" y="26"/>
                    <a:pt x="817" y="17"/>
                    <a:pt x="805" y="10"/>
                  </a:cubicBezTo>
                  <a:cubicBezTo>
                    <a:pt x="792" y="3"/>
                    <a:pt x="780" y="0"/>
                    <a:pt x="766" y="0"/>
                  </a:cubicBezTo>
                  <a:cubicBezTo>
                    <a:pt x="751" y="0"/>
                    <a:pt x="739" y="3"/>
                    <a:pt x="727" y="10"/>
                  </a:cubicBezTo>
                  <a:cubicBezTo>
                    <a:pt x="714" y="17"/>
                    <a:pt x="706" y="26"/>
                    <a:pt x="699" y="39"/>
                  </a:cubicBezTo>
                  <a:cubicBezTo>
                    <a:pt x="692" y="51"/>
                    <a:pt x="688" y="63"/>
                    <a:pt x="688" y="78"/>
                  </a:cubicBezTo>
                  <a:lnTo>
                    <a:pt x="688" y="382"/>
                  </a:lnTo>
                  <a:lnTo>
                    <a:pt x="688" y="382"/>
                  </a:lnTo>
                  <a:cubicBezTo>
                    <a:pt x="688" y="396"/>
                    <a:pt x="692" y="409"/>
                    <a:pt x="699" y="421"/>
                  </a:cubicBezTo>
                  <a:cubicBezTo>
                    <a:pt x="706" y="433"/>
                    <a:pt x="715" y="442"/>
                    <a:pt x="727" y="449"/>
                  </a:cubicBezTo>
                  <a:cubicBezTo>
                    <a:pt x="738" y="456"/>
                    <a:pt x="748" y="459"/>
                    <a:pt x="761" y="460"/>
                  </a:cubicBezTo>
                  <a:close/>
                  <a:moveTo>
                    <a:pt x="489" y="791"/>
                  </a:moveTo>
                  <a:lnTo>
                    <a:pt x="489" y="791"/>
                  </a:lnTo>
                  <a:cubicBezTo>
                    <a:pt x="487" y="791"/>
                    <a:pt x="485" y="791"/>
                    <a:pt x="483" y="791"/>
                  </a:cubicBezTo>
                  <a:cubicBezTo>
                    <a:pt x="469" y="791"/>
                    <a:pt x="456" y="794"/>
                    <a:pt x="444" y="801"/>
                  </a:cubicBezTo>
                  <a:lnTo>
                    <a:pt x="178" y="953"/>
                  </a:lnTo>
                  <a:lnTo>
                    <a:pt x="178" y="953"/>
                  </a:lnTo>
                  <a:cubicBezTo>
                    <a:pt x="167" y="960"/>
                    <a:pt x="159" y="969"/>
                    <a:pt x="153" y="980"/>
                  </a:cubicBezTo>
                  <a:cubicBezTo>
                    <a:pt x="145" y="992"/>
                    <a:pt x="142" y="1005"/>
                    <a:pt x="142" y="1019"/>
                  </a:cubicBezTo>
                  <a:cubicBezTo>
                    <a:pt x="142" y="1033"/>
                    <a:pt x="145" y="1046"/>
                    <a:pt x="153" y="1058"/>
                  </a:cubicBezTo>
                  <a:cubicBezTo>
                    <a:pt x="160" y="1070"/>
                    <a:pt x="168" y="1079"/>
                    <a:pt x="181" y="1087"/>
                  </a:cubicBezTo>
                  <a:cubicBezTo>
                    <a:pt x="193" y="1094"/>
                    <a:pt x="206" y="1097"/>
                    <a:pt x="220" y="1097"/>
                  </a:cubicBezTo>
                  <a:cubicBezTo>
                    <a:pt x="233" y="1097"/>
                    <a:pt x="245" y="1094"/>
                    <a:pt x="256" y="1088"/>
                  </a:cubicBezTo>
                  <a:lnTo>
                    <a:pt x="405" y="1003"/>
                  </a:lnTo>
                  <a:lnTo>
                    <a:pt x="405" y="1174"/>
                  </a:lnTo>
                  <a:lnTo>
                    <a:pt x="405" y="1174"/>
                  </a:lnTo>
                  <a:cubicBezTo>
                    <a:pt x="405" y="1188"/>
                    <a:pt x="408" y="1200"/>
                    <a:pt x="415" y="1213"/>
                  </a:cubicBezTo>
                  <a:cubicBezTo>
                    <a:pt x="422" y="1225"/>
                    <a:pt x="431" y="1234"/>
                    <a:pt x="444" y="1241"/>
                  </a:cubicBezTo>
                  <a:cubicBezTo>
                    <a:pt x="456" y="1248"/>
                    <a:pt x="468" y="1252"/>
                    <a:pt x="483" y="1252"/>
                  </a:cubicBezTo>
                  <a:cubicBezTo>
                    <a:pt x="497" y="1252"/>
                    <a:pt x="509" y="1248"/>
                    <a:pt x="522" y="1241"/>
                  </a:cubicBezTo>
                  <a:cubicBezTo>
                    <a:pt x="534" y="1234"/>
                    <a:pt x="542" y="1225"/>
                    <a:pt x="550" y="1213"/>
                  </a:cubicBezTo>
                  <a:cubicBezTo>
                    <a:pt x="557" y="1200"/>
                    <a:pt x="561" y="1188"/>
                    <a:pt x="561" y="1174"/>
                  </a:cubicBezTo>
                  <a:lnTo>
                    <a:pt x="561" y="868"/>
                  </a:lnTo>
                  <a:lnTo>
                    <a:pt x="561" y="868"/>
                  </a:lnTo>
                  <a:lnTo>
                    <a:pt x="561" y="868"/>
                  </a:lnTo>
                  <a:cubicBezTo>
                    <a:pt x="561" y="854"/>
                    <a:pt x="557" y="841"/>
                    <a:pt x="550" y="829"/>
                  </a:cubicBezTo>
                  <a:cubicBezTo>
                    <a:pt x="542" y="816"/>
                    <a:pt x="534" y="808"/>
                    <a:pt x="522" y="801"/>
                  </a:cubicBezTo>
                  <a:cubicBezTo>
                    <a:pt x="512" y="795"/>
                    <a:pt x="501" y="792"/>
                    <a:pt x="489" y="791"/>
                  </a:cubicBezTo>
                  <a:close/>
                  <a:moveTo>
                    <a:pt x="417" y="648"/>
                  </a:moveTo>
                  <a:lnTo>
                    <a:pt x="417" y="648"/>
                  </a:lnTo>
                  <a:cubicBezTo>
                    <a:pt x="419" y="641"/>
                    <a:pt x="420" y="635"/>
                    <a:pt x="420" y="627"/>
                  </a:cubicBezTo>
                  <a:cubicBezTo>
                    <a:pt x="420" y="626"/>
                    <a:pt x="420" y="625"/>
                    <a:pt x="420" y="623"/>
                  </a:cubicBezTo>
                  <a:lnTo>
                    <a:pt x="420" y="623"/>
                  </a:lnTo>
                  <a:lnTo>
                    <a:pt x="420" y="622"/>
                  </a:lnTo>
                  <a:cubicBezTo>
                    <a:pt x="420" y="616"/>
                    <a:pt x="419" y="610"/>
                    <a:pt x="417" y="605"/>
                  </a:cubicBezTo>
                  <a:lnTo>
                    <a:pt x="417" y="605"/>
                  </a:lnTo>
                  <a:cubicBezTo>
                    <a:pt x="416" y="598"/>
                    <a:pt x="413" y="592"/>
                    <a:pt x="410" y="586"/>
                  </a:cubicBezTo>
                  <a:cubicBezTo>
                    <a:pt x="403" y="574"/>
                    <a:pt x="394" y="565"/>
                    <a:pt x="382" y="558"/>
                  </a:cubicBezTo>
                  <a:lnTo>
                    <a:pt x="382" y="558"/>
                  </a:lnTo>
                  <a:lnTo>
                    <a:pt x="116" y="406"/>
                  </a:lnTo>
                  <a:lnTo>
                    <a:pt x="116" y="406"/>
                  </a:lnTo>
                  <a:cubicBezTo>
                    <a:pt x="105" y="399"/>
                    <a:pt x="93" y="397"/>
                    <a:pt x="80" y="397"/>
                  </a:cubicBezTo>
                  <a:cubicBezTo>
                    <a:pt x="66" y="397"/>
                    <a:pt x="53" y="400"/>
                    <a:pt x="41" y="407"/>
                  </a:cubicBezTo>
                  <a:cubicBezTo>
                    <a:pt x="28" y="414"/>
                    <a:pt x="20" y="423"/>
                    <a:pt x="13" y="436"/>
                  </a:cubicBezTo>
                  <a:cubicBezTo>
                    <a:pt x="5" y="448"/>
                    <a:pt x="2" y="460"/>
                    <a:pt x="2" y="475"/>
                  </a:cubicBezTo>
                  <a:cubicBezTo>
                    <a:pt x="2" y="489"/>
                    <a:pt x="5" y="501"/>
                    <a:pt x="13" y="514"/>
                  </a:cubicBezTo>
                  <a:cubicBezTo>
                    <a:pt x="19" y="525"/>
                    <a:pt x="27" y="533"/>
                    <a:pt x="38" y="540"/>
                  </a:cubicBezTo>
                  <a:lnTo>
                    <a:pt x="186" y="625"/>
                  </a:lnTo>
                  <a:lnTo>
                    <a:pt x="38" y="711"/>
                  </a:lnTo>
                  <a:lnTo>
                    <a:pt x="38" y="711"/>
                  </a:lnTo>
                  <a:cubicBezTo>
                    <a:pt x="26" y="718"/>
                    <a:pt x="17" y="727"/>
                    <a:pt x="10" y="739"/>
                  </a:cubicBezTo>
                  <a:cubicBezTo>
                    <a:pt x="3" y="751"/>
                    <a:pt x="0" y="764"/>
                    <a:pt x="0" y="778"/>
                  </a:cubicBezTo>
                  <a:cubicBezTo>
                    <a:pt x="0" y="792"/>
                    <a:pt x="3" y="804"/>
                    <a:pt x="10" y="817"/>
                  </a:cubicBezTo>
                  <a:cubicBezTo>
                    <a:pt x="17" y="829"/>
                    <a:pt x="25" y="838"/>
                    <a:pt x="38" y="845"/>
                  </a:cubicBezTo>
                  <a:cubicBezTo>
                    <a:pt x="50" y="852"/>
                    <a:pt x="62" y="856"/>
                    <a:pt x="77" y="856"/>
                  </a:cubicBezTo>
                  <a:cubicBezTo>
                    <a:pt x="91" y="856"/>
                    <a:pt x="104" y="852"/>
                    <a:pt x="116" y="845"/>
                  </a:cubicBezTo>
                  <a:lnTo>
                    <a:pt x="116" y="845"/>
                  </a:lnTo>
                  <a:lnTo>
                    <a:pt x="382" y="692"/>
                  </a:lnTo>
                  <a:lnTo>
                    <a:pt x="382" y="692"/>
                  </a:lnTo>
                  <a:cubicBezTo>
                    <a:pt x="394" y="685"/>
                    <a:pt x="402" y="677"/>
                    <a:pt x="410" y="664"/>
                  </a:cubicBezTo>
                  <a:cubicBezTo>
                    <a:pt x="412" y="659"/>
                    <a:pt x="415" y="654"/>
                    <a:pt x="417" y="648"/>
                  </a:cubicBezTo>
                  <a:close/>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81" name="Google Shape;281;p185"/>
            <p:cNvSpPr/>
            <p:nvPr/>
          </p:nvSpPr>
          <p:spPr>
            <a:xfrm>
              <a:off x="4288900" y="1436419"/>
              <a:ext cx="575600" cy="688422"/>
            </a:xfrm>
            <a:custGeom>
              <a:avLst/>
              <a:gdLst/>
              <a:ahLst/>
              <a:cxnLst/>
              <a:rect l="l" t="t" r="r" b="b"/>
              <a:pathLst>
                <a:path w="2429" h="2904" extrusionOk="0">
                  <a:moveTo>
                    <a:pt x="2324" y="2866"/>
                  </a:moveTo>
                  <a:lnTo>
                    <a:pt x="2334" y="2869"/>
                  </a:lnTo>
                  <a:lnTo>
                    <a:pt x="2335" y="2869"/>
                  </a:lnTo>
                  <a:lnTo>
                    <a:pt x="2346" y="2872"/>
                  </a:lnTo>
                  <a:lnTo>
                    <a:pt x="2428" y="2903"/>
                  </a:lnTo>
                  <a:lnTo>
                    <a:pt x="2428" y="178"/>
                  </a:lnTo>
                  <a:lnTo>
                    <a:pt x="2428" y="178"/>
                  </a:lnTo>
                  <a:lnTo>
                    <a:pt x="2428" y="178"/>
                  </a:lnTo>
                  <a:cubicBezTo>
                    <a:pt x="2428" y="145"/>
                    <a:pt x="2421" y="117"/>
                    <a:pt x="2404" y="89"/>
                  </a:cubicBezTo>
                  <a:cubicBezTo>
                    <a:pt x="2388" y="60"/>
                    <a:pt x="2368" y="40"/>
                    <a:pt x="2339" y="24"/>
                  </a:cubicBezTo>
                  <a:cubicBezTo>
                    <a:pt x="2311" y="7"/>
                    <a:pt x="2283" y="0"/>
                    <a:pt x="2250" y="0"/>
                  </a:cubicBezTo>
                  <a:lnTo>
                    <a:pt x="2250" y="0"/>
                  </a:lnTo>
                  <a:lnTo>
                    <a:pt x="178" y="0"/>
                  </a:lnTo>
                  <a:lnTo>
                    <a:pt x="178" y="0"/>
                  </a:lnTo>
                  <a:lnTo>
                    <a:pt x="178" y="0"/>
                  </a:lnTo>
                  <a:cubicBezTo>
                    <a:pt x="145" y="0"/>
                    <a:pt x="117" y="7"/>
                    <a:pt x="89" y="24"/>
                  </a:cubicBezTo>
                  <a:cubicBezTo>
                    <a:pt x="60" y="40"/>
                    <a:pt x="40" y="60"/>
                    <a:pt x="24" y="89"/>
                  </a:cubicBezTo>
                  <a:cubicBezTo>
                    <a:pt x="7" y="117"/>
                    <a:pt x="0" y="145"/>
                    <a:pt x="0" y="178"/>
                  </a:cubicBezTo>
                  <a:lnTo>
                    <a:pt x="0" y="2903"/>
                  </a:lnTo>
                  <a:lnTo>
                    <a:pt x="83" y="2872"/>
                  </a:lnTo>
                  <a:lnTo>
                    <a:pt x="90" y="2870"/>
                  </a:lnTo>
                  <a:lnTo>
                    <a:pt x="95" y="2868"/>
                  </a:lnTo>
                  <a:lnTo>
                    <a:pt x="103" y="2866"/>
                  </a:lnTo>
                  <a:lnTo>
                    <a:pt x="108" y="2866"/>
                  </a:lnTo>
                  <a:lnTo>
                    <a:pt x="118" y="2865"/>
                  </a:lnTo>
                  <a:lnTo>
                    <a:pt x="118" y="178"/>
                  </a:lnTo>
                  <a:lnTo>
                    <a:pt x="118" y="178"/>
                  </a:lnTo>
                  <a:cubicBezTo>
                    <a:pt x="118" y="167"/>
                    <a:pt x="120" y="158"/>
                    <a:pt x="126" y="149"/>
                  </a:cubicBezTo>
                  <a:cubicBezTo>
                    <a:pt x="131" y="139"/>
                    <a:pt x="139" y="132"/>
                    <a:pt x="148" y="127"/>
                  </a:cubicBezTo>
                  <a:cubicBezTo>
                    <a:pt x="157" y="121"/>
                    <a:pt x="167" y="119"/>
                    <a:pt x="178" y="119"/>
                  </a:cubicBezTo>
                  <a:lnTo>
                    <a:pt x="178" y="119"/>
                  </a:lnTo>
                  <a:lnTo>
                    <a:pt x="2250" y="119"/>
                  </a:lnTo>
                  <a:lnTo>
                    <a:pt x="2250" y="119"/>
                  </a:lnTo>
                  <a:cubicBezTo>
                    <a:pt x="2261" y="119"/>
                    <a:pt x="2270" y="122"/>
                    <a:pt x="2279" y="127"/>
                  </a:cubicBezTo>
                  <a:cubicBezTo>
                    <a:pt x="2289" y="132"/>
                    <a:pt x="2296" y="139"/>
                    <a:pt x="2301" y="149"/>
                  </a:cubicBezTo>
                  <a:cubicBezTo>
                    <a:pt x="2307" y="158"/>
                    <a:pt x="2309" y="167"/>
                    <a:pt x="2309" y="178"/>
                  </a:cubicBezTo>
                  <a:lnTo>
                    <a:pt x="2309" y="2865"/>
                  </a:lnTo>
                  <a:lnTo>
                    <a:pt x="2324" y="2866"/>
                  </a:lnTo>
                </a:path>
              </a:pathLst>
            </a:custGeom>
            <a:solidFill>
              <a:schemeClr val="dk2">
                <a:alpha val="87058"/>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sp>
        <p:nvSpPr>
          <p:cNvPr id="282" name="Google Shape;282;p185"/>
          <p:cNvSpPr txBox="1">
            <a:spLocks noGrp="1"/>
          </p:cNvSpPr>
          <p:nvPr>
            <p:ph type="body" idx="1"/>
          </p:nvPr>
        </p:nvSpPr>
        <p:spPr>
          <a:xfrm>
            <a:off x="285750" y="384572"/>
            <a:ext cx="8572500" cy="541800"/>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750"/>
              </a:spcBef>
              <a:spcAft>
                <a:spcPts val="0"/>
              </a:spcAft>
              <a:buClr>
                <a:schemeClr val="lt1"/>
              </a:buClr>
              <a:buSzPts val="2700"/>
              <a:buNone/>
              <a:defRPr sz="2700" b="1" i="0" cap="none">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3" name="Google Shape;283;p185"/>
          <p:cNvSpPr txBox="1">
            <a:spLocks noGrp="1"/>
          </p:cNvSpPr>
          <p:nvPr>
            <p:ph type="body" idx="2"/>
          </p:nvPr>
        </p:nvSpPr>
        <p:spPr>
          <a:xfrm>
            <a:off x="285750" y="946405"/>
            <a:ext cx="8572500" cy="294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lt1"/>
              </a:buClr>
              <a:buSzPts val="1600"/>
              <a:buNone/>
              <a:defRPr sz="1600">
                <a:solidFill>
                  <a:schemeClr val="lt1"/>
                </a:solidFill>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4" name="Google Shape;284;p185"/>
          <p:cNvSpPr txBox="1">
            <a:spLocks noGrp="1"/>
          </p:cNvSpPr>
          <p:nvPr>
            <p:ph type="sldNum" idx="12"/>
          </p:nvPr>
        </p:nvSpPr>
        <p:spPr>
          <a:xfrm>
            <a:off x="8467494" y="4847553"/>
            <a:ext cx="447600" cy="1848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85" name="Google Shape;285;p185"/>
          <p:cNvSpPr/>
          <p:nvPr/>
        </p:nvSpPr>
        <p:spPr>
          <a:xfrm>
            <a:off x="345196" y="4876043"/>
            <a:ext cx="143191" cy="130301"/>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286" name="Google Shape;286;p185"/>
          <p:cNvSpPr/>
          <p:nvPr/>
        </p:nvSpPr>
        <p:spPr>
          <a:xfrm>
            <a:off x="565331" y="4898914"/>
            <a:ext cx="18690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 2019 Snowflake Computing Inc. All Rights Reserved</a:t>
            </a:r>
            <a:endParaRPr sz="6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ulti-use layout no dice Dark SKO">
  <p:cSld name="Multi-use layout no dice Dark SKO">
    <p:spTree>
      <p:nvGrpSpPr>
        <p:cNvPr id="1" name="Shape 287"/>
        <p:cNvGrpSpPr/>
        <p:nvPr/>
      </p:nvGrpSpPr>
      <p:grpSpPr>
        <a:xfrm>
          <a:off x="0" y="0"/>
          <a:ext cx="0" cy="0"/>
          <a:chOff x="0" y="0"/>
          <a:chExt cx="0" cy="0"/>
        </a:xfrm>
      </p:grpSpPr>
      <p:sp>
        <p:nvSpPr>
          <p:cNvPr id="288" name="Google Shape;288;p186"/>
          <p:cNvSpPr txBox="1">
            <a:spLocks noGrp="1"/>
          </p:cNvSpPr>
          <p:nvPr>
            <p:ph type="body" idx="1"/>
          </p:nvPr>
        </p:nvSpPr>
        <p:spPr>
          <a:xfrm>
            <a:off x="285750" y="384572"/>
            <a:ext cx="8572500" cy="541800"/>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750"/>
              </a:spcBef>
              <a:spcAft>
                <a:spcPts val="0"/>
              </a:spcAft>
              <a:buClr>
                <a:schemeClr val="lt1"/>
              </a:buClr>
              <a:buSzPts val="2700"/>
              <a:buNone/>
              <a:defRPr sz="2700" b="1" i="0" cap="none">
                <a:latin typeface="Arial"/>
                <a:ea typeface="Arial"/>
                <a:cs typeface="Arial"/>
                <a:sym typeface="Arial"/>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9" name="Google Shape;289;p186"/>
          <p:cNvSpPr txBox="1">
            <a:spLocks noGrp="1"/>
          </p:cNvSpPr>
          <p:nvPr>
            <p:ph type="body" idx="2"/>
          </p:nvPr>
        </p:nvSpPr>
        <p:spPr>
          <a:xfrm>
            <a:off x="285750" y="946405"/>
            <a:ext cx="8572500" cy="294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lt1"/>
              </a:buClr>
              <a:buSzPts val="1600"/>
              <a:buNone/>
              <a:defRPr sz="1600">
                <a:solidFill>
                  <a:schemeClr val="lt1"/>
                </a:solidFill>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90" name="Google Shape;290;p186"/>
          <p:cNvSpPr txBox="1">
            <a:spLocks noGrp="1"/>
          </p:cNvSpPr>
          <p:nvPr>
            <p:ph type="sldNum" idx="12"/>
          </p:nvPr>
        </p:nvSpPr>
        <p:spPr>
          <a:xfrm>
            <a:off x="8467494" y="4847553"/>
            <a:ext cx="447600" cy="1848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1" name="Google Shape;291;p186"/>
          <p:cNvSpPr/>
          <p:nvPr/>
        </p:nvSpPr>
        <p:spPr>
          <a:xfrm>
            <a:off x="345196" y="4876043"/>
            <a:ext cx="143191" cy="130301"/>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292" name="Google Shape;292;p186"/>
          <p:cNvSpPr/>
          <p:nvPr/>
        </p:nvSpPr>
        <p:spPr>
          <a:xfrm>
            <a:off x="565331" y="4898914"/>
            <a:ext cx="18690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1"/>
                </a:solidFill>
                <a:latin typeface="Arial"/>
                <a:ea typeface="Arial"/>
                <a:cs typeface="Arial"/>
                <a:sym typeface="Arial"/>
              </a:rPr>
              <a:t>© 2019 Snowflake Computing Inc. All Rights Reserved</a:t>
            </a:r>
            <a:endParaRPr sz="6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plit Layout">
  <p:cSld name="Split Layout">
    <p:spTree>
      <p:nvGrpSpPr>
        <p:cNvPr id="1" name="Shape 18"/>
        <p:cNvGrpSpPr/>
        <p:nvPr/>
      </p:nvGrpSpPr>
      <p:grpSpPr>
        <a:xfrm>
          <a:off x="0" y="0"/>
          <a:ext cx="0" cy="0"/>
          <a:chOff x="0" y="0"/>
          <a:chExt cx="0" cy="0"/>
        </a:xfrm>
      </p:grpSpPr>
      <p:sp>
        <p:nvSpPr>
          <p:cNvPr id="19" name="Google Shape;19;p170"/>
          <p:cNvSpPr/>
          <p:nvPr/>
        </p:nvSpPr>
        <p:spPr>
          <a:xfrm>
            <a:off x="4572000" y="0"/>
            <a:ext cx="4572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 name="Google Shape;20;p170"/>
          <p:cNvSpPr/>
          <p:nvPr/>
        </p:nvSpPr>
        <p:spPr>
          <a:xfrm>
            <a:off x="6024563" y="257175"/>
            <a:ext cx="1488104" cy="1591866"/>
          </a:xfrm>
          <a:custGeom>
            <a:avLst/>
            <a:gdLst/>
            <a:ahLst/>
            <a:cxnLst/>
            <a:rect l="l" t="t" r="r" b="b"/>
            <a:pathLst>
              <a:path w="1950" h="2085" extrusionOk="0">
                <a:moveTo>
                  <a:pt x="402" y="0"/>
                </a:moveTo>
                <a:cubicBezTo>
                  <a:pt x="281" y="0"/>
                  <a:pt x="162" y="64"/>
                  <a:pt x="97" y="177"/>
                </a:cubicBezTo>
                <a:cubicBezTo>
                  <a:pt x="0" y="345"/>
                  <a:pt x="57" y="560"/>
                  <a:pt x="226" y="657"/>
                </a:cubicBezTo>
                <a:cubicBezTo>
                  <a:pt x="894" y="1043"/>
                  <a:pt x="894" y="1043"/>
                  <a:pt x="894" y="1043"/>
                </a:cubicBezTo>
                <a:cubicBezTo>
                  <a:pt x="226" y="1428"/>
                  <a:pt x="226" y="1428"/>
                  <a:pt x="226" y="1428"/>
                </a:cubicBezTo>
                <a:cubicBezTo>
                  <a:pt x="57" y="1526"/>
                  <a:pt x="0" y="1740"/>
                  <a:pt x="97" y="1909"/>
                </a:cubicBezTo>
                <a:cubicBezTo>
                  <a:pt x="162" y="2022"/>
                  <a:pt x="280" y="2085"/>
                  <a:pt x="402" y="2085"/>
                </a:cubicBezTo>
                <a:cubicBezTo>
                  <a:pt x="462" y="2085"/>
                  <a:pt x="522" y="2070"/>
                  <a:pt x="578" y="2038"/>
                </a:cubicBezTo>
                <a:cubicBezTo>
                  <a:pt x="1773" y="1347"/>
                  <a:pt x="1773" y="1347"/>
                  <a:pt x="1773" y="1347"/>
                </a:cubicBezTo>
                <a:cubicBezTo>
                  <a:pt x="1853" y="1301"/>
                  <a:pt x="1908" y="1228"/>
                  <a:pt x="1933" y="1146"/>
                </a:cubicBezTo>
                <a:cubicBezTo>
                  <a:pt x="1945" y="1109"/>
                  <a:pt x="1950" y="1070"/>
                  <a:pt x="1949" y="1032"/>
                </a:cubicBezTo>
                <a:cubicBezTo>
                  <a:pt x="1948" y="1004"/>
                  <a:pt x="1944" y="976"/>
                  <a:pt x="1937" y="949"/>
                </a:cubicBezTo>
                <a:cubicBezTo>
                  <a:pt x="1913" y="863"/>
                  <a:pt x="1857" y="786"/>
                  <a:pt x="1773" y="738"/>
                </a:cubicBezTo>
                <a:cubicBezTo>
                  <a:pt x="578" y="48"/>
                  <a:pt x="578" y="48"/>
                  <a:pt x="578" y="48"/>
                </a:cubicBezTo>
                <a:cubicBezTo>
                  <a:pt x="522" y="16"/>
                  <a:pt x="462" y="0"/>
                  <a:pt x="402" y="0"/>
                </a:cubicBezTo>
              </a:path>
            </a:pathLst>
          </a:custGeom>
          <a:solidFill>
            <a:srgbClr val="27B1E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 name="Google Shape;21;p170"/>
          <p:cNvSpPr/>
          <p:nvPr/>
        </p:nvSpPr>
        <p:spPr>
          <a:xfrm>
            <a:off x="4574381" y="2416969"/>
            <a:ext cx="3186407" cy="2726531"/>
          </a:xfrm>
          <a:custGeom>
            <a:avLst/>
            <a:gdLst/>
            <a:ahLst/>
            <a:cxnLst/>
            <a:rect l="l" t="t" r="r" b="b"/>
            <a:pathLst>
              <a:path w="4248542" h="3635375" extrusionOk="0">
                <a:moveTo>
                  <a:pt x="0" y="0"/>
                </a:moveTo>
                <a:cubicBezTo>
                  <a:pt x="0" y="0"/>
                  <a:pt x="0" y="0"/>
                  <a:pt x="3688930" y="2134683"/>
                </a:cubicBezTo>
                <a:cubicBezTo>
                  <a:pt x="3955829" y="2287388"/>
                  <a:pt x="4133762" y="2532351"/>
                  <a:pt x="4210019" y="2805947"/>
                </a:cubicBezTo>
                <a:cubicBezTo>
                  <a:pt x="4232261" y="2891843"/>
                  <a:pt x="4244971" y="2980921"/>
                  <a:pt x="4248147" y="3069999"/>
                </a:cubicBezTo>
                <a:cubicBezTo>
                  <a:pt x="4251325" y="3190890"/>
                  <a:pt x="4235438" y="3314962"/>
                  <a:pt x="4197309" y="3432672"/>
                </a:cubicBezTo>
                <a:cubicBezTo>
                  <a:pt x="4177450" y="3497890"/>
                  <a:pt x="4151634" y="3561318"/>
                  <a:pt x="4120109" y="3622062"/>
                </a:cubicBezTo>
                <a:lnTo>
                  <a:pt x="4112399" y="3635375"/>
                </a:lnTo>
                <a:lnTo>
                  <a:pt x="0" y="3635375"/>
                </a:lnTo>
                <a:lnTo>
                  <a:pt x="0" y="3623553"/>
                </a:lnTo>
                <a:cubicBezTo>
                  <a:pt x="0" y="3623553"/>
                  <a:pt x="0" y="3623553"/>
                  <a:pt x="896019" y="3104994"/>
                </a:cubicBezTo>
                <a:cubicBezTo>
                  <a:pt x="896019" y="3104994"/>
                  <a:pt x="896019" y="3104994"/>
                  <a:pt x="0" y="2586434"/>
                </a:cubicBezTo>
                <a:cubicBezTo>
                  <a:pt x="0" y="2586434"/>
                  <a:pt x="0" y="2586434"/>
                  <a:pt x="0" y="0"/>
                </a:cubicBezTo>
                <a:close/>
              </a:path>
            </a:pathLst>
          </a:custGeom>
          <a:solidFill>
            <a:srgbClr val="27B1E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 name="Google Shape;22;p170"/>
          <p:cNvSpPr/>
          <p:nvPr/>
        </p:nvSpPr>
        <p:spPr>
          <a:xfrm>
            <a:off x="7184151" y="634350"/>
            <a:ext cx="1959849" cy="2806348"/>
          </a:xfrm>
          <a:custGeom>
            <a:avLst/>
            <a:gdLst/>
            <a:ahLst/>
            <a:cxnLst/>
            <a:rect l="l" t="t" r="r" b="b"/>
            <a:pathLst>
              <a:path w="2613132" h="3741797" extrusionOk="0">
                <a:moveTo>
                  <a:pt x="2613132" y="0"/>
                </a:moveTo>
                <a:lnTo>
                  <a:pt x="2613132" y="1482383"/>
                </a:lnTo>
                <a:lnTo>
                  <a:pt x="2480582" y="1558999"/>
                </a:lnTo>
                <a:cubicBezTo>
                  <a:pt x="1938975" y="1872053"/>
                  <a:pt x="1938975" y="1872053"/>
                  <a:pt x="1938975" y="1872053"/>
                </a:cubicBezTo>
                <a:cubicBezTo>
                  <a:pt x="2168749" y="2004548"/>
                  <a:pt x="2355441" y="2112200"/>
                  <a:pt x="2507127" y="2199667"/>
                </a:cubicBezTo>
                <a:lnTo>
                  <a:pt x="2613132" y="2260793"/>
                </a:lnTo>
                <a:lnTo>
                  <a:pt x="2613132" y="3741797"/>
                </a:lnTo>
                <a:lnTo>
                  <a:pt x="2518746" y="3699509"/>
                </a:lnTo>
                <a:cubicBezTo>
                  <a:pt x="324746" y="2431617"/>
                  <a:pt x="324746" y="2431617"/>
                  <a:pt x="324746" y="2431617"/>
                </a:cubicBezTo>
                <a:cubicBezTo>
                  <a:pt x="176001" y="2345400"/>
                  <a:pt x="76273" y="2211848"/>
                  <a:pt x="28945" y="2061392"/>
                </a:cubicBezTo>
                <a:cubicBezTo>
                  <a:pt x="6971" y="1993771"/>
                  <a:pt x="-1480" y="1922769"/>
                  <a:pt x="210" y="1851767"/>
                </a:cubicBezTo>
                <a:cubicBezTo>
                  <a:pt x="1901" y="1801051"/>
                  <a:pt x="8662" y="1750335"/>
                  <a:pt x="23874" y="1699620"/>
                </a:cubicBezTo>
                <a:cubicBezTo>
                  <a:pt x="66132" y="1540710"/>
                  <a:pt x="169240" y="1400397"/>
                  <a:pt x="324746" y="1310799"/>
                </a:cubicBezTo>
                <a:cubicBezTo>
                  <a:pt x="2518746" y="44597"/>
                  <a:pt x="2518746" y="44597"/>
                  <a:pt x="2518746" y="44597"/>
                </a:cubicBezTo>
                <a:cubicBezTo>
                  <a:pt x="2547745" y="27797"/>
                  <a:pt x="2577487" y="13509"/>
                  <a:pt x="2607725" y="1663"/>
                </a:cubicBezTo>
                <a:close/>
              </a:path>
            </a:pathLst>
          </a:custGeom>
          <a:solidFill>
            <a:srgbClr val="27B1E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 name="Google Shape;23;p170"/>
          <p:cNvSpPr/>
          <p:nvPr/>
        </p:nvSpPr>
        <p:spPr>
          <a:xfrm>
            <a:off x="6491288" y="2753537"/>
            <a:ext cx="1576390" cy="1686306"/>
          </a:xfrm>
          <a:custGeom>
            <a:avLst/>
            <a:gdLst/>
            <a:ahLst/>
            <a:cxnLst/>
            <a:rect l="l" t="t" r="r" b="b"/>
            <a:pathLst>
              <a:path w="1950" h="2085" extrusionOk="0">
                <a:moveTo>
                  <a:pt x="402" y="0"/>
                </a:moveTo>
                <a:cubicBezTo>
                  <a:pt x="281" y="0"/>
                  <a:pt x="162" y="64"/>
                  <a:pt x="97" y="177"/>
                </a:cubicBezTo>
                <a:cubicBezTo>
                  <a:pt x="0" y="345"/>
                  <a:pt x="57" y="560"/>
                  <a:pt x="226" y="657"/>
                </a:cubicBezTo>
                <a:cubicBezTo>
                  <a:pt x="894" y="1043"/>
                  <a:pt x="894" y="1043"/>
                  <a:pt x="894" y="1043"/>
                </a:cubicBezTo>
                <a:cubicBezTo>
                  <a:pt x="226" y="1428"/>
                  <a:pt x="226" y="1428"/>
                  <a:pt x="226" y="1428"/>
                </a:cubicBezTo>
                <a:cubicBezTo>
                  <a:pt x="57" y="1526"/>
                  <a:pt x="0" y="1740"/>
                  <a:pt x="97" y="1909"/>
                </a:cubicBezTo>
                <a:cubicBezTo>
                  <a:pt x="162" y="2022"/>
                  <a:pt x="280" y="2085"/>
                  <a:pt x="402" y="2085"/>
                </a:cubicBezTo>
                <a:cubicBezTo>
                  <a:pt x="462" y="2085"/>
                  <a:pt x="522" y="2070"/>
                  <a:pt x="578" y="2038"/>
                </a:cubicBezTo>
                <a:cubicBezTo>
                  <a:pt x="1773" y="1347"/>
                  <a:pt x="1773" y="1347"/>
                  <a:pt x="1773" y="1347"/>
                </a:cubicBezTo>
                <a:cubicBezTo>
                  <a:pt x="1853" y="1301"/>
                  <a:pt x="1908" y="1228"/>
                  <a:pt x="1933" y="1146"/>
                </a:cubicBezTo>
                <a:cubicBezTo>
                  <a:pt x="1945" y="1109"/>
                  <a:pt x="1950" y="1070"/>
                  <a:pt x="1949" y="1032"/>
                </a:cubicBezTo>
                <a:cubicBezTo>
                  <a:pt x="1948" y="1004"/>
                  <a:pt x="1944" y="976"/>
                  <a:pt x="1937" y="949"/>
                </a:cubicBezTo>
                <a:cubicBezTo>
                  <a:pt x="1913" y="863"/>
                  <a:pt x="1857" y="786"/>
                  <a:pt x="1773" y="738"/>
                </a:cubicBezTo>
                <a:cubicBezTo>
                  <a:pt x="578" y="48"/>
                  <a:pt x="578" y="48"/>
                  <a:pt x="578" y="48"/>
                </a:cubicBezTo>
                <a:cubicBezTo>
                  <a:pt x="522" y="16"/>
                  <a:pt x="462" y="0"/>
                  <a:pt x="402" y="0"/>
                </a:cubicBezTo>
              </a:path>
            </a:pathLst>
          </a:custGeom>
          <a:solidFill>
            <a:srgbClr val="27B1E3">
              <a:alpha val="4509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4" name="Google Shape;24;p170"/>
          <p:cNvSpPr/>
          <p:nvPr/>
        </p:nvSpPr>
        <p:spPr>
          <a:xfrm>
            <a:off x="4572000" y="0"/>
            <a:ext cx="4572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 name="Google Shape;25;p170"/>
          <p:cNvSpPr/>
          <p:nvPr/>
        </p:nvSpPr>
        <p:spPr>
          <a:xfrm>
            <a:off x="6024563" y="257175"/>
            <a:ext cx="1488104" cy="1591866"/>
          </a:xfrm>
          <a:custGeom>
            <a:avLst/>
            <a:gdLst/>
            <a:ahLst/>
            <a:cxnLst/>
            <a:rect l="l" t="t" r="r" b="b"/>
            <a:pathLst>
              <a:path w="1950" h="2085" extrusionOk="0">
                <a:moveTo>
                  <a:pt x="402" y="0"/>
                </a:moveTo>
                <a:cubicBezTo>
                  <a:pt x="281" y="0"/>
                  <a:pt x="162" y="64"/>
                  <a:pt x="97" y="177"/>
                </a:cubicBezTo>
                <a:cubicBezTo>
                  <a:pt x="0" y="345"/>
                  <a:pt x="57" y="560"/>
                  <a:pt x="226" y="657"/>
                </a:cubicBezTo>
                <a:cubicBezTo>
                  <a:pt x="894" y="1043"/>
                  <a:pt x="894" y="1043"/>
                  <a:pt x="894" y="1043"/>
                </a:cubicBezTo>
                <a:cubicBezTo>
                  <a:pt x="226" y="1428"/>
                  <a:pt x="226" y="1428"/>
                  <a:pt x="226" y="1428"/>
                </a:cubicBezTo>
                <a:cubicBezTo>
                  <a:pt x="57" y="1526"/>
                  <a:pt x="0" y="1740"/>
                  <a:pt x="97" y="1909"/>
                </a:cubicBezTo>
                <a:cubicBezTo>
                  <a:pt x="162" y="2022"/>
                  <a:pt x="280" y="2085"/>
                  <a:pt x="402" y="2085"/>
                </a:cubicBezTo>
                <a:cubicBezTo>
                  <a:pt x="462" y="2085"/>
                  <a:pt x="522" y="2070"/>
                  <a:pt x="578" y="2038"/>
                </a:cubicBezTo>
                <a:cubicBezTo>
                  <a:pt x="1773" y="1347"/>
                  <a:pt x="1773" y="1347"/>
                  <a:pt x="1773" y="1347"/>
                </a:cubicBezTo>
                <a:cubicBezTo>
                  <a:pt x="1853" y="1301"/>
                  <a:pt x="1908" y="1228"/>
                  <a:pt x="1933" y="1146"/>
                </a:cubicBezTo>
                <a:cubicBezTo>
                  <a:pt x="1945" y="1109"/>
                  <a:pt x="1950" y="1070"/>
                  <a:pt x="1949" y="1032"/>
                </a:cubicBezTo>
                <a:cubicBezTo>
                  <a:pt x="1948" y="1004"/>
                  <a:pt x="1944" y="976"/>
                  <a:pt x="1937" y="949"/>
                </a:cubicBezTo>
                <a:cubicBezTo>
                  <a:pt x="1913" y="863"/>
                  <a:pt x="1857" y="786"/>
                  <a:pt x="1773" y="738"/>
                </a:cubicBezTo>
                <a:cubicBezTo>
                  <a:pt x="578" y="48"/>
                  <a:pt x="578" y="48"/>
                  <a:pt x="578" y="48"/>
                </a:cubicBezTo>
                <a:cubicBezTo>
                  <a:pt x="522" y="16"/>
                  <a:pt x="462" y="0"/>
                  <a:pt x="402" y="0"/>
                </a:cubicBezTo>
              </a:path>
            </a:pathLst>
          </a:custGeom>
          <a:solidFill>
            <a:srgbClr val="27B1E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6" name="Google Shape;26;p170"/>
          <p:cNvSpPr/>
          <p:nvPr/>
        </p:nvSpPr>
        <p:spPr>
          <a:xfrm>
            <a:off x="4574381" y="2416969"/>
            <a:ext cx="3186407" cy="2726531"/>
          </a:xfrm>
          <a:custGeom>
            <a:avLst/>
            <a:gdLst/>
            <a:ahLst/>
            <a:cxnLst/>
            <a:rect l="l" t="t" r="r" b="b"/>
            <a:pathLst>
              <a:path w="4248542" h="3635375" extrusionOk="0">
                <a:moveTo>
                  <a:pt x="0" y="0"/>
                </a:moveTo>
                <a:cubicBezTo>
                  <a:pt x="0" y="0"/>
                  <a:pt x="0" y="0"/>
                  <a:pt x="3688930" y="2134683"/>
                </a:cubicBezTo>
                <a:cubicBezTo>
                  <a:pt x="3955829" y="2287388"/>
                  <a:pt x="4133762" y="2532351"/>
                  <a:pt x="4210019" y="2805947"/>
                </a:cubicBezTo>
                <a:cubicBezTo>
                  <a:pt x="4232261" y="2891843"/>
                  <a:pt x="4244971" y="2980921"/>
                  <a:pt x="4248147" y="3069999"/>
                </a:cubicBezTo>
                <a:cubicBezTo>
                  <a:pt x="4251325" y="3190890"/>
                  <a:pt x="4235438" y="3314962"/>
                  <a:pt x="4197309" y="3432672"/>
                </a:cubicBezTo>
                <a:cubicBezTo>
                  <a:pt x="4177450" y="3497890"/>
                  <a:pt x="4151634" y="3561318"/>
                  <a:pt x="4120109" y="3622062"/>
                </a:cubicBezTo>
                <a:lnTo>
                  <a:pt x="4112399" y="3635375"/>
                </a:lnTo>
                <a:lnTo>
                  <a:pt x="0" y="3635375"/>
                </a:lnTo>
                <a:lnTo>
                  <a:pt x="0" y="3623553"/>
                </a:lnTo>
                <a:cubicBezTo>
                  <a:pt x="0" y="3623553"/>
                  <a:pt x="0" y="3623553"/>
                  <a:pt x="896019" y="3104994"/>
                </a:cubicBezTo>
                <a:cubicBezTo>
                  <a:pt x="896019" y="3104994"/>
                  <a:pt x="896019" y="3104994"/>
                  <a:pt x="0" y="2586434"/>
                </a:cubicBezTo>
                <a:cubicBezTo>
                  <a:pt x="0" y="2586434"/>
                  <a:pt x="0" y="2586434"/>
                  <a:pt x="0" y="0"/>
                </a:cubicBezTo>
                <a:close/>
              </a:path>
            </a:pathLst>
          </a:custGeom>
          <a:solidFill>
            <a:srgbClr val="27B1E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 name="Google Shape;27;p170"/>
          <p:cNvSpPr/>
          <p:nvPr/>
        </p:nvSpPr>
        <p:spPr>
          <a:xfrm>
            <a:off x="7184151" y="634350"/>
            <a:ext cx="1959849" cy="2806348"/>
          </a:xfrm>
          <a:custGeom>
            <a:avLst/>
            <a:gdLst/>
            <a:ahLst/>
            <a:cxnLst/>
            <a:rect l="l" t="t" r="r" b="b"/>
            <a:pathLst>
              <a:path w="2613132" h="3741797" extrusionOk="0">
                <a:moveTo>
                  <a:pt x="2613132" y="0"/>
                </a:moveTo>
                <a:lnTo>
                  <a:pt x="2613132" y="1482383"/>
                </a:lnTo>
                <a:lnTo>
                  <a:pt x="2480582" y="1558999"/>
                </a:lnTo>
                <a:cubicBezTo>
                  <a:pt x="1938975" y="1872053"/>
                  <a:pt x="1938975" y="1872053"/>
                  <a:pt x="1938975" y="1872053"/>
                </a:cubicBezTo>
                <a:cubicBezTo>
                  <a:pt x="2168749" y="2004548"/>
                  <a:pt x="2355441" y="2112200"/>
                  <a:pt x="2507127" y="2199667"/>
                </a:cubicBezTo>
                <a:lnTo>
                  <a:pt x="2613132" y="2260793"/>
                </a:lnTo>
                <a:lnTo>
                  <a:pt x="2613132" y="3741797"/>
                </a:lnTo>
                <a:lnTo>
                  <a:pt x="2518746" y="3699509"/>
                </a:lnTo>
                <a:cubicBezTo>
                  <a:pt x="324746" y="2431617"/>
                  <a:pt x="324746" y="2431617"/>
                  <a:pt x="324746" y="2431617"/>
                </a:cubicBezTo>
                <a:cubicBezTo>
                  <a:pt x="176001" y="2345400"/>
                  <a:pt x="76273" y="2211848"/>
                  <a:pt x="28945" y="2061392"/>
                </a:cubicBezTo>
                <a:cubicBezTo>
                  <a:pt x="6971" y="1993771"/>
                  <a:pt x="-1480" y="1922769"/>
                  <a:pt x="210" y="1851767"/>
                </a:cubicBezTo>
                <a:cubicBezTo>
                  <a:pt x="1901" y="1801051"/>
                  <a:pt x="8662" y="1750335"/>
                  <a:pt x="23874" y="1699620"/>
                </a:cubicBezTo>
                <a:cubicBezTo>
                  <a:pt x="66132" y="1540710"/>
                  <a:pt x="169240" y="1400397"/>
                  <a:pt x="324746" y="1310799"/>
                </a:cubicBezTo>
                <a:cubicBezTo>
                  <a:pt x="2518746" y="44597"/>
                  <a:pt x="2518746" y="44597"/>
                  <a:pt x="2518746" y="44597"/>
                </a:cubicBezTo>
                <a:cubicBezTo>
                  <a:pt x="2547745" y="27797"/>
                  <a:pt x="2577487" y="13509"/>
                  <a:pt x="2607725" y="1663"/>
                </a:cubicBezTo>
                <a:close/>
              </a:path>
            </a:pathLst>
          </a:custGeom>
          <a:solidFill>
            <a:srgbClr val="27B1E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 name="Google Shape;28;p170"/>
          <p:cNvSpPr txBox="1">
            <a:spLocks noGrp="1"/>
          </p:cNvSpPr>
          <p:nvPr>
            <p:ph type="body" idx="1"/>
          </p:nvPr>
        </p:nvSpPr>
        <p:spPr>
          <a:xfrm>
            <a:off x="4819650" y="904875"/>
            <a:ext cx="4048200" cy="3914700"/>
          </a:xfrm>
          <a:prstGeom prst="rect">
            <a:avLst/>
          </a:prstGeom>
          <a:noFill/>
          <a:ln>
            <a:noFill/>
          </a:ln>
        </p:spPr>
        <p:txBody>
          <a:bodyPr spcFirstLastPara="1" wrap="square" lIns="68575" tIns="34275" rIns="68575" bIns="34275" anchor="t" anchorCtr="0">
            <a:noAutofit/>
          </a:bodyPr>
          <a:lstStyle>
            <a:lvl1pPr marL="457200" marR="0" lvl="0" indent="-228600" algn="l">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228600" algn="l">
              <a:lnSpc>
                <a:spcPct val="90000"/>
              </a:lnSpc>
              <a:spcBef>
                <a:spcPts val="4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a:lnSpc>
                <a:spcPct val="90000"/>
              </a:lnSpc>
              <a:spcBef>
                <a:spcPts val="4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a:lnSpc>
                <a:spcPct val="90000"/>
              </a:lnSpc>
              <a:spcBef>
                <a:spcPts val="4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a:lnSpc>
                <a:spcPct val="90000"/>
              </a:lnSpc>
              <a:spcBef>
                <a:spcPts val="4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9" name="Google Shape;29;p170"/>
          <p:cNvSpPr/>
          <p:nvPr/>
        </p:nvSpPr>
        <p:spPr>
          <a:xfrm>
            <a:off x="6491288" y="2753537"/>
            <a:ext cx="1576390" cy="1686306"/>
          </a:xfrm>
          <a:custGeom>
            <a:avLst/>
            <a:gdLst/>
            <a:ahLst/>
            <a:cxnLst/>
            <a:rect l="l" t="t" r="r" b="b"/>
            <a:pathLst>
              <a:path w="1950" h="2085" extrusionOk="0">
                <a:moveTo>
                  <a:pt x="402" y="0"/>
                </a:moveTo>
                <a:cubicBezTo>
                  <a:pt x="281" y="0"/>
                  <a:pt x="162" y="64"/>
                  <a:pt x="97" y="177"/>
                </a:cubicBezTo>
                <a:cubicBezTo>
                  <a:pt x="0" y="345"/>
                  <a:pt x="57" y="560"/>
                  <a:pt x="226" y="657"/>
                </a:cubicBezTo>
                <a:cubicBezTo>
                  <a:pt x="894" y="1043"/>
                  <a:pt x="894" y="1043"/>
                  <a:pt x="894" y="1043"/>
                </a:cubicBezTo>
                <a:cubicBezTo>
                  <a:pt x="226" y="1428"/>
                  <a:pt x="226" y="1428"/>
                  <a:pt x="226" y="1428"/>
                </a:cubicBezTo>
                <a:cubicBezTo>
                  <a:pt x="57" y="1526"/>
                  <a:pt x="0" y="1740"/>
                  <a:pt x="97" y="1909"/>
                </a:cubicBezTo>
                <a:cubicBezTo>
                  <a:pt x="162" y="2022"/>
                  <a:pt x="280" y="2085"/>
                  <a:pt x="402" y="2085"/>
                </a:cubicBezTo>
                <a:cubicBezTo>
                  <a:pt x="462" y="2085"/>
                  <a:pt x="522" y="2070"/>
                  <a:pt x="578" y="2038"/>
                </a:cubicBezTo>
                <a:cubicBezTo>
                  <a:pt x="1773" y="1347"/>
                  <a:pt x="1773" y="1347"/>
                  <a:pt x="1773" y="1347"/>
                </a:cubicBezTo>
                <a:cubicBezTo>
                  <a:pt x="1853" y="1301"/>
                  <a:pt x="1908" y="1228"/>
                  <a:pt x="1933" y="1146"/>
                </a:cubicBezTo>
                <a:cubicBezTo>
                  <a:pt x="1945" y="1109"/>
                  <a:pt x="1950" y="1070"/>
                  <a:pt x="1949" y="1032"/>
                </a:cubicBezTo>
                <a:cubicBezTo>
                  <a:pt x="1948" y="1004"/>
                  <a:pt x="1944" y="976"/>
                  <a:pt x="1937" y="949"/>
                </a:cubicBezTo>
                <a:cubicBezTo>
                  <a:pt x="1913" y="863"/>
                  <a:pt x="1857" y="786"/>
                  <a:pt x="1773" y="738"/>
                </a:cubicBezTo>
                <a:cubicBezTo>
                  <a:pt x="578" y="48"/>
                  <a:pt x="578" y="48"/>
                  <a:pt x="578" y="48"/>
                </a:cubicBezTo>
                <a:cubicBezTo>
                  <a:pt x="522" y="16"/>
                  <a:pt x="462" y="0"/>
                  <a:pt x="402" y="0"/>
                </a:cubicBezTo>
              </a:path>
            </a:pathLst>
          </a:custGeom>
          <a:solidFill>
            <a:srgbClr val="27B1E3">
              <a:alpha val="45098"/>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 name="Google Shape;30;p170"/>
          <p:cNvSpPr txBox="1">
            <a:spLocks noGrp="1"/>
          </p:cNvSpPr>
          <p:nvPr>
            <p:ph type="sldNum" idx="12"/>
          </p:nvPr>
        </p:nvSpPr>
        <p:spPr>
          <a:xfrm>
            <a:off x="8657901" y="4870635"/>
            <a:ext cx="257100" cy="1617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170"/>
          <p:cNvSpPr txBox="1">
            <a:spLocks noGrp="1"/>
          </p:cNvSpPr>
          <p:nvPr>
            <p:ph type="body" idx="2"/>
          </p:nvPr>
        </p:nvSpPr>
        <p:spPr>
          <a:xfrm>
            <a:off x="302895" y="384572"/>
            <a:ext cx="3997500" cy="543000"/>
          </a:xfrm>
          <a:prstGeom prst="rect">
            <a:avLst/>
          </a:prstGeom>
          <a:noFill/>
          <a:ln>
            <a:noFill/>
          </a:ln>
        </p:spPr>
        <p:txBody>
          <a:bodyPr spcFirstLastPara="1" wrap="square" lIns="68575" tIns="34275" rIns="68575" bIns="34275" anchor="b" anchorCtr="0">
            <a:noAutofit/>
          </a:bodyPr>
          <a:lstStyle>
            <a:lvl1pPr marL="457200" marR="0" lvl="0" indent="-228600" algn="l">
              <a:lnSpc>
                <a:spcPct val="90000"/>
              </a:lnSpc>
              <a:spcBef>
                <a:spcPts val="800"/>
              </a:spcBef>
              <a:spcAft>
                <a:spcPts val="0"/>
              </a:spcAft>
              <a:buClr>
                <a:schemeClr val="dk1"/>
              </a:buClr>
              <a:buSzPts val="2700"/>
              <a:buFont typeface="Arial"/>
              <a:buNone/>
              <a:defRPr sz="2700" b="1" i="0" u="none" strike="noStrike" cap="none">
                <a:solidFill>
                  <a:schemeClr val="dk1"/>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2" name="Google Shape;32;p170"/>
          <p:cNvSpPr txBox="1">
            <a:spLocks noGrp="1"/>
          </p:cNvSpPr>
          <p:nvPr>
            <p:ph type="body" idx="3"/>
          </p:nvPr>
        </p:nvSpPr>
        <p:spPr>
          <a:xfrm>
            <a:off x="304562" y="937499"/>
            <a:ext cx="4004400" cy="294900"/>
          </a:xfrm>
          <a:prstGeom prst="rect">
            <a:avLst/>
          </a:prstGeom>
          <a:noFill/>
          <a:ln>
            <a:noFill/>
          </a:ln>
        </p:spPr>
        <p:txBody>
          <a:bodyPr spcFirstLastPara="1" wrap="square" lIns="68575" tIns="34275" rIns="68575" bIns="34275" anchor="t" anchorCtr="0">
            <a:noAutofit/>
          </a:bodyPr>
          <a:lstStyle>
            <a:lvl1pPr marL="457200" marR="0" lvl="0" indent="-228600" algn="l">
              <a:lnSpc>
                <a:spcPct val="90000"/>
              </a:lnSpc>
              <a:spcBef>
                <a:spcPts val="800"/>
              </a:spcBef>
              <a:spcAft>
                <a:spcPts val="0"/>
              </a:spcAft>
              <a:buClr>
                <a:srgbClr val="5B5B5B"/>
              </a:buClr>
              <a:buSzPts val="1600"/>
              <a:buFont typeface="Arial"/>
              <a:buNone/>
              <a:defRPr sz="1600" b="0" i="0" u="none" strike="noStrike" cap="none">
                <a:solidFill>
                  <a:srgbClr val="5B5B5B"/>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3" name="Google Shape;33;p170"/>
          <p:cNvSpPr/>
          <p:nvPr/>
        </p:nvSpPr>
        <p:spPr>
          <a:xfrm>
            <a:off x="477011" y="4868510"/>
            <a:ext cx="2031900" cy="16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34" name="Google Shape;34;p170"/>
          <p:cNvSpPr/>
          <p:nvPr/>
        </p:nvSpPr>
        <p:spPr>
          <a:xfrm>
            <a:off x="345160" y="4874129"/>
            <a:ext cx="151596" cy="137160"/>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ulti-use layout">
  <p:cSld name="Multi-use layout">
    <p:spTree>
      <p:nvGrpSpPr>
        <p:cNvPr id="1" name="Shape 35"/>
        <p:cNvGrpSpPr/>
        <p:nvPr/>
      </p:nvGrpSpPr>
      <p:grpSpPr>
        <a:xfrm>
          <a:off x="0" y="0"/>
          <a:ext cx="0" cy="0"/>
          <a:chOff x="0" y="0"/>
          <a:chExt cx="0" cy="0"/>
        </a:xfrm>
      </p:grpSpPr>
      <p:sp>
        <p:nvSpPr>
          <p:cNvPr id="36" name="Google Shape;36;p171"/>
          <p:cNvSpPr txBox="1">
            <a:spLocks noGrp="1"/>
          </p:cNvSpPr>
          <p:nvPr>
            <p:ph type="body" idx="1"/>
          </p:nvPr>
        </p:nvSpPr>
        <p:spPr>
          <a:xfrm>
            <a:off x="302895" y="384572"/>
            <a:ext cx="8589600" cy="543000"/>
          </a:xfrm>
          <a:prstGeom prst="rect">
            <a:avLst/>
          </a:prstGeom>
          <a:noFill/>
          <a:ln>
            <a:noFill/>
          </a:ln>
        </p:spPr>
        <p:txBody>
          <a:bodyPr spcFirstLastPara="1" wrap="square" lIns="68575" tIns="34275" rIns="68575" bIns="34275" anchor="b" anchorCtr="0">
            <a:noAutofit/>
          </a:bodyPr>
          <a:lstStyle>
            <a:lvl1pPr marL="457200" marR="0" lvl="0" indent="-228600" algn="ctr">
              <a:lnSpc>
                <a:spcPct val="90000"/>
              </a:lnSpc>
              <a:spcBef>
                <a:spcPts val="800"/>
              </a:spcBef>
              <a:spcAft>
                <a:spcPts val="0"/>
              </a:spcAft>
              <a:buClr>
                <a:schemeClr val="dk1"/>
              </a:buClr>
              <a:buSzPts val="2700"/>
              <a:buFont typeface="Arial"/>
              <a:buNone/>
              <a:defRPr sz="2700" b="1" i="0" u="none" strike="noStrike" cap="none">
                <a:solidFill>
                  <a:schemeClr val="dk1"/>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 name="Google Shape;37;p171"/>
          <p:cNvSpPr txBox="1">
            <a:spLocks noGrp="1"/>
          </p:cNvSpPr>
          <p:nvPr>
            <p:ph type="body" idx="2"/>
          </p:nvPr>
        </p:nvSpPr>
        <p:spPr>
          <a:xfrm>
            <a:off x="304562" y="943213"/>
            <a:ext cx="8601300" cy="294900"/>
          </a:xfrm>
          <a:prstGeom prst="rect">
            <a:avLst/>
          </a:prstGeom>
          <a:noFill/>
          <a:ln>
            <a:noFill/>
          </a:ln>
        </p:spPr>
        <p:txBody>
          <a:bodyPr spcFirstLastPara="1" wrap="square" lIns="68575" tIns="34275" rIns="68575" bIns="34275" anchor="t" anchorCtr="0">
            <a:noAutofit/>
          </a:bodyPr>
          <a:lstStyle>
            <a:lvl1pPr marL="457200" marR="0" lvl="0" indent="-228600" algn="ctr">
              <a:lnSpc>
                <a:spcPct val="90000"/>
              </a:lnSpc>
              <a:spcBef>
                <a:spcPts val="800"/>
              </a:spcBef>
              <a:spcAft>
                <a:spcPts val="0"/>
              </a:spcAft>
              <a:buClr>
                <a:srgbClr val="5B5B5B"/>
              </a:buClr>
              <a:buSzPts val="1600"/>
              <a:buFont typeface="Arial"/>
              <a:buNone/>
              <a:defRPr sz="1600" b="0" i="0" u="none" strike="noStrike" cap="none">
                <a:solidFill>
                  <a:srgbClr val="5B5B5B"/>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8" name="Google Shape;38;p171"/>
          <p:cNvSpPr txBox="1">
            <a:spLocks noGrp="1"/>
          </p:cNvSpPr>
          <p:nvPr>
            <p:ph type="sldNum" idx="12"/>
          </p:nvPr>
        </p:nvSpPr>
        <p:spPr>
          <a:xfrm>
            <a:off x="8657901" y="4870635"/>
            <a:ext cx="257100" cy="1617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171"/>
          <p:cNvSpPr/>
          <p:nvPr/>
        </p:nvSpPr>
        <p:spPr>
          <a:xfrm>
            <a:off x="477011" y="4868510"/>
            <a:ext cx="2031900" cy="16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40" name="Google Shape;40;p171"/>
          <p:cNvSpPr/>
          <p:nvPr/>
        </p:nvSpPr>
        <p:spPr>
          <a:xfrm>
            <a:off x="345160" y="4874129"/>
            <a:ext cx="151596" cy="137160"/>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 SF Blue">
  <p:cSld name="Quote - SF Blue">
    <p:bg>
      <p:bgPr>
        <a:solidFill>
          <a:schemeClr val="accent1"/>
        </a:solidFill>
        <a:effectLst/>
      </p:bgPr>
    </p:bg>
    <p:spTree>
      <p:nvGrpSpPr>
        <p:cNvPr id="1" name="Shape 41"/>
        <p:cNvGrpSpPr/>
        <p:nvPr/>
      </p:nvGrpSpPr>
      <p:grpSpPr>
        <a:xfrm>
          <a:off x="0" y="0"/>
          <a:ext cx="0" cy="0"/>
          <a:chOff x="0" y="0"/>
          <a:chExt cx="0" cy="0"/>
        </a:xfrm>
      </p:grpSpPr>
      <p:grpSp>
        <p:nvGrpSpPr>
          <p:cNvPr id="42" name="Google Shape;42;p172"/>
          <p:cNvGrpSpPr/>
          <p:nvPr/>
        </p:nvGrpSpPr>
        <p:grpSpPr>
          <a:xfrm>
            <a:off x="566775" y="0"/>
            <a:ext cx="8010525" cy="5143575"/>
            <a:chOff x="755700" y="0"/>
            <a:chExt cx="10680700" cy="6858100"/>
          </a:xfrm>
        </p:grpSpPr>
        <p:grpSp>
          <p:nvGrpSpPr>
            <p:cNvPr id="43" name="Google Shape;43;p172"/>
            <p:cNvGrpSpPr/>
            <p:nvPr/>
          </p:nvGrpSpPr>
          <p:grpSpPr>
            <a:xfrm>
              <a:off x="6096000" y="0"/>
              <a:ext cx="0" cy="6858100"/>
              <a:chOff x="6134100" y="0"/>
              <a:chExt cx="0" cy="6858100"/>
            </a:xfrm>
          </p:grpSpPr>
          <p:cxnSp>
            <p:nvCxnSpPr>
              <p:cNvPr id="44" name="Google Shape;44;p172"/>
              <p:cNvCxnSpPr/>
              <p:nvPr/>
            </p:nvCxnSpPr>
            <p:spPr>
              <a:xfrm>
                <a:off x="6134100" y="0"/>
                <a:ext cx="0" cy="1511400"/>
              </a:xfrm>
              <a:prstGeom prst="straightConnector1">
                <a:avLst/>
              </a:prstGeom>
              <a:noFill/>
              <a:ln w="28575" cap="flat" cmpd="sng">
                <a:solidFill>
                  <a:schemeClr val="lt1">
                    <a:alpha val="49411"/>
                  </a:schemeClr>
                </a:solidFill>
                <a:prstDash val="solid"/>
                <a:miter lim="800000"/>
                <a:headEnd type="none" w="sm" len="sm"/>
                <a:tailEnd type="none" w="sm" len="sm"/>
              </a:ln>
            </p:spPr>
          </p:cxnSp>
          <p:cxnSp>
            <p:nvCxnSpPr>
              <p:cNvPr id="45" name="Google Shape;45;p172"/>
              <p:cNvCxnSpPr/>
              <p:nvPr/>
            </p:nvCxnSpPr>
            <p:spPr>
              <a:xfrm>
                <a:off x="6134100" y="5346700"/>
                <a:ext cx="0" cy="1511400"/>
              </a:xfrm>
              <a:prstGeom prst="straightConnector1">
                <a:avLst/>
              </a:prstGeom>
              <a:noFill/>
              <a:ln w="28575" cap="flat" cmpd="sng">
                <a:solidFill>
                  <a:schemeClr val="lt1">
                    <a:alpha val="49411"/>
                  </a:schemeClr>
                </a:solidFill>
                <a:prstDash val="solid"/>
                <a:miter lim="800000"/>
                <a:headEnd type="none" w="sm" len="sm"/>
                <a:tailEnd type="none" w="sm" len="sm"/>
              </a:ln>
            </p:spPr>
          </p:cxnSp>
        </p:grpSp>
        <p:grpSp>
          <p:nvGrpSpPr>
            <p:cNvPr id="46" name="Google Shape;46;p172"/>
            <p:cNvGrpSpPr/>
            <p:nvPr/>
          </p:nvGrpSpPr>
          <p:grpSpPr>
            <a:xfrm>
              <a:off x="755700" y="2679649"/>
              <a:ext cx="10680700" cy="1511401"/>
              <a:chOff x="755700" y="2679649"/>
              <a:chExt cx="10680700" cy="1511401"/>
            </a:xfrm>
          </p:grpSpPr>
          <p:cxnSp>
            <p:nvCxnSpPr>
              <p:cNvPr id="47" name="Google Shape;47;p172"/>
              <p:cNvCxnSpPr/>
              <p:nvPr/>
            </p:nvCxnSpPr>
            <p:spPr>
              <a:xfrm rot="10800000">
                <a:off x="755700" y="2679650"/>
                <a:ext cx="0" cy="1511400"/>
              </a:xfrm>
              <a:prstGeom prst="straightConnector1">
                <a:avLst/>
              </a:prstGeom>
              <a:noFill/>
              <a:ln w="28575" cap="flat" cmpd="sng">
                <a:solidFill>
                  <a:schemeClr val="lt1">
                    <a:alpha val="49411"/>
                  </a:schemeClr>
                </a:solidFill>
                <a:prstDash val="solid"/>
                <a:miter lim="800000"/>
                <a:headEnd type="none" w="sm" len="sm"/>
                <a:tailEnd type="none" w="sm" len="sm"/>
              </a:ln>
            </p:spPr>
          </p:cxnSp>
          <p:cxnSp>
            <p:nvCxnSpPr>
              <p:cNvPr id="48" name="Google Shape;48;p172"/>
              <p:cNvCxnSpPr/>
              <p:nvPr/>
            </p:nvCxnSpPr>
            <p:spPr>
              <a:xfrm rot="10800000">
                <a:off x="11436400" y="2679649"/>
                <a:ext cx="0" cy="1511400"/>
              </a:xfrm>
              <a:prstGeom prst="straightConnector1">
                <a:avLst/>
              </a:prstGeom>
              <a:noFill/>
              <a:ln w="28575" cap="flat" cmpd="sng">
                <a:solidFill>
                  <a:schemeClr val="lt1">
                    <a:alpha val="49411"/>
                  </a:schemeClr>
                </a:solidFill>
                <a:prstDash val="solid"/>
                <a:miter lim="800000"/>
                <a:headEnd type="none" w="sm" len="sm"/>
                <a:tailEnd type="none" w="sm" len="sm"/>
              </a:ln>
            </p:spPr>
          </p:cxnSp>
        </p:grpSp>
      </p:grpSp>
      <p:sp>
        <p:nvSpPr>
          <p:cNvPr id="49" name="Google Shape;49;p172"/>
          <p:cNvSpPr txBox="1">
            <a:spLocks noGrp="1"/>
          </p:cNvSpPr>
          <p:nvPr>
            <p:ph type="body" idx="1"/>
          </p:nvPr>
        </p:nvSpPr>
        <p:spPr>
          <a:xfrm>
            <a:off x="1314450" y="1214438"/>
            <a:ext cx="6515100" cy="2714700"/>
          </a:xfrm>
          <a:prstGeom prst="rect">
            <a:avLst/>
          </a:prstGeom>
          <a:noFill/>
          <a:ln>
            <a:noFill/>
          </a:ln>
        </p:spPr>
        <p:txBody>
          <a:bodyPr spcFirstLastPara="1" wrap="square" lIns="68575" tIns="34275" rIns="68575" bIns="34275" anchor="ctr" anchorCtr="0">
            <a:noAutofit/>
          </a:bodyPr>
          <a:lstStyle>
            <a:lvl1pPr marL="457200" marR="0" lvl="0" indent="-228600" algn="ctr">
              <a:lnSpc>
                <a:spcPct val="80000"/>
              </a:lnSpc>
              <a:spcBef>
                <a:spcPts val="800"/>
              </a:spcBef>
              <a:spcAft>
                <a:spcPts val="0"/>
              </a:spcAft>
              <a:buClr>
                <a:schemeClr val="lt1"/>
              </a:buClr>
              <a:buSzPts val="4100"/>
              <a:buFont typeface="Arial"/>
              <a:buNone/>
              <a:defRPr sz="4100" b="1" i="0" u="none" strike="noStrike" cap="none">
                <a:solidFill>
                  <a:schemeClr val="lt1"/>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grpSp>
        <p:nvGrpSpPr>
          <p:cNvPr id="50" name="Google Shape;50;p172"/>
          <p:cNvGrpSpPr/>
          <p:nvPr/>
        </p:nvGrpSpPr>
        <p:grpSpPr>
          <a:xfrm>
            <a:off x="345152" y="4876022"/>
            <a:ext cx="135124" cy="133368"/>
            <a:chOff x="2940050" y="1514475"/>
            <a:chExt cx="4643437" cy="4583110"/>
          </a:xfrm>
        </p:grpSpPr>
        <p:sp>
          <p:nvSpPr>
            <p:cNvPr id="51" name="Google Shape;51;p172"/>
            <p:cNvSpPr/>
            <p:nvPr/>
          </p:nvSpPr>
          <p:spPr>
            <a:xfrm>
              <a:off x="5507038" y="1514475"/>
              <a:ext cx="1576386" cy="1741489"/>
            </a:xfrm>
            <a:custGeom>
              <a:avLst/>
              <a:gdLst/>
              <a:ahLst/>
              <a:cxnLst/>
              <a:rect l="l" t="t" r="r" b="b"/>
              <a:pathLst>
                <a:path w="4378" h="4837" extrusionOk="0">
                  <a:moveTo>
                    <a:pt x="105" y="4304"/>
                  </a:moveTo>
                  <a:cubicBezTo>
                    <a:pt x="105" y="4304"/>
                    <a:pt x="105" y="4304"/>
                    <a:pt x="138" y="4371"/>
                  </a:cubicBezTo>
                  <a:cubicBezTo>
                    <a:pt x="370" y="4703"/>
                    <a:pt x="833" y="4836"/>
                    <a:pt x="1198" y="4636"/>
                  </a:cubicBezTo>
                  <a:cubicBezTo>
                    <a:pt x="1198" y="4636"/>
                    <a:pt x="1198" y="4636"/>
                    <a:pt x="3880" y="3077"/>
                  </a:cubicBezTo>
                  <a:cubicBezTo>
                    <a:pt x="4278" y="2845"/>
                    <a:pt x="4377" y="2380"/>
                    <a:pt x="4177" y="2014"/>
                  </a:cubicBezTo>
                  <a:cubicBezTo>
                    <a:pt x="4177" y="2014"/>
                    <a:pt x="4177" y="2014"/>
                    <a:pt x="4143" y="1981"/>
                  </a:cubicBezTo>
                  <a:cubicBezTo>
                    <a:pt x="3945" y="1583"/>
                    <a:pt x="3448" y="1482"/>
                    <a:pt x="3084" y="1716"/>
                  </a:cubicBezTo>
                  <a:cubicBezTo>
                    <a:pt x="3084" y="1716"/>
                    <a:pt x="3084" y="1716"/>
                    <a:pt x="1587" y="2568"/>
                  </a:cubicBezTo>
                  <a:cubicBezTo>
                    <a:pt x="1587" y="2128"/>
                    <a:pt x="1587" y="1545"/>
                    <a:pt x="1587" y="767"/>
                  </a:cubicBezTo>
                  <a:cubicBezTo>
                    <a:pt x="1587" y="367"/>
                    <a:pt x="1223" y="0"/>
                    <a:pt x="826" y="0"/>
                  </a:cubicBezTo>
                  <a:cubicBezTo>
                    <a:pt x="826" y="0"/>
                    <a:pt x="826" y="0"/>
                    <a:pt x="761" y="0"/>
                  </a:cubicBezTo>
                  <a:cubicBezTo>
                    <a:pt x="364" y="0"/>
                    <a:pt x="0" y="367"/>
                    <a:pt x="0" y="767"/>
                  </a:cubicBezTo>
                  <a:cubicBezTo>
                    <a:pt x="0" y="767"/>
                    <a:pt x="0" y="767"/>
                    <a:pt x="0" y="3900"/>
                  </a:cubicBezTo>
                  <a:cubicBezTo>
                    <a:pt x="0" y="3991"/>
                    <a:pt x="16" y="4079"/>
                    <a:pt x="45" y="4161"/>
                  </a:cubicBezTo>
                  <a:cubicBezTo>
                    <a:pt x="59" y="4209"/>
                    <a:pt x="80" y="4257"/>
                    <a:pt x="105" y="4304"/>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 name="Google Shape;52;p172"/>
            <p:cNvSpPr/>
            <p:nvPr/>
          </p:nvSpPr>
          <p:spPr>
            <a:xfrm>
              <a:off x="5970588" y="2924175"/>
              <a:ext cx="1612899" cy="1784347"/>
            </a:xfrm>
            <a:custGeom>
              <a:avLst/>
              <a:gdLst/>
              <a:ahLst/>
              <a:cxnLst/>
              <a:rect l="l" t="t" r="r" b="b"/>
              <a:pathLst>
                <a:path w="4479" h="4958" extrusionOk="0">
                  <a:moveTo>
                    <a:pt x="3938" y="3357"/>
                  </a:moveTo>
                  <a:cubicBezTo>
                    <a:pt x="3938" y="3357"/>
                    <a:pt x="3938" y="3357"/>
                    <a:pt x="2455" y="2478"/>
                  </a:cubicBezTo>
                  <a:cubicBezTo>
                    <a:pt x="2829" y="2262"/>
                    <a:pt x="3325" y="1974"/>
                    <a:pt x="3981" y="1592"/>
                  </a:cubicBezTo>
                  <a:cubicBezTo>
                    <a:pt x="4345" y="1392"/>
                    <a:pt x="4478" y="929"/>
                    <a:pt x="4246" y="531"/>
                  </a:cubicBezTo>
                  <a:cubicBezTo>
                    <a:pt x="4246" y="531"/>
                    <a:pt x="4246" y="531"/>
                    <a:pt x="4246" y="497"/>
                  </a:cubicBezTo>
                  <a:cubicBezTo>
                    <a:pt x="4048" y="133"/>
                    <a:pt x="3551" y="0"/>
                    <a:pt x="3153" y="232"/>
                  </a:cubicBezTo>
                  <a:cubicBezTo>
                    <a:pt x="3153" y="232"/>
                    <a:pt x="3153" y="232"/>
                    <a:pt x="504" y="1758"/>
                  </a:cubicBezTo>
                  <a:cubicBezTo>
                    <a:pt x="303" y="1876"/>
                    <a:pt x="179" y="2061"/>
                    <a:pt x="130" y="2258"/>
                  </a:cubicBezTo>
                  <a:cubicBezTo>
                    <a:pt x="0" y="2596"/>
                    <a:pt x="142" y="2984"/>
                    <a:pt x="462" y="3190"/>
                  </a:cubicBezTo>
                  <a:cubicBezTo>
                    <a:pt x="462" y="3190"/>
                    <a:pt x="462" y="3190"/>
                    <a:pt x="3144" y="4724"/>
                  </a:cubicBezTo>
                  <a:cubicBezTo>
                    <a:pt x="3508" y="4957"/>
                    <a:pt x="4005" y="4858"/>
                    <a:pt x="4237" y="4458"/>
                  </a:cubicBezTo>
                  <a:cubicBezTo>
                    <a:pt x="4237" y="4458"/>
                    <a:pt x="4237" y="4458"/>
                    <a:pt x="4237" y="4424"/>
                  </a:cubicBezTo>
                  <a:cubicBezTo>
                    <a:pt x="4435" y="4058"/>
                    <a:pt x="4336" y="3590"/>
                    <a:pt x="3938" y="3357"/>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 name="Google Shape;53;p172"/>
            <p:cNvSpPr/>
            <p:nvPr/>
          </p:nvSpPr>
          <p:spPr>
            <a:xfrm>
              <a:off x="5499100" y="4398963"/>
              <a:ext cx="1590674" cy="1698622"/>
            </a:xfrm>
            <a:custGeom>
              <a:avLst/>
              <a:gdLst/>
              <a:ahLst/>
              <a:cxnLst/>
              <a:rect l="l" t="t" r="r" b="b"/>
              <a:pathLst>
                <a:path w="4419" h="4720" extrusionOk="0">
                  <a:moveTo>
                    <a:pt x="3923" y="1687"/>
                  </a:moveTo>
                  <a:cubicBezTo>
                    <a:pt x="3923" y="1687"/>
                    <a:pt x="3923" y="1687"/>
                    <a:pt x="1214" y="124"/>
                  </a:cubicBezTo>
                  <a:cubicBezTo>
                    <a:pt x="1009" y="0"/>
                    <a:pt x="738" y="4"/>
                    <a:pt x="508" y="115"/>
                  </a:cubicBezTo>
                  <a:cubicBezTo>
                    <a:pt x="215" y="231"/>
                    <a:pt x="0" y="519"/>
                    <a:pt x="0" y="826"/>
                  </a:cubicBezTo>
                  <a:cubicBezTo>
                    <a:pt x="0" y="826"/>
                    <a:pt x="0" y="826"/>
                    <a:pt x="0" y="3954"/>
                  </a:cubicBezTo>
                  <a:cubicBezTo>
                    <a:pt x="0" y="4387"/>
                    <a:pt x="362" y="4719"/>
                    <a:pt x="787" y="4719"/>
                  </a:cubicBezTo>
                  <a:cubicBezTo>
                    <a:pt x="787" y="4719"/>
                    <a:pt x="787" y="4719"/>
                    <a:pt x="821" y="4719"/>
                  </a:cubicBezTo>
                  <a:cubicBezTo>
                    <a:pt x="1248" y="4719"/>
                    <a:pt x="1608" y="4387"/>
                    <a:pt x="1608" y="3954"/>
                  </a:cubicBezTo>
                  <a:cubicBezTo>
                    <a:pt x="1608" y="3954"/>
                    <a:pt x="1608" y="3954"/>
                    <a:pt x="1608" y="2216"/>
                  </a:cubicBezTo>
                  <a:cubicBezTo>
                    <a:pt x="1977" y="2432"/>
                    <a:pt x="2461" y="2715"/>
                    <a:pt x="3096" y="3087"/>
                  </a:cubicBezTo>
                  <a:cubicBezTo>
                    <a:pt x="3493" y="3320"/>
                    <a:pt x="3988" y="3186"/>
                    <a:pt x="4153" y="2788"/>
                  </a:cubicBezTo>
                  <a:cubicBezTo>
                    <a:pt x="4153" y="2788"/>
                    <a:pt x="4153" y="2788"/>
                    <a:pt x="4186" y="2788"/>
                  </a:cubicBezTo>
                  <a:cubicBezTo>
                    <a:pt x="4418" y="2387"/>
                    <a:pt x="4285" y="1921"/>
                    <a:pt x="3923" y="1687"/>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4" name="Google Shape;54;p172"/>
            <p:cNvSpPr/>
            <p:nvPr/>
          </p:nvSpPr>
          <p:spPr>
            <a:xfrm>
              <a:off x="3435350" y="4359275"/>
              <a:ext cx="1571629" cy="1736721"/>
            </a:xfrm>
            <a:custGeom>
              <a:avLst/>
              <a:gdLst/>
              <a:ahLst/>
              <a:cxnLst/>
              <a:rect l="l" t="t" r="r" b="b"/>
              <a:pathLst>
                <a:path w="4367" h="4826" extrusionOk="0">
                  <a:moveTo>
                    <a:pt x="4262" y="533"/>
                  </a:moveTo>
                  <a:cubicBezTo>
                    <a:pt x="4262" y="533"/>
                    <a:pt x="4262" y="533"/>
                    <a:pt x="4229" y="500"/>
                  </a:cubicBezTo>
                  <a:cubicBezTo>
                    <a:pt x="3997" y="134"/>
                    <a:pt x="3535" y="0"/>
                    <a:pt x="3172" y="233"/>
                  </a:cubicBezTo>
                  <a:cubicBezTo>
                    <a:pt x="3172" y="233"/>
                    <a:pt x="3172" y="233"/>
                    <a:pt x="496" y="1798"/>
                  </a:cubicBezTo>
                  <a:cubicBezTo>
                    <a:pt x="100" y="1998"/>
                    <a:pt x="0" y="2464"/>
                    <a:pt x="199" y="2864"/>
                  </a:cubicBezTo>
                  <a:cubicBezTo>
                    <a:pt x="199" y="2864"/>
                    <a:pt x="199" y="2864"/>
                    <a:pt x="232" y="2897"/>
                  </a:cubicBezTo>
                  <a:cubicBezTo>
                    <a:pt x="430" y="3263"/>
                    <a:pt x="926" y="3364"/>
                    <a:pt x="1289" y="3197"/>
                  </a:cubicBezTo>
                  <a:cubicBezTo>
                    <a:pt x="1289" y="3197"/>
                    <a:pt x="1289" y="3197"/>
                    <a:pt x="2778" y="2326"/>
                  </a:cubicBezTo>
                  <a:cubicBezTo>
                    <a:pt x="2778" y="2757"/>
                    <a:pt x="2778" y="3321"/>
                    <a:pt x="2778" y="4060"/>
                  </a:cubicBezTo>
                  <a:cubicBezTo>
                    <a:pt x="2778" y="4493"/>
                    <a:pt x="3143" y="4825"/>
                    <a:pt x="3539" y="4825"/>
                  </a:cubicBezTo>
                  <a:cubicBezTo>
                    <a:pt x="3539" y="4825"/>
                    <a:pt x="3539" y="4825"/>
                    <a:pt x="3605" y="4825"/>
                  </a:cubicBezTo>
                  <a:cubicBezTo>
                    <a:pt x="4001" y="4825"/>
                    <a:pt x="4366" y="4493"/>
                    <a:pt x="4366" y="4060"/>
                  </a:cubicBezTo>
                  <a:cubicBezTo>
                    <a:pt x="4366" y="4060"/>
                    <a:pt x="4366" y="4060"/>
                    <a:pt x="4366" y="933"/>
                  </a:cubicBezTo>
                  <a:cubicBezTo>
                    <a:pt x="4366" y="863"/>
                    <a:pt x="4354" y="794"/>
                    <a:pt x="4334" y="729"/>
                  </a:cubicBezTo>
                  <a:cubicBezTo>
                    <a:pt x="4319" y="662"/>
                    <a:pt x="4296" y="596"/>
                    <a:pt x="4262" y="533"/>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5" name="Google Shape;55;p172"/>
            <p:cNvSpPr/>
            <p:nvPr/>
          </p:nvSpPr>
          <p:spPr>
            <a:xfrm>
              <a:off x="2940050" y="2924175"/>
              <a:ext cx="1606554" cy="1771655"/>
            </a:xfrm>
            <a:custGeom>
              <a:avLst/>
              <a:gdLst/>
              <a:ahLst/>
              <a:cxnLst/>
              <a:rect l="l" t="t" r="r" b="b"/>
              <a:pathLst>
                <a:path w="4462" h="4920" extrusionOk="0">
                  <a:moveTo>
                    <a:pt x="4321" y="2702"/>
                  </a:moveTo>
                  <a:cubicBezTo>
                    <a:pt x="4461" y="2355"/>
                    <a:pt x="4321" y="1935"/>
                    <a:pt x="3996" y="1727"/>
                  </a:cubicBezTo>
                  <a:cubicBezTo>
                    <a:pt x="3996" y="1727"/>
                    <a:pt x="3996" y="1727"/>
                    <a:pt x="1320" y="199"/>
                  </a:cubicBezTo>
                  <a:cubicBezTo>
                    <a:pt x="957" y="0"/>
                    <a:pt x="462" y="100"/>
                    <a:pt x="263" y="465"/>
                  </a:cubicBezTo>
                  <a:cubicBezTo>
                    <a:pt x="263" y="465"/>
                    <a:pt x="263" y="465"/>
                    <a:pt x="263" y="498"/>
                  </a:cubicBezTo>
                  <a:cubicBezTo>
                    <a:pt x="32" y="896"/>
                    <a:pt x="131" y="1395"/>
                    <a:pt x="527" y="1561"/>
                  </a:cubicBezTo>
                  <a:cubicBezTo>
                    <a:pt x="527" y="1561"/>
                    <a:pt x="527" y="1561"/>
                    <a:pt x="2026" y="2434"/>
                  </a:cubicBezTo>
                  <a:cubicBezTo>
                    <a:pt x="1650" y="2653"/>
                    <a:pt x="1151" y="2940"/>
                    <a:pt x="494" y="3320"/>
                  </a:cubicBezTo>
                  <a:cubicBezTo>
                    <a:pt x="131" y="3554"/>
                    <a:pt x="0" y="4020"/>
                    <a:pt x="230" y="4386"/>
                  </a:cubicBezTo>
                  <a:cubicBezTo>
                    <a:pt x="230" y="4386"/>
                    <a:pt x="230" y="4386"/>
                    <a:pt x="263" y="4419"/>
                  </a:cubicBezTo>
                  <a:cubicBezTo>
                    <a:pt x="428" y="4819"/>
                    <a:pt x="922" y="4919"/>
                    <a:pt x="1319" y="4686"/>
                  </a:cubicBezTo>
                  <a:cubicBezTo>
                    <a:pt x="1319" y="4686"/>
                    <a:pt x="1319" y="4686"/>
                    <a:pt x="3955" y="3154"/>
                  </a:cubicBezTo>
                  <a:cubicBezTo>
                    <a:pt x="4146" y="3057"/>
                    <a:pt x="4269" y="2890"/>
                    <a:pt x="4321" y="2702"/>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6" name="Google Shape;56;p172"/>
            <p:cNvSpPr/>
            <p:nvPr/>
          </p:nvSpPr>
          <p:spPr>
            <a:xfrm>
              <a:off x="3424238" y="1514475"/>
              <a:ext cx="1598617" cy="1708145"/>
            </a:xfrm>
            <a:custGeom>
              <a:avLst/>
              <a:gdLst/>
              <a:ahLst/>
              <a:cxnLst/>
              <a:rect l="l" t="t" r="r" b="b"/>
              <a:pathLst>
                <a:path w="4439" h="4746" extrusionOk="0">
                  <a:moveTo>
                    <a:pt x="497" y="3034"/>
                  </a:moveTo>
                  <a:cubicBezTo>
                    <a:pt x="497" y="3034"/>
                    <a:pt x="497" y="3034"/>
                    <a:pt x="3212" y="4602"/>
                  </a:cubicBezTo>
                  <a:cubicBezTo>
                    <a:pt x="3384" y="4723"/>
                    <a:pt x="3601" y="4745"/>
                    <a:pt x="3803" y="4682"/>
                  </a:cubicBezTo>
                  <a:cubicBezTo>
                    <a:pt x="4161" y="4605"/>
                    <a:pt x="4438" y="4277"/>
                    <a:pt x="4438" y="3900"/>
                  </a:cubicBezTo>
                  <a:cubicBezTo>
                    <a:pt x="4438" y="3900"/>
                    <a:pt x="4438" y="3900"/>
                    <a:pt x="4438" y="766"/>
                  </a:cubicBezTo>
                  <a:cubicBezTo>
                    <a:pt x="4438" y="367"/>
                    <a:pt x="4072" y="0"/>
                    <a:pt x="3641" y="0"/>
                  </a:cubicBezTo>
                  <a:cubicBezTo>
                    <a:pt x="3641" y="0"/>
                    <a:pt x="3641" y="0"/>
                    <a:pt x="3607" y="0"/>
                  </a:cubicBezTo>
                  <a:cubicBezTo>
                    <a:pt x="3174" y="0"/>
                    <a:pt x="2810" y="367"/>
                    <a:pt x="2810" y="766"/>
                  </a:cubicBezTo>
                  <a:cubicBezTo>
                    <a:pt x="2810" y="766"/>
                    <a:pt x="2810" y="766"/>
                    <a:pt x="2810" y="2501"/>
                  </a:cubicBezTo>
                  <a:cubicBezTo>
                    <a:pt x="2441" y="2285"/>
                    <a:pt x="1957" y="2002"/>
                    <a:pt x="1325" y="1632"/>
                  </a:cubicBezTo>
                  <a:cubicBezTo>
                    <a:pt x="927" y="1399"/>
                    <a:pt x="431" y="1565"/>
                    <a:pt x="265" y="1932"/>
                  </a:cubicBezTo>
                  <a:cubicBezTo>
                    <a:pt x="265" y="1932"/>
                    <a:pt x="265" y="1932"/>
                    <a:pt x="232" y="1966"/>
                  </a:cubicBezTo>
                  <a:cubicBezTo>
                    <a:pt x="0" y="2334"/>
                    <a:pt x="132" y="2801"/>
                    <a:pt x="497" y="3034"/>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7" name="Google Shape;57;p172"/>
            <p:cNvSpPr/>
            <p:nvPr/>
          </p:nvSpPr>
          <p:spPr>
            <a:xfrm>
              <a:off x="4724400" y="3267075"/>
              <a:ext cx="1071564" cy="1093786"/>
            </a:xfrm>
            <a:custGeom>
              <a:avLst/>
              <a:gdLst/>
              <a:ahLst/>
              <a:cxnLst/>
              <a:rect l="l" t="t" r="r" b="b"/>
              <a:pathLst>
                <a:path w="2977" h="3038" extrusionOk="0">
                  <a:moveTo>
                    <a:pt x="2745" y="1135"/>
                  </a:moveTo>
                  <a:cubicBezTo>
                    <a:pt x="1885" y="233"/>
                    <a:pt x="1885" y="233"/>
                    <a:pt x="1885" y="233"/>
                  </a:cubicBezTo>
                  <a:cubicBezTo>
                    <a:pt x="1653" y="0"/>
                    <a:pt x="1322" y="0"/>
                    <a:pt x="1090" y="233"/>
                  </a:cubicBezTo>
                  <a:cubicBezTo>
                    <a:pt x="231" y="1135"/>
                    <a:pt x="231" y="1135"/>
                    <a:pt x="231" y="1135"/>
                  </a:cubicBezTo>
                  <a:cubicBezTo>
                    <a:pt x="0" y="1368"/>
                    <a:pt x="0" y="1702"/>
                    <a:pt x="231" y="1902"/>
                  </a:cubicBezTo>
                  <a:cubicBezTo>
                    <a:pt x="1090" y="2804"/>
                    <a:pt x="1090" y="2804"/>
                    <a:pt x="1090" y="2804"/>
                  </a:cubicBezTo>
                  <a:cubicBezTo>
                    <a:pt x="1322" y="3037"/>
                    <a:pt x="1653" y="3037"/>
                    <a:pt x="1885" y="2804"/>
                  </a:cubicBezTo>
                  <a:cubicBezTo>
                    <a:pt x="2745" y="1902"/>
                    <a:pt x="2745" y="1902"/>
                    <a:pt x="2745" y="1902"/>
                  </a:cubicBezTo>
                  <a:cubicBezTo>
                    <a:pt x="2976" y="1701"/>
                    <a:pt x="2976" y="1368"/>
                    <a:pt x="2745" y="1135"/>
                  </a:cubicBezTo>
                  <a:close/>
                  <a:moveTo>
                    <a:pt x="1952" y="1602"/>
                  </a:moveTo>
                  <a:cubicBezTo>
                    <a:pt x="1587" y="2003"/>
                    <a:pt x="1587" y="2003"/>
                    <a:pt x="1587" y="2003"/>
                  </a:cubicBezTo>
                  <a:cubicBezTo>
                    <a:pt x="1522" y="2036"/>
                    <a:pt x="1455" y="2036"/>
                    <a:pt x="1389" y="2003"/>
                  </a:cubicBezTo>
                  <a:cubicBezTo>
                    <a:pt x="1025" y="1602"/>
                    <a:pt x="1025" y="1602"/>
                    <a:pt x="1025" y="1602"/>
                  </a:cubicBezTo>
                  <a:cubicBezTo>
                    <a:pt x="959" y="1568"/>
                    <a:pt x="959" y="1468"/>
                    <a:pt x="1025" y="1435"/>
                  </a:cubicBezTo>
                  <a:cubicBezTo>
                    <a:pt x="1389" y="1068"/>
                    <a:pt x="1389" y="1068"/>
                    <a:pt x="1389" y="1068"/>
                  </a:cubicBezTo>
                  <a:cubicBezTo>
                    <a:pt x="1455" y="1001"/>
                    <a:pt x="1522" y="1001"/>
                    <a:pt x="1587" y="1068"/>
                  </a:cubicBezTo>
                  <a:cubicBezTo>
                    <a:pt x="1952" y="1435"/>
                    <a:pt x="1952" y="1435"/>
                    <a:pt x="1952" y="1435"/>
                  </a:cubicBezTo>
                  <a:cubicBezTo>
                    <a:pt x="2017" y="1468"/>
                    <a:pt x="2017" y="1568"/>
                    <a:pt x="1952" y="160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58" name="Google Shape;58;p172"/>
          <p:cNvGrpSpPr/>
          <p:nvPr/>
        </p:nvGrpSpPr>
        <p:grpSpPr>
          <a:xfrm>
            <a:off x="566775" y="0"/>
            <a:ext cx="8010525" cy="5143575"/>
            <a:chOff x="755700" y="0"/>
            <a:chExt cx="10680700" cy="6858100"/>
          </a:xfrm>
        </p:grpSpPr>
        <p:grpSp>
          <p:nvGrpSpPr>
            <p:cNvPr id="59" name="Google Shape;59;p172"/>
            <p:cNvGrpSpPr/>
            <p:nvPr/>
          </p:nvGrpSpPr>
          <p:grpSpPr>
            <a:xfrm>
              <a:off x="6096000" y="0"/>
              <a:ext cx="0" cy="6858100"/>
              <a:chOff x="6134100" y="0"/>
              <a:chExt cx="0" cy="6858100"/>
            </a:xfrm>
          </p:grpSpPr>
          <p:cxnSp>
            <p:nvCxnSpPr>
              <p:cNvPr id="60" name="Google Shape;60;p172"/>
              <p:cNvCxnSpPr/>
              <p:nvPr/>
            </p:nvCxnSpPr>
            <p:spPr>
              <a:xfrm>
                <a:off x="6134100" y="0"/>
                <a:ext cx="0" cy="1511400"/>
              </a:xfrm>
              <a:prstGeom prst="straightConnector1">
                <a:avLst/>
              </a:prstGeom>
              <a:noFill/>
              <a:ln w="28575" cap="flat" cmpd="sng">
                <a:solidFill>
                  <a:schemeClr val="lt1">
                    <a:alpha val="49411"/>
                  </a:schemeClr>
                </a:solidFill>
                <a:prstDash val="solid"/>
                <a:miter lim="800000"/>
                <a:headEnd type="none" w="sm" len="sm"/>
                <a:tailEnd type="none" w="sm" len="sm"/>
              </a:ln>
            </p:spPr>
          </p:cxnSp>
          <p:cxnSp>
            <p:nvCxnSpPr>
              <p:cNvPr id="61" name="Google Shape;61;p172"/>
              <p:cNvCxnSpPr/>
              <p:nvPr/>
            </p:nvCxnSpPr>
            <p:spPr>
              <a:xfrm>
                <a:off x="6134100" y="5346700"/>
                <a:ext cx="0" cy="1511400"/>
              </a:xfrm>
              <a:prstGeom prst="straightConnector1">
                <a:avLst/>
              </a:prstGeom>
              <a:noFill/>
              <a:ln w="28575" cap="flat" cmpd="sng">
                <a:solidFill>
                  <a:schemeClr val="lt1">
                    <a:alpha val="49411"/>
                  </a:schemeClr>
                </a:solidFill>
                <a:prstDash val="solid"/>
                <a:miter lim="800000"/>
                <a:headEnd type="none" w="sm" len="sm"/>
                <a:tailEnd type="none" w="sm" len="sm"/>
              </a:ln>
            </p:spPr>
          </p:cxnSp>
        </p:grpSp>
        <p:grpSp>
          <p:nvGrpSpPr>
            <p:cNvPr id="62" name="Google Shape;62;p172"/>
            <p:cNvGrpSpPr/>
            <p:nvPr/>
          </p:nvGrpSpPr>
          <p:grpSpPr>
            <a:xfrm>
              <a:off x="755700" y="2679649"/>
              <a:ext cx="10680700" cy="1511401"/>
              <a:chOff x="755700" y="2679649"/>
              <a:chExt cx="10680700" cy="1511401"/>
            </a:xfrm>
          </p:grpSpPr>
          <p:cxnSp>
            <p:nvCxnSpPr>
              <p:cNvPr id="63" name="Google Shape;63;p172"/>
              <p:cNvCxnSpPr/>
              <p:nvPr/>
            </p:nvCxnSpPr>
            <p:spPr>
              <a:xfrm rot="10800000">
                <a:off x="755700" y="2679650"/>
                <a:ext cx="0" cy="1511400"/>
              </a:xfrm>
              <a:prstGeom prst="straightConnector1">
                <a:avLst/>
              </a:prstGeom>
              <a:noFill/>
              <a:ln w="28575" cap="flat" cmpd="sng">
                <a:solidFill>
                  <a:schemeClr val="lt1">
                    <a:alpha val="49411"/>
                  </a:schemeClr>
                </a:solidFill>
                <a:prstDash val="solid"/>
                <a:miter lim="800000"/>
                <a:headEnd type="none" w="sm" len="sm"/>
                <a:tailEnd type="none" w="sm" len="sm"/>
              </a:ln>
            </p:spPr>
          </p:cxnSp>
          <p:cxnSp>
            <p:nvCxnSpPr>
              <p:cNvPr id="64" name="Google Shape;64;p172"/>
              <p:cNvCxnSpPr/>
              <p:nvPr/>
            </p:nvCxnSpPr>
            <p:spPr>
              <a:xfrm rot="10800000">
                <a:off x="11436400" y="2679649"/>
                <a:ext cx="0" cy="1511400"/>
              </a:xfrm>
              <a:prstGeom prst="straightConnector1">
                <a:avLst/>
              </a:prstGeom>
              <a:noFill/>
              <a:ln w="28575" cap="flat" cmpd="sng">
                <a:solidFill>
                  <a:schemeClr val="lt1">
                    <a:alpha val="49411"/>
                  </a:schemeClr>
                </a:solidFill>
                <a:prstDash val="solid"/>
                <a:miter lim="800000"/>
                <a:headEnd type="none" w="sm" len="sm"/>
                <a:tailEnd type="none" w="sm" len="sm"/>
              </a:ln>
            </p:spPr>
          </p:cxnSp>
        </p:grpSp>
      </p:grpSp>
      <p:grpSp>
        <p:nvGrpSpPr>
          <p:cNvPr id="65" name="Google Shape;65;p172"/>
          <p:cNvGrpSpPr/>
          <p:nvPr/>
        </p:nvGrpSpPr>
        <p:grpSpPr>
          <a:xfrm>
            <a:off x="345152" y="4876022"/>
            <a:ext cx="135124" cy="133368"/>
            <a:chOff x="2940050" y="1514475"/>
            <a:chExt cx="4643437" cy="4583110"/>
          </a:xfrm>
        </p:grpSpPr>
        <p:sp>
          <p:nvSpPr>
            <p:cNvPr id="66" name="Google Shape;66;p172"/>
            <p:cNvSpPr/>
            <p:nvPr/>
          </p:nvSpPr>
          <p:spPr>
            <a:xfrm>
              <a:off x="5507038" y="1514475"/>
              <a:ext cx="1576386" cy="1741489"/>
            </a:xfrm>
            <a:custGeom>
              <a:avLst/>
              <a:gdLst/>
              <a:ahLst/>
              <a:cxnLst/>
              <a:rect l="l" t="t" r="r" b="b"/>
              <a:pathLst>
                <a:path w="4378" h="4837" extrusionOk="0">
                  <a:moveTo>
                    <a:pt x="105" y="4304"/>
                  </a:moveTo>
                  <a:cubicBezTo>
                    <a:pt x="105" y="4304"/>
                    <a:pt x="105" y="4304"/>
                    <a:pt x="138" y="4371"/>
                  </a:cubicBezTo>
                  <a:cubicBezTo>
                    <a:pt x="370" y="4703"/>
                    <a:pt x="833" y="4836"/>
                    <a:pt x="1198" y="4636"/>
                  </a:cubicBezTo>
                  <a:cubicBezTo>
                    <a:pt x="1198" y="4636"/>
                    <a:pt x="1198" y="4636"/>
                    <a:pt x="3880" y="3077"/>
                  </a:cubicBezTo>
                  <a:cubicBezTo>
                    <a:pt x="4278" y="2845"/>
                    <a:pt x="4377" y="2380"/>
                    <a:pt x="4177" y="2014"/>
                  </a:cubicBezTo>
                  <a:cubicBezTo>
                    <a:pt x="4177" y="2014"/>
                    <a:pt x="4177" y="2014"/>
                    <a:pt x="4143" y="1981"/>
                  </a:cubicBezTo>
                  <a:cubicBezTo>
                    <a:pt x="3945" y="1583"/>
                    <a:pt x="3448" y="1482"/>
                    <a:pt x="3084" y="1716"/>
                  </a:cubicBezTo>
                  <a:cubicBezTo>
                    <a:pt x="3084" y="1716"/>
                    <a:pt x="3084" y="1716"/>
                    <a:pt x="1587" y="2568"/>
                  </a:cubicBezTo>
                  <a:cubicBezTo>
                    <a:pt x="1587" y="2128"/>
                    <a:pt x="1587" y="1545"/>
                    <a:pt x="1587" y="767"/>
                  </a:cubicBezTo>
                  <a:cubicBezTo>
                    <a:pt x="1587" y="367"/>
                    <a:pt x="1223" y="0"/>
                    <a:pt x="826" y="0"/>
                  </a:cubicBezTo>
                  <a:cubicBezTo>
                    <a:pt x="826" y="0"/>
                    <a:pt x="826" y="0"/>
                    <a:pt x="761" y="0"/>
                  </a:cubicBezTo>
                  <a:cubicBezTo>
                    <a:pt x="364" y="0"/>
                    <a:pt x="0" y="367"/>
                    <a:pt x="0" y="767"/>
                  </a:cubicBezTo>
                  <a:cubicBezTo>
                    <a:pt x="0" y="767"/>
                    <a:pt x="0" y="767"/>
                    <a:pt x="0" y="3900"/>
                  </a:cubicBezTo>
                  <a:cubicBezTo>
                    <a:pt x="0" y="3991"/>
                    <a:pt x="16" y="4079"/>
                    <a:pt x="45" y="4161"/>
                  </a:cubicBezTo>
                  <a:cubicBezTo>
                    <a:pt x="59" y="4209"/>
                    <a:pt x="80" y="4257"/>
                    <a:pt x="105" y="4304"/>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7" name="Google Shape;67;p172"/>
            <p:cNvSpPr/>
            <p:nvPr/>
          </p:nvSpPr>
          <p:spPr>
            <a:xfrm>
              <a:off x="5970588" y="2924175"/>
              <a:ext cx="1612899" cy="1784347"/>
            </a:xfrm>
            <a:custGeom>
              <a:avLst/>
              <a:gdLst/>
              <a:ahLst/>
              <a:cxnLst/>
              <a:rect l="l" t="t" r="r" b="b"/>
              <a:pathLst>
                <a:path w="4479" h="4958" extrusionOk="0">
                  <a:moveTo>
                    <a:pt x="3938" y="3357"/>
                  </a:moveTo>
                  <a:cubicBezTo>
                    <a:pt x="3938" y="3357"/>
                    <a:pt x="3938" y="3357"/>
                    <a:pt x="2455" y="2478"/>
                  </a:cubicBezTo>
                  <a:cubicBezTo>
                    <a:pt x="2829" y="2262"/>
                    <a:pt x="3325" y="1974"/>
                    <a:pt x="3981" y="1592"/>
                  </a:cubicBezTo>
                  <a:cubicBezTo>
                    <a:pt x="4345" y="1392"/>
                    <a:pt x="4478" y="929"/>
                    <a:pt x="4246" y="531"/>
                  </a:cubicBezTo>
                  <a:cubicBezTo>
                    <a:pt x="4246" y="531"/>
                    <a:pt x="4246" y="531"/>
                    <a:pt x="4246" y="497"/>
                  </a:cubicBezTo>
                  <a:cubicBezTo>
                    <a:pt x="4048" y="133"/>
                    <a:pt x="3551" y="0"/>
                    <a:pt x="3153" y="232"/>
                  </a:cubicBezTo>
                  <a:cubicBezTo>
                    <a:pt x="3153" y="232"/>
                    <a:pt x="3153" y="232"/>
                    <a:pt x="504" y="1758"/>
                  </a:cubicBezTo>
                  <a:cubicBezTo>
                    <a:pt x="303" y="1876"/>
                    <a:pt x="179" y="2061"/>
                    <a:pt x="130" y="2258"/>
                  </a:cubicBezTo>
                  <a:cubicBezTo>
                    <a:pt x="0" y="2596"/>
                    <a:pt x="142" y="2984"/>
                    <a:pt x="462" y="3190"/>
                  </a:cubicBezTo>
                  <a:cubicBezTo>
                    <a:pt x="462" y="3190"/>
                    <a:pt x="462" y="3190"/>
                    <a:pt x="3144" y="4724"/>
                  </a:cubicBezTo>
                  <a:cubicBezTo>
                    <a:pt x="3508" y="4957"/>
                    <a:pt x="4005" y="4858"/>
                    <a:pt x="4237" y="4458"/>
                  </a:cubicBezTo>
                  <a:cubicBezTo>
                    <a:pt x="4237" y="4458"/>
                    <a:pt x="4237" y="4458"/>
                    <a:pt x="4237" y="4424"/>
                  </a:cubicBezTo>
                  <a:cubicBezTo>
                    <a:pt x="4435" y="4058"/>
                    <a:pt x="4336" y="3590"/>
                    <a:pt x="3938" y="3357"/>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8" name="Google Shape;68;p172"/>
            <p:cNvSpPr/>
            <p:nvPr/>
          </p:nvSpPr>
          <p:spPr>
            <a:xfrm>
              <a:off x="5499100" y="4398963"/>
              <a:ext cx="1590674" cy="1698622"/>
            </a:xfrm>
            <a:custGeom>
              <a:avLst/>
              <a:gdLst/>
              <a:ahLst/>
              <a:cxnLst/>
              <a:rect l="l" t="t" r="r" b="b"/>
              <a:pathLst>
                <a:path w="4419" h="4720" extrusionOk="0">
                  <a:moveTo>
                    <a:pt x="3923" y="1687"/>
                  </a:moveTo>
                  <a:cubicBezTo>
                    <a:pt x="3923" y="1687"/>
                    <a:pt x="3923" y="1687"/>
                    <a:pt x="1214" y="124"/>
                  </a:cubicBezTo>
                  <a:cubicBezTo>
                    <a:pt x="1009" y="0"/>
                    <a:pt x="738" y="4"/>
                    <a:pt x="508" y="115"/>
                  </a:cubicBezTo>
                  <a:cubicBezTo>
                    <a:pt x="215" y="231"/>
                    <a:pt x="0" y="519"/>
                    <a:pt x="0" y="826"/>
                  </a:cubicBezTo>
                  <a:cubicBezTo>
                    <a:pt x="0" y="826"/>
                    <a:pt x="0" y="826"/>
                    <a:pt x="0" y="3954"/>
                  </a:cubicBezTo>
                  <a:cubicBezTo>
                    <a:pt x="0" y="4387"/>
                    <a:pt x="362" y="4719"/>
                    <a:pt x="787" y="4719"/>
                  </a:cubicBezTo>
                  <a:cubicBezTo>
                    <a:pt x="787" y="4719"/>
                    <a:pt x="787" y="4719"/>
                    <a:pt x="821" y="4719"/>
                  </a:cubicBezTo>
                  <a:cubicBezTo>
                    <a:pt x="1248" y="4719"/>
                    <a:pt x="1608" y="4387"/>
                    <a:pt x="1608" y="3954"/>
                  </a:cubicBezTo>
                  <a:cubicBezTo>
                    <a:pt x="1608" y="3954"/>
                    <a:pt x="1608" y="3954"/>
                    <a:pt x="1608" y="2216"/>
                  </a:cubicBezTo>
                  <a:cubicBezTo>
                    <a:pt x="1977" y="2432"/>
                    <a:pt x="2461" y="2715"/>
                    <a:pt x="3096" y="3087"/>
                  </a:cubicBezTo>
                  <a:cubicBezTo>
                    <a:pt x="3493" y="3320"/>
                    <a:pt x="3988" y="3186"/>
                    <a:pt x="4153" y="2788"/>
                  </a:cubicBezTo>
                  <a:cubicBezTo>
                    <a:pt x="4153" y="2788"/>
                    <a:pt x="4153" y="2788"/>
                    <a:pt x="4186" y="2788"/>
                  </a:cubicBezTo>
                  <a:cubicBezTo>
                    <a:pt x="4418" y="2387"/>
                    <a:pt x="4285" y="1921"/>
                    <a:pt x="3923" y="1687"/>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9" name="Google Shape;69;p172"/>
            <p:cNvSpPr/>
            <p:nvPr/>
          </p:nvSpPr>
          <p:spPr>
            <a:xfrm>
              <a:off x="3435350" y="4359275"/>
              <a:ext cx="1571629" cy="1736721"/>
            </a:xfrm>
            <a:custGeom>
              <a:avLst/>
              <a:gdLst/>
              <a:ahLst/>
              <a:cxnLst/>
              <a:rect l="l" t="t" r="r" b="b"/>
              <a:pathLst>
                <a:path w="4367" h="4826" extrusionOk="0">
                  <a:moveTo>
                    <a:pt x="4262" y="533"/>
                  </a:moveTo>
                  <a:cubicBezTo>
                    <a:pt x="4262" y="533"/>
                    <a:pt x="4262" y="533"/>
                    <a:pt x="4229" y="500"/>
                  </a:cubicBezTo>
                  <a:cubicBezTo>
                    <a:pt x="3997" y="134"/>
                    <a:pt x="3535" y="0"/>
                    <a:pt x="3172" y="233"/>
                  </a:cubicBezTo>
                  <a:cubicBezTo>
                    <a:pt x="3172" y="233"/>
                    <a:pt x="3172" y="233"/>
                    <a:pt x="496" y="1798"/>
                  </a:cubicBezTo>
                  <a:cubicBezTo>
                    <a:pt x="100" y="1998"/>
                    <a:pt x="0" y="2464"/>
                    <a:pt x="199" y="2864"/>
                  </a:cubicBezTo>
                  <a:cubicBezTo>
                    <a:pt x="199" y="2864"/>
                    <a:pt x="199" y="2864"/>
                    <a:pt x="232" y="2897"/>
                  </a:cubicBezTo>
                  <a:cubicBezTo>
                    <a:pt x="430" y="3263"/>
                    <a:pt x="926" y="3364"/>
                    <a:pt x="1289" y="3197"/>
                  </a:cubicBezTo>
                  <a:cubicBezTo>
                    <a:pt x="1289" y="3197"/>
                    <a:pt x="1289" y="3197"/>
                    <a:pt x="2778" y="2326"/>
                  </a:cubicBezTo>
                  <a:cubicBezTo>
                    <a:pt x="2778" y="2757"/>
                    <a:pt x="2778" y="3321"/>
                    <a:pt x="2778" y="4060"/>
                  </a:cubicBezTo>
                  <a:cubicBezTo>
                    <a:pt x="2778" y="4493"/>
                    <a:pt x="3143" y="4825"/>
                    <a:pt x="3539" y="4825"/>
                  </a:cubicBezTo>
                  <a:cubicBezTo>
                    <a:pt x="3539" y="4825"/>
                    <a:pt x="3539" y="4825"/>
                    <a:pt x="3605" y="4825"/>
                  </a:cubicBezTo>
                  <a:cubicBezTo>
                    <a:pt x="4001" y="4825"/>
                    <a:pt x="4366" y="4493"/>
                    <a:pt x="4366" y="4060"/>
                  </a:cubicBezTo>
                  <a:cubicBezTo>
                    <a:pt x="4366" y="4060"/>
                    <a:pt x="4366" y="4060"/>
                    <a:pt x="4366" y="933"/>
                  </a:cubicBezTo>
                  <a:cubicBezTo>
                    <a:pt x="4366" y="863"/>
                    <a:pt x="4354" y="794"/>
                    <a:pt x="4334" y="729"/>
                  </a:cubicBezTo>
                  <a:cubicBezTo>
                    <a:pt x="4319" y="662"/>
                    <a:pt x="4296" y="596"/>
                    <a:pt x="4262" y="533"/>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0" name="Google Shape;70;p172"/>
            <p:cNvSpPr/>
            <p:nvPr/>
          </p:nvSpPr>
          <p:spPr>
            <a:xfrm>
              <a:off x="2940050" y="2924175"/>
              <a:ext cx="1606554" cy="1771655"/>
            </a:xfrm>
            <a:custGeom>
              <a:avLst/>
              <a:gdLst/>
              <a:ahLst/>
              <a:cxnLst/>
              <a:rect l="l" t="t" r="r" b="b"/>
              <a:pathLst>
                <a:path w="4462" h="4920" extrusionOk="0">
                  <a:moveTo>
                    <a:pt x="4321" y="2702"/>
                  </a:moveTo>
                  <a:cubicBezTo>
                    <a:pt x="4461" y="2355"/>
                    <a:pt x="4321" y="1935"/>
                    <a:pt x="3996" y="1727"/>
                  </a:cubicBezTo>
                  <a:cubicBezTo>
                    <a:pt x="3996" y="1727"/>
                    <a:pt x="3996" y="1727"/>
                    <a:pt x="1320" y="199"/>
                  </a:cubicBezTo>
                  <a:cubicBezTo>
                    <a:pt x="957" y="0"/>
                    <a:pt x="462" y="100"/>
                    <a:pt x="263" y="465"/>
                  </a:cubicBezTo>
                  <a:cubicBezTo>
                    <a:pt x="263" y="465"/>
                    <a:pt x="263" y="465"/>
                    <a:pt x="263" y="498"/>
                  </a:cubicBezTo>
                  <a:cubicBezTo>
                    <a:pt x="32" y="896"/>
                    <a:pt x="131" y="1395"/>
                    <a:pt x="527" y="1561"/>
                  </a:cubicBezTo>
                  <a:cubicBezTo>
                    <a:pt x="527" y="1561"/>
                    <a:pt x="527" y="1561"/>
                    <a:pt x="2026" y="2434"/>
                  </a:cubicBezTo>
                  <a:cubicBezTo>
                    <a:pt x="1650" y="2653"/>
                    <a:pt x="1151" y="2940"/>
                    <a:pt x="494" y="3320"/>
                  </a:cubicBezTo>
                  <a:cubicBezTo>
                    <a:pt x="131" y="3554"/>
                    <a:pt x="0" y="4020"/>
                    <a:pt x="230" y="4386"/>
                  </a:cubicBezTo>
                  <a:cubicBezTo>
                    <a:pt x="230" y="4386"/>
                    <a:pt x="230" y="4386"/>
                    <a:pt x="263" y="4419"/>
                  </a:cubicBezTo>
                  <a:cubicBezTo>
                    <a:pt x="428" y="4819"/>
                    <a:pt x="922" y="4919"/>
                    <a:pt x="1319" y="4686"/>
                  </a:cubicBezTo>
                  <a:cubicBezTo>
                    <a:pt x="1319" y="4686"/>
                    <a:pt x="1319" y="4686"/>
                    <a:pt x="3955" y="3154"/>
                  </a:cubicBezTo>
                  <a:cubicBezTo>
                    <a:pt x="4146" y="3057"/>
                    <a:pt x="4269" y="2890"/>
                    <a:pt x="4321" y="2702"/>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1" name="Google Shape;71;p172"/>
            <p:cNvSpPr/>
            <p:nvPr/>
          </p:nvSpPr>
          <p:spPr>
            <a:xfrm>
              <a:off x="3424238" y="1514475"/>
              <a:ext cx="1598617" cy="1708145"/>
            </a:xfrm>
            <a:custGeom>
              <a:avLst/>
              <a:gdLst/>
              <a:ahLst/>
              <a:cxnLst/>
              <a:rect l="l" t="t" r="r" b="b"/>
              <a:pathLst>
                <a:path w="4439" h="4746" extrusionOk="0">
                  <a:moveTo>
                    <a:pt x="497" y="3034"/>
                  </a:moveTo>
                  <a:cubicBezTo>
                    <a:pt x="497" y="3034"/>
                    <a:pt x="497" y="3034"/>
                    <a:pt x="3212" y="4602"/>
                  </a:cubicBezTo>
                  <a:cubicBezTo>
                    <a:pt x="3384" y="4723"/>
                    <a:pt x="3601" y="4745"/>
                    <a:pt x="3803" y="4682"/>
                  </a:cubicBezTo>
                  <a:cubicBezTo>
                    <a:pt x="4161" y="4605"/>
                    <a:pt x="4438" y="4277"/>
                    <a:pt x="4438" y="3900"/>
                  </a:cubicBezTo>
                  <a:cubicBezTo>
                    <a:pt x="4438" y="3900"/>
                    <a:pt x="4438" y="3900"/>
                    <a:pt x="4438" y="766"/>
                  </a:cubicBezTo>
                  <a:cubicBezTo>
                    <a:pt x="4438" y="367"/>
                    <a:pt x="4072" y="0"/>
                    <a:pt x="3641" y="0"/>
                  </a:cubicBezTo>
                  <a:cubicBezTo>
                    <a:pt x="3641" y="0"/>
                    <a:pt x="3641" y="0"/>
                    <a:pt x="3607" y="0"/>
                  </a:cubicBezTo>
                  <a:cubicBezTo>
                    <a:pt x="3174" y="0"/>
                    <a:pt x="2810" y="367"/>
                    <a:pt x="2810" y="766"/>
                  </a:cubicBezTo>
                  <a:cubicBezTo>
                    <a:pt x="2810" y="766"/>
                    <a:pt x="2810" y="766"/>
                    <a:pt x="2810" y="2501"/>
                  </a:cubicBezTo>
                  <a:cubicBezTo>
                    <a:pt x="2441" y="2285"/>
                    <a:pt x="1957" y="2002"/>
                    <a:pt x="1325" y="1632"/>
                  </a:cubicBezTo>
                  <a:cubicBezTo>
                    <a:pt x="927" y="1399"/>
                    <a:pt x="431" y="1565"/>
                    <a:pt x="265" y="1932"/>
                  </a:cubicBezTo>
                  <a:cubicBezTo>
                    <a:pt x="265" y="1932"/>
                    <a:pt x="265" y="1932"/>
                    <a:pt x="232" y="1966"/>
                  </a:cubicBezTo>
                  <a:cubicBezTo>
                    <a:pt x="0" y="2334"/>
                    <a:pt x="132" y="2801"/>
                    <a:pt x="497" y="3034"/>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2" name="Google Shape;72;p172"/>
            <p:cNvSpPr/>
            <p:nvPr/>
          </p:nvSpPr>
          <p:spPr>
            <a:xfrm>
              <a:off x="4724400" y="3267075"/>
              <a:ext cx="1071564" cy="1093786"/>
            </a:xfrm>
            <a:custGeom>
              <a:avLst/>
              <a:gdLst/>
              <a:ahLst/>
              <a:cxnLst/>
              <a:rect l="l" t="t" r="r" b="b"/>
              <a:pathLst>
                <a:path w="2977" h="3038" extrusionOk="0">
                  <a:moveTo>
                    <a:pt x="2745" y="1135"/>
                  </a:moveTo>
                  <a:cubicBezTo>
                    <a:pt x="1885" y="233"/>
                    <a:pt x="1885" y="233"/>
                    <a:pt x="1885" y="233"/>
                  </a:cubicBezTo>
                  <a:cubicBezTo>
                    <a:pt x="1653" y="0"/>
                    <a:pt x="1322" y="0"/>
                    <a:pt x="1090" y="233"/>
                  </a:cubicBezTo>
                  <a:cubicBezTo>
                    <a:pt x="231" y="1135"/>
                    <a:pt x="231" y="1135"/>
                    <a:pt x="231" y="1135"/>
                  </a:cubicBezTo>
                  <a:cubicBezTo>
                    <a:pt x="0" y="1368"/>
                    <a:pt x="0" y="1702"/>
                    <a:pt x="231" y="1902"/>
                  </a:cubicBezTo>
                  <a:cubicBezTo>
                    <a:pt x="1090" y="2804"/>
                    <a:pt x="1090" y="2804"/>
                    <a:pt x="1090" y="2804"/>
                  </a:cubicBezTo>
                  <a:cubicBezTo>
                    <a:pt x="1322" y="3037"/>
                    <a:pt x="1653" y="3037"/>
                    <a:pt x="1885" y="2804"/>
                  </a:cubicBezTo>
                  <a:cubicBezTo>
                    <a:pt x="2745" y="1902"/>
                    <a:pt x="2745" y="1902"/>
                    <a:pt x="2745" y="1902"/>
                  </a:cubicBezTo>
                  <a:cubicBezTo>
                    <a:pt x="2976" y="1701"/>
                    <a:pt x="2976" y="1368"/>
                    <a:pt x="2745" y="1135"/>
                  </a:cubicBezTo>
                  <a:close/>
                  <a:moveTo>
                    <a:pt x="1952" y="1602"/>
                  </a:moveTo>
                  <a:cubicBezTo>
                    <a:pt x="1587" y="2003"/>
                    <a:pt x="1587" y="2003"/>
                    <a:pt x="1587" y="2003"/>
                  </a:cubicBezTo>
                  <a:cubicBezTo>
                    <a:pt x="1522" y="2036"/>
                    <a:pt x="1455" y="2036"/>
                    <a:pt x="1389" y="2003"/>
                  </a:cubicBezTo>
                  <a:cubicBezTo>
                    <a:pt x="1025" y="1602"/>
                    <a:pt x="1025" y="1602"/>
                    <a:pt x="1025" y="1602"/>
                  </a:cubicBezTo>
                  <a:cubicBezTo>
                    <a:pt x="959" y="1568"/>
                    <a:pt x="959" y="1468"/>
                    <a:pt x="1025" y="1435"/>
                  </a:cubicBezTo>
                  <a:cubicBezTo>
                    <a:pt x="1389" y="1068"/>
                    <a:pt x="1389" y="1068"/>
                    <a:pt x="1389" y="1068"/>
                  </a:cubicBezTo>
                  <a:cubicBezTo>
                    <a:pt x="1455" y="1001"/>
                    <a:pt x="1522" y="1001"/>
                    <a:pt x="1587" y="1068"/>
                  </a:cubicBezTo>
                  <a:cubicBezTo>
                    <a:pt x="1952" y="1435"/>
                    <a:pt x="1952" y="1435"/>
                    <a:pt x="1952" y="1435"/>
                  </a:cubicBezTo>
                  <a:cubicBezTo>
                    <a:pt x="2017" y="1468"/>
                    <a:pt x="2017" y="1568"/>
                    <a:pt x="1952" y="160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73" name="Google Shape;73;p172"/>
          <p:cNvSpPr/>
          <p:nvPr/>
        </p:nvSpPr>
        <p:spPr>
          <a:xfrm>
            <a:off x="477011" y="4868510"/>
            <a:ext cx="2031900" cy="16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latin typeface="Arial"/>
                <a:ea typeface="Arial"/>
                <a:cs typeface="Arial"/>
                <a:sym typeface="Arial"/>
              </a:rPr>
              <a:t>© 2018 Snowflake Computing Inc. All Rights Reserved</a:t>
            </a:r>
            <a:endParaRPr sz="6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74"/>
        <p:cNvGrpSpPr/>
        <p:nvPr/>
      </p:nvGrpSpPr>
      <p:grpSpPr>
        <a:xfrm>
          <a:off x="0" y="0"/>
          <a:ext cx="0" cy="0"/>
          <a:chOff x="0" y="0"/>
          <a:chExt cx="0" cy="0"/>
        </a:xfrm>
      </p:grpSpPr>
      <p:sp>
        <p:nvSpPr>
          <p:cNvPr id="75" name="Google Shape;75;p173"/>
          <p:cNvSpPr/>
          <p:nvPr/>
        </p:nvSpPr>
        <p:spPr>
          <a:xfrm>
            <a:off x="5636772" y="1691681"/>
            <a:ext cx="3507229" cy="3451820"/>
          </a:xfrm>
          <a:custGeom>
            <a:avLst/>
            <a:gdLst/>
            <a:ahLst/>
            <a:cxnLst/>
            <a:rect l="l" t="t" r="r" b="b"/>
            <a:pathLst>
              <a:path w="4676305" h="4602426" extrusionOk="0">
                <a:moveTo>
                  <a:pt x="4676305" y="0"/>
                </a:moveTo>
                <a:lnTo>
                  <a:pt x="4676305" y="2656059"/>
                </a:lnTo>
                <a:lnTo>
                  <a:pt x="4491197" y="2763226"/>
                </a:lnTo>
                <a:cubicBezTo>
                  <a:pt x="4219399" y="2920582"/>
                  <a:pt x="3884879" y="3114251"/>
                  <a:pt x="3473161" y="3352612"/>
                </a:cubicBezTo>
                <a:cubicBezTo>
                  <a:pt x="3473161" y="3352612"/>
                  <a:pt x="3473161" y="3352612"/>
                  <a:pt x="4650953" y="4032052"/>
                </a:cubicBezTo>
                <a:lnTo>
                  <a:pt x="4676305" y="4046677"/>
                </a:lnTo>
                <a:lnTo>
                  <a:pt x="4676305" y="4602426"/>
                </a:lnTo>
                <a:lnTo>
                  <a:pt x="1010917" y="4602426"/>
                </a:lnTo>
                <a:lnTo>
                  <a:pt x="937870" y="4560178"/>
                </a:lnTo>
                <a:cubicBezTo>
                  <a:pt x="822646" y="4493535"/>
                  <a:pt x="703705" y="4424742"/>
                  <a:pt x="580927" y="4353730"/>
                </a:cubicBezTo>
                <a:cubicBezTo>
                  <a:pt x="317790" y="4201633"/>
                  <a:pt x="136317" y="3961001"/>
                  <a:pt x="54654" y="3693129"/>
                </a:cubicBezTo>
                <a:cubicBezTo>
                  <a:pt x="13822" y="3568273"/>
                  <a:pt x="-2057" y="3441146"/>
                  <a:pt x="212" y="3316290"/>
                </a:cubicBezTo>
                <a:cubicBezTo>
                  <a:pt x="4749" y="3225486"/>
                  <a:pt x="18359" y="3132412"/>
                  <a:pt x="43312" y="3041607"/>
                </a:cubicBezTo>
                <a:cubicBezTo>
                  <a:pt x="120438" y="2760114"/>
                  <a:pt x="306448" y="2505861"/>
                  <a:pt x="580927" y="2346954"/>
                </a:cubicBezTo>
                <a:cubicBezTo>
                  <a:pt x="580927" y="2346954"/>
                  <a:pt x="580927" y="2346954"/>
                  <a:pt x="4509827" y="76845"/>
                </a:cubicBezTo>
                <a:cubicBezTo>
                  <a:pt x="4555762" y="50739"/>
                  <a:pt x="4602690" y="28037"/>
                  <a:pt x="4650292" y="8671"/>
                </a:cubicBezTo>
                <a:close/>
              </a:path>
            </a:pathLst>
          </a:custGeom>
          <a:solidFill>
            <a:srgbClr val="F2F5F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 name="Google Shape;76;p173"/>
          <p:cNvSpPr/>
          <p:nvPr/>
        </p:nvSpPr>
        <p:spPr>
          <a:xfrm flipH="1">
            <a:off x="0" y="68579"/>
            <a:ext cx="3148378" cy="4651534"/>
          </a:xfrm>
          <a:custGeom>
            <a:avLst/>
            <a:gdLst/>
            <a:ahLst/>
            <a:cxnLst/>
            <a:rect l="l" t="t" r="r" b="b"/>
            <a:pathLst>
              <a:path w="1373" h="2026" extrusionOk="0">
                <a:moveTo>
                  <a:pt x="15" y="911"/>
                </a:moveTo>
                <a:cubicBezTo>
                  <a:pt x="6" y="941"/>
                  <a:pt x="2" y="971"/>
                  <a:pt x="1" y="1001"/>
                </a:cubicBezTo>
                <a:cubicBezTo>
                  <a:pt x="0" y="1043"/>
                  <a:pt x="5" y="1085"/>
                  <a:pt x="18" y="1125"/>
                </a:cubicBezTo>
                <a:cubicBezTo>
                  <a:pt x="33" y="1175"/>
                  <a:pt x="58" y="1221"/>
                  <a:pt x="92" y="1260"/>
                </a:cubicBezTo>
                <a:cubicBezTo>
                  <a:pt x="120" y="1293"/>
                  <a:pt x="153" y="1321"/>
                  <a:pt x="193" y="1344"/>
                </a:cubicBezTo>
                <a:cubicBezTo>
                  <a:pt x="1090" y="1862"/>
                  <a:pt x="1090" y="1862"/>
                  <a:pt x="1090" y="1862"/>
                </a:cubicBezTo>
                <a:cubicBezTo>
                  <a:pt x="1373" y="2026"/>
                  <a:pt x="1373" y="2026"/>
                  <a:pt x="1373" y="2026"/>
                </a:cubicBezTo>
                <a:cubicBezTo>
                  <a:pt x="1373" y="1143"/>
                  <a:pt x="1373" y="1143"/>
                  <a:pt x="1373" y="1143"/>
                </a:cubicBezTo>
                <a:cubicBezTo>
                  <a:pt x="1148" y="1013"/>
                  <a:pt x="1148" y="1013"/>
                  <a:pt x="1148" y="1013"/>
                </a:cubicBezTo>
                <a:cubicBezTo>
                  <a:pt x="1373" y="883"/>
                  <a:pt x="1373" y="883"/>
                  <a:pt x="1373" y="883"/>
                </a:cubicBezTo>
                <a:cubicBezTo>
                  <a:pt x="1373" y="0"/>
                  <a:pt x="1373" y="0"/>
                  <a:pt x="1373" y="0"/>
                </a:cubicBezTo>
                <a:cubicBezTo>
                  <a:pt x="193" y="681"/>
                  <a:pt x="193" y="681"/>
                  <a:pt x="193" y="681"/>
                </a:cubicBezTo>
                <a:cubicBezTo>
                  <a:pt x="101" y="734"/>
                  <a:pt x="40" y="817"/>
                  <a:pt x="15" y="911"/>
                </a:cubicBezTo>
                <a:close/>
              </a:path>
            </a:pathLst>
          </a:custGeom>
          <a:solidFill>
            <a:srgbClr val="2BB5E8">
              <a:alpha val="4705"/>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7" name="Google Shape;77;p173"/>
          <p:cNvSpPr/>
          <p:nvPr/>
        </p:nvSpPr>
        <p:spPr>
          <a:xfrm>
            <a:off x="6824193" y="1"/>
            <a:ext cx="2319807" cy="2285290"/>
          </a:xfrm>
          <a:custGeom>
            <a:avLst/>
            <a:gdLst/>
            <a:ahLst/>
            <a:cxnLst/>
            <a:rect l="l" t="t" r="r" b="b"/>
            <a:pathLst>
              <a:path w="3093076" h="3047053" extrusionOk="0">
                <a:moveTo>
                  <a:pt x="83819" y="0"/>
                </a:moveTo>
                <a:lnTo>
                  <a:pt x="2605289" y="0"/>
                </a:lnTo>
                <a:lnTo>
                  <a:pt x="2740383" y="79060"/>
                </a:lnTo>
                <a:cubicBezTo>
                  <a:pt x="2799635" y="113735"/>
                  <a:pt x="2860929" y="149606"/>
                  <a:pt x="2924337" y="186713"/>
                </a:cubicBezTo>
                <a:lnTo>
                  <a:pt x="3093076" y="285463"/>
                </a:lnTo>
                <a:lnTo>
                  <a:pt x="3093076" y="1745768"/>
                </a:lnTo>
                <a:lnTo>
                  <a:pt x="3042135" y="1775580"/>
                </a:lnTo>
                <a:cubicBezTo>
                  <a:pt x="2753558" y="1944461"/>
                  <a:pt x="2176404" y="2282223"/>
                  <a:pt x="1022097" y="2957747"/>
                </a:cubicBezTo>
                <a:cubicBezTo>
                  <a:pt x="701031" y="3141981"/>
                  <a:pt x="272943" y="3034511"/>
                  <a:pt x="89477" y="2696749"/>
                </a:cubicBezTo>
                <a:cubicBezTo>
                  <a:pt x="-93989" y="2374340"/>
                  <a:pt x="13033" y="1959814"/>
                  <a:pt x="334099" y="1760227"/>
                </a:cubicBezTo>
                <a:cubicBezTo>
                  <a:pt x="334099" y="1760227"/>
                  <a:pt x="334099" y="1760227"/>
                  <a:pt x="1633651" y="1007939"/>
                </a:cubicBezTo>
                <a:cubicBezTo>
                  <a:pt x="1633651" y="1007939"/>
                  <a:pt x="1633651" y="1007939"/>
                  <a:pt x="334099" y="271004"/>
                </a:cubicBezTo>
                <a:cubicBezTo>
                  <a:pt x="253832" y="221107"/>
                  <a:pt x="186944" y="157777"/>
                  <a:pt x="134627" y="85811"/>
                </a:cubicBezTo>
                <a:close/>
              </a:path>
            </a:pathLst>
          </a:custGeom>
          <a:solidFill>
            <a:schemeClr val="accent1">
              <a:alpha val="9019"/>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 name="Google Shape;78;p173"/>
          <p:cNvSpPr txBox="1">
            <a:spLocks noGrp="1"/>
          </p:cNvSpPr>
          <p:nvPr>
            <p:ph type="body" idx="1"/>
          </p:nvPr>
        </p:nvSpPr>
        <p:spPr>
          <a:xfrm>
            <a:off x="302895" y="384572"/>
            <a:ext cx="8589600" cy="543000"/>
          </a:xfrm>
          <a:prstGeom prst="rect">
            <a:avLst/>
          </a:prstGeom>
          <a:noFill/>
          <a:ln>
            <a:noFill/>
          </a:ln>
        </p:spPr>
        <p:txBody>
          <a:bodyPr spcFirstLastPara="1" wrap="square" lIns="68575" tIns="34275" rIns="68575" bIns="34275" anchor="b" anchorCtr="0">
            <a:noAutofit/>
          </a:bodyPr>
          <a:lstStyle>
            <a:lvl1pPr marL="457200" marR="0" lvl="0" indent="-228600" algn="ctr">
              <a:lnSpc>
                <a:spcPct val="90000"/>
              </a:lnSpc>
              <a:spcBef>
                <a:spcPts val="800"/>
              </a:spcBef>
              <a:spcAft>
                <a:spcPts val="0"/>
              </a:spcAft>
              <a:buClr>
                <a:schemeClr val="dk1"/>
              </a:buClr>
              <a:buSzPts val="2700"/>
              <a:buFont typeface="Arial"/>
              <a:buNone/>
              <a:defRPr sz="2700" b="1" i="0" u="none" strike="noStrike" cap="none">
                <a:solidFill>
                  <a:schemeClr val="dk1"/>
                </a:solidFill>
                <a:latin typeface="Arial"/>
                <a:ea typeface="Arial"/>
                <a:cs typeface="Arial"/>
                <a:sym typeface="Arial"/>
              </a:defRPr>
            </a:lvl1pPr>
            <a:lvl2pPr marL="914400" marR="0" lvl="1"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9" name="Google Shape;79;p173"/>
          <p:cNvSpPr txBox="1">
            <a:spLocks noGrp="1"/>
          </p:cNvSpPr>
          <p:nvPr>
            <p:ph type="sldNum" idx="12"/>
          </p:nvPr>
        </p:nvSpPr>
        <p:spPr>
          <a:xfrm>
            <a:off x="8657901" y="4870635"/>
            <a:ext cx="257100" cy="1617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173"/>
          <p:cNvSpPr/>
          <p:nvPr/>
        </p:nvSpPr>
        <p:spPr>
          <a:xfrm>
            <a:off x="477011" y="4868510"/>
            <a:ext cx="2031900" cy="161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81" name="Google Shape;81;p173"/>
          <p:cNvSpPr/>
          <p:nvPr/>
        </p:nvSpPr>
        <p:spPr>
          <a:xfrm>
            <a:off x="345160" y="4874129"/>
            <a:ext cx="151596" cy="137160"/>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1_Agenda">
    <p:spTree>
      <p:nvGrpSpPr>
        <p:cNvPr id="1" name="Shape 82"/>
        <p:cNvGrpSpPr/>
        <p:nvPr/>
      </p:nvGrpSpPr>
      <p:grpSpPr>
        <a:xfrm>
          <a:off x="0" y="0"/>
          <a:ext cx="0" cy="0"/>
          <a:chOff x="0" y="0"/>
          <a:chExt cx="0" cy="0"/>
        </a:xfrm>
      </p:grpSpPr>
      <p:pic>
        <p:nvPicPr>
          <p:cNvPr id="83" name="Google Shape;83;p174"/>
          <p:cNvPicPr preferRelativeResize="0"/>
          <p:nvPr/>
        </p:nvPicPr>
        <p:blipFill rotWithShape="1">
          <a:blip r:embed="rId2">
            <a:alphaModFix/>
          </a:blip>
          <a:srcRect l="1682" r="4618" b="23781"/>
          <a:stretch/>
        </p:blipFill>
        <p:spPr>
          <a:xfrm>
            <a:off x="0" y="3919926"/>
            <a:ext cx="9144000" cy="1223574"/>
          </a:xfrm>
          <a:prstGeom prst="rect">
            <a:avLst/>
          </a:prstGeom>
          <a:noFill/>
          <a:ln>
            <a:noFill/>
          </a:ln>
        </p:spPr>
      </p:pic>
      <p:sp>
        <p:nvSpPr>
          <p:cNvPr id="84" name="Google Shape;84;p174"/>
          <p:cNvSpPr/>
          <p:nvPr/>
        </p:nvSpPr>
        <p:spPr>
          <a:xfrm>
            <a:off x="0" y="3850482"/>
            <a:ext cx="9144000" cy="1293019"/>
          </a:xfrm>
          <a:prstGeom prst="rect">
            <a:avLst/>
          </a:prstGeom>
          <a:solidFill>
            <a:schemeClr val="lt1">
              <a:alpha val="50588"/>
            </a:schemeClr>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Avenir"/>
              <a:ea typeface="Avenir"/>
              <a:cs typeface="Avenir"/>
              <a:sym typeface="Avenir"/>
            </a:endParaRPr>
          </a:p>
        </p:txBody>
      </p:sp>
      <p:sp>
        <p:nvSpPr>
          <p:cNvPr id="85" name="Google Shape;85;p174"/>
          <p:cNvSpPr txBox="1">
            <a:spLocks noGrp="1"/>
          </p:cNvSpPr>
          <p:nvPr>
            <p:ph type="ftr" idx="11"/>
          </p:nvPr>
        </p:nvSpPr>
        <p:spPr>
          <a:xfrm>
            <a:off x="640080" y="4767263"/>
            <a:ext cx="547497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600" b="0" i="0" u="none" strike="noStrike" cap="none">
                <a:solidFill>
                  <a:srgbClr val="888888"/>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venir"/>
                <a:ea typeface="Avenir"/>
                <a:cs typeface="Avenir"/>
                <a:sym typeface="Avenir"/>
              </a:defRPr>
            </a:lvl9pPr>
          </a:lstStyle>
          <a:p>
            <a:endParaRPr/>
          </a:p>
        </p:txBody>
      </p:sp>
      <p:sp>
        <p:nvSpPr>
          <p:cNvPr id="86" name="Google Shape;86;p174"/>
          <p:cNvSpPr txBox="1">
            <a:spLocks noGrp="1"/>
          </p:cNvSpPr>
          <p:nvPr>
            <p:ph type="body" idx="1"/>
          </p:nvPr>
        </p:nvSpPr>
        <p:spPr>
          <a:xfrm>
            <a:off x="382083" y="1102520"/>
            <a:ext cx="6218742" cy="3526631"/>
          </a:xfrm>
          <a:prstGeom prst="rect">
            <a:avLst/>
          </a:prstGeom>
          <a:noFill/>
          <a:ln>
            <a:noFill/>
          </a:ln>
        </p:spPr>
        <p:txBody>
          <a:bodyPr spcFirstLastPara="1" wrap="square" lIns="91425" tIns="45700" rIns="91425" bIns="45700" anchor="t" anchorCtr="0">
            <a:noAutofit/>
          </a:bodyPr>
          <a:lstStyle>
            <a:lvl1pPr marL="457200" marR="0" lvl="0" indent="-381000" algn="l">
              <a:lnSpc>
                <a:spcPct val="90000"/>
              </a:lnSpc>
              <a:spcBef>
                <a:spcPts val="750"/>
              </a:spcBef>
              <a:spcAft>
                <a:spcPts val="0"/>
              </a:spcAft>
              <a:buClr>
                <a:schemeClr val="accent2"/>
              </a:buClr>
              <a:buSzPts val="2400"/>
              <a:buFont typeface="Arial"/>
              <a:buChar char="•"/>
              <a:defRPr sz="1800" b="0" i="0" u="none" strike="noStrike" cap="none">
                <a:solidFill>
                  <a:srgbClr val="53585F"/>
                </a:solidFill>
                <a:latin typeface="Avenir"/>
                <a:ea typeface="Avenir"/>
                <a:cs typeface="Avenir"/>
                <a:sym typeface="Avenir"/>
              </a:defRPr>
            </a:lvl1pPr>
            <a:lvl2pPr marL="914400" marR="0" lvl="1" indent="-342900" algn="l">
              <a:lnSpc>
                <a:spcPct val="90000"/>
              </a:lnSpc>
              <a:spcBef>
                <a:spcPts val="375"/>
              </a:spcBef>
              <a:spcAft>
                <a:spcPts val="0"/>
              </a:spcAft>
              <a:buClr>
                <a:schemeClr val="accent2"/>
              </a:buClr>
              <a:buSzPts val="1800"/>
              <a:buFont typeface="Arial"/>
              <a:buChar char="•"/>
              <a:defRPr sz="1350" b="0" i="0" u="none" strike="noStrike" cap="none">
                <a:solidFill>
                  <a:srgbClr val="53585F"/>
                </a:solidFill>
                <a:latin typeface="Avenir"/>
                <a:ea typeface="Avenir"/>
                <a:cs typeface="Avenir"/>
                <a:sym typeface="Avenir"/>
              </a:defRPr>
            </a:lvl2pPr>
            <a:lvl3pPr marL="1371600" marR="0" lvl="2" indent="-330200" algn="l">
              <a:lnSpc>
                <a:spcPct val="90000"/>
              </a:lnSpc>
              <a:spcBef>
                <a:spcPts val="375"/>
              </a:spcBef>
              <a:spcAft>
                <a:spcPts val="0"/>
              </a:spcAft>
              <a:buClr>
                <a:schemeClr val="accent2"/>
              </a:buClr>
              <a:buSzPts val="1600"/>
              <a:buFont typeface="Arial"/>
              <a:buChar char="•"/>
              <a:defRPr sz="1200" b="0" i="0" u="none" strike="noStrike" cap="none">
                <a:solidFill>
                  <a:srgbClr val="53585F"/>
                </a:solidFill>
                <a:latin typeface="Avenir"/>
                <a:ea typeface="Avenir"/>
                <a:cs typeface="Avenir"/>
                <a:sym typeface="Avenir"/>
              </a:defRPr>
            </a:lvl3pPr>
            <a:lvl4pPr marL="1828800" marR="0" lvl="3" indent="-317500" algn="l">
              <a:lnSpc>
                <a:spcPct val="90000"/>
              </a:lnSpc>
              <a:spcBef>
                <a:spcPts val="375"/>
              </a:spcBef>
              <a:spcAft>
                <a:spcPts val="0"/>
              </a:spcAft>
              <a:buClr>
                <a:schemeClr val="accent2"/>
              </a:buClr>
              <a:buSzPts val="1400"/>
              <a:buFont typeface="Arial"/>
              <a:buChar char="•"/>
              <a:defRPr sz="1050" b="0" i="0" u="none" strike="noStrike" cap="none">
                <a:solidFill>
                  <a:srgbClr val="53585F"/>
                </a:solidFill>
                <a:latin typeface="Avenir"/>
                <a:ea typeface="Avenir"/>
                <a:cs typeface="Avenir"/>
                <a:sym typeface="Avenir"/>
              </a:defRPr>
            </a:lvl4pPr>
            <a:lvl5pPr marL="2286000" marR="0" lvl="4" indent="-304800" algn="l">
              <a:lnSpc>
                <a:spcPct val="90000"/>
              </a:lnSpc>
              <a:spcBef>
                <a:spcPts val="375"/>
              </a:spcBef>
              <a:spcAft>
                <a:spcPts val="0"/>
              </a:spcAft>
              <a:buClr>
                <a:schemeClr val="accent2"/>
              </a:buClr>
              <a:buSzPts val="1200"/>
              <a:buFont typeface="Arial"/>
              <a:buChar char="•"/>
              <a:defRPr sz="900" b="0" i="0" u="none" strike="noStrike" cap="none">
                <a:solidFill>
                  <a:srgbClr val="53585F"/>
                </a:solidFill>
                <a:latin typeface="Avenir"/>
                <a:ea typeface="Avenir"/>
                <a:cs typeface="Avenir"/>
                <a:sym typeface="Avenir"/>
              </a:defRPr>
            </a:lvl5pPr>
            <a:lvl6pPr marL="2743200" marR="0" lvl="5" indent="-228600" algn="l">
              <a:lnSpc>
                <a:spcPct val="90000"/>
              </a:lnSpc>
              <a:spcBef>
                <a:spcPts val="375"/>
              </a:spcBef>
              <a:spcAft>
                <a:spcPts val="0"/>
              </a:spcAft>
              <a:buClr>
                <a:schemeClr val="dk1"/>
              </a:buClr>
              <a:buSzPts val="1051"/>
              <a:buFont typeface="Arial"/>
              <a:buNone/>
              <a:defRPr sz="788" b="0" i="0" u="none" strike="noStrike" cap="none">
                <a:solidFill>
                  <a:schemeClr val="dk1"/>
                </a:solidFill>
                <a:latin typeface="Avenir"/>
                <a:ea typeface="Avenir"/>
                <a:cs typeface="Avenir"/>
                <a:sym typeface="Avenir"/>
              </a:defRPr>
            </a:lvl6pPr>
            <a:lvl7pPr marL="3200400" marR="0" lvl="6" indent="-342900"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venir"/>
                <a:ea typeface="Avenir"/>
                <a:cs typeface="Avenir"/>
                <a:sym typeface="Avenir"/>
              </a:defRPr>
            </a:lvl7pPr>
            <a:lvl8pPr marL="3657600" marR="0" lvl="7" indent="-342900"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venir"/>
                <a:ea typeface="Avenir"/>
                <a:cs typeface="Avenir"/>
                <a:sym typeface="Avenir"/>
              </a:defRPr>
            </a:lvl8pPr>
            <a:lvl9pPr marL="4114800" marR="0" lvl="8" indent="-342900"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venir"/>
                <a:ea typeface="Avenir"/>
                <a:cs typeface="Avenir"/>
                <a:sym typeface="Avenir"/>
              </a:defRPr>
            </a:lvl9pPr>
          </a:lstStyle>
          <a:p>
            <a:endParaRPr/>
          </a:p>
        </p:txBody>
      </p:sp>
      <p:grpSp>
        <p:nvGrpSpPr>
          <p:cNvPr id="87" name="Google Shape;87;p174"/>
          <p:cNvGrpSpPr/>
          <p:nvPr/>
        </p:nvGrpSpPr>
        <p:grpSpPr>
          <a:xfrm>
            <a:off x="458067" y="4837467"/>
            <a:ext cx="135191" cy="133435"/>
            <a:chOff x="2940050" y="1514475"/>
            <a:chExt cx="4643438" cy="4583113"/>
          </a:xfrm>
        </p:grpSpPr>
        <p:sp>
          <p:nvSpPr>
            <p:cNvPr id="88" name="Google Shape;88;p174"/>
            <p:cNvSpPr/>
            <p:nvPr/>
          </p:nvSpPr>
          <p:spPr>
            <a:xfrm>
              <a:off x="5507038" y="1514475"/>
              <a:ext cx="1576387" cy="1741488"/>
            </a:xfrm>
            <a:custGeom>
              <a:avLst/>
              <a:gdLst/>
              <a:ahLst/>
              <a:cxnLst/>
              <a:rect l="l" t="t" r="r" b="b"/>
              <a:pathLst>
                <a:path w="4378" h="4837" extrusionOk="0">
                  <a:moveTo>
                    <a:pt x="105" y="4304"/>
                  </a:moveTo>
                  <a:cubicBezTo>
                    <a:pt x="105" y="4304"/>
                    <a:pt x="105" y="4304"/>
                    <a:pt x="138" y="4371"/>
                  </a:cubicBezTo>
                  <a:cubicBezTo>
                    <a:pt x="370" y="4703"/>
                    <a:pt x="833" y="4836"/>
                    <a:pt x="1198" y="4636"/>
                  </a:cubicBezTo>
                  <a:cubicBezTo>
                    <a:pt x="1198" y="4636"/>
                    <a:pt x="1198" y="4636"/>
                    <a:pt x="3880" y="3077"/>
                  </a:cubicBezTo>
                  <a:cubicBezTo>
                    <a:pt x="4278" y="2845"/>
                    <a:pt x="4377" y="2380"/>
                    <a:pt x="4177" y="2014"/>
                  </a:cubicBezTo>
                  <a:cubicBezTo>
                    <a:pt x="4177" y="2014"/>
                    <a:pt x="4177" y="2014"/>
                    <a:pt x="4143" y="1981"/>
                  </a:cubicBezTo>
                  <a:cubicBezTo>
                    <a:pt x="3945" y="1583"/>
                    <a:pt x="3448" y="1482"/>
                    <a:pt x="3084" y="1716"/>
                  </a:cubicBezTo>
                  <a:cubicBezTo>
                    <a:pt x="3084" y="1716"/>
                    <a:pt x="3084" y="1716"/>
                    <a:pt x="1587" y="2568"/>
                  </a:cubicBezTo>
                  <a:cubicBezTo>
                    <a:pt x="1587" y="2128"/>
                    <a:pt x="1587" y="1545"/>
                    <a:pt x="1587" y="767"/>
                  </a:cubicBezTo>
                  <a:cubicBezTo>
                    <a:pt x="1587" y="367"/>
                    <a:pt x="1223" y="0"/>
                    <a:pt x="826" y="0"/>
                  </a:cubicBezTo>
                  <a:cubicBezTo>
                    <a:pt x="826" y="0"/>
                    <a:pt x="826" y="0"/>
                    <a:pt x="761" y="0"/>
                  </a:cubicBezTo>
                  <a:cubicBezTo>
                    <a:pt x="364" y="0"/>
                    <a:pt x="0" y="367"/>
                    <a:pt x="0" y="767"/>
                  </a:cubicBezTo>
                  <a:cubicBezTo>
                    <a:pt x="0" y="767"/>
                    <a:pt x="0" y="767"/>
                    <a:pt x="0" y="3900"/>
                  </a:cubicBezTo>
                  <a:cubicBezTo>
                    <a:pt x="0" y="3991"/>
                    <a:pt x="16" y="4079"/>
                    <a:pt x="45" y="4161"/>
                  </a:cubicBezTo>
                  <a:cubicBezTo>
                    <a:pt x="59" y="4209"/>
                    <a:pt x="80" y="4257"/>
                    <a:pt x="105" y="4304"/>
                  </a:cubicBezTo>
                </a:path>
              </a:pathLst>
            </a:custGeom>
            <a:solidFill>
              <a:srgbClr val="A5A5A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venir"/>
                <a:ea typeface="Avenir"/>
                <a:cs typeface="Avenir"/>
                <a:sym typeface="Avenir"/>
              </a:endParaRPr>
            </a:p>
          </p:txBody>
        </p:sp>
        <p:sp>
          <p:nvSpPr>
            <p:cNvPr id="89" name="Google Shape;89;p174"/>
            <p:cNvSpPr/>
            <p:nvPr/>
          </p:nvSpPr>
          <p:spPr>
            <a:xfrm>
              <a:off x="5970588" y="2924175"/>
              <a:ext cx="1612900" cy="1784350"/>
            </a:xfrm>
            <a:custGeom>
              <a:avLst/>
              <a:gdLst/>
              <a:ahLst/>
              <a:cxnLst/>
              <a:rect l="l" t="t" r="r" b="b"/>
              <a:pathLst>
                <a:path w="4479" h="4958" extrusionOk="0">
                  <a:moveTo>
                    <a:pt x="3938" y="3357"/>
                  </a:moveTo>
                  <a:cubicBezTo>
                    <a:pt x="3938" y="3357"/>
                    <a:pt x="3938" y="3357"/>
                    <a:pt x="2455" y="2478"/>
                  </a:cubicBezTo>
                  <a:cubicBezTo>
                    <a:pt x="2829" y="2262"/>
                    <a:pt x="3325" y="1974"/>
                    <a:pt x="3981" y="1592"/>
                  </a:cubicBezTo>
                  <a:cubicBezTo>
                    <a:pt x="4345" y="1392"/>
                    <a:pt x="4478" y="929"/>
                    <a:pt x="4246" y="531"/>
                  </a:cubicBezTo>
                  <a:cubicBezTo>
                    <a:pt x="4246" y="531"/>
                    <a:pt x="4246" y="531"/>
                    <a:pt x="4246" y="497"/>
                  </a:cubicBezTo>
                  <a:cubicBezTo>
                    <a:pt x="4048" y="133"/>
                    <a:pt x="3551" y="0"/>
                    <a:pt x="3153" y="232"/>
                  </a:cubicBezTo>
                  <a:cubicBezTo>
                    <a:pt x="3153" y="232"/>
                    <a:pt x="3153" y="232"/>
                    <a:pt x="504" y="1758"/>
                  </a:cubicBezTo>
                  <a:cubicBezTo>
                    <a:pt x="303" y="1876"/>
                    <a:pt x="179" y="2061"/>
                    <a:pt x="130" y="2258"/>
                  </a:cubicBezTo>
                  <a:cubicBezTo>
                    <a:pt x="0" y="2596"/>
                    <a:pt x="142" y="2984"/>
                    <a:pt x="462" y="3190"/>
                  </a:cubicBezTo>
                  <a:cubicBezTo>
                    <a:pt x="462" y="3190"/>
                    <a:pt x="462" y="3190"/>
                    <a:pt x="3144" y="4724"/>
                  </a:cubicBezTo>
                  <a:cubicBezTo>
                    <a:pt x="3508" y="4957"/>
                    <a:pt x="4005" y="4858"/>
                    <a:pt x="4237" y="4458"/>
                  </a:cubicBezTo>
                  <a:cubicBezTo>
                    <a:pt x="4237" y="4458"/>
                    <a:pt x="4237" y="4458"/>
                    <a:pt x="4237" y="4424"/>
                  </a:cubicBezTo>
                  <a:cubicBezTo>
                    <a:pt x="4435" y="4058"/>
                    <a:pt x="4336" y="3590"/>
                    <a:pt x="3938" y="3357"/>
                  </a:cubicBezTo>
                </a:path>
              </a:pathLst>
            </a:custGeom>
            <a:solidFill>
              <a:srgbClr val="A5A5A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venir"/>
                <a:ea typeface="Avenir"/>
                <a:cs typeface="Avenir"/>
                <a:sym typeface="Avenir"/>
              </a:endParaRPr>
            </a:p>
          </p:txBody>
        </p:sp>
        <p:sp>
          <p:nvSpPr>
            <p:cNvPr id="90" name="Google Shape;90;p174"/>
            <p:cNvSpPr/>
            <p:nvPr/>
          </p:nvSpPr>
          <p:spPr>
            <a:xfrm>
              <a:off x="5499100" y="4398963"/>
              <a:ext cx="1590675" cy="1698625"/>
            </a:xfrm>
            <a:custGeom>
              <a:avLst/>
              <a:gdLst/>
              <a:ahLst/>
              <a:cxnLst/>
              <a:rect l="l" t="t" r="r" b="b"/>
              <a:pathLst>
                <a:path w="4419" h="4720" extrusionOk="0">
                  <a:moveTo>
                    <a:pt x="3923" y="1687"/>
                  </a:moveTo>
                  <a:cubicBezTo>
                    <a:pt x="3923" y="1687"/>
                    <a:pt x="3923" y="1687"/>
                    <a:pt x="1214" y="124"/>
                  </a:cubicBezTo>
                  <a:cubicBezTo>
                    <a:pt x="1009" y="0"/>
                    <a:pt x="738" y="4"/>
                    <a:pt x="508" y="115"/>
                  </a:cubicBezTo>
                  <a:cubicBezTo>
                    <a:pt x="215" y="231"/>
                    <a:pt x="0" y="519"/>
                    <a:pt x="0" y="826"/>
                  </a:cubicBezTo>
                  <a:cubicBezTo>
                    <a:pt x="0" y="826"/>
                    <a:pt x="0" y="826"/>
                    <a:pt x="0" y="3954"/>
                  </a:cubicBezTo>
                  <a:cubicBezTo>
                    <a:pt x="0" y="4387"/>
                    <a:pt x="362" y="4719"/>
                    <a:pt x="787" y="4719"/>
                  </a:cubicBezTo>
                  <a:cubicBezTo>
                    <a:pt x="787" y="4719"/>
                    <a:pt x="787" y="4719"/>
                    <a:pt x="821" y="4719"/>
                  </a:cubicBezTo>
                  <a:cubicBezTo>
                    <a:pt x="1248" y="4719"/>
                    <a:pt x="1608" y="4387"/>
                    <a:pt x="1608" y="3954"/>
                  </a:cubicBezTo>
                  <a:cubicBezTo>
                    <a:pt x="1608" y="3954"/>
                    <a:pt x="1608" y="3954"/>
                    <a:pt x="1608" y="2216"/>
                  </a:cubicBezTo>
                  <a:cubicBezTo>
                    <a:pt x="1977" y="2432"/>
                    <a:pt x="2461" y="2715"/>
                    <a:pt x="3096" y="3087"/>
                  </a:cubicBezTo>
                  <a:cubicBezTo>
                    <a:pt x="3493" y="3320"/>
                    <a:pt x="3988" y="3186"/>
                    <a:pt x="4153" y="2788"/>
                  </a:cubicBezTo>
                  <a:cubicBezTo>
                    <a:pt x="4153" y="2788"/>
                    <a:pt x="4153" y="2788"/>
                    <a:pt x="4186" y="2788"/>
                  </a:cubicBezTo>
                  <a:cubicBezTo>
                    <a:pt x="4418" y="2387"/>
                    <a:pt x="4285" y="1921"/>
                    <a:pt x="3923" y="1687"/>
                  </a:cubicBezTo>
                </a:path>
              </a:pathLst>
            </a:custGeom>
            <a:solidFill>
              <a:srgbClr val="A5A5A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venir"/>
                <a:ea typeface="Avenir"/>
                <a:cs typeface="Avenir"/>
                <a:sym typeface="Avenir"/>
              </a:endParaRPr>
            </a:p>
          </p:txBody>
        </p:sp>
        <p:sp>
          <p:nvSpPr>
            <p:cNvPr id="91" name="Google Shape;91;p174"/>
            <p:cNvSpPr/>
            <p:nvPr/>
          </p:nvSpPr>
          <p:spPr>
            <a:xfrm>
              <a:off x="3435350" y="4359275"/>
              <a:ext cx="1571625" cy="1736725"/>
            </a:xfrm>
            <a:custGeom>
              <a:avLst/>
              <a:gdLst/>
              <a:ahLst/>
              <a:cxnLst/>
              <a:rect l="l" t="t" r="r" b="b"/>
              <a:pathLst>
                <a:path w="4367" h="4826" extrusionOk="0">
                  <a:moveTo>
                    <a:pt x="4262" y="533"/>
                  </a:moveTo>
                  <a:cubicBezTo>
                    <a:pt x="4262" y="533"/>
                    <a:pt x="4262" y="533"/>
                    <a:pt x="4229" y="500"/>
                  </a:cubicBezTo>
                  <a:cubicBezTo>
                    <a:pt x="3997" y="134"/>
                    <a:pt x="3535" y="0"/>
                    <a:pt x="3172" y="233"/>
                  </a:cubicBezTo>
                  <a:cubicBezTo>
                    <a:pt x="3172" y="233"/>
                    <a:pt x="3172" y="233"/>
                    <a:pt x="496" y="1798"/>
                  </a:cubicBezTo>
                  <a:cubicBezTo>
                    <a:pt x="100" y="1998"/>
                    <a:pt x="0" y="2464"/>
                    <a:pt x="199" y="2864"/>
                  </a:cubicBezTo>
                  <a:cubicBezTo>
                    <a:pt x="199" y="2864"/>
                    <a:pt x="199" y="2864"/>
                    <a:pt x="232" y="2897"/>
                  </a:cubicBezTo>
                  <a:cubicBezTo>
                    <a:pt x="430" y="3263"/>
                    <a:pt x="926" y="3364"/>
                    <a:pt x="1289" y="3197"/>
                  </a:cubicBezTo>
                  <a:cubicBezTo>
                    <a:pt x="1289" y="3197"/>
                    <a:pt x="1289" y="3197"/>
                    <a:pt x="2778" y="2326"/>
                  </a:cubicBezTo>
                  <a:cubicBezTo>
                    <a:pt x="2778" y="2757"/>
                    <a:pt x="2778" y="3321"/>
                    <a:pt x="2778" y="4060"/>
                  </a:cubicBezTo>
                  <a:cubicBezTo>
                    <a:pt x="2778" y="4493"/>
                    <a:pt x="3143" y="4825"/>
                    <a:pt x="3539" y="4825"/>
                  </a:cubicBezTo>
                  <a:cubicBezTo>
                    <a:pt x="3539" y="4825"/>
                    <a:pt x="3539" y="4825"/>
                    <a:pt x="3605" y="4825"/>
                  </a:cubicBezTo>
                  <a:cubicBezTo>
                    <a:pt x="4001" y="4825"/>
                    <a:pt x="4366" y="4493"/>
                    <a:pt x="4366" y="4060"/>
                  </a:cubicBezTo>
                  <a:cubicBezTo>
                    <a:pt x="4366" y="4060"/>
                    <a:pt x="4366" y="4060"/>
                    <a:pt x="4366" y="933"/>
                  </a:cubicBezTo>
                  <a:cubicBezTo>
                    <a:pt x="4366" y="863"/>
                    <a:pt x="4354" y="794"/>
                    <a:pt x="4334" y="729"/>
                  </a:cubicBezTo>
                  <a:cubicBezTo>
                    <a:pt x="4319" y="662"/>
                    <a:pt x="4296" y="596"/>
                    <a:pt x="4262" y="533"/>
                  </a:cubicBezTo>
                </a:path>
              </a:pathLst>
            </a:custGeom>
            <a:solidFill>
              <a:srgbClr val="A5A5A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venir"/>
                <a:ea typeface="Avenir"/>
                <a:cs typeface="Avenir"/>
                <a:sym typeface="Avenir"/>
              </a:endParaRPr>
            </a:p>
          </p:txBody>
        </p:sp>
        <p:sp>
          <p:nvSpPr>
            <p:cNvPr id="92" name="Google Shape;92;p174"/>
            <p:cNvSpPr/>
            <p:nvPr/>
          </p:nvSpPr>
          <p:spPr>
            <a:xfrm>
              <a:off x="2940050" y="2924175"/>
              <a:ext cx="1606550" cy="1771650"/>
            </a:xfrm>
            <a:custGeom>
              <a:avLst/>
              <a:gdLst/>
              <a:ahLst/>
              <a:cxnLst/>
              <a:rect l="l" t="t" r="r" b="b"/>
              <a:pathLst>
                <a:path w="4462" h="4920" extrusionOk="0">
                  <a:moveTo>
                    <a:pt x="4321" y="2702"/>
                  </a:moveTo>
                  <a:cubicBezTo>
                    <a:pt x="4461" y="2355"/>
                    <a:pt x="4321" y="1935"/>
                    <a:pt x="3996" y="1727"/>
                  </a:cubicBezTo>
                  <a:cubicBezTo>
                    <a:pt x="3996" y="1727"/>
                    <a:pt x="3996" y="1727"/>
                    <a:pt x="1320" y="199"/>
                  </a:cubicBezTo>
                  <a:cubicBezTo>
                    <a:pt x="957" y="0"/>
                    <a:pt x="462" y="100"/>
                    <a:pt x="263" y="465"/>
                  </a:cubicBezTo>
                  <a:cubicBezTo>
                    <a:pt x="263" y="465"/>
                    <a:pt x="263" y="465"/>
                    <a:pt x="263" y="498"/>
                  </a:cubicBezTo>
                  <a:cubicBezTo>
                    <a:pt x="32" y="896"/>
                    <a:pt x="131" y="1395"/>
                    <a:pt x="527" y="1561"/>
                  </a:cubicBezTo>
                  <a:cubicBezTo>
                    <a:pt x="527" y="1561"/>
                    <a:pt x="527" y="1561"/>
                    <a:pt x="2026" y="2434"/>
                  </a:cubicBezTo>
                  <a:cubicBezTo>
                    <a:pt x="1650" y="2653"/>
                    <a:pt x="1151" y="2940"/>
                    <a:pt x="494" y="3320"/>
                  </a:cubicBezTo>
                  <a:cubicBezTo>
                    <a:pt x="131" y="3554"/>
                    <a:pt x="0" y="4020"/>
                    <a:pt x="230" y="4386"/>
                  </a:cubicBezTo>
                  <a:cubicBezTo>
                    <a:pt x="230" y="4386"/>
                    <a:pt x="230" y="4386"/>
                    <a:pt x="263" y="4419"/>
                  </a:cubicBezTo>
                  <a:cubicBezTo>
                    <a:pt x="428" y="4819"/>
                    <a:pt x="922" y="4919"/>
                    <a:pt x="1319" y="4686"/>
                  </a:cubicBezTo>
                  <a:cubicBezTo>
                    <a:pt x="1319" y="4686"/>
                    <a:pt x="1319" y="4686"/>
                    <a:pt x="3955" y="3154"/>
                  </a:cubicBezTo>
                  <a:cubicBezTo>
                    <a:pt x="4146" y="3057"/>
                    <a:pt x="4269" y="2890"/>
                    <a:pt x="4321" y="2702"/>
                  </a:cubicBezTo>
                </a:path>
              </a:pathLst>
            </a:custGeom>
            <a:solidFill>
              <a:srgbClr val="A5A5A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venir"/>
                <a:ea typeface="Avenir"/>
                <a:cs typeface="Avenir"/>
                <a:sym typeface="Avenir"/>
              </a:endParaRPr>
            </a:p>
          </p:txBody>
        </p:sp>
        <p:sp>
          <p:nvSpPr>
            <p:cNvPr id="93" name="Google Shape;93;p174"/>
            <p:cNvSpPr/>
            <p:nvPr/>
          </p:nvSpPr>
          <p:spPr>
            <a:xfrm>
              <a:off x="3424238" y="1514475"/>
              <a:ext cx="1598612" cy="1708150"/>
            </a:xfrm>
            <a:custGeom>
              <a:avLst/>
              <a:gdLst/>
              <a:ahLst/>
              <a:cxnLst/>
              <a:rect l="l" t="t" r="r" b="b"/>
              <a:pathLst>
                <a:path w="4439" h="4746" extrusionOk="0">
                  <a:moveTo>
                    <a:pt x="497" y="3034"/>
                  </a:moveTo>
                  <a:cubicBezTo>
                    <a:pt x="497" y="3034"/>
                    <a:pt x="497" y="3034"/>
                    <a:pt x="3212" y="4602"/>
                  </a:cubicBezTo>
                  <a:cubicBezTo>
                    <a:pt x="3384" y="4723"/>
                    <a:pt x="3601" y="4745"/>
                    <a:pt x="3803" y="4682"/>
                  </a:cubicBezTo>
                  <a:cubicBezTo>
                    <a:pt x="4161" y="4605"/>
                    <a:pt x="4438" y="4277"/>
                    <a:pt x="4438" y="3900"/>
                  </a:cubicBezTo>
                  <a:cubicBezTo>
                    <a:pt x="4438" y="3900"/>
                    <a:pt x="4438" y="3900"/>
                    <a:pt x="4438" y="766"/>
                  </a:cubicBezTo>
                  <a:cubicBezTo>
                    <a:pt x="4438" y="367"/>
                    <a:pt x="4072" y="0"/>
                    <a:pt x="3641" y="0"/>
                  </a:cubicBezTo>
                  <a:cubicBezTo>
                    <a:pt x="3641" y="0"/>
                    <a:pt x="3641" y="0"/>
                    <a:pt x="3607" y="0"/>
                  </a:cubicBezTo>
                  <a:cubicBezTo>
                    <a:pt x="3174" y="0"/>
                    <a:pt x="2810" y="367"/>
                    <a:pt x="2810" y="766"/>
                  </a:cubicBezTo>
                  <a:cubicBezTo>
                    <a:pt x="2810" y="766"/>
                    <a:pt x="2810" y="766"/>
                    <a:pt x="2810" y="2501"/>
                  </a:cubicBezTo>
                  <a:cubicBezTo>
                    <a:pt x="2441" y="2285"/>
                    <a:pt x="1957" y="2002"/>
                    <a:pt x="1325" y="1632"/>
                  </a:cubicBezTo>
                  <a:cubicBezTo>
                    <a:pt x="927" y="1399"/>
                    <a:pt x="431" y="1565"/>
                    <a:pt x="265" y="1932"/>
                  </a:cubicBezTo>
                  <a:cubicBezTo>
                    <a:pt x="265" y="1932"/>
                    <a:pt x="265" y="1932"/>
                    <a:pt x="232" y="1966"/>
                  </a:cubicBezTo>
                  <a:cubicBezTo>
                    <a:pt x="0" y="2334"/>
                    <a:pt x="132" y="2801"/>
                    <a:pt x="497" y="3034"/>
                  </a:cubicBezTo>
                </a:path>
              </a:pathLst>
            </a:custGeom>
            <a:solidFill>
              <a:srgbClr val="A5A5A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venir"/>
                <a:ea typeface="Avenir"/>
                <a:cs typeface="Avenir"/>
                <a:sym typeface="Avenir"/>
              </a:endParaRPr>
            </a:p>
          </p:txBody>
        </p:sp>
        <p:sp>
          <p:nvSpPr>
            <p:cNvPr id="94" name="Google Shape;94;p174"/>
            <p:cNvSpPr/>
            <p:nvPr/>
          </p:nvSpPr>
          <p:spPr>
            <a:xfrm>
              <a:off x="4724400" y="3267075"/>
              <a:ext cx="1071563" cy="1093788"/>
            </a:xfrm>
            <a:custGeom>
              <a:avLst/>
              <a:gdLst/>
              <a:ahLst/>
              <a:cxnLst/>
              <a:rect l="l" t="t" r="r" b="b"/>
              <a:pathLst>
                <a:path w="2977" h="3038" extrusionOk="0">
                  <a:moveTo>
                    <a:pt x="2745" y="1135"/>
                  </a:moveTo>
                  <a:cubicBezTo>
                    <a:pt x="1885" y="233"/>
                    <a:pt x="1885" y="233"/>
                    <a:pt x="1885" y="233"/>
                  </a:cubicBezTo>
                  <a:cubicBezTo>
                    <a:pt x="1653" y="0"/>
                    <a:pt x="1322" y="0"/>
                    <a:pt x="1090" y="233"/>
                  </a:cubicBezTo>
                  <a:cubicBezTo>
                    <a:pt x="231" y="1135"/>
                    <a:pt x="231" y="1135"/>
                    <a:pt x="231" y="1135"/>
                  </a:cubicBezTo>
                  <a:cubicBezTo>
                    <a:pt x="0" y="1368"/>
                    <a:pt x="0" y="1702"/>
                    <a:pt x="231" y="1902"/>
                  </a:cubicBezTo>
                  <a:cubicBezTo>
                    <a:pt x="1090" y="2804"/>
                    <a:pt x="1090" y="2804"/>
                    <a:pt x="1090" y="2804"/>
                  </a:cubicBezTo>
                  <a:cubicBezTo>
                    <a:pt x="1322" y="3037"/>
                    <a:pt x="1653" y="3037"/>
                    <a:pt x="1885" y="2804"/>
                  </a:cubicBezTo>
                  <a:cubicBezTo>
                    <a:pt x="2745" y="1902"/>
                    <a:pt x="2745" y="1902"/>
                    <a:pt x="2745" y="1902"/>
                  </a:cubicBezTo>
                  <a:cubicBezTo>
                    <a:pt x="2976" y="1701"/>
                    <a:pt x="2976" y="1368"/>
                    <a:pt x="2745" y="1135"/>
                  </a:cubicBezTo>
                  <a:close/>
                  <a:moveTo>
                    <a:pt x="1952" y="1602"/>
                  </a:moveTo>
                  <a:cubicBezTo>
                    <a:pt x="1587" y="2003"/>
                    <a:pt x="1587" y="2003"/>
                    <a:pt x="1587" y="2003"/>
                  </a:cubicBezTo>
                  <a:cubicBezTo>
                    <a:pt x="1522" y="2036"/>
                    <a:pt x="1455" y="2036"/>
                    <a:pt x="1389" y="2003"/>
                  </a:cubicBezTo>
                  <a:cubicBezTo>
                    <a:pt x="1025" y="1602"/>
                    <a:pt x="1025" y="1602"/>
                    <a:pt x="1025" y="1602"/>
                  </a:cubicBezTo>
                  <a:cubicBezTo>
                    <a:pt x="959" y="1568"/>
                    <a:pt x="959" y="1468"/>
                    <a:pt x="1025" y="1435"/>
                  </a:cubicBezTo>
                  <a:cubicBezTo>
                    <a:pt x="1389" y="1068"/>
                    <a:pt x="1389" y="1068"/>
                    <a:pt x="1389" y="1068"/>
                  </a:cubicBezTo>
                  <a:cubicBezTo>
                    <a:pt x="1455" y="1001"/>
                    <a:pt x="1522" y="1001"/>
                    <a:pt x="1587" y="1068"/>
                  </a:cubicBezTo>
                  <a:cubicBezTo>
                    <a:pt x="1952" y="1435"/>
                    <a:pt x="1952" y="1435"/>
                    <a:pt x="1952" y="1435"/>
                  </a:cubicBezTo>
                  <a:cubicBezTo>
                    <a:pt x="2017" y="1468"/>
                    <a:pt x="2017" y="1568"/>
                    <a:pt x="1952" y="1602"/>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venir"/>
                <a:ea typeface="Avenir"/>
                <a:cs typeface="Avenir"/>
                <a:sym typeface="Avenir"/>
              </a:endParaRPr>
            </a:p>
          </p:txBody>
        </p:sp>
      </p:grpSp>
      <p:sp>
        <p:nvSpPr>
          <p:cNvPr id="95" name="Google Shape;95;p174"/>
          <p:cNvSpPr txBox="1">
            <a:spLocks noGrp="1"/>
          </p:cNvSpPr>
          <p:nvPr>
            <p:ph type="sldNum" idx="12"/>
          </p:nvPr>
        </p:nvSpPr>
        <p:spPr>
          <a:xfrm>
            <a:off x="8372151" y="4820545"/>
            <a:ext cx="324174" cy="18960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accent2"/>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accent2"/>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accent2"/>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accent2"/>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accent2"/>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accent2"/>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accent2"/>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accent2"/>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accen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96" name="Google Shape;96;p174"/>
          <p:cNvSpPr txBox="1">
            <a:spLocks noGrp="1"/>
          </p:cNvSpPr>
          <p:nvPr>
            <p:ph type="title"/>
          </p:nvPr>
        </p:nvSpPr>
        <p:spPr>
          <a:xfrm>
            <a:off x="386109" y="270823"/>
            <a:ext cx="7886700" cy="65449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750"/>
              </a:spcBef>
              <a:spcAft>
                <a:spcPts val="0"/>
              </a:spcAft>
              <a:buClr>
                <a:schemeClr val="accent2"/>
              </a:buClr>
              <a:buSzPts val="3200"/>
              <a:buFont typeface="Arial"/>
              <a:buNone/>
              <a:defRPr sz="2400" b="0" i="0" u="none" strike="noStrike" cap="none">
                <a:solidFill>
                  <a:schemeClr val="accent2"/>
                </a:solidFill>
                <a:latin typeface="Avenir"/>
                <a:ea typeface="Avenir"/>
                <a:cs typeface="Avenir"/>
                <a:sym typeface="Avenir"/>
              </a:defRPr>
            </a:lvl1pPr>
            <a:lvl2pPr lvl="1" algn="l">
              <a:lnSpc>
                <a:spcPct val="100000"/>
              </a:lnSpc>
              <a:spcBef>
                <a:spcPts val="0"/>
              </a:spcBef>
              <a:spcAft>
                <a:spcPts val="0"/>
              </a:spcAft>
              <a:buSzPts val="1400"/>
              <a:buNone/>
              <a:defRPr sz="1350"/>
            </a:lvl2pPr>
            <a:lvl3pPr lvl="2" algn="l">
              <a:lnSpc>
                <a:spcPct val="100000"/>
              </a:lnSpc>
              <a:spcBef>
                <a:spcPts val="0"/>
              </a:spcBef>
              <a:spcAft>
                <a:spcPts val="0"/>
              </a:spcAft>
              <a:buSzPts val="1400"/>
              <a:buNone/>
              <a:defRPr sz="1350"/>
            </a:lvl3pPr>
            <a:lvl4pPr lvl="3" algn="l">
              <a:lnSpc>
                <a:spcPct val="100000"/>
              </a:lnSpc>
              <a:spcBef>
                <a:spcPts val="0"/>
              </a:spcBef>
              <a:spcAft>
                <a:spcPts val="0"/>
              </a:spcAft>
              <a:buSzPts val="1400"/>
              <a:buNone/>
              <a:defRPr sz="1350"/>
            </a:lvl4pPr>
            <a:lvl5pPr lvl="4" algn="l">
              <a:lnSpc>
                <a:spcPct val="100000"/>
              </a:lnSpc>
              <a:spcBef>
                <a:spcPts val="0"/>
              </a:spcBef>
              <a:spcAft>
                <a:spcPts val="0"/>
              </a:spcAft>
              <a:buSzPts val="1400"/>
              <a:buNone/>
              <a:defRPr sz="1350"/>
            </a:lvl5pPr>
            <a:lvl6pPr lvl="5" algn="l">
              <a:lnSpc>
                <a:spcPct val="100000"/>
              </a:lnSpc>
              <a:spcBef>
                <a:spcPts val="0"/>
              </a:spcBef>
              <a:spcAft>
                <a:spcPts val="0"/>
              </a:spcAft>
              <a:buSzPts val="1400"/>
              <a:buNone/>
              <a:defRPr sz="1350"/>
            </a:lvl6pPr>
            <a:lvl7pPr lvl="6" algn="l">
              <a:lnSpc>
                <a:spcPct val="100000"/>
              </a:lnSpc>
              <a:spcBef>
                <a:spcPts val="0"/>
              </a:spcBef>
              <a:spcAft>
                <a:spcPts val="0"/>
              </a:spcAft>
              <a:buSzPts val="1400"/>
              <a:buNone/>
              <a:defRPr sz="1350"/>
            </a:lvl7pPr>
            <a:lvl8pPr lvl="7" algn="l">
              <a:lnSpc>
                <a:spcPct val="100000"/>
              </a:lnSpc>
              <a:spcBef>
                <a:spcPts val="0"/>
              </a:spcBef>
              <a:spcAft>
                <a:spcPts val="0"/>
              </a:spcAft>
              <a:buSzPts val="1400"/>
              <a:buNone/>
              <a:defRPr sz="1350"/>
            </a:lvl8pPr>
            <a:lvl9pPr lvl="8" algn="l">
              <a:lnSpc>
                <a:spcPct val="100000"/>
              </a:lnSpc>
              <a:spcBef>
                <a:spcPts val="0"/>
              </a:spcBef>
              <a:spcAft>
                <a:spcPts val="0"/>
              </a:spcAft>
              <a:buSzPts val="1400"/>
              <a:buNone/>
              <a:defRPr sz="135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Column">
  <p:cSld name="1 Column">
    <p:spTree>
      <p:nvGrpSpPr>
        <p:cNvPr id="1" name="Shape 97"/>
        <p:cNvGrpSpPr/>
        <p:nvPr/>
      </p:nvGrpSpPr>
      <p:grpSpPr>
        <a:xfrm>
          <a:off x="0" y="0"/>
          <a:ext cx="0" cy="0"/>
          <a:chOff x="0" y="0"/>
          <a:chExt cx="0" cy="0"/>
        </a:xfrm>
      </p:grpSpPr>
      <p:sp>
        <p:nvSpPr>
          <p:cNvPr id="98" name="Google Shape;98;p175"/>
          <p:cNvSpPr txBox="1">
            <a:spLocks noGrp="1"/>
          </p:cNvSpPr>
          <p:nvPr>
            <p:ph type="body" idx="1"/>
          </p:nvPr>
        </p:nvSpPr>
        <p:spPr>
          <a:xfrm>
            <a:off x="382084" y="1102996"/>
            <a:ext cx="8385488" cy="349757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accent2"/>
              </a:buClr>
              <a:buSzPts val="2400"/>
              <a:buFont typeface="Arial"/>
              <a:buChar char="•"/>
              <a:defRPr sz="1800" b="0" i="0">
                <a:solidFill>
                  <a:srgbClr val="53585F"/>
                </a:solidFill>
                <a:latin typeface="Avenir"/>
                <a:ea typeface="Avenir"/>
                <a:cs typeface="Avenir"/>
                <a:sym typeface="Avenir"/>
              </a:defRPr>
            </a:lvl1pPr>
            <a:lvl2pPr marL="914400" lvl="1" indent="-342900" algn="l">
              <a:lnSpc>
                <a:spcPct val="90000"/>
              </a:lnSpc>
              <a:spcBef>
                <a:spcPts val="375"/>
              </a:spcBef>
              <a:spcAft>
                <a:spcPts val="0"/>
              </a:spcAft>
              <a:buClr>
                <a:schemeClr val="accent2"/>
              </a:buClr>
              <a:buSzPts val="1800"/>
              <a:buFont typeface="Arial"/>
              <a:buChar char="•"/>
              <a:defRPr sz="1350" b="0" i="0">
                <a:solidFill>
                  <a:srgbClr val="53585F"/>
                </a:solidFill>
                <a:latin typeface="Avenir"/>
                <a:ea typeface="Avenir"/>
                <a:cs typeface="Avenir"/>
                <a:sym typeface="Avenir"/>
              </a:defRPr>
            </a:lvl2pPr>
            <a:lvl3pPr marL="1371600" lvl="2" indent="-330200" algn="l">
              <a:lnSpc>
                <a:spcPct val="90000"/>
              </a:lnSpc>
              <a:spcBef>
                <a:spcPts val="375"/>
              </a:spcBef>
              <a:spcAft>
                <a:spcPts val="0"/>
              </a:spcAft>
              <a:buClr>
                <a:schemeClr val="accent2"/>
              </a:buClr>
              <a:buSzPts val="1600"/>
              <a:buFont typeface="Arial"/>
              <a:buChar char="•"/>
              <a:defRPr sz="1200" b="0" i="0">
                <a:solidFill>
                  <a:srgbClr val="53585F"/>
                </a:solidFill>
                <a:latin typeface="Avenir"/>
                <a:ea typeface="Avenir"/>
                <a:cs typeface="Avenir"/>
                <a:sym typeface="Avenir"/>
              </a:defRPr>
            </a:lvl3pPr>
            <a:lvl4pPr marL="1828800" lvl="3" indent="-317500" algn="l">
              <a:lnSpc>
                <a:spcPct val="90000"/>
              </a:lnSpc>
              <a:spcBef>
                <a:spcPts val="375"/>
              </a:spcBef>
              <a:spcAft>
                <a:spcPts val="0"/>
              </a:spcAft>
              <a:buClr>
                <a:schemeClr val="accent2"/>
              </a:buClr>
              <a:buSzPts val="1400"/>
              <a:buFont typeface="Arial"/>
              <a:buChar char="•"/>
              <a:defRPr sz="1050" b="0" i="0">
                <a:solidFill>
                  <a:srgbClr val="53585F"/>
                </a:solidFill>
                <a:latin typeface="Avenir"/>
                <a:ea typeface="Avenir"/>
                <a:cs typeface="Avenir"/>
                <a:sym typeface="Avenir"/>
              </a:defRPr>
            </a:lvl4pPr>
            <a:lvl5pPr marL="2286000" lvl="4" indent="-304800" algn="l">
              <a:lnSpc>
                <a:spcPct val="90000"/>
              </a:lnSpc>
              <a:spcBef>
                <a:spcPts val="375"/>
              </a:spcBef>
              <a:spcAft>
                <a:spcPts val="0"/>
              </a:spcAft>
              <a:buClr>
                <a:schemeClr val="accent2"/>
              </a:buClr>
              <a:buSzPts val="1200"/>
              <a:buFont typeface="Arial"/>
              <a:buChar char="•"/>
              <a:defRPr sz="900" b="0" i="0">
                <a:solidFill>
                  <a:srgbClr val="53585F"/>
                </a:solidFill>
                <a:latin typeface="Avenir"/>
                <a:ea typeface="Avenir"/>
                <a:cs typeface="Avenir"/>
                <a:sym typeface="Avenir"/>
              </a:defRPr>
            </a:lvl5pPr>
            <a:lvl6pPr marL="2743200" lvl="5" indent="-228600" algn="l">
              <a:lnSpc>
                <a:spcPct val="90000"/>
              </a:lnSpc>
              <a:spcBef>
                <a:spcPts val="375"/>
              </a:spcBef>
              <a:spcAft>
                <a:spcPts val="0"/>
              </a:spcAft>
              <a:buClr>
                <a:schemeClr val="dk1"/>
              </a:buClr>
              <a:buSzPts val="1051"/>
              <a:buNone/>
              <a:defRPr sz="788"/>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9" name="Google Shape;99;p175"/>
          <p:cNvSpPr txBox="1">
            <a:spLocks noGrp="1"/>
          </p:cNvSpPr>
          <p:nvPr>
            <p:ph type="title"/>
          </p:nvPr>
        </p:nvSpPr>
        <p:spPr>
          <a:xfrm>
            <a:off x="386109" y="273845"/>
            <a:ext cx="8381462" cy="65449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00"/>
        <p:cNvGrpSpPr/>
        <p:nvPr/>
      </p:nvGrpSpPr>
      <p:grpSpPr>
        <a:xfrm>
          <a:off x="0" y="0"/>
          <a:ext cx="0" cy="0"/>
          <a:chOff x="0" y="0"/>
          <a:chExt cx="0" cy="0"/>
        </a:xfrm>
      </p:grpSpPr>
      <p:sp>
        <p:nvSpPr>
          <p:cNvPr id="101" name="Google Shape;101;p176"/>
          <p:cNvSpPr txBox="1">
            <a:spLocks noGrp="1"/>
          </p:cNvSpPr>
          <p:nvPr>
            <p:ph type="title"/>
          </p:nvPr>
        </p:nvSpPr>
        <p:spPr>
          <a:xfrm>
            <a:off x="386109" y="270823"/>
            <a:ext cx="8414766" cy="65449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750"/>
              </a:spcBef>
              <a:spcAft>
                <a:spcPts val="0"/>
              </a:spcAft>
              <a:buClr>
                <a:schemeClr val="accent2"/>
              </a:buClr>
              <a:buSzPts val="3200"/>
              <a:buFont typeface="Arial"/>
              <a:buNone/>
              <a:defRPr sz="2400" b="0" i="0" u="none" strike="noStrike" cap="none">
                <a:solidFill>
                  <a:schemeClr val="accent2"/>
                </a:solidFill>
                <a:latin typeface="Avenir"/>
                <a:ea typeface="Avenir"/>
                <a:cs typeface="Avenir"/>
                <a:sym typeface="Avenir"/>
              </a:defRPr>
            </a:lvl1pPr>
            <a:lvl2pPr lvl="1" algn="l">
              <a:lnSpc>
                <a:spcPct val="100000"/>
              </a:lnSpc>
              <a:spcBef>
                <a:spcPts val="0"/>
              </a:spcBef>
              <a:spcAft>
                <a:spcPts val="0"/>
              </a:spcAft>
              <a:buSzPts val="1400"/>
              <a:buNone/>
              <a:defRPr sz="1350"/>
            </a:lvl2pPr>
            <a:lvl3pPr lvl="2" algn="l">
              <a:lnSpc>
                <a:spcPct val="100000"/>
              </a:lnSpc>
              <a:spcBef>
                <a:spcPts val="0"/>
              </a:spcBef>
              <a:spcAft>
                <a:spcPts val="0"/>
              </a:spcAft>
              <a:buSzPts val="1400"/>
              <a:buNone/>
              <a:defRPr sz="1350"/>
            </a:lvl3pPr>
            <a:lvl4pPr lvl="3" algn="l">
              <a:lnSpc>
                <a:spcPct val="100000"/>
              </a:lnSpc>
              <a:spcBef>
                <a:spcPts val="0"/>
              </a:spcBef>
              <a:spcAft>
                <a:spcPts val="0"/>
              </a:spcAft>
              <a:buSzPts val="1400"/>
              <a:buNone/>
              <a:defRPr sz="1350"/>
            </a:lvl4pPr>
            <a:lvl5pPr lvl="4" algn="l">
              <a:lnSpc>
                <a:spcPct val="100000"/>
              </a:lnSpc>
              <a:spcBef>
                <a:spcPts val="0"/>
              </a:spcBef>
              <a:spcAft>
                <a:spcPts val="0"/>
              </a:spcAft>
              <a:buSzPts val="1400"/>
              <a:buNone/>
              <a:defRPr sz="1350"/>
            </a:lvl5pPr>
            <a:lvl6pPr lvl="5" algn="l">
              <a:lnSpc>
                <a:spcPct val="100000"/>
              </a:lnSpc>
              <a:spcBef>
                <a:spcPts val="0"/>
              </a:spcBef>
              <a:spcAft>
                <a:spcPts val="0"/>
              </a:spcAft>
              <a:buSzPts val="1400"/>
              <a:buNone/>
              <a:defRPr sz="1350"/>
            </a:lvl6pPr>
            <a:lvl7pPr lvl="6" algn="l">
              <a:lnSpc>
                <a:spcPct val="100000"/>
              </a:lnSpc>
              <a:spcBef>
                <a:spcPts val="0"/>
              </a:spcBef>
              <a:spcAft>
                <a:spcPts val="0"/>
              </a:spcAft>
              <a:buSzPts val="1400"/>
              <a:buNone/>
              <a:defRPr sz="1350"/>
            </a:lvl7pPr>
            <a:lvl8pPr lvl="7" algn="l">
              <a:lnSpc>
                <a:spcPct val="100000"/>
              </a:lnSpc>
              <a:spcBef>
                <a:spcPts val="0"/>
              </a:spcBef>
              <a:spcAft>
                <a:spcPts val="0"/>
              </a:spcAft>
              <a:buSzPts val="1400"/>
              <a:buNone/>
              <a:defRPr sz="1350"/>
            </a:lvl8pPr>
            <a:lvl9pPr lvl="8" algn="l">
              <a:lnSpc>
                <a:spcPct val="100000"/>
              </a:lnSpc>
              <a:spcBef>
                <a:spcPts val="0"/>
              </a:spcBef>
              <a:spcAft>
                <a:spcPts val="0"/>
              </a:spcAft>
              <a:buSzPts val="1400"/>
              <a:buNone/>
              <a:defRPr sz="135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Multi-use">
  <p:cSld name="2_Multi-use">
    <p:spTree>
      <p:nvGrpSpPr>
        <p:cNvPr id="1" name="Shape 102"/>
        <p:cNvGrpSpPr/>
        <p:nvPr/>
      </p:nvGrpSpPr>
      <p:grpSpPr>
        <a:xfrm>
          <a:off x="0" y="0"/>
          <a:ext cx="0" cy="0"/>
          <a:chOff x="0" y="0"/>
          <a:chExt cx="0" cy="0"/>
        </a:xfrm>
      </p:grpSpPr>
      <p:sp>
        <p:nvSpPr>
          <p:cNvPr id="103" name="Google Shape;103;p177"/>
          <p:cNvSpPr txBox="1">
            <a:spLocks noGrp="1"/>
          </p:cNvSpPr>
          <p:nvPr>
            <p:ph type="body" idx="1"/>
          </p:nvPr>
        </p:nvSpPr>
        <p:spPr>
          <a:xfrm>
            <a:off x="376430" y="367690"/>
            <a:ext cx="8391141" cy="479822"/>
          </a:xfrm>
          <a:prstGeom prst="rect">
            <a:avLst/>
          </a:prstGeom>
          <a:noFill/>
          <a:ln>
            <a:noFill/>
          </a:ln>
        </p:spPr>
        <p:txBody>
          <a:bodyPr spcFirstLastPara="1" wrap="square" lIns="91425" tIns="45700" rIns="91425" bIns="45700" anchor="ctr" anchorCtr="0">
            <a:noAutofit/>
          </a:bodyPr>
          <a:lstStyle>
            <a:lvl1pPr marL="457200" marR="0" lvl="0" indent="-508000" algn="l">
              <a:lnSpc>
                <a:spcPct val="90000"/>
              </a:lnSpc>
              <a:spcBef>
                <a:spcPts val="750"/>
              </a:spcBef>
              <a:spcAft>
                <a:spcPts val="0"/>
              </a:spcAft>
              <a:buClr>
                <a:srgbClr val="78650B"/>
              </a:buClr>
              <a:buSzPts val="4400"/>
              <a:buFont typeface="Arial"/>
              <a:buChar char="•"/>
              <a:defRPr sz="3300" b="0" i="0" u="none" strike="noStrike" cap="none">
                <a:solidFill>
                  <a:srgbClr val="78650B"/>
                </a:solidFill>
                <a:latin typeface="Avenir"/>
                <a:ea typeface="Avenir"/>
                <a:cs typeface="Avenir"/>
                <a:sym typeface="Avenir"/>
              </a:defRPr>
            </a:lvl1pPr>
            <a:lvl2pPr marL="914400" marR="0" lvl="1" indent="-381000" algn="l">
              <a:lnSpc>
                <a:spcPct val="90000"/>
              </a:lnSpc>
              <a:spcBef>
                <a:spcPts val="375"/>
              </a:spcBef>
              <a:spcAft>
                <a:spcPts val="0"/>
              </a:spcAft>
              <a:buClr>
                <a:schemeClr val="accent2"/>
              </a:buClr>
              <a:buSzPts val="2400"/>
              <a:buFont typeface="Arial"/>
              <a:buChar char="•"/>
              <a:defRPr sz="1800" b="0" i="0" u="none" strike="noStrike" cap="none">
                <a:solidFill>
                  <a:schemeClr val="accent2"/>
                </a:solidFill>
                <a:latin typeface="Avenir"/>
                <a:ea typeface="Avenir"/>
                <a:cs typeface="Avenir"/>
                <a:sym typeface="Avenir"/>
              </a:defRPr>
            </a:lvl2pPr>
            <a:lvl3pPr marL="1371600" marR="0" lvl="2" indent="-355600" algn="l">
              <a:lnSpc>
                <a:spcPct val="90000"/>
              </a:lnSpc>
              <a:spcBef>
                <a:spcPts val="375"/>
              </a:spcBef>
              <a:spcAft>
                <a:spcPts val="0"/>
              </a:spcAft>
              <a:buClr>
                <a:schemeClr val="accent2"/>
              </a:buClr>
              <a:buSzPts val="2000"/>
              <a:buFont typeface="Arial"/>
              <a:buChar char="•"/>
              <a:defRPr sz="1500" b="0" i="0" u="none" strike="noStrike" cap="none">
                <a:solidFill>
                  <a:schemeClr val="accent2"/>
                </a:solidFill>
                <a:latin typeface="Avenir"/>
                <a:ea typeface="Avenir"/>
                <a:cs typeface="Avenir"/>
                <a:sym typeface="Avenir"/>
              </a:defRPr>
            </a:lvl3pPr>
            <a:lvl4pPr marL="1828800" marR="0" lvl="3" indent="-342900" algn="l">
              <a:lnSpc>
                <a:spcPct val="90000"/>
              </a:lnSpc>
              <a:spcBef>
                <a:spcPts val="375"/>
              </a:spcBef>
              <a:spcAft>
                <a:spcPts val="0"/>
              </a:spcAft>
              <a:buClr>
                <a:schemeClr val="accent2"/>
              </a:buClr>
              <a:buSzPts val="1800"/>
              <a:buFont typeface="Arial"/>
              <a:buChar char="•"/>
              <a:defRPr sz="1350" b="0" i="0" u="none" strike="noStrike" cap="none">
                <a:solidFill>
                  <a:schemeClr val="accent2"/>
                </a:solidFill>
                <a:latin typeface="Avenir"/>
                <a:ea typeface="Avenir"/>
                <a:cs typeface="Avenir"/>
                <a:sym typeface="Avenir"/>
              </a:defRPr>
            </a:lvl4pPr>
            <a:lvl5pPr marL="2286000" marR="0" lvl="4" indent="-342900" algn="l">
              <a:lnSpc>
                <a:spcPct val="90000"/>
              </a:lnSpc>
              <a:spcBef>
                <a:spcPts val="375"/>
              </a:spcBef>
              <a:spcAft>
                <a:spcPts val="0"/>
              </a:spcAft>
              <a:buClr>
                <a:schemeClr val="accent2"/>
              </a:buClr>
              <a:buSzPts val="1800"/>
              <a:buFont typeface="Arial"/>
              <a:buChar char="•"/>
              <a:defRPr sz="1350" b="0" i="0" u="none" strike="noStrike" cap="none">
                <a:solidFill>
                  <a:schemeClr val="accent2"/>
                </a:solidFill>
                <a:latin typeface="Avenir"/>
                <a:ea typeface="Avenir"/>
                <a:cs typeface="Avenir"/>
                <a:sym typeface="Avenir"/>
              </a:defRPr>
            </a:lvl5pPr>
            <a:lvl6pPr marL="2743200" marR="0" lvl="5" indent="-342900"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venir"/>
                <a:ea typeface="Avenir"/>
                <a:cs typeface="Avenir"/>
                <a:sym typeface="Avenir"/>
              </a:defRPr>
            </a:lvl6pPr>
            <a:lvl7pPr marL="3200400" marR="0" lvl="6" indent="-342900"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venir"/>
                <a:ea typeface="Avenir"/>
                <a:cs typeface="Avenir"/>
                <a:sym typeface="Avenir"/>
              </a:defRPr>
            </a:lvl7pPr>
            <a:lvl8pPr marL="3657600" marR="0" lvl="7" indent="-342900"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venir"/>
                <a:ea typeface="Avenir"/>
                <a:cs typeface="Avenir"/>
                <a:sym typeface="Avenir"/>
              </a:defRPr>
            </a:lvl8pPr>
            <a:lvl9pPr marL="4114800" marR="0" lvl="8" indent="-342900"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Avenir"/>
                <a:ea typeface="Avenir"/>
                <a:cs typeface="Avenir"/>
                <a:sym typeface="Avenir"/>
              </a:defRPr>
            </a:lvl9pPr>
          </a:lstStyle>
          <a:p>
            <a:endParaRPr/>
          </a:p>
        </p:txBody>
      </p:sp>
      <p:sp>
        <p:nvSpPr>
          <p:cNvPr id="104" name="Google Shape;104;p177"/>
          <p:cNvSpPr txBox="1">
            <a:spLocks noGrp="1"/>
          </p:cNvSpPr>
          <p:nvPr>
            <p:ph type="sldNum" idx="12"/>
          </p:nvPr>
        </p:nvSpPr>
        <p:spPr>
          <a:xfrm>
            <a:off x="8635568" y="4901450"/>
            <a:ext cx="342900" cy="161583"/>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7F7F7F"/>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7F7F7F"/>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7F7F7F"/>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7F7F7F"/>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7F7F7F"/>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7F7F7F"/>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7F7F7F"/>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7F7F7F"/>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7F7F7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17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chemeClr val="dk1"/>
              </a:buClr>
              <a:buSzPts val="3300"/>
              <a:buFont typeface="Arial"/>
              <a:buNone/>
              <a:defRPr sz="33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6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17500" algn="l" rtl="0">
              <a:lnSpc>
                <a:spcPct val="90000"/>
              </a:lnSpc>
              <a:spcBef>
                <a:spcPts val="8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L="914400" marR="0" lvl="1"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16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chemeClr val="dk1"/>
              </a:buClr>
              <a:buSzPts val="3300"/>
              <a:buFont typeface="Arial"/>
              <a:buNone/>
              <a:defRPr sz="33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16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17500" algn="l" rtl="0">
              <a:lnSpc>
                <a:spcPct val="90000"/>
              </a:lnSpc>
              <a:spcBef>
                <a:spcPts val="8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L="914400" marR="0" lvl="1"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
          <p:cNvSpPr txBox="1">
            <a:spLocks noGrp="1"/>
          </p:cNvSpPr>
          <p:nvPr>
            <p:ph type="body" idx="1"/>
          </p:nvPr>
        </p:nvSpPr>
        <p:spPr>
          <a:xfrm>
            <a:off x="428386" y="1537939"/>
            <a:ext cx="7359900" cy="2321400"/>
          </a:xfrm>
          <a:prstGeom prst="rect">
            <a:avLst/>
          </a:prstGeom>
          <a:noFill/>
          <a:ln>
            <a:noFill/>
          </a:ln>
        </p:spPr>
        <p:txBody>
          <a:bodyPr spcFirstLastPara="1" wrap="square" lIns="68575" tIns="34275" rIns="68575" bIns="34275" anchor="b" anchorCtr="0">
            <a:noAutofit/>
          </a:bodyPr>
          <a:lstStyle/>
          <a:p>
            <a:pPr marL="0" marR="0" lvl="0" indent="0" algn="l" rtl="0">
              <a:lnSpc>
                <a:spcPct val="70000"/>
              </a:lnSpc>
              <a:spcBef>
                <a:spcPts val="0"/>
              </a:spcBef>
              <a:spcAft>
                <a:spcPts val="0"/>
              </a:spcAft>
              <a:buClr>
                <a:schemeClr val="dk1"/>
              </a:buClr>
              <a:buSzPts val="4500"/>
              <a:buFont typeface="Arial"/>
              <a:buNone/>
            </a:pPr>
            <a:r>
              <a:rPr lang="en-US"/>
              <a:t>RBAC Automation</a:t>
            </a:r>
            <a:endParaRPr/>
          </a:p>
          <a:p>
            <a:pPr marL="0" marR="0" lvl="0" indent="0" algn="l" rtl="0">
              <a:lnSpc>
                <a:spcPct val="70000"/>
              </a:lnSpc>
              <a:spcBef>
                <a:spcPts val="0"/>
              </a:spcBef>
              <a:spcAft>
                <a:spcPts val="0"/>
              </a:spcAft>
              <a:buClr>
                <a:schemeClr val="dk1"/>
              </a:buClr>
              <a:buSzPts val="4500"/>
              <a:buFont typeface="Arial"/>
              <a:buNone/>
            </a:pPr>
            <a:endParaRPr/>
          </a:p>
          <a:p>
            <a:pPr marL="0" marR="0" lvl="0" indent="0" algn="l" rtl="0">
              <a:lnSpc>
                <a:spcPct val="70000"/>
              </a:lnSpc>
              <a:spcBef>
                <a:spcPts val="0"/>
              </a:spcBef>
              <a:spcAft>
                <a:spcPts val="0"/>
              </a:spcAft>
              <a:buClr>
                <a:schemeClr val="dk1"/>
              </a:buClr>
              <a:buSzPts val="4500"/>
              <a:buFont typeface="Arial"/>
              <a:buNone/>
            </a:pPr>
            <a:r>
              <a:rPr lang="en-US">
                <a:solidFill>
                  <a:schemeClr val="dk2"/>
                </a:solidFill>
              </a:rPr>
              <a:t>SnowBits </a:t>
            </a:r>
            <a:endParaRPr>
              <a:solidFill>
                <a:schemeClr val="dk2"/>
              </a:solidFill>
            </a:endParaRPr>
          </a:p>
          <a:p>
            <a:pPr marL="0" marR="0" lvl="0" indent="0" algn="l" rtl="0">
              <a:lnSpc>
                <a:spcPct val="70000"/>
              </a:lnSpc>
              <a:spcBef>
                <a:spcPts val="0"/>
              </a:spcBef>
              <a:spcAft>
                <a:spcPts val="0"/>
              </a:spcAft>
              <a:buClr>
                <a:schemeClr val="dk1"/>
              </a:buClr>
              <a:buSzPts val="4500"/>
              <a:buFont typeface="Arial"/>
              <a:buNone/>
            </a:pPr>
            <a:endParaRPr>
              <a:solidFill>
                <a:schemeClr val="dk2"/>
              </a:solidFill>
            </a:endParaRPr>
          </a:p>
          <a:p>
            <a:pPr marL="0" marR="0" lvl="0" indent="0" algn="l" rtl="0">
              <a:lnSpc>
                <a:spcPct val="70000"/>
              </a:lnSpc>
              <a:spcBef>
                <a:spcPts val="0"/>
              </a:spcBef>
              <a:spcAft>
                <a:spcPts val="0"/>
              </a:spcAft>
              <a:buClr>
                <a:schemeClr val="dk1"/>
              </a:buClr>
              <a:buSzPts val="4500"/>
              <a:buFont typeface="Arial"/>
              <a:buNone/>
            </a:pPr>
            <a:r>
              <a:rPr lang="en-US" sz="1400">
                <a:solidFill>
                  <a:srgbClr val="5B5B5B"/>
                </a:solidFill>
                <a:latin typeface="Arial"/>
                <a:ea typeface="Arial"/>
                <a:cs typeface="Arial"/>
                <a:sym typeface="Arial"/>
              </a:rPr>
              <a:t>Snowflake Professional Services</a:t>
            </a:r>
            <a:endParaRPr sz="1400">
              <a:solidFill>
                <a:schemeClr val="dk2"/>
              </a:solidFill>
            </a:endParaRPr>
          </a:p>
        </p:txBody>
      </p:sp>
      <p:sp>
        <p:nvSpPr>
          <p:cNvPr id="298" name="Google Shape;298;p1"/>
          <p:cNvSpPr txBox="1">
            <a:spLocks noGrp="1"/>
          </p:cNvSpPr>
          <p:nvPr>
            <p:ph type="body" idx="3"/>
          </p:nvPr>
        </p:nvSpPr>
        <p:spPr>
          <a:xfrm>
            <a:off x="428387" y="4537949"/>
            <a:ext cx="6446700" cy="2286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5B5B5B"/>
              </a:buClr>
              <a:buSzPts val="1100"/>
              <a:buFont typeface="Arial"/>
              <a:buNone/>
            </a:pPr>
            <a:r>
              <a:rPr lang="en-US"/>
              <a:t>Ihor Karbovskyy | AUGUST </a:t>
            </a:r>
            <a:r>
              <a:rPr lang="en-US" sz="1100" b="1" i="0" u="none" strike="noStrike" cap="none">
                <a:solidFill>
                  <a:srgbClr val="5B5B5B"/>
                </a:solidFill>
                <a:latin typeface="Arial"/>
                <a:ea typeface="Arial"/>
                <a:cs typeface="Arial"/>
                <a:sym typeface="Arial"/>
              </a:rPr>
              <a:t>2019</a:t>
            </a:r>
            <a:endParaRPr sz="11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5f2652da64_0_39"/>
          <p:cNvSpPr txBox="1">
            <a:spLocks noGrp="1"/>
          </p:cNvSpPr>
          <p:nvPr>
            <p:ph type="body" idx="1"/>
          </p:nvPr>
        </p:nvSpPr>
        <p:spPr>
          <a:xfrm>
            <a:off x="302895" y="306047"/>
            <a:ext cx="8589600" cy="543000"/>
          </a:xfrm>
          <a:prstGeom prst="rect">
            <a:avLst/>
          </a:prstGeom>
          <a:noFill/>
          <a:ln>
            <a:noFill/>
          </a:ln>
        </p:spPr>
        <p:txBody>
          <a:bodyPr spcFirstLastPara="1" wrap="square" lIns="68575" tIns="34275" rIns="68575" bIns="34275" anchor="b" anchorCtr="0">
            <a:noAutofit/>
          </a:bodyPr>
          <a:lstStyle/>
          <a:p>
            <a:pPr marL="457200" marR="0" lvl="0" indent="-228600" algn="ctr" rtl="0">
              <a:lnSpc>
                <a:spcPct val="90000"/>
              </a:lnSpc>
              <a:spcBef>
                <a:spcPts val="800"/>
              </a:spcBef>
              <a:spcAft>
                <a:spcPts val="0"/>
              </a:spcAft>
              <a:buClr>
                <a:schemeClr val="dk1"/>
              </a:buClr>
              <a:buSzPts val="2700"/>
              <a:buFont typeface="Arial"/>
              <a:buNone/>
            </a:pPr>
            <a:r>
              <a:rPr lang="en-US">
                <a:solidFill>
                  <a:srgbClr val="000000"/>
                </a:solidFill>
              </a:rPr>
              <a:t>Insert initial data for DB, Schema, Managed Role</a:t>
            </a:r>
            <a:endParaRPr/>
          </a:p>
        </p:txBody>
      </p:sp>
      <p:pic>
        <p:nvPicPr>
          <p:cNvPr id="352" name="Google Shape;352;g5f2652da64_0_39"/>
          <p:cNvPicPr preferRelativeResize="0"/>
          <p:nvPr/>
        </p:nvPicPr>
        <p:blipFill>
          <a:blip r:embed="rId3">
            <a:alphaModFix/>
          </a:blip>
          <a:stretch>
            <a:fillRect/>
          </a:stretch>
        </p:blipFill>
        <p:spPr>
          <a:xfrm>
            <a:off x="779850" y="1014551"/>
            <a:ext cx="7635699" cy="370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5f2652da64_0_46"/>
          <p:cNvSpPr txBox="1">
            <a:spLocks noGrp="1"/>
          </p:cNvSpPr>
          <p:nvPr>
            <p:ph type="body" idx="1"/>
          </p:nvPr>
        </p:nvSpPr>
        <p:spPr>
          <a:xfrm>
            <a:off x="302895" y="306047"/>
            <a:ext cx="8589600" cy="543000"/>
          </a:xfrm>
          <a:prstGeom prst="rect">
            <a:avLst/>
          </a:prstGeom>
          <a:noFill/>
          <a:ln>
            <a:noFill/>
          </a:ln>
        </p:spPr>
        <p:txBody>
          <a:bodyPr spcFirstLastPara="1" wrap="square" lIns="68575" tIns="34275" rIns="68575" bIns="34275" anchor="b" anchorCtr="0">
            <a:noAutofit/>
          </a:bodyPr>
          <a:lstStyle/>
          <a:p>
            <a:pPr marL="457200" marR="0" lvl="0" indent="-228600" algn="ctr" rtl="0">
              <a:lnSpc>
                <a:spcPct val="90000"/>
              </a:lnSpc>
              <a:spcBef>
                <a:spcPts val="800"/>
              </a:spcBef>
              <a:spcAft>
                <a:spcPts val="0"/>
              </a:spcAft>
              <a:buClr>
                <a:schemeClr val="dk1"/>
              </a:buClr>
              <a:buSzPts val="2700"/>
              <a:buFont typeface="Arial"/>
              <a:buNone/>
            </a:pPr>
            <a:r>
              <a:rPr lang="en-US">
                <a:solidFill>
                  <a:srgbClr val="000000"/>
                </a:solidFill>
              </a:rPr>
              <a:t>Role Access Matrix for Permissions</a:t>
            </a:r>
            <a:endParaRPr/>
          </a:p>
        </p:txBody>
      </p:sp>
      <p:pic>
        <p:nvPicPr>
          <p:cNvPr id="358" name="Google Shape;358;g5f2652da64_0_46"/>
          <p:cNvPicPr preferRelativeResize="0"/>
          <p:nvPr/>
        </p:nvPicPr>
        <p:blipFill>
          <a:blip r:embed="rId3">
            <a:alphaModFix/>
          </a:blip>
          <a:stretch>
            <a:fillRect/>
          </a:stretch>
        </p:blipFill>
        <p:spPr>
          <a:xfrm>
            <a:off x="374575" y="1040725"/>
            <a:ext cx="8446275" cy="355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5f2652da64_0_53"/>
          <p:cNvSpPr txBox="1">
            <a:spLocks noGrp="1"/>
          </p:cNvSpPr>
          <p:nvPr>
            <p:ph type="body" idx="1"/>
          </p:nvPr>
        </p:nvSpPr>
        <p:spPr>
          <a:xfrm>
            <a:off x="301245" y="214447"/>
            <a:ext cx="8589600" cy="543000"/>
          </a:xfrm>
          <a:prstGeom prst="rect">
            <a:avLst/>
          </a:prstGeom>
          <a:noFill/>
          <a:ln>
            <a:noFill/>
          </a:ln>
        </p:spPr>
        <p:txBody>
          <a:bodyPr spcFirstLastPara="1" wrap="square" lIns="68575" tIns="34275" rIns="68575" bIns="34275" anchor="b" anchorCtr="0">
            <a:noAutofit/>
          </a:bodyPr>
          <a:lstStyle/>
          <a:p>
            <a:pPr marL="457200" marR="0" lvl="0" indent="-228600" algn="ctr" rtl="0">
              <a:lnSpc>
                <a:spcPct val="90000"/>
              </a:lnSpc>
              <a:spcBef>
                <a:spcPts val="800"/>
              </a:spcBef>
              <a:spcAft>
                <a:spcPts val="0"/>
              </a:spcAft>
              <a:buClr>
                <a:schemeClr val="dk1"/>
              </a:buClr>
              <a:buSzPts val="2700"/>
              <a:buFont typeface="Arial"/>
              <a:buNone/>
            </a:pPr>
            <a:r>
              <a:rPr lang="en-US"/>
              <a:t>RAM Permissions</a:t>
            </a:r>
            <a:endParaRPr/>
          </a:p>
        </p:txBody>
      </p:sp>
      <p:sp>
        <p:nvSpPr>
          <p:cNvPr id="364" name="Google Shape;364;g5f2652da64_0_53"/>
          <p:cNvSpPr txBox="1"/>
          <p:nvPr/>
        </p:nvSpPr>
        <p:spPr>
          <a:xfrm>
            <a:off x="467600" y="755575"/>
            <a:ext cx="8256900" cy="3626700"/>
          </a:xfrm>
          <a:prstGeom prst="rect">
            <a:avLst/>
          </a:prstGeom>
          <a:noFill/>
          <a:ln>
            <a:noFill/>
          </a:ln>
        </p:spPr>
        <p:txBody>
          <a:bodyPr spcFirstLastPara="1" wrap="square" lIns="68575" tIns="34275" rIns="68575" bIns="34275" anchor="t" anchorCtr="0">
            <a:noAutofit/>
          </a:bodyPr>
          <a:lstStyle/>
          <a:p>
            <a:pPr marL="457200" lvl="0" indent="-342900" algn="l" rtl="0">
              <a:lnSpc>
                <a:spcPct val="115000"/>
              </a:lnSpc>
              <a:spcBef>
                <a:spcPts val="0"/>
              </a:spcBef>
              <a:spcAft>
                <a:spcPts val="0"/>
              </a:spcAft>
              <a:buSzPts val="1800"/>
              <a:buChar char="•"/>
            </a:pPr>
            <a:r>
              <a:rPr lang="en-US" sz="1800"/>
              <a:t>Combinations: </a:t>
            </a:r>
            <a:r>
              <a:rPr lang="en-US" sz="1800" b="1"/>
              <a:t>S</a:t>
            </a:r>
            <a:r>
              <a:rPr lang="en-US" sz="1800"/>
              <a:t> | </a:t>
            </a:r>
            <a:r>
              <a:rPr lang="en-US" sz="1800" b="1"/>
              <a:t>A -</a:t>
            </a:r>
            <a:r>
              <a:rPr lang="en-US" sz="1800"/>
              <a:t> should be used only as a separate setting</a:t>
            </a:r>
            <a:endParaRPr sz="1800"/>
          </a:p>
          <a:p>
            <a:pPr marL="457200" lvl="0" indent="457200" algn="l" rtl="0">
              <a:lnSpc>
                <a:spcPct val="115000"/>
              </a:lnSpc>
              <a:spcBef>
                <a:spcPts val="0"/>
              </a:spcBef>
              <a:spcAft>
                <a:spcPts val="0"/>
              </a:spcAft>
              <a:buNone/>
            </a:pPr>
            <a:r>
              <a:rPr lang="en-US" sz="1800"/>
              <a:t>R, W, RW, RW(O). </a:t>
            </a:r>
            <a:endParaRPr sz="1800"/>
          </a:p>
          <a:p>
            <a:pPr marL="457200" lvl="0" indent="-342900" algn="l" rtl="0">
              <a:lnSpc>
                <a:spcPct val="115000"/>
              </a:lnSpc>
              <a:spcBef>
                <a:spcPts val="0"/>
              </a:spcBef>
              <a:spcAft>
                <a:spcPts val="0"/>
              </a:spcAft>
              <a:buSzPts val="1800"/>
              <a:buChar char="•"/>
            </a:pPr>
            <a:r>
              <a:rPr lang="en-US" sz="1800" b="1"/>
              <a:t>S</a:t>
            </a:r>
            <a:r>
              <a:rPr lang="en-US" sz="1800"/>
              <a:t>(ecurity) - ‘grant CREATE USER, CREATE ROLE, MANAGE GRANTS to role ...’</a:t>
            </a:r>
            <a:endParaRPr sz="1800"/>
          </a:p>
          <a:p>
            <a:pPr marL="457200" lvl="0" indent="-342900" algn="l" rtl="0">
              <a:lnSpc>
                <a:spcPct val="115000"/>
              </a:lnSpc>
              <a:spcBef>
                <a:spcPts val="0"/>
              </a:spcBef>
              <a:spcAft>
                <a:spcPts val="0"/>
              </a:spcAft>
              <a:buSzPts val="1800"/>
              <a:buChar char="•"/>
            </a:pPr>
            <a:r>
              <a:rPr lang="en-US" sz="1800" b="1"/>
              <a:t>A</a:t>
            </a:r>
            <a:r>
              <a:rPr lang="en-US" sz="1800"/>
              <a:t>(dmin) - NO READ-WRITE on tables, will have ALL privileges on databases and schemas, plus ‘grant CREATE DATABASE, CREATE WAREHOUSE, CREATE SHARE, IMPORT SHARE ...’</a:t>
            </a:r>
            <a:endParaRPr sz="1800"/>
          </a:p>
          <a:p>
            <a:pPr marL="457200" lvl="0" indent="-342900" algn="l" rtl="0">
              <a:lnSpc>
                <a:spcPct val="115000"/>
              </a:lnSpc>
              <a:spcBef>
                <a:spcPts val="0"/>
              </a:spcBef>
              <a:spcAft>
                <a:spcPts val="0"/>
              </a:spcAft>
              <a:buSzPts val="1800"/>
              <a:buChar char="•"/>
            </a:pPr>
            <a:r>
              <a:rPr lang="en-US" sz="1800" b="1"/>
              <a:t>R</a:t>
            </a:r>
            <a:r>
              <a:rPr lang="en-US" sz="1800"/>
              <a:t> - ‘grant select on all tables in schema ’</a:t>
            </a:r>
            <a:endParaRPr sz="1800"/>
          </a:p>
          <a:p>
            <a:pPr marL="457200" lvl="0" indent="-342900" algn="l" rtl="0">
              <a:lnSpc>
                <a:spcPct val="115000"/>
              </a:lnSpc>
              <a:spcBef>
                <a:spcPts val="0"/>
              </a:spcBef>
              <a:spcAft>
                <a:spcPts val="0"/>
              </a:spcAft>
              <a:buSzPts val="1800"/>
              <a:buChar char="•"/>
            </a:pPr>
            <a:r>
              <a:rPr lang="en-US" sz="1800" b="1"/>
              <a:t>W</a:t>
            </a:r>
            <a:r>
              <a:rPr lang="en-US" sz="1800"/>
              <a:t> - ‘GRANT INSERT, UPDATE, DELETE, REFERENCES ON ALL TABLES IN SCHEMA ...’</a:t>
            </a:r>
            <a:endParaRPr sz="1800"/>
          </a:p>
          <a:p>
            <a:pPr marL="457200" lvl="0" indent="-342900" algn="l" rtl="0">
              <a:lnSpc>
                <a:spcPct val="115000"/>
              </a:lnSpc>
              <a:spcBef>
                <a:spcPts val="0"/>
              </a:spcBef>
              <a:spcAft>
                <a:spcPts val="0"/>
              </a:spcAft>
              <a:buSzPts val="1800"/>
              <a:buChar char="•"/>
            </a:pPr>
            <a:r>
              <a:rPr lang="en-US" sz="1800" b="1"/>
              <a:t>RW</a:t>
            </a:r>
            <a:r>
              <a:rPr lang="en-US" sz="1800"/>
              <a:t> - ‘GRANT ALL ON ALL TABLES IN SCHEMA ...’ </a:t>
            </a:r>
            <a:endParaRPr sz="1800"/>
          </a:p>
          <a:p>
            <a:pPr marL="457200" lvl="0" indent="-342900" algn="l" rtl="0">
              <a:lnSpc>
                <a:spcPct val="115000"/>
              </a:lnSpc>
              <a:spcBef>
                <a:spcPts val="0"/>
              </a:spcBef>
              <a:spcAft>
                <a:spcPts val="0"/>
              </a:spcAft>
              <a:buSzPts val="1800"/>
              <a:buChar char="•"/>
            </a:pPr>
            <a:r>
              <a:rPr lang="en-US" sz="1800"/>
              <a:t>RW</a:t>
            </a:r>
            <a:r>
              <a:rPr lang="en-US" sz="1800" b="1"/>
              <a:t>O</a:t>
            </a:r>
            <a:r>
              <a:rPr lang="en-US" sz="1800"/>
              <a:t> - in combination with ‘RW’ - ‘O’ has ‘grant USAGE on database…’ and ‘GRANT ALL ON SCHEMA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5f2652da64_0_58"/>
          <p:cNvSpPr txBox="1">
            <a:spLocks noGrp="1"/>
          </p:cNvSpPr>
          <p:nvPr>
            <p:ph type="body" idx="1"/>
          </p:nvPr>
        </p:nvSpPr>
        <p:spPr>
          <a:xfrm>
            <a:off x="302895" y="306047"/>
            <a:ext cx="8589600" cy="543000"/>
          </a:xfrm>
          <a:prstGeom prst="rect">
            <a:avLst/>
          </a:prstGeom>
          <a:noFill/>
          <a:ln>
            <a:noFill/>
          </a:ln>
        </p:spPr>
        <p:txBody>
          <a:bodyPr spcFirstLastPara="1" wrap="square" lIns="68575" tIns="34275" rIns="68575" bIns="34275" anchor="b" anchorCtr="0">
            <a:noAutofit/>
          </a:bodyPr>
          <a:lstStyle/>
          <a:p>
            <a:pPr marL="457200" marR="0" lvl="0" indent="-228600" algn="ctr" rtl="0">
              <a:lnSpc>
                <a:spcPct val="90000"/>
              </a:lnSpc>
              <a:spcBef>
                <a:spcPts val="800"/>
              </a:spcBef>
              <a:spcAft>
                <a:spcPts val="0"/>
              </a:spcAft>
              <a:buClr>
                <a:schemeClr val="dk1"/>
              </a:buClr>
              <a:buSzPts val="2700"/>
              <a:buFont typeface="Arial"/>
              <a:buNone/>
            </a:pPr>
            <a:r>
              <a:rPr lang="en-US">
                <a:solidFill>
                  <a:srgbClr val="000000"/>
                </a:solidFill>
              </a:rPr>
              <a:t>Role Access Matrix for Permissions</a:t>
            </a:r>
            <a:endParaRPr/>
          </a:p>
        </p:txBody>
      </p:sp>
      <p:pic>
        <p:nvPicPr>
          <p:cNvPr id="370" name="Google Shape;370;g5f2652da64_0_58"/>
          <p:cNvPicPr preferRelativeResize="0"/>
          <p:nvPr/>
        </p:nvPicPr>
        <p:blipFill>
          <a:blip r:embed="rId3">
            <a:alphaModFix/>
          </a:blip>
          <a:stretch>
            <a:fillRect/>
          </a:stretch>
        </p:blipFill>
        <p:spPr>
          <a:xfrm>
            <a:off x="387975" y="924575"/>
            <a:ext cx="8184524" cy="377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5f2652da64_0_65"/>
          <p:cNvSpPr txBox="1">
            <a:spLocks noGrp="1"/>
          </p:cNvSpPr>
          <p:nvPr>
            <p:ph type="body" idx="1"/>
          </p:nvPr>
        </p:nvSpPr>
        <p:spPr>
          <a:xfrm>
            <a:off x="302895" y="384572"/>
            <a:ext cx="8589600" cy="543000"/>
          </a:xfrm>
          <a:prstGeom prst="rect">
            <a:avLst/>
          </a:prstGeom>
        </p:spPr>
        <p:txBody>
          <a:bodyPr spcFirstLastPara="1" wrap="square" lIns="68575" tIns="34275" rIns="68575" bIns="34275" anchor="b" anchorCtr="0">
            <a:noAutofit/>
          </a:bodyPr>
          <a:lstStyle/>
          <a:p>
            <a:pPr marL="0" lvl="0" indent="0" algn="ctr" rtl="0">
              <a:lnSpc>
                <a:spcPct val="115000"/>
              </a:lnSpc>
              <a:spcBef>
                <a:spcPts val="2000"/>
              </a:spcBef>
              <a:spcAft>
                <a:spcPts val="600"/>
              </a:spcAft>
              <a:buNone/>
            </a:pPr>
            <a:r>
              <a:rPr lang="en-US" sz="2400">
                <a:solidFill>
                  <a:srgbClr val="000000"/>
                </a:solidFill>
              </a:rPr>
              <a:t>Process initial data</a:t>
            </a:r>
            <a:endParaRPr sz="2400"/>
          </a:p>
        </p:txBody>
      </p:sp>
      <p:sp>
        <p:nvSpPr>
          <p:cNvPr id="376" name="Google Shape;376;g5f2652da64_0_65"/>
          <p:cNvSpPr txBox="1"/>
          <p:nvPr/>
        </p:nvSpPr>
        <p:spPr>
          <a:xfrm>
            <a:off x="467600" y="1015025"/>
            <a:ext cx="8256900" cy="3626700"/>
          </a:xfrm>
          <a:prstGeom prst="rect">
            <a:avLst/>
          </a:prstGeom>
          <a:noFill/>
          <a:ln>
            <a:noFill/>
          </a:ln>
        </p:spPr>
        <p:txBody>
          <a:bodyPr spcFirstLastPara="1" wrap="square" lIns="68575" tIns="34275" rIns="68575" bIns="34275" anchor="t" anchorCtr="0">
            <a:noAutofit/>
          </a:bodyPr>
          <a:lstStyle/>
          <a:p>
            <a:pPr marL="457200" lvl="0" indent="-355600" algn="l" rtl="0">
              <a:lnSpc>
                <a:spcPct val="115000"/>
              </a:lnSpc>
              <a:spcBef>
                <a:spcPts val="0"/>
              </a:spcBef>
              <a:spcAft>
                <a:spcPts val="0"/>
              </a:spcAft>
              <a:buSzPts val="2000"/>
              <a:buChar char="•"/>
            </a:pPr>
            <a:r>
              <a:rPr lang="en-US" sz="2000"/>
              <a:t>Python application will be executed and will use two tables from Stage One. The app will copy data from the CSVs files to tables ‘ROLE_RBAC_MAIN_PY’ and ‘RBAC_DB_ACCESS_MNGD’.</a:t>
            </a:r>
            <a:endParaRPr sz="2000"/>
          </a:p>
          <a:p>
            <a:pPr marL="457200" lvl="0" indent="-355600" algn="l" rtl="0">
              <a:lnSpc>
                <a:spcPct val="115000"/>
              </a:lnSpc>
              <a:spcBef>
                <a:spcPts val="0"/>
              </a:spcBef>
              <a:spcAft>
                <a:spcPts val="0"/>
              </a:spcAft>
              <a:buSzPts val="2000"/>
              <a:buChar char="•"/>
            </a:pPr>
            <a:r>
              <a:rPr lang="en-US" sz="2000"/>
              <a:t>The Python application will call a stored procedure ‘SP_RBAC_PROCESSOR()’ to create the output script.</a:t>
            </a:r>
            <a:endParaRPr sz="2000"/>
          </a:p>
          <a:p>
            <a:pPr marL="457200" lvl="0" indent="-355600" algn="l" rtl="0">
              <a:lnSpc>
                <a:spcPct val="115000"/>
              </a:lnSpc>
              <a:spcBef>
                <a:spcPts val="0"/>
              </a:spcBef>
              <a:spcAft>
                <a:spcPts val="0"/>
              </a:spcAft>
              <a:buSzPts val="2000"/>
              <a:buChar char="•"/>
            </a:pPr>
            <a:r>
              <a:rPr lang="en-US" sz="2000"/>
              <a:t>The main SP will read data from the first created table and will call subroutine process.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5f2652da64_0_70"/>
          <p:cNvSpPr txBox="1">
            <a:spLocks noGrp="1"/>
          </p:cNvSpPr>
          <p:nvPr>
            <p:ph type="body" idx="1"/>
          </p:nvPr>
        </p:nvSpPr>
        <p:spPr>
          <a:xfrm>
            <a:off x="302895" y="384572"/>
            <a:ext cx="8589600" cy="543000"/>
          </a:xfrm>
          <a:prstGeom prst="rect">
            <a:avLst/>
          </a:prstGeom>
        </p:spPr>
        <p:txBody>
          <a:bodyPr spcFirstLastPara="1" wrap="square" lIns="68575" tIns="34275" rIns="68575" bIns="34275" anchor="b" anchorCtr="0">
            <a:noAutofit/>
          </a:bodyPr>
          <a:lstStyle/>
          <a:p>
            <a:pPr marL="0" lvl="0" indent="0" algn="ctr" rtl="0">
              <a:lnSpc>
                <a:spcPct val="115000"/>
              </a:lnSpc>
              <a:spcBef>
                <a:spcPts val="2000"/>
              </a:spcBef>
              <a:spcAft>
                <a:spcPts val="600"/>
              </a:spcAft>
              <a:buNone/>
            </a:pPr>
            <a:r>
              <a:rPr lang="en-US" sz="2400">
                <a:solidFill>
                  <a:srgbClr val="000000"/>
                </a:solidFill>
              </a:rPr>
              <a:t>ROLE_RBAC_MAIN_PY from ‘table-1.csv’</a:t>
            </a:r>
            <a:endParaRPr sz="2400"/>
          </a:p>
        </p:txBody>
      </p:sp>
      <p:pic>
        <p:nvPicPr>
          <p:cNvPr id="382" name="Google Shape;382;g5f2652da64_0_70"/>
          <p:cNvPicPr preferRelativeResize="0"/>
          <p:nvPr/>
        </p:nvPicPr>
        <p:blipFill>
          <a:blip r:embed="rId3">
            <a:alphaModFix/>
          </a:blip>
          <a:stretch>
            <a:fillRect/>
          </a:stretch>
        </p:blipFill>
        <p:spPr>
          <a:xfrm>
            <a:off x="457200" y="1079975"/>
            <a:ext cx="8306175" cy="321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5f2652da64_0_77"/>
          <p:cNvSpPr txBox="1">
            <a:spLocks noGrp="1"/>
          </p:cNvSpPr>
          <p:nvPr>
            <p:ph type="body" idx="1"/>
          </p:nvPr>
        </p:nvSpPr>
        <p:spPr>
          <a:xfrm>
            <a:off x="302895" y="384572"/>
            <a:ext cx="8589600" cy="543000"/>
          </a:xfrm>
          <a:prstGeom prst="rect">
            <a:avLst/>
          </a:prstGeom>
        </p:spPr>
        <p:txBody>
          <a:bodyPr spcFirstLastPara="1" wrap="square" lIns="68575" tIns="34275" rIns="68575" bIns="34275" anchor="b" anchorCtr="0">
            <a:noAutofit/>
          </a:bodyPr>
          <a:lstStyle/>
          <a:p>
            <a:pPr marL="0" lvl="0" indent="0" algn="ctr" rtl="0">
              <a:lnSpc>
                <a:spcPct val="115000"/>
              </a:lnSpc>
              <a:spcBef>
                <a:spcPts val="2000"/>
              </a:spcBef>
              <a:spcAft>
                <a:spcPts val="600"/>
              </a:spcAft>
              <a:buNone/>
            </a:pPr>
            <a:r>
              <a:rPr lang="en-US" sz="2400">
                <a:solidFill>
                  <a:srgbClr val="000000"/>
                </a:solidFill>
              </a:rPr>
              <a:t>RBAC_DB_ACCESS_MNGD from ‘table-2.csv’</a:t>
            </a:r>
            <a:endParaRPr sz="2400"/>
          </a:p>
        </p:txBody>
      </p:sp>
      <p:pic>
        <p:nvPicPr>
          <p:cNvPr id="388" name="Google Shape;388;g5f2652da64_0_77"/>
          <p:cNvPicPr preferRelativeResize="0"/>
          <p:nvPr/>
        </p:nvPicPr>
        <p:blipFill>
          <a:blip r:embed="rId3">
            <a:alphaModFix/>
          </a:blip>
          <a:stretch>
            <a:fillRect/>
          </a:stretch>
        </p:blipFill>
        <p:spPr>
          <a:xfrm>
            <a:off x="453400" y="1186325"/>
            <a:ext cx="4179675" cy="1628775"/>
          </a:xfrm>
          <a:prstGeom prst="rect">
            <a:avLst/>
          </a:prstGeom>
          <a:noFill/>
          <a:ln>
            <a:noFill/>
          </a:ln>
        </p:spPr>
      </p:pic>
      <p:pic>
        <p:nvPicPr>
          <p:cNvPr id="389" name="Google Shape;389;g5f2652da64_0_77"/>
          <p:cNvPicPr preferRelativeResize="0"/>
          <p:nvPr/>
        </p:nvPicPr>
        <p:blipFill>
          <a:blip r:embed="rId4">
            <a:alphaModFix/>
          </a:blip>
          <a:stretch>
            <a:fillRect/>
          </a:stretch>
        </p:blipFill>
        <p:spPr>
          <a:xfrm>
            <a:off x="4392850" y="2310222"/>
            <a:ext cx="4206125" cy="23950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6"/>
          <p:cNvSpPr txBox="1">
            <a:spLocks noGrp="1"/>
          </p:cNvSpPr>
          <p:nvPr>
            <p:ph type="body" idx="1"/>
          </p:nvPr>
        </p:nvSpPr>
        <p:spPr>
          <a:xfrm>
            <a:off x="1314450" y="1214438"/>
            <a:ext cx="6515100" cy="2714700"/>
          </a:xfrm>
          <a:prstGeom prst="rect">
            <a:avLst/>
          </a:prstGeom>
          <a:noFill/>
          <a:ln>
            <a:noFill/>
          </a:ln>
        </p:spPr>
        <p:txBody>
          <a:bodyPr spcFirstLastPara="1" wrap="square" lIns="68575" tIns="34275" rIns="68575" bIns="34275" anchor="ctr" anchorCtr="0">
            <a:noAutofit/>
          </a:bodyPr>
          <a:lstStyle/>
          <a:p>
            <a:pPr marL="457200" marR="0" lvl="0" indent="-228600" algn="ctr" rtl="0">
              <a:lnSpc>
                <a:spcPct val="80000"/>
              </a:lnSpc>
              <a:spcBef>
                <a:spcPts val="800"/>
              </a:spcBef>
              <a:spcAft>
                <a:spcPts val="0"/>
              </a:spcAft>
              <a:buClr>
                <a:schemeClr val="lt1"/>
              </a:buClr>
              <a:buSzPts val="4100"/>
              <a:buFont typeface="Arial"/>
              <a:buNone/>
            </a:pPr>
            <a:r>
              <a:rPr lang="en-US"/>
              <a:t>CODE PREVIEW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5f2652da64_0_86"/>
          <p:cNvSpPr txBox="1">
            <a:spLocks noGrp="1"/>
          </p:cNvSpPr>
          <p:nvPr>
            <p:ph type="body" idx="1"/>
          </p:nvPr>
        </p:nvSpPr>
        <p:spPr>
          <a:xfrm>
            <a:off x="302895" y="384572"/>
            <a:ext cx="8589600" cy="543000"/>
          </a:xfrm>
          <a:prstGeom prst="rect">
            <a:avLst/>
          </a:prstGeom>
        </p:spPr>
        <p:txBody>
          <a:bodyPr spcFirstLastPara="1" wrap="square" lIns="68575" tIns="34275" rIns="68575" bIns="34275" anchor="b" anchorCtr="0">
            <a:noAutofit/>
          </a:bodyPr>
          <a:lstStyle/>
          <a:p>
            <a:pPr marL="0" lvl="0" indent="0" algn="ctr" rtl="0">
              <a:lnSpc>
                <a:spcPct val="115000"/>
              </a:lnSpc>
              <a:spcBef>
                <a:spcPts val="2000"/>
              </a:spcBef>
              <a:spcAft>
                <a:spcPts val="600"/>
              </a:spcAft>
              <a:buNone/>
            </a:pPr>
            <a:r>
              <a:rPr lang="en-US" sz="2400">
                <a:solidFill>
                  <a:srgbClr val="000000"/>
                </a:solidFill>
              </a:rPr>
              <a:t>Application Details</a:t>
            </a:r>
            <a:endParaRPr sz="2400"/>
          </a:p>
        </p:txBody>
      </p:sp>
      <p:sp>
        <p:nvSpPr>
          <p:cNvPr id="400" name="Google Shape;400;g5f2652da64_0_86"/>
          <p:cNvSpPr txBox="1"/>
          <p:nvPr/>
        </p:nvSpPr>
        <p:spPr>
          <a:xfrm>
            <a:off x="467600" y="1015025"/>
            <a:ext cx="8256900" cy="3626700"/>
          </a:xfrm>
          <a:prstGeom prst="rect">
            <a:avLst/>
          </a:prstGeom>
          <a:noFill/>
          <a:ln>
            <a:noFill/>
          </a:ln>
        </p:spPr>
        <p:txBody>
          <a:bodyPr spcFirstLastPara="1" wrap="square" lIns="68575" tIns="34275" rIns="68575" bIns="34275" anchor="t" anchorCtr="0">
            <a:noAutofit/>
          </a:bodyPr>
          <a:lstStyle/>
          <a:p>
            <a:pPr marL="457200" lvl="0" indent="-355600" algn="l" rtl="0">
              <a:lnSpc>
                <a:spcPct val="115000"/>
              </a:lnSpc>
              <a:spcBef>
                <a:spcPts val="0"/>
              </a:spcBef>
              <a:spcAft>
                <a:spcPts val="0"/>
              </a:spcAft>
              <a:buSzPts val="2000"/>
              <a:buChar char="•"/>
            </a:pPr>
            <a:r>
              <a:rPr lang="en-US" sz="2000"/>
              <a:t>HTML Pages with JExcel</a:t>
            </a:r>
            <a:endParaRPr sz="2000"/>
          </a:p>
          <a:p>
            <a:pPr marL="457200" lvl="0" indent="-355600" algn="l" rtl="0">
              <a:lnSpc>
                <a:spcPct val="115000"/>
              </a:lnSpc>
              <a:spcBef>
                <a:spcPts val="0"/>
              </a:spcBef>
              <a:spcAft>
                <a:spcPts val="0"/>
              </a:spcAft>
              <a:buSzPts val="2000"/>
              <a:buChar char="•"/>
            </a:pPr>
            <a:r>
              <a:rPr lang="en-US" sz="2000"/>
              <a:t>Python application to move data to Snowflake tables</a:t>
            </a:r>
            <a:endParaRPr sz="2000"/>
          </a:p>
          <a:p>
            <a:pPr marL="457200" lvl="0" indent="-355600" algn="l" rtl="0">
              <a:lnSpc>
                <a:spcPct val="115000"/>
              </a:lnSpc>
              <a:spcBef>
                <a:spcPts val="0"/>
              </a:spcBef>
              <a:spcAft>
                <a:spcPts val="0"/>
              </a:spcAft>
              <a:buSzPts val="2000"/>
              <a:buChar char="•"/>
            </a:pPr>
            <a:r>
              <a:rPr lang="en-US" sz="2000"/>
              <a:t>Stored Procedures</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0"/>
          <p:cNvSpPr txBox="1">
            <a:spLocks noGrp="1"/>
          </p:cNvSpPr>
          <p:nvPr>
            <p:ph type="body" idx="1"/>
          </p:nvPr>
        </p:nvSpPr>
        <p:spPr>
          <a:xfrm>
            <a:off x="1314450" y="1214438"/>
            <a:ext cx="6515100" cy="2714700"/>
          </a:xfrm>
          <a:prstGeom prst="rect">
            <a:avLst/>
          </a:prstGeom>
          <a:noFill/>
          <a:ln>
            <a:noFill/>
          </a:ln>
        </p:spPr>
        <p:txBody>
          <a:bodyPr spcFirstLastPara="1" wrap="square" lIns="68575" tIns="34275" rIns="68575" bIns="34275" anchor="ctr" anchorCtr="0">
            <a:noAutofit/>
          </a:bodyPr>
          <a:lstStyle/>
          <a:p>
            <a:pPr marL="457200" marR="0" lvl="0" indent="-228600" algn="ctr" rtl="0">
              <a:lnSpc>
                <a:spcPct val="80000"/>
              </a:lnSpc>
              <a:spcBef>
                <a:spcPts val="800"/>
              </a:spcBef>
              <a:spcAft>
                <a:spcPts val="0"/>
              </a:spcAft>
              <a:buClr>
                <a:schemeClr val="lt1"/>
              </a:buClr>
              <a:buSzPts val="4100"/>
              <a:buFont typeface="Arial"/>
              <a:buNone/>
            </a:pPr>
            <a:r>
              <a:rPr lang="en-US"/>
              <a:t>RUNNING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
          <p:cNvSpPr txBox="1">
            <a:spLocks noGrp="1"/>
          </p:cNvSpPr>
          <p:nvPr>
            <p:ph type="body" idx="1"/>
          </p:nvPr>
        </p:nvSpPr>
        <p:spPr>
          <a:xfrm>
            <a:off x="302895" y="384572"/>
            <a:ext cx="8589600" cy="543000"/>
          </a:xfrm>
          <a:prstGeom prst="rect">
            <a:avLst/>
          </a:prstGeom>
          <a:noFill/>
          <a:ln>
            <a:noFill/>
          </a:ln>
        </p:spPr>
        <p:txBody>
          <a:bodyPr spcFirstLastPara="1" wrap="square" lIns="68575" tIns="34275" rIns="68575" bIns="34275" anchor="b" anchorCtr="0">
            <a:noAutofit/>
          </a:bodyPr>
          <a:lstStyle/>
          <a:p>
            <a:pPr marL="457200" marR="0" lvl="0" indent="-228600" algn="ctr" rtl="0">
              <a:lnSpc>
                <a:spcPct val="90000"/>
              </a:lnSpc>
              <a:spcBef>
                <a:spcPts val="800"/>
              </a:spcBef>
              <a:spcAft>
                <a:spcPts val="0"/>
              </a:spcAft>
              <a:buClr>
                <a:schemeClr val="dk1"/>
              </a:buClr>
              <a:buSzPts val="2700"/>
              <a:buFont typeface="Arial"/>
              <a:buNone/>
            </a:pPr>
            <a:r>
              <a:rPr lang="en-US"/>
              <a:t>AGENDA</a:t>
            </a:r>
            <a:endParaRPr/>
          </a:p>
        </p:txBody>
      </p:sp>
      <p:sp>
        <p:nvSpPr>
          <p:cNvPr id="304" name="Google Shape;304;p2"/>
          <p:cNvSpPr txBox="1"/>
          <p:nvPr/>
        </p:nvSpPr>
        <p:spPr>
          <a:xfrm>
            <a:off x="1486475" y="1390103"/>
            <a:ext cx="5576725" cy="2435448"/>
          </a:xfrm>
          <a:prstGeom prst="rect">
            <a:avLst/>
          </a:prstGeom>
          <a:noFill/>
          <a:ln>
            <a:noFill/>
          </a:ln>
        </p:spPr>
        <p:txBody>
          <a:bodyPr spcFirstLastPara="1" wrap="square" lIns="68575" tIns="34275" rIns="68575" bIns="34275" anchor="t" anchorCtr="0">
            <a:noAutofit/>
          </a:bodyPr>
          <a:lstStyle/>
          <a:p>
            <a:pPr marL="412750" marR="0" lvl="0" indent="-285750" algn="l" rtl="0">
              <a:lnSpc>
                <a:spcPct val="90000"/>
              </a:lnSpc>
              <a:spcBef>
                <a:spcPts val="0"/>
              </a:spcBef>
              <a:spcAft>
                <a:spcPts val="0"/>
              </a:spcAft>
              <a:buClr>
                <a:schemeClr val="dk1"/>
              </a:buClr>
              <a:buSzPts val="1600"/>
              <a:buFont typeface="Arial"/>
              <a:buChar char="•"/>
            </a:pPr>
            <a:r>
              <a:rPr lang="en-US" sz="1800" b="1" dirty="0">
                <a:solidFill>
                  <a:schemeClr val="dk1"/>
                </a:solidFill>
              </a:rPr>
              <a:t>Application Overview</a:t>
            </a:r>
            <a:endParaRPr sz="1800" b="1" dirty="0">
              <a:solidFill>
                <a:schemeClr val="dk1"/>
              </a:solidFill>
            </a:endParaRPr>
          </a:p>
          <a:p>
            <a:pPr marL="457200" marR="0" lvl="0" indent="0" algn="l" rtl="0">
              <a:lnSpc>
                <a:spcPct val="90000"/>
              </a:lnSpc>
              <a:spcBef>
                <a:spcPts val="0"/>
              </a:spcBef>
              <a:spcAft>
                <a:spcPts val="0"/>
              </a:spcAft>
              <a:buNone/>
            </a:pPr>
            <a:endParaRPr sz="1800" b="1" dirty="0">
              <a:solidFill>
                <a:schemeClr val="dk1"/>
              </a:solidFill>
            </a:endParaRPr>
          </a:p>
          <a:p>
            <a:pPr marL="412750" marR="0" lvl="0" indent="-285750" algn="l" rtl="0">
              <a:lnSpc>
                <a:spcPct val="90000"/>
              </a:lnSpc>
              <a:spcBef>
                <a:spcPts val="0"/>
              </a:spcBef>
              <a:spcAft>
                <a:spcPts val="0"/>
              </a:spcAft>
              <a:buClr>
                <a:schemeClr val="dk1"/>
              </a:buClr>
              <a:buSzPts val="1600"/>
              <a:buFont typeface="Arial"/>
              <a:buChar char="•"/>
            </a:pPr>
            <a:r>
              <a:rPr lang="en-US" sz="1800" b="1" dirty="0">
                <a:solidFill>
                  <a:schemeClr val="dk1"/>
                </a:solidFill>
              </a:rPr>
              <a:t>Current Stage</a:t>
            </a:r>
            <a:endParaRPr sz="1800" b="1" dirty="0">
              <a:solidFill>
                <a:schemeClr val="dk1"/>
              </a:solidFill>
            </a:endParaRPr>
          </a:p>
          <a:p>
            <a:pPr marL="457200" marR="0" lvl="0" indent="0" algn="l" rtl="0">
              <a:lnSpc>
                <a:spcPct val="90000"/>
              </a:lnSpc>
              <a:spcBef>
                <a:spcPts val="0"/>
              </a:spcBef>
              <a:spcAft>
                <a:spcPts val="0"/>
              </a:spcAft>
              <a:buNone/>
            </a:pPr>
            <a:endParaRPr sz="1800" b="1" dirty="0">
              <a:solidFill>
                <a:schemeClr val="dk1"/>
              </a:solidFill>
            </a:endParaRPr>
          </a:p>
          <a:p>
            <a:pPr marL="412750" marR="0" lvl="0" indent="-298450" algn="l" rtl="0">
              <a:lnSpc>
                <a:spcPct val="90000"/>
              </a:lnSpc>
              <a:spcBef>
                <a:spcPts val="0"/>
              </a:spcBef>
              <a:spcAft>
                <a:spcPts val="0"/>
              </a:spcAft>
              <a:buClr>
                <a:schemeClr val="dk1"/>
              </a:buClr>
              <a:buSzPts val="1800"/>
              <a:buChar char="•"/>
            </a:pPr>
            <a:r>
              <a:rPr lang="en-US" sz="1800" b="1" dirty="0">
                <a:solidFill>
                  <a:schemeClr val="dk1"/>
                </a:solidFill>
              </a:rPr>
              <a:t>Code Preview</a:t>
            </a:r>
            <a:endParaRPr sz="1800" b="1" dirty="0">
              <a:solidFill>
                <a:schemeClr val="dk1"/>
              </a:solidFill>
            </a:endParaRPr>
          </a:p>
          <a:p>
            <a:pPr marL="412750" lvl="0" indent="-285750">
              <a:lnSpc>
                <a:spcPct val="90000"/>
              </a:lnSpc>
              <a:spcBef>
                <a:spcPts val="2400"/>
              </a:spcBef>
              <a:buClr>
                <a:schemeClr val="dk1"/>
              </a:buClr>
              <a:buSzPts val="1600"/>
              <a:buFont typeface="Arial"/>
              <a:buChar char="•"/>
            </a:pPr>
            <a:r>
              <a:rPr lang="en-US" sz="1800" b="1" dirty="0">
                <a:solidFill>
                  <a:schemeClr val="dk1"/>
                </a:solidFill>
              </a:rPr>
              <a:t>Running Application</a:t>
            </a:r>
            <a:endParaRPr lang="en-US" dirty="0"/>
          </a:p>
          <a:p>
            <a:pPr marL="412750" lvl="0" indent="-285750">
              <a:lnSpc>
                <a:spcPct val="90000"/>
              </a:lnSpc>
              <a:spcBef>
                <a:spcPts val="2400"/>
              </a:spcBef>
              <a:spcAft>
                <a:spcPts val="2400"/>
              </a:spcAft>
              <a:buClr>
                <a:schemeClr val="dk1"/>
              </a:buClr>
              <a:buSzPts val="1600"/>
              <a:buFont typeface="Arial"/>
              <a:buChar char="•"/>
            </a:pPr>
            <a:r>
              <a:rPr lang="en-US" sz="1800" b="1" dirty="0">
                <a:solidFill>
                  <a:schemeClr val="dk1"/>
                </a:solidFill>
              </a:rPr>
              <a:t>Future Improvements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9"/>
          <p:cNvSpPr txBox="1">
            <a:spLocks noGrp="1"/>
          </p:cNvSpPr>
          <p:nvPr>
            <p:ph type="body" idx="1"/>
          </p:nvPr>
        </p:nvSpPr>
        <p:spPr>
          <a:xfrm>
            <a:off x="1314450" y="1214438"/>
            <a:ext cx="6515100" cy="2714700"/>
          </a:xfrm>
          <a:prstGeom prst="rect">
            <a:avLst/>
          </a:prstGeom>
          <a:noFill/>
          <a:ln>
            <a:noFill/>
          </a:ln>
        </p:spPr>
        <p:txBody>
          <a:bodyPr spcFirstLastPara="1" wrap="square" lIns="68575" tIns="34275" rIns="68575" bIns="34275" anchor="ctr" anchorCtr="0">
            <a:noAutofit/>
          </a:bodyPr>
          <a:lstStyle/>
          <a:p>
            <a:pPr marL="457200" marR="0" lvl="0" indent="-228600" algn="ctr" rtl="0">
              <a:lnSpc>
                <a:spcPct val="80000"/>
              </a:lnSpc>
              <a:spcBef>
                <a:spcPts val="800"/>
              </a:spcBef>
              <a:spcAft>
                <a:spcPts val="0"/>
              </a:spcAft>
              <a:buClr>
                <a:schemeClr val="lt1"/>
              </a:buClr>
              <a:buSzPts val="4100"/>
              <a:buFont typeface="Arial"/>
              <a:buNone/>
            </a:pPr>
            <a:r>
              <a:rPr lang="en-US"/>
              <a:t>FUTURE IMPROVEMENTS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5f2652da64_0_96"/>
          <p:cNvSpPr txBox="1">
            <a:spLocks noGrp="1"/>
          </p:cNvSpPr>
          <p:nvPr>
            <p:ph type="body" idx="1"/>
          </p:nvPr>
        </p:nvSpPr>
        <p:spPr>
          <a:xfrm>
            <a:off x="302895" y="384572"/>
            <a:ext cx="8589600" cy="543000"/>
          </a:xfrm>
          <a:prstGeom prst="rect">
            <a:avLst/>
          </a:prstGeom>
        </p:spPr>
        <p:txBody>
          <a:bodyPr spcFirstLastPara="1" wrap="square" lIns="68575" tIns="34275" rIns="68575" bIns="34275" anchor="b" anchorCtr="0">
            <a:noAutofit/>
          </a:bodyPr>
          <a:lstStyle/>
          <a:p>
            <a:pPr marL="0" lvl="0" indent="0" algn="ctr" rtl="0">
              <a:lnSpc>
                <a:spcPct val="115000"/>
              </a:lnSpc>
              <a:spcBef>
                <a:spcPts val="2000"/>
              </a:spcBef>
              <a:spcAft>
                <a:spcPts val="600"/>
              </a:spcAft>
              <a:buNone/>
            </a:pPr>
            <a:r>
              <a:rPr lang="en-US" sz="2400" dirty="0">
                <a:solidFill>
                  <a:srgbClr val="000000"/>
                </a:solidFill>
              </a:rPr>
              <a:t>Organization and Accounts</a:t>
            </a:r>
            <a:endParaRPr sz="2400" dirty="0"/>
          </a:p>
        </p:txBody>
      </p:sp>
      <p:sp>
        <p:nvSpPr>
          <p:cNvPr id="411" name="Google Shape;411;g5f2652da64_0_96"/>
          <p:cNvSpPr txBox="1"/>
          <p:nvPr/>
        </p:nvSpPr>
        <p:spPr>
          <a:xfrm>
            <a:off x="469245" y="927572"/>
            <a:ext cx="8256900" cy="2508086"/>
          </a:xfrm>
          <a:prstGeom prst="rect">
            <a:avLst/>
          </a:prstGeom>
          <a:noFill/>
          <a:ln>
            <a:noFill/>
          </a:ln>
        </p:spPr>
        <p:txBody>
          <a:bodyPr spcFirstLastPara="1" wrap="square" lIns="68575" tIns="34275" rIns="68575" bIns="34275" anchor="t" anchorCtr="0">
            <a:noAutofit/>
          </a:bodyPr>
          <a:lstStyle/>
          <a:p>
            <a:pPr marL="457200" lvl="0" indent="-355600">
              <a:lnSpc>
                <a:spcPct val="115000"/>
              </a:lnSpc>
              <a:buSzPts val="2000"/>
              <a:buChar char="•"/>
            </a:pPr>
            <a:r>
              <a:rPr lang="en-US" sz="2000" dirty="0"/>
              <a:t>Add a new functionality to work with Organization level</a:t>
            </a:r>
          </a:p>
          <a:p>
            <a:pPr marL="457200" lvl="0" indent="-355600" algn="l" rtl="0">
              <a:lnSpc>
                <a:spcPct val="115000"/>
              </a:lnSpc>
              <a:spcBef>
                <a:spcPts val="0"/>
              </a:spcBef>
              <a:spcAft>
                <a:spcPts val="0"/>
              </a:spcAft>
              <a:buSzPts val="2000"/>
              <a:buChar char="•"/>
            </a:pPr>
            <a:endParaRPr lang="en-US" sz="2000" dirty="0"/>
          </a:p>
          <a:p>
            <a:pPr marL="457200" lvl="0" indent="-355600" algn="l" rtl="0">
              <a:lnSpc>
                <a:spcPct val="115000"/>
              </a:lnSpc>
              <a:spcBef>
                <a:spcPts val="0"/>
              </a:spcBef>
              <a:spcAft>
                <a:spcPts val="0"/>
              </a:spcAft>
              <a:buSzPts val="2000"/>
              <a:buChar char="•"/>
            </a:pPr>
            <a:endParaRPr sz="2000" dirty="0"/>
          </a:p>
        </p:txBody>
      </p:sp>
    </p:spTree>
    <p:extLst>
      <p:ext uri="{BB962C8B-B14F-4D97-AF65-F5344CB8AC3E}">
        <p14:creationId xmlns:p14="http://schemas.microsoft.com/office/powerpoint/2010/main" val="3409769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5f2652da64_0_96"/>
          <p:cNvSpPr txBox="1">
            <a:spLocks noGrp="1"/>
          </p:cNvSpPr>
          <p:nvPr>
            <p:ph type="body" idx="1"/>
          </p:nvPr>
        </p:nvSpPr>
        <p:spPr>
          <a:xfrm>
            <a:off x="302895" y="384572"/>
            <a:ext cx="8589600" cy="543000"/>
          </a:xfrm>
          <a:prstGeom prst="rect">
            <a:avLst/>
          </a:prstGeom>
        </p:spPr>
        <p:txBody>
          <a:bodyPr spcFirstLastPara="1" wrap="square" lIns="68575" tIns="34275" rIns="68575" bIns="34275" anchor="b" anchorCtr="0">
            <a:noAutofit/>
          </a:bodyPr>
          <a:lstStyle/>
          <a:p>
            <a:pPr marL="0" lvl="0" indent="0" algn="ctr" rtl="0">
              <a:lnSpc>
                <a:spcPct val="115000"/>
              </a:lnSpc>
              <a:spcBef>
                <a:spcPts val="2000"/>
              </a:spcBef>
              <a:spcAft>
                <a:spcPts val="600"/>
              </a:spcAft>
              <a:buNone/>
            </a:pPr>
            <a:r>
              <a:rPr lang="en-US" sz="2400" dirty="0">
                <a:solidFill>
                  <a:srgbClr val="000000"/>
                </a:solidFill>
              </a:rPr>
              <a:t>Link Data From Providers</a:t>
            </a:r>
            <a:endParaRPr sz="2400" dirty="0"/>
          </a:p>
        </p:txBody>
      </p:sp>
      <p:sp>
        <p:nvSpPr>
          <p:cNvPr id="411" name="Google Shape;411;g5f2652da64_0_96"/>
          <p:cNvSpPr txBox="1"/>
          <p:nvPr/>
        </p:nvSpPr>
        <p:spPr>
          <a:xfrm>
            <a:off x="469245" y="927572"/>
            <a:ext cx="8256900" cy="2508086"/>
          </a:xfrm>
          <a:prstGeom prst="rect">
            <a:avLst/>
          </a:prstGeom>
          <a:noFill/>
          <a:ln>
            <a:noFill/>
          </a:ln>
        </p:spPr>
        <p:txBody>
          <a:bodyPr spcFirstLastPara="1" wrap="square" lIns="68575" tIns="34275" rIns="68575" bIns="34275" anchor="t" anchorCtr="0">
            <a:noAutofit/>
          </a:bodyPr>
          <a:lstStyle/>
          <a:p>
            <a:pPr marL="457200" lvl="0" indent="-355600">
              <a:lnSpc>
                <a:spcPct val="115000"/>
              </a:lnSpc>
              <a:buSzPts val="2000"/>
              <a:buChar char="•"/>
            </a:pPr>
            <a:r>
              <a:rPr lang="en-US" sz="2000" dirty="0"/>
              <a:t>Connect to MS ADFS, Customer Database, Provided Roles grouped by Line of Business, pass them to a Graph Builder</a:t>
            </a:r>
          </a:p>
          <a:p>
            <a:pPr marL="457200" lvl="4" indent="-355600">
              <a:lnSpc>
                <a:spcPct val="115000"/>
              </a:lnSpc>
              <a:buSzPts val="2000"/>
              <a:buChar char="•"/>
            </a:pPr>
            <a:r>
              <a:rPr lang="en-US" sz="2000" dirty="0"/>
              <a:t>Get list of access role from Snowflake related to provided functional roles, pass access </a:t>
            </a:r>
            <a:r>
              <a:rPr lang="en-US" sz="2000"/>
              <a:t>roles to </a:t>
            </a:r>
            <a:r>
              <a:rPr lang="en-US" sz="2000" dirty="0"/>
              <a:t>a Graph Builder</a:t>
            </a:r>
          </a:p>
          <a:p>
            <a:pPr marL="457200" lvl="0" indent="-355600">
              <a:lnSpc>
                <a:spcPct val="115000"/>
              </a:lnSpc>
              <a:buSzPts val="2000"/>
              <a:buChar char="•"/>
            </a:pPr>
            <a:r>
              <a:rPr lang="en-US" sz="2000" dirty="0"/>
              <a:t>Add the Access Roles and Database objects to the Graph Builder and link Functional, Access Roles and Database objects </a:t>
            </a:r>
          </a:p>
          <a:p>
            <a:pPr marL="457200" lvl="0" indent="-355600" algn="l" rtl="0">
              <a:lnSpc>
                <a:spcPct val="115000"/>
              </a:lnSpc>
              <a:spcBef>
                <a:spcPts val="0"/>
              </a:spcBef>
              <a:spcAft>
                <a:spcPts val="0"/>
              </a:spcAft>
              <a:buSzPts val="2000"/>
              <a:buChar char="•"/>
            </a:pPr>
            <a:endParaRPr lang="en-US" sz="2000" dirty="0"/>
          </a:p>
          <a:p>
            <a:pPr marL="457200" lvl="0" indent="-355600" algn="l" rtl="0">
              <a:lnSpc>
                <a:spcPct val="115000"/>
              </a:lnSpc>
              <a:spcBef>
                <a:spcPts val="0"/>
              </a:spcBef>
              <a:spcAft>
                <a:spcPts val="0"/>
              </a:spcAft>
              <a:buSzPts val="2000"/>
              <a:buChar char="•"/>
            </a:pPr>
            <a:endParaRPr sz="2000" dirty="0"/>
          </a:p>
        </p:txBody>
      </p:sp>
    </p:spTree>
    <p:extLst>
      <p:ext uri="{BB962C8B-B14F-4D97-AF65-F5344CB8AC3E}">
        <p14:creationId xmlns:p14="http://schemas.microsoft.com/office/powerpoint/2010/main" val="1151398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5f2652da64_0_96"/>
          <p:cNvSpPr txBox="1">
            <a:spLocks noGrp="1"/>
          </p:cNvSpPr>
          <p:nvPr>
            <p:ph type="body" idx="1"/>
          </p:nvPr>
        </p:nvSpPr>
        <p:spPr>
          <a:xfrm>
            <a:off x="302895" y="384572"/>
            <a:ext cx="8589600" cy="543000"/>
          </a:xfrm>
          <a:prstGeom prst="rect">
            <a:avLst/>
          </a:prstGeom>
        </p:spPr>
        <p:txBody>
          <a:bodyPr spcFirstLastPara="1" wrap="square" lIns="68575" tIns="34275" rIns="68575" bIns="34275" anchor="b" anchorCtr="0">
            <a:noAutofit/>
          </a:bodyPr>
          <a:lstStyle/>
          <a:p>
            <a:pPr marL="0" lvl="0" indent="0" algn="ctr" rtl="0">
              <a:lnSpc>
                <a:spcPct val="115000"/>
              </a:lnSpc>
              <a:spcBef>
                <a:spcPts val="2000"/>
              </a:spcBef>
              <a:spcAft>
                <a:spcPts val="600"/>
              </a:spcAft>
              <a:buNone/>
            </a:pPr>
            <a:r>
              <a:rPr lang="en-US" sz="2400">
                <a:solidFill>
                  <a:srgbClr val="000000"/>
                </a:solidFill>
              </a:rPr>
              <a:t>Create RAM from Graph</a:t>
            </a:r>
            <a:endParaRPr sz="2400"/>
          </a:p>
        </p:txBody>
      </p:sp>
      <p:sp>
        <p:nvSpPr>
          <p:cNvPr id="411" name="Google Shape;411;g5f2652da64_0_96"/>
          <p:cNvSpPr txBox="1"/>
          <p:nvPr/>
        </p:nvSpPr>
        <p:spPr>
          <a:xfrm>
            <a:off x="469250" y="766350"/>
            <a:ext cx="8256900" cy="490200"/>
          </a:xfrm>
          <a:prstGeom prst="rect">
            <a:avLst/>
          </a:prstGeom>
          <a:noFill/>
          <a:ln>
            <a:noFill/>
          </a:ln>
        </p:spPr>
        <p:txBody>
          <a:bodyPr spcFirstLastPara="1" wrap="square" lIns="68575" tIns="34275" rIns="68575" bIns="34275" anchor="t" anchorCtr="0">
            <a:noAutofit/>
          </a:bodyPr>
          <a:lstStyle/>
          <a:p>
            <a:pPr marL="457200" lvl="0" indent="-355600" algn="l" rtl="0">
              <a:lnSpc>
                <a:spcPct val="115000"/>
              </a:lnSpc>
              <a:spcBef>
                <a:spcPts val="0"/>
              </a:spcBef>
              <a:spcAft>
                <a:spcPts val="0"/>
              </a:spcAft>
              <a:buSzPts val="2000"/>
              <a:buChar char="•"/>
            </a:pPr>
            <a:r>
              <a:rPr lang="en-US" sz="2000" dirty="0"/>
              <a:t>Create a graph for Roles and RBAC object relations</a:t>
            </a:r>
            <a:endParaRPr sz="2000" dirty="0"/>
          </a:p>
        </p:txBody>
      </p:sp>
      <p:pic>
        <p:nvPicPr>
          <p:cNvPr id="412" name="Google Shape;412;g5f2652da64_0_96"/>
          <p:cNvPicPr preferRelativeResize="0"/>
          <p:nvPr/>
        </p:nvPicPr>
        <p:blipFill>
          <a:blip r:embed="rId3">
            <a:alphaModFix/>
          </a:blip>
          <a:stretch>
            <a:fillRect/>
          </a:stretch>
        </p:blipFill>
        <p:spPr>
          <a:xfrm>
            <a:off x="2206800" y="1256550"/>
            <a:ext cx="4781812" cy="3333475"/>
          </a:xfrm>
          <a:prstGeom prst="rect">
            <a:avLst/>
          </a:prstGeom>
          <a:noFill/>
          <a:ln>
            <a:noFill/>
          </a:ln>
        </p:spPr>
      </p:pic>
    </p:spTree>
    <p:extLst>
      <p:ext uri="{BB962C8B-B14F-4D97-AF65-F5344CB8AC3E}">
        <p14:creationId xmlns:p14="http://schemas.microsoft.com/office/powerpoint/2010/main" val="2423926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5f2652da64_0_91"/>
          <p:cNvSpPr txBox="1">
            <a:spLocks noGrp="1"/>
          </p:cNvSpPr>
          <p:nvPr>
            <p:ph type="body" idx="1"/>
          </p:nvPr>
        </p:nvSpPr>
        <p:spPr>
          <a:xfrm>
            <a:off x="302895" y="384572"/>
            <a:ext cx="8589600" cy="543000"/>
          </a:xfrm>
          <a:prstGeom prst="rect">
            <a:avLst/>
          </a:prstGeom>
        </p:spPr>
        <p:txBody>
          <a:bodyPr spcFirstLastPara="1" wrap="square" lIns="68575" tIns="34275" rIns="68575" bIns="34275" anchor="b" anchorCtr="0">
            <a:noAutofit/>
          </a:bodyPr>
          <a:lstStyle/>
          <a:p>
            <a:pPr marL="0" lvl="0" indent="0" algn="ctr" rtl="0">
              <a:lnSpc>
                <a:spcPct val="115000"/>
              </a:lnSpc>
              <a:spcBef>
                <a:spcPts val="2000"/>
              </a:spcBef>
              <a:spcAft>
                <a:spcPts val="600"/>
              </a:spcAft>
              <a:buNone/>
            </a:pPr>
            <a:r>
              <a:rPr lang="en-US" sz="2400">
                <a:solidFill>
                  <a:srgbClr val="000000"/>
                </a:solidFill>
              </a:rPr>
              <a:t>Show Roles to DB Object relations</a:t>
            </a:r>
            <a:endParaRPr sz="2400"/>
          </a:p>
        </p:txBody>
      </p:sp>
      <p:sp>
        <p:nvSpPr>
          <p:cNvPr id="418" name="Google Shape;418;g5f2652da64_0_91"/>
          <p:cNvSpPr txBox="1"/>
          <p:nvPr/>
        </p:nvSpPr>
        <p:spPr>
          <a:xfrm>
            <a:off x="469250" y="927575"/>
            <a:ext cx="8256900" cy="432300"/>
          </a:xfrm>
          <a:prstGeom prst="rect">
            <a:avLst/>
          </a:prstGeom>
          <a:noFill/>
          <a:ln>
            <a:noFill/>
          </a:ln>
        </p:spPr>
        <p:txBody>
          <a:bodyPr spcFirstLastPara="1" wrap="square" lIns="68575" tIns="34275" rIns="68575" bIns="34275" anchor="t" anchorCtr="0">
            <a:noAutofit/>
          </a:bodyPr>
          <a:lstStyle/>
          <a:p>
            <a:pPr marL="457200" lvl="0" indent="-355600" algn="l" rtl="0">
              <a:lnSpc>
                <a:spcPct val="115000"/>
              </a:lnSpc>
              <a:spcBef>
                <a:spcPts val="0"/>
              </a:spcBef>
              <a:spcAft>
                <a:spcPts val="0"/>
              </a:spcAft>
              <a:buSzPts val="2000"/>
              <a:buChar char="•"/>
            </a:pPr>
            <a:r>
              <a:rPr lang="en-US" sz="2000"/>
              <a:t>Roles to DB Objects Visualization Graph</a:t>
            </a:r>
            <a:endParaRPr sz="2000"/>
          </a:p>
          <a:p>
            <a:pPr marL="457200" lvl="0" indent="0" algn="l" rtl="0">
              <a:lnSpc>
                <a:spcPct val="115000"/>
              </a:lnSpc>
              <a:spcBef>
                <a:spcPts val="0"/>
              </a:spcBef>
              <a:spcAft>
                <a:spcPts val="0"/>
              </a:spcAft>
              <a:buNone/>
            </a:pPr>
            <a:endParaRPr sz="2000"/>
          </a:p>
        </p:txBody>
      </p:sp>
      <p:pic>
        <p:nvPicPr>
          <p:cNvPr id="419" name="Google Shape;419;g5f2652da64_0_91"/>
          <p:cNvPicPr preferRelativeResize="0"/>
          <p:nvPr/>
        </p:nvPicPr>
        <p:blipFill rotWithShape="1">
          <a:blip r:embed="rId3">
            <a:alphaModFix/>
          </a:blip>
          <a:srcRect t="6681"/>
          <a:stretch/>
        </p:blipFill>
        <p:spPr>
          <a:xfrm>
            <a:off x="2359325" y="1359875"/>
            <a:ext cx="4476750" cy="3324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5f2652da64_0_103"/>
          <p:cNvSpPr txBox="1">
            <a:spLocks noGrp="1"/>
          </p:cNvSpPr>
          <p:nvPr>
            <p:ph type="body" idx="1"/>
          </p:nvPr>
        </p:nvSpPr>
        <p:spPr>
          <a:xfrm>
            <a:off x="302895" y="384572"/>
            <a:ext cx="8589600" cy="543000"/>
          </a:xfrm>
          <a:prstGeom prst="rect">
            <a:avLst/>
          </a:prstGeom>
        </p:spPr>
        <p:txBody>
          <a:bodyPr spcFirstLastPara="1" wrap="square" lIns="68575" tIns="34275" rIns="68575" bIns="34275" anchor="b" anchorCtr="0">
            <a:noAutofit/>
          </a:bodyPr>
          <a:lstStyle/>
          <a:p>
            <a:pPr marL="0" lvl="0" indent="0" algn="ctr" rtl="0">
              <a:lnSpc>
                <a:spcPct val="115000"/>
              </a:lnSpc>
              <a:spcBef>
                <a:spcPts val="2000"/>
              </a:spcBef>
              <a:spcAft>
                <a:spcPts val="600"/>
              </a:spcAft>
              <a:buNone/>
            </a:pPr>
            <a:r>
              <a:rPr lang="en-US" sz="2400">
                <a:solidFill>
                  <a:srgbClr val="000000"/>
                </a:solidFill>
              </a:rPr>
              <a:t>RBAC Visualization</a:t>
            </a:r>
            <a:endParaRPr sz="2400"/>
          </a:p>
        </p:txBody>
      </p:sp>
      <p:sp>
        <p:nvSpPr>
          <p:cNvPr id="425" name="Google Shape;425;g5f2652da64_0_103"/>
          <p:cNvSpPr txBox="1"/>
          <p:nvPr/>
        </p:nvSpPr>
        <p:spPr>
          <a:xfrm>
            <a:off x="469250" y="831800"/>
            <a:ext cx="8256900" cy="424500"/>
          </a:xfrm>
          <a:prstGeom prst="rect">
            <a:avLst/>
          </a:prstGeom>
          <a:noFill/>
          <a:ln>
            <a:noFill/>
          </a:ln>
        </p:spPr>
        <p:txBody>
          <a:bodyPr spcFirstLastPara="1" wrap="square" lIns="68575" tIns="34275" rIns="68575" bIns="34275" anchor="t" anchorCtr="0">
            <a:noAutofit/>
          </a:bodyPr>
          <a:lstStyle/>
          <a:p>
            <a:pPr marL="457200" lvl="0" indent="-355600" algn="l" rtl="0">
              <a:lnSpc>
                <a:spcPct val="115000"/>
              </a:lnSpc>
              <a:spcBef>
                <a:spcPts val="0"/>
              </a:spcBef>
              <a:spcAft>
                <a:spcPts val="0"/>
              </a:spcAft>
              <a:buSzPts val="2000"/>
              <a:buChar char="●"/>
            </a:pPr>
            <a:r>
              <a:rPr lang="en-US" sz="2000"/>
              <a:t>Roles to Users Visualization Graph</a:t>
            </a:r>
            <a:endParaRPr sz="2000"/>
          </a:p>
        </p:txBody>
      </p:sp>
      <p:pic>
        <p:nvPicPr>
          <p:cNvPr id="426" name="Google Shape;426;g5f2652da64_0_103"/>
          <p:cNvPicPr preferRelativeResize="0"/>
          <p:nvPr/>
        </p:nvPicPr>
        <p:blipFill>
          <a:blip r:embed="rId3">
            <a:alphaModFix/>
          </a:blip>
          <a:stretch>
            <a:fillRect/>
          </a:stretch>
        </p:blipFill>
        <p:spPr>
          <a:xfrm>
            <a:off x="4573525" y="1249325"/>
            <a:ext cx="4166576" cy="3582399"/>
          </a:xfrm>
          <a:prstGeom prst="rect">
            <a:avLst/>
          </a:prstGeom>
          <a:noFill/>
          <a:ln>
            <a:noFill/>
          </a:ln>
        </p:spPr>
      </p:pic>
      <p:pic>
        <p:nvPicPr>
          <p:cNvPr id="427" name="Google Shape;427;g5f2652da64_0_103"/>
          <p:cNvPicPr preferRelativeResize="0"/>
          <p:nvPr/>
        </p:nvPicPr>
        <p:blipFill>
          <a:blip r:embed="rId4">
            <a:alphaModFix/>
          </a:blip>
          <a:stretch>
            <a:fillRect/>
          </a:stretch>
        </p:blipFill>
        <p:spPr>
          <a:xfrm>
            <a:off x="838200" y="1256300"/>
            <a:ext cx="3927077" cy="35823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436"/>
        <p:cNvGrpSpPr/>
        <p:nvPr/>
      </p:nvGrpSpPr>
      <p:grpSpPr>
        <a:xfrm>
          <a:off x="0" y="0"/>
          <a:ext cx="0" cy="0"/>
          <a:chOff x="0" y="0"/>
          <a:chExt cx="0" cy="0"/>
        </a:xfrm>
      </p:grpSpPr>
      <p:sp>
        <p:nvSpPr>
          <p:cNvPr id="437" name="Google Shape;437;p165"/>
          <p:cNvSpPr txBox="1">
            <a:spLocks noGrp="1"/>
          </p:cNvSpPr>
          <p:nvPr>
            <p:ph type="body" idx="1"/>
          </p:nvPr>
        </p:nvSpPr>
        <p:spPr>
          <a:xfrm>
            <a:off x="302895" y="384572"/>
            <a:ext cx="8589600" cy="543000"/>
          </a:xfrm>
          <a:prstGeom prst="rect">
            <a:avLst/>
          </a:prstGeom>
          <a:noFill/>
          <a:ln>
            <a:noFill/>
          </a:ln>
        </p:spPr>
        <p:txBody>
          <a:bodyPr spcFirstLastPara="1" wrap="square" lIns="68575" tIns="34275" rIns="68575" bIns="34275" anchor="b" anchorCtr="0">
            <a:noAutofit/>
          </a:bodyPr>
          <a:lstStyle/>
          <a:p>
            <a:pPr marL="457200" marR="0" lvl="0" indent="-228600" algn="ctr" rtl="0">
              <a:lnSpc>
                <a:spcPct val="90000"/>
              </a:lnSpc>
              <a:spcBef>
                <a:spcPts val="800"/>
              </a:spcBef>
              <a:spcAft>
                <a:spcPts val="0"/>
              </a:spcAft>
              <a:buClr>
                <a:schemeClr val="dk1"/>
              </a:buClr>
              <a:buSzPts val="2700"/>
              <a:buFont typeface="Arial"/>
              <a:buNone/>
            </a:pPr>
            <a:r>
              <a:rPr lang="en-US"/>
              <a:t>ICONS</a:t>
            </a:r>
            <a:endParaRPr/>
          </a:p>
        </p:txBody>
      </p:sp>
      <p:grpSp>
        <p:nvGrpSpPr>
          <p:cNvPr id="438" name="Google Shape;438;p165"/>
          <p:cNvGrpSpPr/>
          <p:nvPr/>
        </p:nvGrpSpPr>
        <p:grpSpPr>
          <a:xfrm>
            <a:off x="1367698" y="1046861"/>
            <a:ext cx="368611" cy="408677"/>
            <a:chOff x="5305421" y="1124622"/>
            <a:chExt cx="514892" cy="570858"/>
          </a:xfrm>
        </p:grpSpPr>
        <p:sp>
          <p:nvSpPr>
            <p:cNvPr id="439" name="Google Shape;439;p165"/>
            <p:cNvSpPr/>
            <p:nvPr/>
          </p:nvSpPr>
          <p:spPr>
            <a:xfrm>
              <a:off x="5305421" y="1234690"/>
              <a:ext cx="514892" cy="460790"/>
            </a:xfrm>
            <a:custGeom>
              <a:avLst/>
              <a:gdLst/>
              <a:ahLst/>
              <a:cxnLst/>
              <a:rect l="l" t="t" r="r" b="b"/>
              <a:pathLst>
                <a:path w="76" h="68" extrusionOk="0">
                  <a:moveTo>
                    <a:pt x="0" y="0"/>
                  </a:moveTo>
                  <a:cubicBezTo>
                    <a:pt x="0" y="52"/>
                    <a:pt x="0" y="52"/>
                    <a:pt x="0" y="52"/>
                  </a:cubicBezTo>
                  <a:cubicBezTo>
                    <a:pt x="0" y="61"/>
                    <a:pt x="17" y="68"/>
                    <a:pt x="38" y="68"/>
                  </a:cubicBezTo>
                  <a:cubicBezTo>
                    <a:pt x="59" y="68"/>
                    <a:pt x="76" y="61"/>
                    <a:pt x="76" y="52"/>
                  </a:cubicBezTo>
                  <a:cubicBezTo>
                    <a:pt x="76" y="0"/>
                    <a:pt x="76" y="0"/>
                    <a:pt x="76"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440" name="Google Shape;440;p165"/>
            <p:cNvSpPr/>
            <p:nvPr/>
          </p:nvSpPr>
          <p:spPr>
            <a:xfrm>
              <a:off x="5305421" y="1342892"/>
              <a:ext cx="514892" cy="108202"/>
            </a:xfrm>
            <a:custGeom>
              <a:avLst/>
              <a:gdLst/>
              <a:ahLst/>
              <a:cxnLst/>
              <a:rect l="l" t="t" r="r" b="b"/>
              <a:pathLst>
                <a:path w="76" h="16" extrusionOk="0">
                  <a:moveTo>
                    <a:pt x="76" y="0"/>
                  </a:moveTo>
                  <a:cubicBezTo>
                    <a:pt x="76" y="9"/>
                    <a:pt x="59" y="16"/>
                    <a:pt x="38" y="16"/>
                  </a:cubicBezTo>
                  <a:cubicBezTo>
                    <a:pt x="17" y="16"/>
                    <a:pt x="0" y="9"/>
                    <a:pt x="0"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441" name="Google Shape;441;p165"/>
            <p:cNvSpPr/>
            <p:nvPr/>
          </p:nvSpPr>
          <p:spPr>
            <a:xfrm>
              <a:off x="5305421" y="1464153"/>
              <a:ext cx="514892" cy="110067"/>
            </a:xfrm>
            <a:custGeom>
              <a:avLst/>
              <a:gdLst/>
              <a:ahLst/>
              <a:cxnLst/>
              <a:rect l="l" t="t" r="r" b="b"/>
              <a:pathLst>
                <a:path w="76" h="16" extrusionOk="0">
                  <a:moveTo>
                    <a:pt x="76" y="0"/>
                  </a:moveTo>
                  <a:cubicBezTo>
                    <a:pt x="76" y="9"/>
                    <a:pt x="59" y="16"/>
                    <a:pt x="38" y="16"/>
                  </a:cubicBezTo>
                  <a:cubicBezTo>
                    <a:pt x="17" y="16"/>
                    <a:pt x="0" y="9"/>
                    <a:pt x="0"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442" name="Google Shape;442;p165"/>
            <p:cNvSpPr/>
            <p:nvPr/>
          </p:nvSpPr>
          <p:spPr>
            <a:xfrm>
              <a:off x="5305421" y="1124622"/>
              <a:ext cx="514892" cy="218269"/>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grpSp>
      <p:grpSp>
        <p:nvGrpSpPr>
          <p:cNvPr id="443" name="Google Shape;443;p165"/>
          <p:cNvGrpSpPr/>
          <p:nvPr/>
        </p:nvGrpSpPr>
        <p:grpSpPr>
          <a:xfrm>
            <a:off x="2046618" y="1046948"/>
            <a:ext cx="369407" cy="408677"/>
            <a:chOff x="5156373" y="2915422"/>
            <a:chExt cx="516003" cy="570858"/>
          </a:xfrm>
        </p:grpSpPr>
        <p:grpSp>
          <p:nvGrpSpPr>
            <p:cNvPr id="444" name="Google Shape;444;p165"/>
            <p:cNvGrpSpPr/>
            <p:nvPr/>
          </p:nvGrpSpPr>
          <p:grpSpPr>
            <a:xfrm>
              <a:off x="5156373" y="2915422"/>
              <a:ext cx="514892" cy="570858"/>
              <a:chOff x="8597900" y="1254125"/>
              <a:chExt cx="438150" cy="485775"/>
            </a:xfrm>
          </p:grpSpPr>
          <p:sp>
            <p:nvSpPr>
              <p:cNvPr id="445" name="Google Shape;445;p165"/>
              <p:cNvSpPr/>
              <p:nvPr/>
            </p:nvSpPr>
            <p:spPr>
              <a:xfrm>
                <a:off x="8597900" y="1347788"/>
                <a:ext cx="438150" cy="392112"/>
              </a:xfrm>
              <a:custGeom>
                <a:avLst/>
                <a:gdLst/>
                <a:ahLst/>
                <a:cxnLst/>
                <a:rect l="l" t="t" r="r" b="b"/>
                <a:pathLst>
                  <a:path w="76" h="68" extrusionOk="0">
                    <a:moveTo>
                      <a:pt x="0" y="0"/>
                    </a:moveTo>
                    <a:cubicBezTo>
                      <a:pt x="0" y="52"/>
                      <a:pt x="0" y="52"/>
                      <a:pt x="0" y="52"/>
                    </a:cubicBezTo>
                    <a:cubicBezTo>
                      <a:pt x="0" y="61"/>
                      <a:pt x="17" y="68"/>
                      <a:pt x="38" y="68"/>
                    </a:cubicBezTo>
                    <a:cubicBezTo>
                      <a:pt x="59" y="68"/>
                      <a:pt x="76" y="61"/>
                      <a:pt x="76" y="52"/>
                    </a:cubicBezTo>
                    <a:cubicBezTo>
                      <a:pt x="76" y="0"/>
                      <a:pt x="76" y="0"/>
                      <a:pt x="76"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446" name="Google Shape;446;p165"/>
              <p:cNvSpPr/>
              <p:nvPr/>
            </p:nvSpPr>
            <p:spPr>
              <a:xfrm>
                <a:off x="8597900" y="1254125"/>
                <a:ext cx="438150" cy="185737"/>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grpSp>
        <p:sp>
          <p:nvSpPr>
            <p:cNvPr id="447" name="Google Shape;447;p165"/>
            <p:cNvSpPr/>
            <p:nvPr/>
          </p:nvSpPr>
          <p:spPr>
            <a:xfrm>
              <a:off x="5158025" y="3228073"/>
              <a:ext cx="514351" cy="98694"/>
            </a:xfrm>
            <a:custGeom>
              <a:avLst/>
              <a:gdLst/>
              <a:ahLst/>
              <a:cxnLst/>
              <a:rect l="l" t="t" r="r" b="b"/>
              <a:pathLst>
                <a:path w="164" h="29" extrusionOk="0">
                  <a:moveTo>
                    <a:pt x="0" y="0"/>
                  </a:moveTo>
                  <a:cubicBezTo>
                    <a:pt x="0" y="16"/>
                    <a:pt x="14" y="29"/>
                    <a:pt x="30" y="29"/>
                  </a:cubicBezTo>
                  <a:cubicBezTo>
                    <a:pt x="38" y="29"/>
                    <a:pt x="46" y="26"/>
                    <a:pt x="52" y="19"/>
                  </a:cubicBezTo>
                  <a:cubicBezTo>
                    <a:pt x="56" y="14"/>
                    <a:pt x="56" y="14"/>
                    <a:pt x="56" y="14"/>
                  </a:cubicBezTo>
                  <a:cubicBezTo>
                    <a:pt x="60" y="19"/>
                    <a:pt x="60" y="19"/>
                    <a:pt x="60" y="19"/>
                  </a:cubicBezTo>
                  <a:cubicBezTo>
                    <a:pt x="66" y="26"/>
                    <a:pt x="74" y="29"/>
                    <a:pt x="82" y="29"/>
                  </a:cubicBezTo>
                  <a:cubicBezTo>
                    <a:pt x="91" y="29"/>
                    <a:pt x="99" y="26"/>
                    <a:pt x="104" y="20"/>
                  </a:cubicBezTo>
                  <a:cubicBezTo>
                    <a:pt x="108" y="15"/>
                    <a:pt x="108" y="15"/>
                    <a:pt x="108" y="15"/>
                  </a:cubicBezTo>
                  <a:cubicBezTo>
                    <a:pt x="113" y="20"/>
                    <a:pt x="113" y="20"/>
                    <a:pt x="113" y="20"/>
                  </a:cubicBezTo>
                  <a:cubicBezTo>
                    <a:pt x="118" y="26"/>
                    <a:pt x="126" y="29"/>
                    <a:pt x="134" y="29"/>
                  </a:cubicBezTo>
                  <a:cubicBezTo>
                    <a:pt x="150" y="29"/>
                    <a:pt x="164" y="16"/>
                    <a:pt x="164" y="0"/>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448" name="Google Shape;448;p165"/>
          <p:cNvGrpSpPr/>
          <p:nvPr/>
        </p:nvGrpSpPr>
        <p:grpSpPr>
          <a:xfrm>
            <a:off x="2759735" y="1046766"/>
            <a:ext cx="368572" cy="408634"/>
            <a:chOff x="8597900" y="1254125"/>
            <a:chExt cx="438150" cy="485775"/>
          </a:xfrm>
        </p:grpSpPr>
        <p:sp>
          <p:nvSpPr>
            <p:cNvPr id="449" name="Google Shape;449;p165"/>
            <p:cNvSpPr/>
            <p:nvPr/>
          </p:nvSpPr>
          <p:spPr>
            <a:xfrm>
              <a:off x="8597900" y="1347788"/>
              <a:ext cx="438150" cy="392112"/>
            </a:xfrm>
            <a:custGeom>
              <a:avLst/>
              <a:gdLst/>
              <a:ahLst/>
              <a:cxnLst/>
              <a:rect l="l" t="t" r="r" b="b"/>
              <a:pathLst>
                <a:path w="76" h="68" extrusionOk="0">
                  <a:moveTo>
                    <a:pt x="0" y="0"/>
                  </a:moveTo>
                  <a:cubicBezTo>
                    <a:pt x="0" y="52"/>
                    <a:pt x="0" y="52"/>
                    <a:pt x="0" y="52"/>
                  </a:cubicBezTo>
                  <a:cubicBezTo>
                    <a:pt x="0" y="61"/>
                    <a:pt x="17" y="68"/>
                    <a:pt x="38" y="68"/>
                  </a:cubicBezTo>
                  <a:cubicBezTo>
                    <a:pt x="59" y="68"/>
                    <a:pt x="76" y="61"/>
                    <a:pt x="76" y="52"/>
                  </a:cubicBezTo>
                  <a:cubicBezTo>
                    <a:pt x="76" y="0"/>
                    <a:pt x="76" y="0"/>
                    <a:pt x="76"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450" name="Google Shape;450;p165"/>
            <p:cNvSpPr/>
            <p:nvPr/>
          </p:nvSpPr>
          <p:spPr>
            <a:xfrm>
              <a:off x="8597900" y="1254125"/>
              <a:ext cx="438150" cy="185737"/>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grpSp>
      <p:grpSp>
        <p:nvGrpSpPr>
          <p:cNvPr id="451" name="Google Shape;451;p165"/>
          <p:cNvGrpSpPr/>
          <p:nvPr/>
        </p:nvGrpSpPr>
        <p:grpSpPr>
          <a:xfrm>
            <a:off x="1388915" y="1938194"/>
            <a:ext cx="325633" cy="332014"/>
            <a:chOff x="1609970" y="2307466"/>
            <a:chExt cx="454890" cy="463804"/>
          </a:xfrm>
        </p:grpSpPr>
        <p:sp>
          <p:nvSpPr>
            <p:cNvPr id="452" name="Google Shape;452;p165"/>
            <p:cNvSpPr/>
            <p:nvPr/>
          </p:nvSpPr>
          <p:spPr>
            <a:xfrm flipH="1">
              <a:off x="1609970" y="2307466"/>
              <a:ext cx="454890" cy="463804"/>
            </a:xfrm>
            <a:custGeom>
              <a:avLst/>
              <a:gdLst/>
              <a:ahLst/>
              <a:cxnLst/>
              <a:rect l="l" t="t" r="r" b="b"/>
              <a:pathLst>
                <a:path w="448" h="457" extrusionOk="0">
                  <a:moveTo>
                    <a:pt x="402" y="227"/>
                  </a:moveTo>
                  <a:cubicBezTo>
                    <a:pt x="402" y="213"/>
                    <a:pt x="399" y="202"/>
                    <a:pt x="399" y="188"/>
                  </a:cubicBezTo>
                  <a:lnTo>
                    <a:pt x="444" y="162"/>
                  </a:lnTo>
                  <a:lnTo>
                    <a:pt x="388" y="65"/>
                  </a:lnTo>
                  <a:lnTo>
                    <a:pt x="346" y="90"/>
                  </a:lnTo>
                  <a:cubicBezTo>
                    <a:pt x="326" y="73"/>
                    <a:pt x="310" y="59"/>
                    <a:pt x="282" y="50"/>
                  </a:cubicBezTo>
                  <a:lnTo>
                    <a:pt x="282" y="0"/>
                  </a:lnTo>
                  <a:lnTo>
                    <a:pt x="169" y="0"/>
                  </a:lnTo>
                  <a:lnTo>
                    <a:pt x="169" y="50"/>
                  </a:lnTo>
                  <a:cubicBezTo>
                    <a:pt x="141" y="59"/>
                    <a:pt x="121" y="73"/>
                    <a:pt x="101" y="90"/>
                  </a:cubicBezTo>
                  <a:lnTo>
                    <a:pt x="56" y="65"/>
                  </a:lnTo>
                  <a:lnTo>
                    <a:pt x="0" y="162"/>
                  </a:lnTo>
                  <a:lnTo>
                    <a:pt x="45" y="188"/>
                  </a:lnTo>
                  <a:cubicBezTo>
                    <a:pt x="42" y="199"/>
                    <a:pt x="42" y="213"/>
                    <a:pt x="42" y="227"/>
                  </a:cubicBezTo>
                  <a:cubicBezTo>
                    <a:pt x="42" y="241"/>
                    <a:pt x="42" y="253"/>
                    <a:pt x="45" y="267"/>
                  </a:cubicBezTo>
                  <a:lnTo>
                    <a:pt x="0" y="292"/>
                  </a:lnTo>
                  <a:lnTo>
                    <a:pt x="56" y="391"/>
                  </a:lnTo>
                  <a:lnTo>
                    <a:pt x="101" y="366"/>
                  </a:lnTo>
                  <a:cubicBezTo>
                    <a:pt x="121" y="382"/>
                    <a:pt x="141" y="397"/>
                    <a:pt x="169" y="405"/>
                  </a:cubicBezTo>
                  <a:lnTo>
                    <a:pt x="169" y="456"/>
                  </a:lnTo>
                  <a:lnTo>
                    <a:pt x="282" y="456"/>
                  </a:lnTo>
                  <a:lnTo>
                    <a:pt x="282" y="405"/>
                  </a:lnTo>
                  <a:cubicBezTo>
                    <a:pt x="310" y="397"/>
                    <a:pt x="326" y="382"/>
                    <a:pt x="346" y="366"/>
                  </a:cubicBezTo>
                  <a:lnTo>
                    <a:pt x="391" y="391"/>
                  </a:lnTo>
                  <a:lnTo>
                    <a:pt x="447" y="292"/>
                  </a:lnTo>
                  <a:lnTo>
                    <a:pt x="402" y="267"/>
                  </a:lnTo>
                  <a:cubicBezTo>
                    <a:pt x="402" y="253"/>
                    <a:pt x="402" y="241"/>
                    <a:pt x="402" y="227"/>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453" name="Google Shape;453;p165"/>
            <p:cNvSpPr/>
            <p:nvPr/>
          </p:nvSpPr>
          <p:spPr>
            <a:xfrm flipH="1">
              <a:off x="1750452" y="2450176"/>
              <a:ext cx="173927" cy="173924"/>
            </a:xfrm>
            <a:custGeom>
              <a:avLst/>
              <a:gdLst/>
              <a:ahLst/>
              <a:cxnLst/>
              <a:rect l="l" t="t" r="r" b="b"/>
              <a:pathLst>
                <a:path w="170" h="170" extrusionOk="0">
                  <a:moveTo>
                    <a:pt x="169" y="84"/>
                  </a:moveTo>
                  <a:cubicBezTo>
                    <a:pt x="169" y="100"/>
                    <a:pt x="166" y="114"/>
                    <a:pt x="158" y="127"/>
                  </a:cubicBezTo>
                  <a:cubicBezTo>
                    <a:pt x="150" y="141"/>
                    <a:pt x="140" y="151"/>
                    <a:pt x="127" y="158"/>
                  </a:cubicBezTo>
                  <a:cubicBezTo>
                    <a:pt x="113" y="166"/>
                    <a:pt x="100" y="169"/>
                    <a:pt x="85" y="169"/>
                  </a:cubicBezTo>
                  <a:cubicBezTo>
                    <a:pt x="69" y="169"/>
                    <a:pt x="55" y="166"/>
                    <a:pt x="42" y="158"/>
                  </a:cubicBezTo>
                  <a:cubicBezTo>
                    <a:pt x="28" y="151"/>
                    <a:pt x="18" y="141"/>
                    <a:pt x="11" y="127"/>
                  </a:cubicBezTo>
                  <a:cubicBezTo>
                    <a:pt x="3" y="114"/>
                    <a:pt x="0" y="100"/>
                    <a:pt x="0" y="84"/>
                  </a:cubicBezTo>
                  <a:cubicBezTo>
                    <a:pt x="0" y="69"/>
                    <a:pt x="3" y="56"/>
                    <a:pt x="11" y="42"/>
                  </a:cubicBezTo>
                  <a:cubicBezTo>
                    <a:pt x="18" y="29"/>
                    <a:pt x="28" y="19"/>
                    <a:pt x="42" y="11"/>
                  </a:cubicBezTo>
                  <a:cubicBezTo>
                    <a:pt x="55" y="3"/>
                    <a:pt x="69" y="0"/>
                    <a:pt x="85" y="0"/>
                  </a:cubicBezTo>
                  <a:cubicBezTo>
                    <a:pt x="100" y="0"/>
                    <a:pt x="113" y="3"/>
                    <a:pt x="127" y="11"/>
                  </a:cubicBezTo>
                  <a:cubicBezTo>
                    <a:pt x="140" y="19"/>
                    <a:pt x="150" y="29"/>
                    <a:pt x="158" y="42"/>
                  </a:cubicBezTo>
                  <a:cubicBezTo>
                    <a:pt x="166" y="56"/>
                    <a:pt x="169" y="69"/>
                    <a:pt x="169" y="84"/>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grpSp>
      <p:grpSp>
        <p:nvGrpSpPr>
          <p:cNvPr id="454" name="Google Shape;454;p165"/>
          <p:cNvGrpSpPr/>
          <p:nvPr/>
        </p:nvGrpSpPr>
        <p:grpSpPr>
          <a:xfrm>
            <a:off x="2082080" y="1972369"/>
            <a:ext cx="297947" cy="297839"/>
            <a:chOff x="2462" y="786"/>
            <a:chExt cx="2753" cy="2752"/>
          </a:xfrm>
        </p:grpSpPr>
        <p:sp>
          <p:nvSpPr>
            <p:cNvPr id="455" name="Google Shape;455;p165"/>
            <p:cNvSpPr/>
            <p:nvPr/>
          </p:nvSpPr>
          <p:spPr>
            <a:xfrm>
              <a:off x="2462" y="2433"/>
              <a:ext cx="2753" cy="1105"/>
            </a:xfrm>
            <a:custGeom>
              <a:avLst/>
              <a:gdLst/>
              <a:ahLst/>
              <a:cxnLst/>
              <a:rect l="l" t="t" r="r" b="b"/>
              <a:pathLst>
                <a:path w="1559" h="625" extrusionOk="0">
                  <a:moveTo>
                    <a:pt x="0" y="625"/>
                  </a:moveTo>
                  <a:cubicBezTo>
                    <a:pt x="0" y="566"/>
                    <a:pt x="0" y="566"/>
                    <a:pt x="0" y="566"/>
                  </a:cubicBezTo>
                  <a:cubicBezTo>
                    <a:pt x="0" y="253"/>
                    <a:pt x="196" y="0"/>
                    <a:pt x="438" y="0"/>
                  </a:cubicBezTo>
                  <a:cubicBezTo>
                    <a:pt x="1121" y="0"/>
                    <a:pt x="1121" y="0"/>
                    <a:pt x="1121" y="0"/>
                  </a:cubicBezTo>
                  <a:cubicBezTo>
                    <a:pt x="1363" y="0"/>
                    <a:pt x="1559" y="253"/>
                    <a:pt x="1559" y="566"/>
                  </a:cubicBezTo>
                  <a:cubicBezTo>
                    <a:pt x="1559" y="625"/>
                    <a:pt x="1559" y="625"/>
                    <a:pt x="1559" y="625"/>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6" name="Google Shape;456;p165"/>
            <p:cNvSpPr/>
            <p:nvPr/>
          </p:nvSpPr>
          <p:spPr>
            <a:xfrm>
              <a:off x="3083" y="786"/>
              <a:ext cx="1510" cy="1511"/>
            </a:xfrm>
            <a:prstGeom prst="ellipse">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457" name="Google Shape;457;p165"/>
          <p:cNvGrpSpPr/>
          <p:nvPr/>
        </p:nvGrpSpPr>
        <p:grpSpPr>
          <a:xfrm>
            <a:off x="713206" y="3479442"/>
            <a:ext cx="353736" cy="353735"/>
            <a:chOff x="4976382" y="1242647"/>
            <a:chExt cx="526964" cy="526962"/>
          </a:xfrm>
        </p:grpSpPr>
        <p:sp>
          <p:nvSpPr>
            <p:cNvPr id="458" name="Google Shape;458;p165"/>
            <p:cNvSpPr/>
            <p:nvPr/>
          </p:nvSpPr>
          <p:spPr>
            <a:xfrm>
              <a:off x="5378947" y="1280657"/>
              <a:ext cx="100210" cy="88115"/>
            </a:xfrm>
            <a:custGeom>
              <a:avLst/>
              <a:gdLst/>
              <a:ahLst/>
              <a:cxnLst/>
              <a:rect l="l" t="t" r="r" b="b"/>
              <a:pathLst>
                <a:path w="58" h="51" extrusionOk="0">
                  <a:moveTo>
                    <a:pt x="58" y="11"/>
                  </a:moveTo>
                  <a:lnTo>
                    <a:pt x="0" y="0"/>
                  </a:lnTo>
                  <a:lnTo>
                    <a:pt x="3" y="51"/>
                  </a:ln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65"/>
            <p:cNvSpPr/>
            <p:nvPr/>
          </p:nvSpPr>
          <p:spPr>
            <a:xfrm>
              <a:off x="4990204" y="1643483"/>
              <a:ext cx="112304" cy="88115"/>
            </a:xfrm>
            <a:custGeom>
              <a:avLst/>
              <a:gdLst/>
              <a:ahLst/>
              <a:cxnLst/>
              <a:rect l="l" t="t" r="r" b="b"/>
              <a:pathLst>
                <a:path w="65" h="51" extrusionOk="0">
                  <a:moveTo>
                    <a:pt x="0" y="37"/>
                  </a:moveTo>
                  <a:lnTo>
                    <a:pt x="65" y="51"/>
                  </a:lnTo>
                  <a:lnTo>
                    <a:pt x="58" y="0"/>
                  </a:ln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65"/>
            <p:cNvSpPr/>
            <p:nvPr/>
          </p:nvSpPr>
          <p:spPr>
            <a:xfrm>
              <a:off x="5183712" y="1280657"/>
              <a:ext cx="319634" cy="488952"/>
            </a:xfrm>
            <a:custGeom>
              <a:avLst/>
              <a:gdLst/>
              <a:ahLst/>
              <a:cxnLst/>
              <a:rect l="l" t="t" r="r" b="b"/>
              <a:pathLst>
                <a:path w="51" h="78" extrusionOk="0">
                  <a:moveTo>
                    <a:pt x="31" y="0"/>
                  </a:moveTo>
                  <a:cubicBezTo>
                    <a:pt x="43" y="8"/>
                    <a:pt x="51" y="21"/>
                    <a:pt x="51" y="36"/>
                  </a:cubicBezTo>
                  <a:cubicBezTo>
                    <a:pt x="51" y="59"/>
                    <a:pt x="32" y="78"/>
                    <a:pt x="9" y="78"/>
                  </a:cubicBezTo>
                  <a:cubicBezTo>
                    <a:pt x="6" y="78"/>
                    <a:pt x="3" y="78"/>
                    <a:pt x="0" y="77"/>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65"/>
            <p:cNvSpPr/>
            <p:nvPr/>
          </p:nvSpPr>
          <p:spPr>
            <a:xfrm>
              <a:off x="4976382" y="1242647"/>
              <a:ext cx="321361" cy="488952"/>
            </a:xfrm>
            <a:custGeom>
              <a:avLst/>
              <a:gdLst/>
              <a:ahLst/>
              <a:cxnLst/>
              <a:rect l="l" t="t" r="r" b="b"/>
              <a:pathLst>
                <a:path w="51" h="78" extrusionOk="0">
                  <a:moveTo>
                    <a:pt x="20" y="78"/>
                  </a:moveTo>
                  <a:cubicBezTo>
                    <a:pt x="8" y="70"/>
                    <a:pt x="0" y="57"/>
                    <a:pt x="0" y="42"/>
                  </a:cubicBezTo>
                  <a:cubicBezTo>
                    <a:pt x="0" y="19"/>
                    <a:pt x="19" y="0"/>
                    <a:pt x="42" y="0"/>
                  </a:cubicBezTo>
                  <a:cubicBezTo>
                    <a:pt x="45" y="0"/>
                    <a:pt x="48" y="0"/>
                    <a:pt x="51" y="1"/>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2" name="Google Shape;462;p165"/>
          <p:cNvSpPr/>
          <p:nvPr/>
        </p:nvSpPr>
        <p:spPr>
          <a:xfrm>
            <a:off x="4984556" y="2760904"/>
            <a:ext cx="437672" cy="268119"/>
          </a:xfrm>
          <a:custGeom>
            <a:avLst/>
            <a:gdLst/>
            <a:ahLst/>
            <a:cxnLst/>
            <a:rect l="l" t="t" r="r" b="b"/>
            <a:pathLst>
              <a:path w="92" h="56" extrusionOk="0">
                <a:moveTo>
                  <a:pt x="92" y="36"/>
                </a:moveTo>
                <a:cubicBezTo>
                  <a:pt x="92" y="25"/>
                  <a:pt x="83" y="16"/>
                  <a:pt x="71" y="16"/>
                </a:cubicBezTo>
                <a:cubicBezTo>
                  <a:pt x="67" y="7"/>
                  <a:pt x="57" y="0"/>
                  <a:pt x="46" y="0"/>
                </a:cubicBezTo>
                <a:cubicBezTo>
                  <a:pt x="31" y="0"/>
                  <a:pt x="19" y="12"/>
                  <a:pt x="18" y="26"/>
                </a:cubicBezTo>
                <a:cubicBezTo>
                  <a:pt x="9" y="24"/>
                  <a:pt x="0" y="31"/>
                  <a:pt x="0" y="41"/>
                </a:cubicBezTo>
                <a:cubicBezTo>
                  <a:pt x="0" y="56"/>
                  <a:pt x="16" y="56"/>
                  <a:pt x="16" y="56"/>
                </a:cubicBezTo>
                <a:cubicBezTo>
                  <a:pt x="74" y="56"/>
                  <a:pt x="74" y="56"/>
                  <a:pt x="74" y="56"/>
                </a:cubicBezTo>
                <a:cubicBezTo>
                  <a:pt x="74" y="56"/>
                  <a:pt x="92" y="54"/>
                  <a:pt x="92" y="36"/>
                </a:cubicBezTo>
                <a:close/>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3" name="Google Shape;463;p165"/>
          <p:cNvGrpSpPr/>
          <p:nvPr/>
        </p:nvGrpSpPr>
        <p:grpSpPr>
          <a:xfrm>
            <a:off x="2040136" y="2729501"/>
            <a:ext cx="381835" cy="299522"/>
            <a:chOff x="2421943" y="3292696"/>
            <a:chExt cx="295929" cy="232136"/>
          </a:xfrm>
        </p:grpSpPr>
        <p:sp>
          <p:nvSpPr>
            <p:cNvPr id="464" name="Google Shape;464;p165"/>
            <p:cNvSpPr/>
            <p:nvPr/>
          </p:nvSpPr>
          <p:spPr>
            <a:xfrm>
              <a:off x="2421943" y="3292696"/>
              <a:ext cx="295929" cy="232136"/>
            </a:xfrm>
            <a:custGeom>
              <a:avLst/>
              <a:gdLst/>
              <a:ahLst/>
              <a:cxnLst/>
              <a:rect l="l" t="t" r="r" b="b"/>
              <a:pathLst>
                <a:path w="92" h="72" extrusionOk="0">
                  <a:moveTo>
                    <a:pt x="92" y="64"/>
                  </a:moveTo>
                  <a:cubicBezTo>
                    <a:pt x="92" y="68"/>
                    <a:pt x="88" y="72"/>
                    <a:pt x="84" y="72"/>
                  </a:cubicBezTo>
                  <a:cubicBezTo>
                    <a:pt x="8" y="72"/>
                    <a:pt x="8" y="72"/>
                    <a:pt x="8" y="72"/>
                  </a:cubicBezTo>
                  <a:cubicBezTo>
                    <a:pt x="4" y="72"/>
                    <a:pt x="0" y="68"/>
                    <a:pt x="0" y="64"/>
                  </a:cubicBezTo>
                  <a:cubicBezTo>
                    <a:pt x="0" y="8"/>
                    <a:pt x="0" y="8"/>
                    <a:pt x="0" y="8"/>
                  </a:cubicBezTo>
                  <a:cubicBezTo>
                    <a:pt x="0" y="4"/>
                    <a:pt x="4" y="0"/>
                    <a:pt x="8" y="0"/>
                  </a:cubicBezTo>
                  <a:cubicBezTo>
                    <a:pt x="84" y="0"/>
                    <a:pt x="84" y="0"/>
                    <a:pt x="84" y="0"/>
                  </a:cubicBezTo>
                  <a:cubicBezTo>
                    <a:pt x="88" y="0"/>
                    <a:pt x="92" y="4"/>
                    <a:pt x="92" y="8"/>
                  </a:cubicBezTo>
                  <a:lnTo>
                    <a:pt x="92" y="64"/>
                  </a:lnTo>
                  <a:close/>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cxnSp>
          <p:nvCxnSpPr>
            <p:cNvPr id="465" name="Google Shape;465;p165"/>
            <p:cNvCxnSpPr/>
            <p:nvPr/>
          </p:nvCxnSpPr>
          <p:spPr>
            <a:xfrm>
              <a:off x="2421943" y="3357375"/>
              <a:ext cx="295929" cy="0"/>
            </a:xfrm>
            <a:prstGeom prst="straightConnector1">
              <a:avLst/>
            </a:prstGeom>
            <a:noFill/>
            <a:ln w="19050" cap="rnd" cmpd="sng">
              <a:solidFill>
                <a:schemeClr val="accent1"/>
              </a:solidFill>
              <a:prstDash val="solid"/>
              <a:round/>
              <a:headEnd type="none" w="sm" len="sm"/>
              <a:tailEnd type="none" w="sm" len="sm"/>
            </a:ln>
          </p:spPr>
        </p:cxnSp>
        <p:sp>
          <p:nvSpPr>
            <p:cNvPr id="466" name="Google Shape;466;p165"/>
            <p:cNvSpPr/>
            <p:nvPr/>
          </p:nvSpPr>
          <p:spPr>
            <a:xfrm>
              <a:off x="2460928" y="3318391"/>
              <a:ext cx="12404" cy="13291"/>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467" name="Google Shape;467;p165"/>
            <p:cNvSpPr/>
            <p:nvPr/>
          </p:nvSpPr>
          <p:spPr>
            <a:xfrm>
              <a:off x="2499027" y="3318391"/>
              <a:ext cx="13291" cy="13291"/>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468" name="Google Shape;468;p165"/>
            <p:cNvSpPr/>
            <p:nvPr/>
          </p:nvSpPr>
          <p:spPr>
            <a:xfrm>
              <a:off x="2538011" y="3318391"/>
              <a:ext cx="13291" cy="13291"/>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grpSp>
      <p:grpSp>
        <p:nvGrpSpPr>
          <p:cNvPr id="469" name="Google Shape;469;p165"/>
          <p:cNvGrpSpPr/>
          <p:nvPr/>
        </p:nvGrpSpPr>
        <p:grpSpPr>
          <a:xfrm>
            <a:off x="3450000" y="1068788"/>
            <a:ext cx="386482" cy="386482"/>
            <a:chOff x="1957387" y="4729162"/>
            <a:chExt cx="530226" cy="530226"/>
          </a:xfrm>
        </p:grpSpPr>
        <p:sp>
          <p:nvSpPr>
            <p:cNvPr id="470" name="Google Shape;470;p165"/>
            <p:cNvSpPr/>
            <p:nvPr/>
          </p:nvSpPr>
          <p:spPr>
            <a:xfrm>
              <a:off x="1957387" y="4729162"/>
              <a:ext cx="530225" cy="415925"/>
            </a:xfrm>
            <a:custGeom>
              <a:avLst/>
              <a:gdLst/>
              <a:ahLst/>
              <a:cxnLst/>
              <a:rect l="l" t="t" r="r" b="b"/>
              <a:pathLst>
                <a:path w="92" h="72" extrusionOk="0">
                  <a:moveTo>
                    <a:pt x="42" y="72"/>
                  </a:moveTo>
                  <a:cubicBezTo>
                    <a:pt x="8" y="72"/>
                    <a:pt x="8" y="72"/>
                    <a:pt x="8" y="72"/>
                  </a:cubicBezTo>
                  <a:cubicBezTo>
                    <a:pt x="4" y="72"/>
                    <a:pt x="0" y="68"/>
                    <a:pt x="0" y="64"/>
                  </a:cubicBezTo>
                  <a:cubicBezTo>
                    <a:pt x="0" y="8"/>
                    <a:pt x="0" y="8"/>
                    <a:pt x="0" y="8"/>
                  </a:cubicBezTo>
                  <a:cubicBezTo>
                    <a:pt x="0" y="4"/>
                    <a:pt x="4" y="0"/>
                    <a:pt x="8" y="0"/>
                  </a:cubicBezTo>
                  <a:cubicBezTo>
                    <a:pt x="84" y="0"/>
                    <a:pt x="84" y="0"/>
                    <a:pt x="84" y="0"/>
                  </a:cubicBezTo>
                  <a:cubicBezTo>
                    <a:pt x="88" y="0"/>
                    <a:pt x="92" y="4"/>
                    <a:pt x="92" y="8"/>
                  </a:cubicBezTo>
                  <a:cubicBezTo>
                    <a:pt x="92" y="64"/>
                    <a:pt x="92" y="64"/>
                    <a:pt x="92" y="64"/>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1" name="Google Shape;471;p165"/>
            <p:cNvCxnSpPr/>
            <p:nvPr/>
          </p:nvCxnSpPr>
          <p:spPr>
            <a:xfrm>
              <a:off x="1957387" y="4845050"/>
              <a:ext cx="530225" cy="0"/>
            </a:xfrm>
            <a:prstGeom prst="straightConnector1">
              <a:avLst/>
            </a:prstGeom>
            <a:noFill/>
            <a:ln w="19050" cap="rnd" cmpd="sng">
              <a:solidFill>
                <a:schemeClr val="accent1"/>
              </a:solidFill>
              <a:prstDash val="solid"/>
              <a:round/>
              <a:headEnd type="none" w="sm" len="sm"/>
              <a:tailEnd type="none" w="sm" len="sm"/>
            </a:ln>
          </p:spPr>
        </p:cxnSp>
        <p:sp>
          <p:nvSpPr>
            <p:cNvPr id="472" name="Google Shape;472;p165"/>
            <p:cNvSpPr/>
            <p:nvPr/>
          </p:nvSpPr>
          <p:spPr>
            <a:xfrm>
              <a:off x="2025650" y="4775200"/>
              <a:ext cx="23813" cy="23813"/>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65"/>
            <p:cNvSpPr/>
            <p:nvPr/>
          </p:nvSpPr>
          <p:spPr>
            <a:xfrm>
              <a:off x="2095500" y="4775200"/>
              <a:ext cx="22225" cy="23813"/>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65"/>
            <p:cNvSpPr/>
            <p:nvPr/>
          </p:nvSpPr>
          <p:spPr>
            <a:xfrm>
              <a:off x="2163762" y="4775200"/>
              <a:ext cx="23813" cy="23813"/>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65"/>
            <p:cNvSpPr/>
            <p:nvPr/>
          </p:nvSpPr>
          <p:spPr>
            <a:xfrm>
              <a:off x="2255837" y="5029200"/>
              <a:ext cx="173038" cy="173038"/>
            </a:xfrm>
            <a:prstGeom prst="ellipse">
              <a:avLst/>
            </a:pr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6" name="Google Shape;476;p165"/>
            <p:cNvCxnSpPr/>
            <p:nvPr/>
          </p:nvCxnSpPr>
          <p:spPr>
            <a:xfrm>
              <a:off x="2406650" y="5178425"/>
              <a:ext cx="80963" cy="80963"/>
            </a:xfrm>
            <a:prstGeom prst="straightConnector1">
              <a:avLst/>
            </a:prstGeom>
            <a:noFill/>
            <a:ln w="19050" cap="rnd" cmpd="sng">
              <a:solidFill>
                <a:schemeClr val="accent1"/>
              </a:solidFill>
              <a:prstDash val="solid"/>
              <a:round/>
              <a:headEnd type="none" w="sm" len="sm"/>
              <a:tailEnd type="none" w="sm" len="sm"/>
            </a:ln>
          </p:spPr>
        </p:cxnSp>
        <p:cxnSp>
          <p:nvCxnSpPr>
            <p:cNvPr id="477" name="Google Shape;477;p165"/>
            <p:cNvCxnSpPr/>
            <p:nvPr/>
          </p:nvCxnSpPr>
          <p:spPr>
            <a:xfrm>
              <a:off x="2025650" y="4913312"/>
              <a:ext cx="92075" cy="0"/>
            </a:xfrm>
            <a:prstGeom prst="straightConnector1">
              <a:avLst/>
            </a:prstGeom>
            <a:noFill/>
            <a:ln w="19050" cap="rnd" cmpd="sng">
              <a:solidFill>
                <a:schemeClr val="accent1"/>
              </a:solidFill>
              <a:prstDash val="solid"/>
              <a:round/>
              <a:headEnd type="none" w="sm" len="sm"/>
              <a:tailEnd type="none" w="sm" len="sm"/>
            </a:ln>
          </p:spPr>
        </p:cxnSp>
        <p:cxnSp>
          <p:nvCxnSpPr>
            <p:cNvPr id="478" name="Google Shape;478;p165"/>
            <p:cNvCxnSpPr/>
            <p:nvPr/>
          </p:nvCxnSpPr>
          <p:spPr>
            <a:xfrm>
              <a:off x="2025650" y="5051425"/>
              <a:ext cx="46038" cy="0"/>
            </a:xfrm>
            <a:prstGeom prst="straightConnector1">
              <a:avLst/>
            </a:prstGeom>
            <a:noFill/>
            <a:ln w="19050" cap="rnd" cmpd="sng">
              <a:solidFill>
                <a:schemeClr val="accent1"/>
              </a:solidFill>
              <a:prstDash val="solid"/>
              <a:round/>
              <a:headEnd type="none" w="sm" len="sm"/>
              <a:tailEnd type="none" w="sm" len="sm"/>
            </a:ln>
          </p:spPr>
        </p:cxnSp>
        <p:cxnSp>
          <p:nvCxnSpPr>
            <p:cNvPr id="479" name="Google Shape;479;p165"/>
            <p:cNvCxnSpPr/>
            <p:nvPr/>
          </p:nvCxnSpPr>
          <p:spPr>
            <a:xfrm>
              <a:off x="2025650" y="4983162"/>
              <a:ext cx="115888" cy="0"/>
            </a:xfrm>
            <a:prstGeom prst="straightConnector1">
              <a:avLst/>
            </a:prstGeom>
            <a:noFill/>
            <a:ln w="19050" cap="rnd" cmpd="sng">
              <a:solidFill>
                <a:schemeClr val="accent1"/>
              </a:solidFill>
              <a:prstDash val="solid"/>
              <a:round/>
              <a:headEnd type="none" w="sm" len="sm"/>
              <a:tailEnd type="none" w="sm" len="sm"/>
            </a:ln>
          </p:spPr>
        </p:cxnSp>
        <p:cxnSp>
          <p:nvCxnSpPr>
            <p:cNvPr id="480" name="Google Shape;480;p165"/>
            <p:cNvCxnSpPr/>
            <p:nvPr/>
          </p:nvCxnSpPr>
          <p:spPr>
            <a:xfrm>
              <a:off x="2117725" y="5051425"/>
              <a:ext cx="92075" cy="0"/>
            </a:xfrm>
            <a:prstGeom prst="straightConnector1">
              <a:avLst/>
            </a:prstGeom>
            <a:noFill/>
            <a:ln w="19050" cap="rnd" cmpd="sng">
              <a:solidFill>
                <a:schemeClr val="accent1"/>
              </a:solidFill>
              <a:prstDash val="solid"/>
              <a:round/>
              <a:headEnd type="none" w="sm" len="sm"/>
              <a:tailEnd type="none" w="sm" len="sm"/>
            </a:ln>
          </p:spPr>
        </p:cxnSp>
        <p:cxnSp>
          <p:nvCxnSpPr>
            <p:cNvPr id="481" name="Google Shape;481;p165"/>
            <p:cNvCxnSpPr/>
            <p:nvPr/>
          </p:nvCxnSpPr>
          <p:spPr>
            <a:xfrm>
              <a:off x="2187575" y="4983162"/>
              <a:ext cx="114300" cy="0"/>
            </a:xfrm>
            <a:prstGeom prst="straightConnector1">
              <a:avLst/>
            </a:prstGeom>
            <a:noFill/>
            <a:ln w="19050" cap="rnd" cmpd="sng">
              <a:solidFill>
                <a:schemeClr val="accent1"/>
              </a:solidFill>
              <a:prstDash val="solid"/>
              <a:round/>
              <a:headEnd type="none" w="sm" len="sm"/>
              <a:tailEnd type="none" w="sm" len="sm"/>
            </a:ln>
          </p:spPr>
        </p:cxnSp>
        <p:cxnSp>
          <p:nvCxnSpPr>
            <p:cNvPr id="482" name="Google Shape;482;p165"/>
            <p:cNvCxnSpPr/>
            <p:nvPr/>
          </p:nvCxnSpPr>
          <p:spPr>
            <a:xfrm>
              <a:off x="2163762" y="4913312"/>
              <a:ext cx="115888" cy="0"/>
            </a:xfrm>
            <a:prstGeom prst="straightConnector1">
              <a:avLst/>
            </a:prstGeom>
            <a:noFill/>
            <a:ln w="19050" cap="rnd" cmpd="sng">
              <a:solidFill>
                <a:schemeClr val="accent1"/>
              </a:solidFill>
              <a:prstDash val="solid"/>
              <a:round/>
              <a:headEnd type="none" w="sm" len="sm"/>
              <a:tailEnd type="none" w="sm" len="sm"/>
            </a:ln>
          </p:spPr>
        </p:cxnSp>
        <p:cxnSp>
          <p:nvCxnSpPr>
            <p:cNvPr id="483" name="Google Shape;483;p165"/>
            <p:cNvCxnSpPr/>
            <p:nvPr/>
          </p:nvCxnSpPr>
          <p:spPr>
            <a:xfrm>
              <a:off x="2325687" y="4913312"/>
              <a:ext cx="92075" cy="0"/>
            </a:xfrm>
            <a:prstGeom prst="straightConnector1">
              <a:avLst/>
            </a:prstGeom>
            <a:noFill/>
            <a:ln w="19050" cap="rnd" cmpd="sng">
              <a:solidFill>
                <a:schemeClr val="accent1"/>
              </a:solidFill>
              <a:prstDash val="solid"/>
              <a:round/>
              <a:headEnd type="none" w="sm" len="sm"/>
              <a:tailEnd type="none" w="sm" len="sm"/>
            </a:ln>
          </p:spPr>
        </p:cxnSp>
        <p:cxnSp>
          <p:nvCxnSpPr>
            <p:cNvPr id="484" name="Google Shape;484;p165"/>
            <p:cNvCxnSpPr/>
            <p:nvPr/>
          </p:nvCxnSpPr>
          <p:spPr>
            <a:xfrm>
              <a:off x="2349500" y="4983162"/>
              <a:ext cx="68263" cy="0"/>
            </a:xfrm>
            <a:prstGeom prst="straightConnector1">
              <a:avLst/>
            </a:prstGeom>
            <a:noFill/>
            <a:ln w="19050" cap="rnd" cmpd="sng">
              <a:solidFill>
                <a:schemeClr val="accent1"/>
              </a:solidFill>
              <a:prstDash val="solid"/>
              <a:round/>
              <a:headEnd type="none" w="sm" len="sm"/>
              <a:tailEnd type="none" w="sm" len="sm"/>
            </a:ln>
          </p:spPr>
        </p:cxnSp>
      </p:grpSp>
      <p:grpSp>
        <p:nvGrpSpPr>
          <p:cNvPr id="485" name="Google Shape;485;p165"/>
          <p:cNvGrpSpPr/>
          <p:nvPr/>
        </p:nvGrpSpPr>
        <p:grpSpPr>
          <a:xfrm>
            <a:off x="7263490" y="1071870"/>
            <a:ext cx="379844" cy="383585"/>
            <a:chOff x="10382111" y="1261472"/>
            <a:chExt cx="1354914" cy="1368262"/>
          </a:xfrm>
        </p:grpSpPr>
        <p:grpSp>
          <p:nvGrpSpPr>
            <p:cNvPr id="486" name="Google Shape;486;p165"/>
            <p:cNvGrpSpPr/>
            <p:nvPr/>
          </p:nvGrpSpPr>
          <p:grpSpPr>
            <a:xfrm>
              <a:off x="10382111" y="1261472"/>
              <a:ext cx="1354914" cy="407142"/>
              <a:chOff x="7582176" y="1067912"/>
              <a:chExt cx="1354916" cy="407142"/>
            </a:xfrm>
          </p:grpSpPr>
          <p:sp>
            <p:nvSpPr>
              <p:cNvPr id="487" name="Google Shape;487;p165"/>
              <p:cNvSpPr/>
              <p:nvPr/>
            </p:nvSpPr>
            <p:spPr>
              <a:xfrm>
                <a:off x="7582176" y="1067912"/>
                <a:ext cx="407141" cy="407142"/>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8" name="Google Shape;488;p165"/>
              <p:cNvSpPr/>
              <p:nvPr/>
            </p:nvSpPr>
            <p:spPr>
              <a:xfrm>
                <a:off x="8056062" y="1067912"/>
                <a:ext cx="407141" cy="407142"/>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9" name="Google Shape;489;p165"/>
              <p:cNvSpPr/>
              <p:nvPr/>
            </p:nvSpPr>
            <p:spPr>
              <a:xfrm>
                <a:off x="8529951" y="1067912"/>
                <a:ext cx="407141" cy="407142"/>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90" name="Google Shape;490;p165"/>
            <p:cNvGrpSpPr/>
            <p:nvPr/>
          </p:nvGrpSpPr>
          <p:grpSpPr>
            <a:xfrm>
              <a:off x="10382111" y="1742032"/>
              <a:ext cx="1354914" cy="407142"/>
              <a:chOff x="7582178" y="1067912"/>
              <a:chExt cx="1354914" cy="407142"/>
            </a:xfrm>
          </p:grpSpPr>
          <p:sp>
            <p:nvSpPr>
              <p:cNvPr id="491" name="Google Shape;491;p165"/>
              <p:cNvSpPr/>
              <p:nvPr/>
            </p:nvSpPr>
            <p:spPr>
              <a:xfrm>
                <a:off x="7582178" y="1067912"/>
                <a:ext cx="407142" cy="407142"/>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2" name="Google Shape;492;p165"/>
              <p:cNvSpPr/>
              <p:nvPr/>
            </p:nvSpPr>
            <p:spPr>
              <a:xfrm>
                <a:off x="8056064" y="1067912"/>
                <a:ext cx="407142" cy="407142"/>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3" name="Google Shape;493;p165"/>
              <p:cNvSpPr/>
              <p:nvPr/>
            </p:nvSpPr>
            <p:spPr>
              <a:xfrm>
                <a:off x="8529950" y="1067912"/>
                <a:ext cx="407142" cy="407142"/>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94" name="Google Shape;494;p165"/>
            <p:cNvGrpSpPr/>
            <p:nvPr/>
          </p:nvGrpSpPr>
          <p:grpSpPr>
            <a:xfrm>
              <a:off x="10382111" y="2222592"/>
              <a:ext cx="1354914" cy="407142"/>
              <a:chOff x="7582178" y="1067912"/>
              <a:chExt cx="1354914" cy="407142"/>
            </a:xfrm>
          </p:grpSpPr>
          <p:sp>
            <p:nvSpPr>
              <p:cNvPr id="495" name="Google Shape;495;p165"/>
              <p:cNvSpPr/>
              <p:nvPr/>
            </p:nvSpPr>
            <p:spPr>
              <a:xfrm>
                <a:off x="7582178" y="1067912"/>
                <a:ext cx="407142" cy="407142"/>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6" name="Google Shape;496;p165"/>
              <p:cNvSpPr/>
              <p:nvPr/>
            </p:nvSpPr>
            <p:spPr>
              <a:xfrm>
                <a:off x="8056064" y="1067912"/>
                <a:ext cx="407142" cy="407142"/>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7" name="Google Shape;497;p165"/>
              <p:cNvSpPr/>
              <p:nvPr/>
            </p:nvSpPr>
            <p:spPr>
              <a:xfrm>
                <a:off x="8529950" y="1067912"/>
                <a:ext cx="407142" cy="407142"/>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98" name="Google Shape;498;p165"/>
          <p:cNvSpPr/>
          <p:nvPr/>
        </p:nvSpPr>
        <p:spPr>
          <a:xfrm>
            <a:off x="1395485" y="3516897"/>
            <a:ext cx="312492" cy="316280"/>
          </a:xfrm>
          <a:custGeom>
            <a:avLst/>
            <a:gdLst/>
            <a:ahLst/>
            <a:cxnLst/>
            <a:rect l="l" t="t" r="r" b="b"/>
            <a:pathLst>
              <a:path w="94" h="94" extrusionOk="0">
                <a:moveTo>
                  <a:pt x="84" y="47"/>
                </a:moveTo>
                <a:cubicBezTo>
                  <a:pt x="92" y="39"/>
                  <a:pt x="94" y="27"/>
                  <a:pt x="89" y="17"/>
                </a:cubicBezTo>
                <a:cubicBezTo>
                  <a:pt x="75" y="30"/>
                  <a:pt x="75" y="30"/>
                  <a:pt x="75" y="30"/>
                </a:cubicBezTo>
                <a:cubicBezTo>
                  <a:pt x="65" y="30"/>
                  <a:pt x="65" y="30"/>
                  <a:pt x="65" y="30"/>
                </a:cubicBezTo>
                <a:cubicBezTo>
                  <a:pt x="65" y="19"/>
                  <a:pt x="65" y="19"/>
                  <a:pt x="65" y="19"/>
                </a:cubicBezTo>
                <a:cubicBezTo>
                  <a:pt x="78" y="5"/>
                  <a:pt x="78" y="5"/>
                  <a:pt x="78" y="5"/>
                </a:cubicBezTo>
                <a:cubicBezTo>
                  <a:pt x="68" y="0"/>
                  <a:pt x="55" y="2"/>
                  <a:pt x="47" y="10"/>
                </a:cubicBezTo>
                <a:cubicBezTo>
                  <a:pt x="39" y="18"/>
                  <a:pt x="37" y="31"/>
                  <a:pt x="42" y="40"/>
                </a:cubicBezTo>
                <a:cubicBezTo>
                  <a:pt x="3" y="80"/>
                  <a:pt x="3" y="80"/>
                  <a:pt x="3" y="80"/>
                </a:cubicBezTo>
                <a:cubicBezTo>
                  <a:pt x="0" y="83"/>
                  <a:pt x="0" y="88"/>
                  <a:pt x="3" y="91"/>
                </a:cubicBezTo>
                <a:cubicBezTo>
                  <a:pt x="6" y="94"/>
                  <a:pt x="11" y="94"/>
                  <a:pt x="14" y="91"/>
                </a:cubicBezTo>
                <a:cubicBezTo>
                  <a:pt x="54" y="52"/>
                  <a:pt x="54" y="52"/>
                  <a:pt x="54" y="52"/>
                </a:cubicBezTo>
                <a:cubicBezTo>
                  <a:pt x="63" y="57"/>
                  <a:pt x="76" y="55"/>
                  <a:pt x="84" y="47"/>
                </a:cubicBezTo>
                <a:close/>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grpSp>
        <p:nvGrpSpPr>
          <p:cNvPr id="499" name="Google Shape;499;p165"/>
          <p:cNvGrpSpPr/>
          <p:nvPr/>
        </p:nvGrpSpPr>
        <p:grpSpPr>
          <a:xfrm>
            <a:off x="689632" y="1023537"/>
            <a:ext cx="389575" cy="431919"/>
            <a:chOff x="916378" y="1342216"/>
            <a:chExt cx="519433" cy="575892"/>
          </a:xfrm>
        </p:grpSpPr>
        <p:sp>
          <p:nvSpPr>
            <p:cNvPr id="500" name="Google Shape;500;p165"/>
            <p:cNvSpPr/>
            <p:nvPr/>
          </p:nvSpPr>
          <p:spPr>
            <a:xfrm>
              <a:off x="916378" y="1453253"/>
              <a:ext cx="519433" cy="464855"/>
            </a:xfrm>
            <a:custGeom>
              <a:avLst/>
              <a:gdLst/>
              <a:ahLst/>
              <a:cxnLst/>
              <a:rect l="l" t="t" r="r" b="b"/>
              <a:pathLst>
                <a:path w="76" h="68" extrusionOk="0">
                  <a:moveTo>
                    <a:pt x="0" y="0"/>
                  </a:moveTo>
                  <a:cubicBezTo>
                    <a:pt x="0" y="52"/>
                    <a:pt x="0" y="52"/>
                    <a:pt x="0" y="52"/>
                  </a:cubicBezTo>
                  <a:cubicBezTo>
                    <a:pt x="0" y="61"/>
                    <a:pt x="17" y="68"/>
                    <a:pt x="38" y="68"/>
                  </a:cubicBezTo>
                  <a:cubicBezTo>
                    <a:pt x="59" y="68"/>
                    <a:pt x="76" y="61"/>
                    <a:pt x="76" y="52"/>
                  </a:cubicBezTo>
                  <a:cubicBezTo>
                    <a:pt x="76" y="0"/>
                    <a:pt x="76" y="0"/>
                    <a:pt x="76"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65"/>
            <p:cNvSpPr/>
            <p:nvPr/>
          </p:nvSpPr>
          <p:spPr>
            <a:xfrm>
              <a:off x="916378" y="1562410"/>
              <a:ext cx="519433" cy="109156"/>
            </a:xfrm>
            <a:custGeom>
              <a:avLst/>
              <a:gdLst/>
              <a:ahLst/>
              <a:cxnLst/>
              <a:rect l="l" t="t" r="r" b="b"/>
              <a:pathLst>
                <a:path w="76" h="16" extrusionOk="0">
                  <a:moveTo>
                    <a:pt x="76" y="0"/>
                  </a:moveTo>
                  <a:cubicBezTo>
                    <a:pt x="76" y="9"/>
                    <a:pt x="59" y="16"/>
                    <a:pt x="38" y="16"/>
                  </a:cubicBezTo>
                  <a:cubicBezTo>
                    <a:pt x="17" y="16"/>
                    <a:pt x="0" y="9"/>
                    <a:pt x="0"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65"/>
            <p:cNvSpPr/>
            <p:nvPr/>
          </p:nvSpPr>
          <p:spPr>
            <a:xfrm>
              <a:off x="916378" y="1684741"/>
              <a:ext cx="519433" cy="111037"/>
            </a:xfrm>
            <a:custGeom>
              <a:avLst/>
              <a:gdLst/>
              <a:ahLst/>
              <a:cxnLst/>
              <a:rect l="l" t="t" r="r" b="b"/>
              <a:pathLst>
                <a:path w="76" h="16" extrusionOk="0">
                  <a:moveTo>
                    <a:pt x="76" y="0"/>
                  </a:moveTo>
                  <a:cubicBezTo>
                    <a:pt x="76" y="9"/>
                    <a:pt x="59" y="16"/>
                    <a:pt x="38" y="16"/>
                  </a:cubicBezTo>
                  <a:cubicBezTo>
                    <a:pt x="17" y="16"/>
                    <a:pt x="0" y="9"/>
                    <a:pt x="0"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65"/>
            <p:cNvSpPr/>
            <p:nvPr/>
          </p:nvSpPr>
          <p:spPr>
            <a:xfrm>
              <a:off x="916378" y="1342216"/>
              <a:ext cx="519300" cy="220200"/>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4" name="Google Shape;504;p165"/>
            <p:cNvGrpSpPr/>
            <p:nvPr/>
          </p:nvGrpSpPr>
          <p:grpSpPr>
            <a:xfrm>
              <a:off x="1033061" y="1376095"/>
              <a:ext cx="290508" cy="143528"/>
              <a:chOff x="5729775" y="4117411"/>
              <a:chExt cx="866713" cy="855391"/>
            </a:xfrm>
          </p:grpSpPr>
          <p:sp>
            <p:nvSpPr>
              <p:cNvPr id="505" name="Google Shape;505;p165"/>
              <p:cNvSpPr/>
              <p:nvPr/>
            </p:nvSpPr>
            <p:spPr>
              <a:xfrm>
                <a:off x="6202756" y="4216787"/>
                <a:ext cx="300645" cy="225169"/>
              </a:xfrm>
              <a:custGeom>
                <a:avLst/>
                <a:gdLst/>
                <a:ahLst/>
                <a:cxnLst/>
                <a:rect l="l" t="t" r="r" b="b"/>
                <a:pathLst>
                  <a:path w="135" h="101" extrusionOk="0">
                    <a:moveTo>
                      <a:pt x="7" y="87"/>
                    </a:moveTo>
                    <a:cubicBezTo>
                      <a:pt x="6" y="85"/>
                      <a:pt x="6" y="85"/>
                      <a:pt x="6" y="85"/>
                    </a:cubicBezTo>
                    <a:cubicBezTo>
                      <a:pt x="0" y="74"/>
                      <a:pt x="4" y="59"/>
                      <a:pt x="15" y="53"/>
                    </a:cubicBezTo>
                    <a:cubicBezTo>
                      <a:pt x="96" y="7"/>
                      <a:pt x="96" y="7"/>
                      <a:pt x="96" y="7"/>
                    </a:cubicBezTo>
                    <a:cubicBezTo>
                      <a:pt x="107" y="0"/>
                      <a:pt x="122" y="3"/>
                      <a:pt x="128" y="15"/>
                    </a:cubicBezTo>
                    <a:cubicBezTo>
                      <a:pt x="129" y="16"/>
                      <a:pt x="129" y="16"/>
                      <a:pt x="129" y="16"/>
                    </a:cubicBezTo>
                    <a:cubicBezTo>
                      <a:pt x="135" y="27"/>
                      <a:pt x="132" y="41"/>
                      <a:pt x="120" y="48"/>
                    </a:cubicBezTo>
                    <a:cubicBezTo>
                      <a:pt x="39" y="95"/>
                      <a:pt x="39" y="95"/>
                      <a:pt x="39" y="95"/>
                    </a:cubicBezTo>
                    <a:cubicBezTo>
                      <a:pt x="28" y="101"/>
                      <a:pt x="14" y="97"/>
                      <a:pt x="7" y="8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06" name="Google Shape;506;p165"/>
              <p:cNvSpPr/>
              <p:nvPr/>
            </p:nvSpPr>
            <p:spPr>
              <a:xfrm>
                <a:off x="6209045" y="4117411"/>
                <a:ext cx="106924" cy="315740"/>
              </a:xfrm>
              <a:custGeom>
                <a:avLst/>
                <a:gdLst/>
                <a:ahLst/>
                <a:cxnLst/>
                <a:rect l="l" t="t" r="r" b="b"/>
                <a:pathLst>
                  <a:path w="48" h="141" extrusionOk="0">
                    <a:moveTo>
                      <a:pt x="25" y="141"/>
                    </a:moveTo>
                    <a:cubicBezTo>
                      <a:pt x="23" y="141"/>
                      <a:pt x="23" y="141"/>
                      <a:pt x="23" y="141"/>
                    </a:cubicBezTo>
                    <a:cubicBezTo>
                      <a:pt x="11" y="141"/>
                      <a:pt x="0" y="130"/>
                      <a:pt x="0" y="117"/>
                    </a:cubicBezTo>
                    <a:cubicBezTo>
                      <a:pt x="0" y="23"/>
                      <a:pt x="0" y="23"/>
                      <a:pt x="0" y="23"/>
                    </a:cubicBezTo>
                    <a:cubicBezTo>
                      <a:pt x="0" y="11"/>
                      <a:pt x="11" y="0"/>
                      <a:pt x="23" y="0"/>
                    </a:cubicBezTo>
                    <a:cubicBezTo>
                      <a:pt x="25" y="0"/>
                      <a:pt x="25" y="0"/>
                      <a:pt x="25" y="0"/>
                    </a:cubicBezTo>
                    <a:cubicBezTo>
                      <a:pt x="37" y="0"/>
                      <a:pt x="48" y="11"/>
                      <a:pt x="48" y="23"/>
                    </a:cubicBezTo>
                    <a:cubicBezTo>
                      <a:pt x="48" y="117"/>
                      <a:pt x="48" y="117"/>
                      <a:pt x="48" y="117"/>
                    </a:cubicBezTo>
                    <a:cubicBezTo>
                      <a:pt x="48" y="130"/>
                      <a:pt x="37" y="141"/>
                      <a:pt x="25" y="14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07" name="Google Shape;507;p165"/>
              <p:cNvSpPr/>
              <p:nvPr/>
            </p:nvSpPr>
            <p:spPr>
              <a:xfrm>
                <a:off x="6293327" y="4484726"/>
                <a:ext cx="300645" cy="228943"/>
              </a:xfrm>
              <a:custGeom>
                <a:avLst/>
                <a:gdLst/>
                <a:ahLst/>
                <a:cxnLst/>
                <a:rect l="l" t="t" r="r" b="b"/>
                <a:pathLst>
                  <a:path w="135" h="102" extrusionOk="0">
                    <a:moveTo>
                      <a:pt x="7" y="17"/>
                    </a:moveTo>
                    <a:cubicBezTo>
                      <a:pt x="7" y="16"/>
                      <a:pt x="7" y="16"/>
                      <a:pt x="7" y="16"/>
                    </a:cubicBezTo>
                    <a:cubicBezTo>
                      <a:pt x="13" y="5"/>
                      <a:pt x="28" y="0"/>
                      <a:pt x="40" y="7"/>
                    </a:cubicBezTo>
                    <a:cubicBezTo>
                      <a:pt x="120" y="54"/>
                      <a:pt x="120" y="54"/>
                      <a:pt x="120" y="54"/>
                    </a:cubicBezTo>
                    <a:cubicBezTo>
                      <a:pt x="132" y="61"/>
                      <a:pt x="135" y="75"/>
                      <a:pt x="129" y="86"/>
                    </a:cubicBezTo>
                    <a:cubicBezTo>
                      <a:pt x="129" y="87"/>
                      <a:pt x="129" y="87"/>
                      <a:pt x="129" y="87"/>
                    </a:cubicBezTo>
                    <a:cubicBezTo>
                      <a:pt x="122" y="99"/>
                      <a:pt x="107" y="102"/>
                      <a:pt x="96" y="95"/>
                    </a:cubicBezTo>
                    <a:cubicBezTo>
                      <a:pt x="15" y="49"/>
                      <a:pt x="15" y="49"/>
                      <a:pt x="15" y="49"/>
                    </a:cubicBezTo>
                    <a:cubicBezTo>
                      <a:pt x="4" y="42"/>
                      <a:pt x="0" y="28"/>
                      <a:pt x="7" y="1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08" name="Google Shape;508;p165"/>
              <p:cNvSpPr/>
              <p:nvPr/>
            </p:nvSpPr>
            <p:spPr>
              <a:xfrm>
                <a:off x="6295843" y="4380318"/>
                <a:ext cx="300645" cy="227685"/>
              </a:xfrm>
              <a:custGeom>
                <a:avLst/>
                <a:gdLst/>
                <a:ahLst/>
                <a:cxnLst/>
                <a:rect l="l" t="t" r="r" b="b"/>
                <a:pathLst>
                  <a:path w="135" h="102" extrusionOk="0">
                    <a:moveTo>
                      <a:pt x="6" y="87"/>
                    </a:moveTo>
                    <a:cubicBezTo>
                      <a:pt x="6" y="85"/>
                      <a:pt x="6" y="85"/>
                      <a:pt x="6" y="85"/>
                    </a:cubicBezTo>
                    <a:cubicBezTo>
                      <a:pt x="0" y="75"/>
                      <a:pt x="3" y="60"/>
                      <a:pt x="15" y="53"/>
                    </a:cubicBezTo>
                    <a:cubicBezTo>
                      <a:pt x="95" y="7"/>
                      <a:pt x="95" y="7"/>
                      <a:pt x="95" y="7"/>
                    </a:cubicBezTo>
                    <a:cubicBezTo>
                      <a:pt x="107" y="0"/>
                      <a:pt x="122" y="4"/>
                      <a:pt x="128" y="15"/>
                    </a:cubicBezTo>
                    <a:cubicBezTo>
                      <a:pt x="128" y="16"/>
                      <a:pt x="128" y="16"/>
                      <a:pt x="128" y="16"/>
                    </a:cubicBezTo>
                    <a:cubicBezTo>
                      <a:pt x="135" y="28"/>
                      <a:pt x="131" y="42"/>
                      <a:pt x="120" y="48"/>
                    </a:cubicBezTo>
                    <a:cubicBezTo>
                      <a:pt x="39" y="95"/>
                      <a:pt x="39" y="95"/>
                      <a:pt x="39" y="95"/>
                    </a:cubicBezTo>
                    <a:cubicBezTo>
                      <a:pt x="28" y="102"/>
                      <a:pt x="13" y="98"/>
                      <a:pt x="6" y="8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09" name="Google Shape;509;p165"/>
              <p:cNvSpPr/>
              <p:nvPr/>
            </p:nvSpPr>
            <p:spPr>
              <a:xfrm>
                <a:off x="6207787" y="4659578"/>
                <a:ext cx="108182" cy="313224"/>
              </a:xfrm>
              <a:custGeom>
                <a:avLst/>
                <a:gdLst/>
                <a:ahLst/>
                <a:cxnLst/>
                <a:rect l="l" t="t" r="r" b="b"/>
                <a:pathLst>
                  <a:path w="49" h="140" extrusionOk="0">
                    <a:moveTo>
                      <a:pt x="24" y="0"/>
                    </a:moveTo>
                    <a:cubicBezTo>
                      <a:pt x="25" y="0"/>
                      <a:pt x="25" y="0"/>
                      <a:pt x="25" y="0"/>
                    </a:cubicBezTo>
                    <a:cubicBezTo>
                      <a:pt x="38" y="0"/>
                      <a:pt x="49" y="11"/>
                      <a:pt x="49" y="23"/>
                    </a:cubicBezTo>
                    <a:cubicBezTo>
                      <a:pt x="49" y="117"/>
                      <a:pt x="49" y="117"/>
                      <a:pt x="49" y="117"/>
                    </a:cubicBezTo>
                    <a:cubicBezTo>
                      <a:pt x="49" y="130"/>
                      <a:pt x="38" y="140"/>
                      <a:pt x="25" y="140"/>
                    </a:cubicBezTo>
                    <a:cubicBezTo>
                      <a:pt x="24" y="140"/>
                      <a:pt x="24" y="140"/>
                      <a:pt x="24" y="140"/>
                    </a:cubicBezTo>
                    <a:cubicBezTo>
                      <a:pt x="11" y="140"/>
                      <a:pt x="0" y="130"/>
                      <a:pt x="0" y="117"/>
                    </a:cubicBezTo>
                    <a:cubicBezTo>
                      <a:pt x="0" y="23"/>
                      <a:pt x="0" y="23"/>
                      <a:pt x="0" y="23"/>
                    </a:cubicBezTo>
                    <a:cubicBezTo>
                      <a:pt x="0" y="11"/>
                      <a:pt x="11" y="0"/>
                      <a:pt x="24"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10" name="Google Shape;510;p165"/>
              <p:cNvSpPr/>
              <p:nvPr/>
            </p:nvSpPr>
            <p:spPr>
              <a:xfrm>
                <a:off x="6205272" y="4650772"/>
                <a:ext cx="299387" cy="227685"/>
              </a:xfrm>
              <a:custGeom>
                <a:avLst/>
                <a:gdLst/>
                <a:ahLst/>
                <a:cxnLst/>
                <a:rect l="l" t="t" r="r" b="b"/>
                <a:pathLst>
                  <a:path w="135" h="102" extrusionOk="0">
                    <a:moveTo>
                      <a:pt x="6" y="16"/>
                    </a:moveTo>
                    <a:cubicBezTo>
                      <a:pt x="6" y="15"/>
                      <a:pt x="6" y="15"/>
                      <a:pt x="6" y="15"/>
                    </a:cubicBezTo>
                    <a:cubicBezTo>
                      <a:pt x="13" y="4"/>
                      <a:pt x="28" y="0"/>
                      <a:pt x="38" y="6"/>
                    </a:cubicBezTo>
                    <a:cubicBezTo>
                      <a:pt x="120" y="53"/>
                      <a:pt x="120" y="53"/>
                      <a:pt x="120" y="53"/>
                    </a:cubicBezTo>
                    <a:cubicBezTo>
                      <a:pt x="131" y="60"/>
                      <a:pt x="135" y="74"/>
                      <a:pt x="128" y="86"/>
                    </a:cubicBezTo>
                    <a:cubicBezTo>
                      <a:pt x="127" y="86"/>
                      <a:pt x="127" y="86"/>
                      <a:pt x="127" y="86"/>
                    </a:cubicBezTo>
                    <a:cubicBezTo>
                      <a:pt x="122" y="98"/>
                      <a:pt x="107" y="102"/>
                      <a:pt x="95" y="95"/>
                    </a:cubicBezTo>
                    <a:cubicBezTo>
                      <a:pt x="14" y="48"/>
                      <a:pt x="14" y="48"/>
                      <a:pt x="14" y="48"/>
                    </a:cubicBezTo>
                    <a:cubicBezTo>
                      <a:pt x="3" y="42"/>
                      <a:pt x="0" y="28"/>
                      <a:pt x="6" y="1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11" name="Google Shape;511;p165"/>
              <p:cNvSpPr/>
              <p:nvPr/>
            </p:nvSpPr>
            <p:spPr>
              <a:xfrm>
                <a:off x="5822862" y="4648257"/>
                <a:ext cx="299387" cy="226427"/>
              </a:xfrm>
              <a:custGeom>
                <a:avLst/>
                <a:gdLst/>
                <a:ahLst/>
                <a:cxnLst/>
                <a:rect l="l" t="t" r="r" b="b"/>
                <a:pathLst>
                  <a:path w="135" h="101" extrusionOk="0">
                    <a:moveTo>
                      <a:pt x="128" y="15"/>
                    </a:moveTo>
                    <a:cubicBezTo>
                      <a:pt x="129" y="16"/>
                      <a:pt x="129" y="16"/>
                      <a:pt x="129" y="16"/>
                    </a:cubicBezTo>
                    <a:cubicBezTo>
                      <a:pt x="135" y="27"/>
                      <a:pt x="131" y="42"/>
                      <a:pt x="120" y="49"/>
                    </a:cubicBezTo>
                    <a:cubicBezTo>
                      <a:pt x="39" y="96"/>
                      <a:pt x="39" y="96"/>
                      <a:pt x="39" y="96"/>
                    </a:cubicBezTo>
                    <a:cubicBezTo>
                      <a:pt x="28" y="101"/>
                      <a:pt x="13" y="98"/>
                      <a:pt x="7" y="87"/>
                    </a:cubicBezTo>
                    <a:cubicBezTo>
                      <a:pt x="6" y="86"/>
                      <a:pt x="6" y="86"/>
                      <a:pt x="6" y="86"/>
                    </a:cubicBezTo>
                    <a:cubicBezTo>
                      <a:pt x="0" y="74"/>
                      <a:pt x="3" y="60"/>
                      <a:pt x="15" y="54"/>
                    </a:cubicBezTo>
                    <a:cubicBezTo>
                      <a:pt x="96" y="7"/>
                      <a:pt x="96" y="7"/>
                      <a:pt x="96" y="7"/>
                    </a:cubicBezTo>
                    <a:cubicBezTo>
                      <a:pt x="107" y="0"/>
                      <a:pt x="121" y="4"/>
                      <a:pt x="128" y="1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12" name="Google Shape;512;p165"/>
              <p:cNvSpPr/>
              <p:nvPr/>
            </p:nvSpPr>
            <p:spPr>
              <a:xfrm>
                <a:off x="6009035" y="4659578"/>
                <a:ext cx="106924" cy="313224"/>
              </a:xfrm>
              <a:custGeom>
                <a:avLst/>
                <a:gdLst/>
                <a:ahLst/>
                <a:cxnLst/>
                <a:rect l="l" t="t" r="r" b="b"/>
                <a:pathLst>
                  <a:path w="48" h="140" extrusionOk="0">
                    <a:moveTo>
                      <a:pt x="23" y="0"/>
                    </a:moveTo>
                    <a:cubicBezTo>
                      <a:pt x="25" y="0"/>
                      <a:pt x="25" y="0"/>
                      <a:pt x="25" y="0"/>
                    </a:cubicBezTo>
                    <a:cubicBezTo>
                      <a:pt x="37" y="0"/>
                      <a:pt x="48" y="11"/>
                      <a:pt x="48" y="23"/>
                    </a:cubicBezTo>
                    <a:cubicBezTo>
                      <a:pt x="48" y="117"/>
                      <a:pt x="48" y="117"/>
                      <a:pt x="48" y="117"/>
                    </a:cubicBezTo>
                    <a:cubicBezTo>
                      <a:pt x="48" y="130"/>
                      <a:pt x="37" y="140"/>
                      <a:pt x="25" y="140"/>
                    </a:cubicBezTo>
                    <a:cubicBezTo>
                      <a:pt x="23" y="140"/>
                      <a:pt x="23" y="140"/>
                      <a:pt x="23" y="140"/>
                    </a:cubicBezTo>
                    <a:cubicBezTo>
                      <a:pt x="11" y="140"/>
                      <a:pt x="0" y="130"/>
                      <a:pt x="0" y="117"/>
                    </a:cubicBezTo>
                    <a:cubicBezTo>
                      <a:pt x="0" y="23"/>
                      <a:pt x="0" y="23"/>
                      <a:pt x="0" y="23"/>
                    </a:cubicBezTo>
                    <a:cubicBezTo>
                      <a:pt x="0" y="11"/>
                      <a:pt x="11" y="0"/>
                      <a:pt x="23"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13" name="Google Shape;513;p165"/>
              <p:cNvSpPr/>
              <p:nvPr/>
            </p:nvSpPr>
            <p:spPr>
              <a:xfrm>
                <a:off x="5732291" y="4380318"/>
                <a:ext cx="299387" cy="225169"/>
              </a:xfrm>
              <a:custGeom>
                <a:avLst/>
                <a:gdLst/>
                <a:ahLst/>
                <a:cxnLst/>
                <a:rect l="l" t="t" r="r" b="b"/>
                <a:pathLst>
                  <a:path w="135" h="101" extrusionOk="0">
                    <a:moveTo>
                      <a:pt x="128" y="85"/>
                    </a:moveTo>
                    <a:cubicBezTo>
                      <a:pt x="128" y="86"/>
                      <a:pt x="128" y="86"/>
                      <a:pt x="128" y="86"/>
                    </a:cubicBezTo>
                    <a:cubicBezTo>
                      <a:pt x="122" y="97"/>
                      <a:pt x="107" y="101"/>
                      <a:pt x="96" y="94"/>
                    </a:cubicBezTo>
                    <a:cubicBezTo>
                      <a:pt x="15" y="47"/>
                      <a:pt x="15" y="47"/>
                      <a:pt x="15" y="47"/>
                    </a:cubicBezTo>
                    <a:cubicBezTo>
                      <a:pt x="3" y="42"/>
                      <a:pt x="0" y="27"/>
                      <a:pt x="7" y="15"/>
                    </a:cubicBezTo>
                    <a:cubicBezTo>
                      <a:pt x="7" y="14"/>
                      <a:pt x="7" y="14"/>
                      <a:pt x="7" y="14"/>
                    </a:cubicBezTo>
                    <a:cubicBezTo>
                      <a:pt x="13" y="3"/>
                      <a:pt x="28" y="0"/>
                      <a:pt x="39" y="6"/>
                    </a:cubicBezTo>
                    <a:cubicBezTo>
                      <a:pt x="120" y="52"/>
                      <a:pt x="120" y="52"/>
                      <a:pt x="120" y="52"/>
                    </a:cubicBezTo>
                    <a:cubicBezTo>
                      <a:pt x="131" y="59"/>
                      <a:pt x="135" y="74"/>
                      <a:pt x="128" y="8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14" name="Google Shape;514;p165"/>
              <p:cNvSpPr/>
              <p:nvPr/>
            </p:nvSpPr>
            <p:spPr>
              <a:xfrm>
                <a:off x="5729775" y="4484726"/>
                <a:ext cx="299387" cy="226427"/>
              </a:xfrm>
              <a:custGeom>
                <a:avLst/>
                <a:gdLst/>
                <a:ahLst/>
                <a:cxnLst/>
                <a:rect l="l" t="t" r="r" b="b"/>
                <a:pathLst>
                  <a:path w="135" h="101" extrusionOk="0">
                    <a:moveTo>
                      <a:pt x="129" y="14"/>
                    </a:moveTo>
                    <a:cubicBezTo>
                      <a:pt x="129" y="16"/>
                      <a:pt x="129" y="16"/>
                      <a:pt x="129" y="16"/>
                    </a:cubicBezTo>
                    <a:cubicBezTo>
                      <a:pt x="135" y="27"/>
                      <a:pt x="132" y="42"/>
                      <a:pt x="120" y="48"/>
                    </a:cubicBezTo>
                    <a:cubicBezTo>
                      <a:pt x="40" y="94"/>
                      <a:pt x="40" y="94"/>
                      <a:pt x="40" y="94"/>
                    </a:cubicBezTo>
                    <a:cubicBezTo>
                      <a:pt x="28" y="101"/>
                      <a:pt x="13" y="98"/>
                      <a:pt x="8" y="86"/>
                    </a:cubicBezTo>
                    <a:cubicBezTo>
                      <a:pt x="7" y="85"/>
                      <a:pt x="7" y="85"/>
                      <a:pt x="7" y="85"/>
                    </a:cubicBezTo>
                    <a:cubicBezTo>
                      <a:pt x="0" y="74"/>
                      <a:pt x="4" y="60"/>
                      <a:pt x="15" y="53"/>
                    </a:cubicBezTo>
                    <a:cubicBezTo>
                      <a:pt x="97" y="6"/>
                      <a:pt x="97" y="6"/>
                      <a:pt x="97" y="6"/>
                    </a:cubicBezTo>
                    <a:cubicBezTo>
                      <a:pt x="107" y="0"/>
                      <a:pt x="122" y="4"/>
                      <a:pt x="129" y="1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15" name="Google Shape;515;p165"/>
              <p:cNvSpPr/>
              <p:nvPr/>
            </p:nvSpPr>
            <p:spPr>
              <a:xfrm>
                <a:off x="6009035" y="4117411"/>
                <a:ext cx="109440" cy="315740"/>
              </a:xfrm>
              <a:custGeom>
                <a:avLst/>
                <a:gdLst/>
                <a:ahLst/>
                <a:cxnLst/>
                <a:rect l="l" t="t" r="r" b="b"/>
                <a:pathLst>
                  <a:path w="49" h="141" extrusionOk="0">
                    <a:moveTo>
                      <a:pt x="25" y="141"/>
                    </a:moveTo>
                    <a:cubicBezTo>
                      <a:pt x="24" y="141"/>
                      <a:pt x="24" y="141"/>
                      <a:pt x="24" y="141"/>
                    </a:cubicBezTo>
                    <a:cubicBezTo>
                      <a:pt x="11" y="141"/>
                      <a:pt x="0" y="130"/>
                      <a:pt x="0" y="117"/>
                    </a:cubicBezTo>
                    <a:cubicBezTo>
                      <a:pt x="0" y="23"/>
                      <a:pt x="0" y="23"/>
                      <a:pt x="0" y="23"/>
                    </a:cubicBezTo>
                    <a:cubicBezTo>
                      <a:pt x="0" y="11"/>
                      <a:pt x="11" y="0"/>
                      <a:pt x="24" y="0"/>
                    </a:cubicBezTo>
                    <a:cubicBezTo>
                      <a:pt x="25" y="0"/>
                      <a:pt x="25" y="0"/>
                      <a:pt x="25" y="0"/>
                    </a:cubicBezTo>
                    <a:cubicBezTo>
                      <a:pt x="38" y="0"/>
                      <a:pt x="49" y="11"/>
                      <a:pt x="49" y="23"/>
                    </a:cubicBezTo>
                    <a:cubicBezTo>
                      <a:pt x="49" y="117"/>
                      <a:pt x="49" y="117"/>
                      <a:pt x="49" y="117"/>
                    </a:cubicBezTo>
                    <a:cubicBezTo>
                      <a:pt x="49" y="130"/>
                      <a:pt x="38" y="141"/>
                      <a:pt x="25" y="14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16" name="Google Shape;516;p165"/>
              <p:cNvSpPr/>
              <p:nvPr/>
            </p:nvSpPr>
            <p:spPr>
              <a:xfrm>
                <a:off x="5820346" y="4211756"/>
                <a:ext cx="300645" cy="230201"/>
              </a:xfrm>
              <a:custGeom>
                <a:avLst/>
                <a:gdLst/>
                <a:ahLst/>
                <a:cxnLst/>
                <a:rect l="l" t="t" r="r" b="b"/>
                <a:pathLst>
                  <a:path w="135" h="103" extrusionOk="0">
                    <a:moveTo>
                      <a:pt x="129" y="86"/>
                    </a:moveTo>
                    <a:cubicBezTo>
                      <a:pt x="129" y="87"/>
                      <a:pt x="129" y="87"/>
                      <a:pt x="129" y="87"/>
                    </a:cubicBezTo>
                    <a:cubicBezTo>
                      <a:pt x="122" y="99"/>
                      <a:pt x="107" y="103"/>
                      <a:pt x="97" y="96"/>
                    </a:cubicBezTo>
                    <a:cubicBezTo>
                      <a:pt x="15" y="49"/>
                      <a:pt x="15" y="49"/>
                      <a:pt x="15" y="49"/>
                    </a:cubicBezTo>
                    <a:cubicBezTo>
                      <a:pt x="4" y="42"/>
                      <a:pt x="0" y="28"/>
                      <a:pt x="7" y="17"/>
                    </a:cubicBezTo>
                    <a:cubicBezTo>
                      <a:pt x="8" y="16"/>
                      <a:pt x="8" y="16"/>
                      <a:pt x="8" y="16"/>
                    </a:cubicBezTo>
                    <a:cubicBezTo>
                      <a:pt x="13" y="5"/>
                      <a:pt x="28" y="0"/>
                      <a:pt x="40" y="7"/>
                    </a:cubicBezTo>
                    <a:cubicBezTo>
                      <a:pt x="121" y="54"/>
                      <a:pt x="121" y="54"/>
                      <a:pt x="121" y="54"/>
                    </a:cubicBezTo>
                    <a:cubicBezTo>
                      <a:pt x="132" y="61"/>
                      <a:pt x="135" y="75"/>
                      <a:pt x="129" y="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517" name="Google Shape;517;p165"/>
              <p:cNvSpPr/>
              <p:nvPr/>
            </p:nvSpPr>
            <p:spPr>
              <a:xfrm>
                <a:off x="6063126" y="4444472"/>
                <a:ext cx="200011" cy="203784"/>
              </a:xfrm>
              <a:custGeom>
                <a:avLst/>
                <a:gdLst/>
                <a:ahLst/>
                <a:cxnLst/>
                <a:rect l="l" t="t" r="r" b="b"/>
                <a:pathLst>
                  <a:path w="90" h="91" extrusionOk="0">
                    <a:moveTo>
                      <a:pt x="83" y="34"/>
                    </a:moveTo>
                    <a:cubicBezTo>
                      <a:pt x="57" y="7"/>
                      <a:pt x="57" y="7"/>
                      <a:pt x="57" y="7"/>
                    </a:cubicBezTo>
                    <a:cubicBezTo>
                      <a:pt x="50" y="0"/>
                      <a:pt x="40" y="0"/>
                      <a:pt x="33" y="7"/>
                    </a:cubicBezTo>
                    <a:cubicBezTo>
                      <a:pt x="7" y="34"/>
                      <a:pt x="7" y="34"/>
                      <a:pt x="7" y="34"/>
                    </a:cubicBezTo>
                    <a:cubicBezTo>
                      <a:pt x="0" y="41"/>
                      <a:pt x="0" y="51"/>
                      <a:pt x="7" y="57"/>
                    </a:cubicBezTo>
                    <a:cubicBezTo>
                      <a:pt x="33" y="84"/>
                      <a:pt x="33" y="84"/>
                      <a:pt x="33" y="84"/>
                    </a:cubicBezTo>
                    <a:cubicBezTo>
                      <a:pt x="40" y="91"/>
                      <a:pt x="50" y="91"/>
                      <a:pt x="57" y="84"/>
                    </a:cubicBezTo>
                    <a:cubicBezTo>
                      <a:pt x="83" y="57"/>
                      <a:pt x="83" y="57"/>
                      <a:pt x="83" y="57"/>
                    </a:cubicBezTo>
                    <a:cubicBezTo>
                      <a:pt x="90" y="51"/>
                      <a:pt x="90" y="41"/>
                      <a:pt x="83" y="34"/>
                    </a:cubicBezTo>
                    <a:close/>
                    <a:moveTo>
                      <a:pt x="59" y="48"/>
                    </a:moveTo>
                    <a:cubicBezTo>
                      <a:pt x="48" y="60"/>
                      <a:pt x="48" y="60"/>
                      <a:pt x="48" y="60"/>
                    </a:cubicBezTo>
                    <a:cubicBezTo>
                      <a:pt x="46" y="61"/>
                      <a:pt x="44" y="61"/>
                      <a:pt x="42" y="60"/>
                    </a:cubicBezTo>
                    <a:cubicBezTo>
                      <a:pt x="31" y="48"/>
                      <a:pt x="31" y="48"/>
                      <a:pt x="31" y="48"/>
                    </a:cubicBezTo>
                    <a:cubicBezTo>
                      <a:pt x="29" y="47"/>
                      <a:pt x="29" y="44"/>
                      <a:pt x="31" y="43"/>
                    </a:cubicBezTo>
                    <a:cubicBezTo>
                      <a:pt x="42" y="32"/>
                      <a:pt x="42" y="32"/>
                      <a:pt x="42" y="32"/>
                    </a:cubicBezTo>
                    <a:cubicBezTo>
                      <a:pt x="44" y="30"/>
                      <a:pt x="46" y="30"/>
                      <a:pt x="48" y="32"/>
                    </a:cubicBezTo>
                    <a:cubicBezTo>
                      <a:pt x="59" y="43"/>
                      <a:pt x="59" y="43"/>
                      <a:pt x="59" y="43"/>
                    </a:cubicBezTo>
                    <a:cubicBezTo>
                      <a:pt x="61" y="44"/>
                      <a:pt x="61" y="47"/>
                      <a:pt x="59" y="4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grpSp>
      </p:grpSp>
      <p:grpSp>
        <p:nvGrpSpPr>
          <p:cNvPr id="518" name="Google Shape;518;p165"/>
          <p:cNvGrpSpPr/>
          <p:nvPr/>
        </p:nvGrpSpPr>
        <p:grpSpPr>
          <a:xfrm>
            <a:off x="5020574" y="3465299"/>
            <a:ext cx="365635" cy="367879"/>
            <a:chOff x="4366770" y="2819227"/>
            <a:chExt cx="557246" cy="560665"/>
          </a:xfrm>
        </p:grpSpPr>
        <p:sp>
          <p:nvSpPr>
            <p:cNvPr id="519" name="Google Shape;519;p165"/>
            <p:cNvSpPr/>
            <p:nvPr/>
          </p:nvSpPr>
          <p:spPr>
            <a:xfrm>
              <a:off x="4366770" y="2819227"/>
              <a:ext cx="557246" cy="560665"/>
            </a:xfrm>
            <a:custGeom>
              <a:avLst/>
              <a:gdLst/>
              <a:ahLst/>
              <a:cxnLst/>
              <a:rect l="l" t="t" r="r" b="b"/>
              <a:pathLst>
                <a:path w="92" h="92" extrusionOk="0">
                  <a:moveTo>
                    <a:pt x="80" y="0"/>
                  </a:moveTo>
                  <a:cubicBezTo>
                    <a:pt x="41" y="39"/>
                    <a:pt x="41" y="39"/>
                    <a:pt x="41" y="39"/>
                  </a:cubicBezTo>
                  <a:cubicBezTo>
                    <a:pt x="37" y="37"/>
                    <a:pt x="33" y="36"/>
                    <a:pt x="28" y="36"/>
                  </a:cubicBezTo>
                  <a:cubicBezTo>
                    <a:pt x="13" y="36"/>
                    <a:pt x="0" y="49"/>
                    <a:pt x="0" y="64"/>
                  </a:cubicBezTo>
                  <a:cubicBezTo>
                    <a:pt x="0" y="79"/>
                    <a:pt x="13" y="92"/>
                    <a:pt x="28" y="92"/>
                  </a:cubicBezTo>
                  <a:cubicBezTo>
                    <a:pt x="43" y="92"/>
                    <a:pt x="56" y="79"/>
                    <a:pt x="56" y="64"/>
                  </a:cubicBezTo>
                  <a:cubicBezTo>
                    <a:pt x="56" y="59"/>
                    <a:pt x="55" y="55"/>
                    <a:pt x="53" y="51"/>
                  </a:cubicBezTo>
                  <a:cubicBezTo>
                    <a:pt x="66" y="38"/>
                    <a:pt x="66" y="38"/>
                    <a:pt x="66" y="38"/>
                  </a:cubicBezTo>
                  <a:cubicBezTo>
                    <a:pt x="72" y="38"/>
                    <a:pt x="72" y="38"/>
                    <a:pt x="72" y="38"/>
                  </a:cubicBezTo>
                  <a:cubicBezTo>
                    <a:pt x="72" y="32"/>
                    <a:pt x="72" y="32"/>
                    <a:pt x="72" y="32"/>
                  </a:cubicBezTo>
                  <a:cubicBezTo>
                    <a:pt x="74" y="30"/>
                    <a:pt x="74" y="30"/>
                    <a:pt x="74" y="30"/>
                  </a:cubicBezTo>
                  <a:cubicBezTo>
                    <a:pt x="80" y="30"/>
                    <a:pt x="80" y="30"/>
                    <a:pt x="80" y="30"/>
                  </a:cubicBezTo>
                  <a:cubicBezTo>
                    <a:pt x="80" y="24"/>
                    <a:pt x="80" y="24"/>
                    <a:pt x="80" y="24"/>
                  </a:cubicBezTo>
                  <a:cubicBezTo>
                    <a:pt x="82" y="22"/>
                    <a:pt x="82" y="22"/>
                    <a:pt x="82" y="22"/>
                  </a:cubicBezTo>
                  <a:cubicBezTo>
                    <a:pt x="88" y="22"/>
                    <a:pt x="88" y="22"/>
                    <a:pt x="88" y="22"/>
                  </a:cubicBezTo>
                  <a:cubicBezTo>
                    <a:pt x="88" y="16"/>
                    <a:pt x="88" y="16"/>
                    <a:pt x="88" y="16"/>
                  </a:cubicBezTo>
                  <a:cubicBezTo>
                    <a:pt x="92" y="12"/>
                    <a:pt x="92" y="12"/>
                    <a:pt x="92" y="12"/>
                  </a:cubicBezTo>
                  <a:cubicBezTo>
                    <a:pt x="92" y="0"/>
                    <a:pt x="92" y="0"/>
                    <a:pt x="92" y="0"/>
                  </a:cubicBezTo>
                  <a:lnTo>
                    <a:pt x="80" y="0"/>
                  </a:lnTo>
                  <a:close/>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0" name="Google Shape;520;p165"/>
            <p:cNvSpPr/>
            <p:nvPr/>
          </p:nvSpPr>
          <p:spPr>
            <a:xfrm>
              <a:off x="4452238" y="3219214"/>
              <a:ext cx="71792" cy="75212"/>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521" name="Google Shape;521;p165"/>
          <p:cNvGrpSpPr/>
          <p:nvPr/>
        </p:nvGrpSpPr>
        <p:grpSpPr>
          <a:xfrm>
            <a:off x="2082909" y="4280888"/>
            <a:ext cx="296292" cy="296290"/>
            <a:chOff x="6774165" y="5119467"/>
            <a:chExt cx="254000" cy="254000"/>
          </a:xfrm>
        </p:grpSpPr>
        <p:sp>
          <p:nvSpPr>
            <p:cNvPr id="522" name="Google Shape;522;p165"/>
            <p:cNvSpPr/>
            <p:nvPr/>
          </p:nvSpPr>
          <p:spPr>
            <a:xfrm>
              <a:off x="6797977" y="5119467"/>
              <a:ext cx="230188" cy="173038"/>
            </a:xfrm>
            <a:custGeom>
              <a:avLst/>
              <a:gdLst/>
              <a:ahLst/>
              <a:cxnLst/>
              <a:rect l="l" t="t" r="r" b="b"/>
              <a:pathLst>
                <a:path w="145" h="109" extrusionOk="0">
                  <a:moveTo>
                    <a:pt x="116" y="66"/>
                  </a:moveTo>
                  <a:lnTo>
                    <a:pt x="145" y="36"/>
                  </a:lnTo>
                  <a:lnTo>
                    <a:pt x="109" y="0"/>
                  </a:lnTo>
                  <a:lnTo>
                    <a:pt x="0" y="109"/>
                  </a:ln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3" name="Google Shape;523;p165"/>
            <p:cNvSpPr/>
            <p:nvPr/>
          </p:nvSpPr>
          <p:spPr>
            <a:xfrm>
              <a:off x="6774165" y="5292504"/>
              <a:ext cx="80963" cy="80963"/>
            </a:xfrm>
            <a:custGeom>
              <a:avLst/>
              <a:gdLst/>
              <a:ahLst/>
              <a:cxnLst/>
              <a:rect l="l" t="t" r="r" b="b"/>
              <a:pathLst>
                <a:path w="51" h="51" extrusionOk="0">
                  <a:moveTo>
                    <a:pt x="15" y="0"/>
                  </a:moveTo>
                  <a:lnTo>
                    <a:pt x="0" y="51"/>
                  </a:lnTo>
                  <a:lnTo>
                    <a:pt x="51" y="37"/>
                  </a:ln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524" name="Google Shape;524;p165"/>
            <p:cNvCxnSpPr/>
            <p:nvPr/>
          </p:nvCxnSpPr>
          <p:spPr>
            <a:xfrm flipH="1">
              <a:off x="6855127" y="5224242"/>
              <a:ext cx="127000" cy="127000"/>
            </a:xfrm>
            <a:prstGeom prst="straightConnector1">
              <a:avLst/>
            </a:prstGeom>
            <a:noFill/>
            <a:ln w="19050" cap="flat" cmpd="sng">
              <a:solidFill>
                <a:schemeClr val="accent1"/>
              </a:solidFill>
              <a:prstDash val="solid"/>
              <a:miter lim="800000"/>
              <a:headEnd type="none" w="sm" len="sm"/>
              <a:tailEnd type="none" w="sm" len="sm"/>
            </a:ln>
          </p:spPr>
        </p:cxnSp>
        <p:cxnSp>
          <p:nvCxnSpPr>
            <p:cNvPr id="525" name="Google Shape;525;p165"/>
            <p:cNvCxnSpPr/>
            <p:nvPr/>
          </p:nvCxnSpPr>
          <p:spPr>
            <a:xfrm rot="10800000">
              <a:off x="6924977" y="5165504"/>
              <a:ext cx="57150" cy="58738"/>
            </a:xfrm>
            <a:prstGeom prst="straightConnector1">
              <a:avLst/>
            </a:prstGeom>
            <a:noFill/>
            <a:ln w="19050" cap="flat" cmpd="sng">
              <a:solidFill>
                <a:schemeClr val="accent1"/>
              </a:solidFill>
              <a:prstDash val="solid"/>
              <a:miter lim="800000"/>
              <a:headEnd type="none" w="sm" len="sm"/>
              <a:tailEnd type="none" w="sm" len="sm"/>
            </a:ln>
          </p:spPr>
        </p:cxnSp>
        <p:cxnSp>
          <p:nvCxnSpPr>
            <p:cNvPr id="526" name="Google Shape;526;p165"/>
            <p:cNvCxnSpPr/>
            <p:nvPr/>
          </p:nvCxnSpPr>
          <p:spPr>
            <a:xfrm>
              <a:off x="6982127" y="5224242"/>
              <a:ext cx="0" cy="0"/>
            </a:xfrm>
            <a:prstGeom prst="straightConnector1">
              <a:avLst/>
            </a:prstGeom>
            <a:noFill/>
            <a:ln w="19050" cap="flat" cmpd="sng">
              <a:solidFill>
                <a:schemeClr val="accent1"/>
              </a:solidFill>
              <a:prstDash val="solid"/>
              <a:miter lim="800000"/>
              <a:headEnd type="none" w="sm" len="sm"/>
              <a:tailEnd type="none" w="sm" len="sm"/>
            </a:ln>
          </p:spPr>
        </p:cxnSp>
        <p:cxnSp>
          <p:nvCxnSpPr>
            <p:cNvPr id="527" name="Google Shape;527;p165"/>
            <p:cNvCxnSpPr/>
            <p:nvPr/>
          </p:nvCxnSpPr>
          <p:spPr>
            <a:xfrm rot="10800000">
              <a:off x="6797977" y="5292504"/>
              <a:ext cx="57150" cy="58738"/>
            </a:xfrm>
            <a:prstGeom prst="straightConnector1">
              <a:avLst/>
            </a:prstGeom>
            <a:noFill/>
            <a:ln w="19050" cap="flat" cmpd="sng">
              <a:solidFill>
                <a:schemeClr val="accent1"/>
              </a:solidFill>
              <a:prstDash val="solid"/>
              <a:miter lim="800000"/>
              <a:headEnd type="none" w="sm" len="sm"/>
              <a:tailEnd type="none" w="sm" len="sm"/>
            </a:ln>
          </p:spPr>
        </p:cxnSp>
      </p:grpSp>
      <p:grpSp>
        <p:nvGrpSpPr>
          <p:cNvPr id="528" name="Google Shape;528;p165"/>
          <p:cNvGrpSpPr/>
          <p:nvPr/>
        </p:nvGrpSpPr>
        <p:grpSpPr>
          <a:xfrm>
            <a:off x="1391058" y="4253986"/>
            <a:ext cx="321347" cy="323192"/>
            <a:chOff x="6013993" y="5095654"/>
            <a:chExt cx="276225" cy="277813"/>
          </a:xfrm>
        </p:grpSpPr>
        <p:sp>
          <p:nvSpPr>
            <p:cNvPr id="529" name="Google Shape;529;p165"/>
            <p:cNvSpPr/>
            <p:nvPr/>
          </p:nvSpPr>
          <p:spPr>
            <a:xfrm>
              <a:off x="6013993" y="5095654"/>
              <a:ext cx="276225" cy="277813"/>
            </a:xfrm>
            <a:prstGeom prst="ellipse">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530" name="Google Shape;530;p165"/>
            <p:cNvCxnSpPr/>
            <p:nvPr/>
          </p:nvCxnSpPr>
          <p:spPr>
            <a:xfrm rot="10800000" flipH="1">
              <a:off x="6053681" y="5136929"/>
              <a:ext cx="196850" cy="196850"/>
            </a:xfrm>
            <a:prstGeom prst="straightConnector1">
              <a:avLst/>
            </a:prstGeom>
            <a:noFill/>
            <a:ln w="19050" cap="flat" cmpd="sng">
              <a:solidFill>
                <a:schemeClr val="accent1"/>
              </a:solidFill>
              <a:prstDash val="solid"/>
              <a:miter lim="800000"/>
              <a:headEnd type="none" w="sm" len="sm"/>
              <a:tailEnd type="none" w="sm" len="sm"/>
            </a:ln>
          </p:spPr>
        </p:cxnSp>
      </p:grpSp>
      <p:grpSp>
        <p:nvGrpSpPr>
          <p:cNvPr id="531" name="Google Shape;531;p165"/>
          <p:cNvGrpSpPr/>
          <p:nvPr/>
        </p:nvGrpSpPr>
        <p:grpSpPr>
          <a:xfrm>
            <a:off x="4224228" y="1971560"/>
            <a:ext cx="484691" cy="298649"/>
            <a:chOff x="1068228" y="4194652"/>
            <a:chExt cx="628643" cy="387349"/>
          </a:xfrm>
        </p:grpSpPr>
        <p:grpSp>
          <p:nvGrpSpPr>
            <p:cNvPr id="532" name="Google Shape;532;p165"/>
            <p:cNvGrpSpPr/>
            <p:nvPr/>
          </p:nvGrpSpPr>
          <p:grpSpPr>
            <a:xfrm>
              <a:off x="1068228" y="4194652"/>
              <a:ext cx="387490" cy="387349"/>
              <a:chOff x="2462" y="786"/>
              <a:chExt cx="2753" cy="2752"/>
            </a:xfrm>
          </p:grpSpPr>
          <p:sp>
            <p:nvSpPr>
              <p:cNvPr id="533" name="Google Shape;533;p165"/>
              <p:cNvSpPr/>
              <p:nvPr/>
            </p:nvSpPr>
            <p:spPr>
              <a:xfrm>
                <a:off x="2462" y="2433"/>
                <a:ext cx="2753" cy="1105"/>
              </a:xfrm>
              <a:custGeom>
                <a:avLst/>
                <a:gdLst/>
                <a:ahLst/>
                <a:cxnLst/>
                <a:rect l="l" t="t" r="r" b="b"/>
                <a:pathLst>
                  <a:path w="1559" h="625" extrusionOk="0">
                    <a:moveTo>
                      <a:pt x="0" y="625"/>
                    </a:moveTo>
                    <a:cubicBezTo>
                      <a:pt x="0" y="566"/>
                      <a:pt x="0" y="566"/>
                      <a:pt x="0" y="566"/>
                    </a:cubicBezTo>
                    <a:cubicBezTo>
                      <a:pt x="0" y="253"/>
                      <a:pt x="196" y="0"/>
                      <a:pt x="438" y="0"/>
                    </a:cubicBezTo>
                    <a:cubicBezTo>
                      <a:pt x="1121" y="0"/>
                      <a:pt x="1121" y="0"/>
                      <a:pt x="1121" y="0"/>
                    </a:cubicBezTo>
                    <a:cubicBezTo>
                      <a:pt x="1363" y="0"/>
                      <a:pt x="1559" y="253"/>
                      <a:pt x="1559" y="566"/>
                    </a:cubicBezTo>
                    <a:cubicBezTo>
                      <a:pt x="1559" y="625"/>
                      <a:pt x="1559" y="625"/>
                      <a:pt x="1559" y="625"/>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venir"/>
                  <a:ea typeface="Avenir"/>
                  <a:cs typeface="Avenir"/>
                  <a:sym typeface="Avenir"/>
                </a:endParaRPr>
              </a:p>
            </p:txBody>
          </p:sp>
          <p:sp>
            <p:nvSpPr>
              <p:cNvPr id="534" name="Google Shape;534;p165"/>
              <p:cNvSpPr/>
              <p:nvPr/>
            </p:nvSpPr>
            <p:spPr>
              <a:xfrm>
                <a:off x="3083" y="786"/>
                <a:ext cx="1510" cy="1511"/>
              </a:xfrm>
              <a:prstGeom prst="ellipse">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venir"/>
                  <a:ea typeface="Avenir"/>
                  <a:cs typeface="Avenir"/>
                  <a:sym typeface="Avenir"/>
                </a:endParaRPr>
              </a:p>
            </p:txBody>
          </p:sp>
        </p:grpSp>
        <p:sp>
          <p:nvSpPr>
            <p:cNvPr id="535" name="Google Shape;535;p165"/>
            <p:cNvSpPr/>
            <p:nvPr/>
          </p:nvSpPr>
          <p:spPr>
            <a:xfrm>
              <a:off x="1400037" y="4214927"/>
              <a:ext cx="296834" cy="300370"/>
            </a:xfrm>
            <a:custGeom>
              <a:avLst/>
              <a:gdLst/>
              <a:ahLst/>
              <a:cxnLst/>
              <a:rect l="l" t="t" r="r" b="b"/>
              <a:pathLst>
                <a:path w="13263" h="10000" extrusionOk="0">
                  <a:moveTo>
                    <a:pt x="4184" y="10000"/>
                  </a:moveTo>
                  <a:lnTo>
                    <a:pt x="13263" y="10000"/>
                  </a:lnTo>
                  <a:lnTo>
                    <a:pt x="13263" y="0"/>
                  </a:lnTo>
                  <a:lnTo>
                    <a:pt x="0" y="106"/>
                  </a:ln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venir"/>
                <a:ea typeface="Avenir"/>
                <a:cs typeface="Avenir"/>
                <a:sym typeface="Avenir"/>
              </a:endParaRPr>
            </a:p>
          </p:txBody>
        </p:sp>
        <p:sp>
          <p:nvSpPr>
            <p:cNvPr id="536" name="Google Shape;536;p165"/>
            <p:cNvSpPr/>
            <p:nvPr/>
          </p:nvSpPr>
          <p:spPr>
            <a:xfrm>
              <a:off x="1505458" y="4267933"/>
              <a:ext cx="132516" cy="172272"/>
            </a:xfrm>
            <a:custGeom>
              <a:avLst/>
              <a:gdLst/>
              <a:ahLst/>
              <a:cxnLst/>
              <a:rect l="l" t="t" r="r" b="b"/>
              <a:pathLst>
                <a:path w="90" h="117" extrusionOk="0">
                  <a:moveTo>
                    <a:pt x="0" y="117"/>
                  </a:moveTo>
                  <a:lnTo>
                    <a:pt x="25" y="44"/>
                  </a:lnTo>
                  <a:lnTo>
                    <a:pt x="69" y="66"/>
                  </a:lnTo>
                  <a:lnTo>
                    <a:pt x="90" y="0"/>
                  </a:ln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900"/>
                <a:buFont typeface="Arial"/>
                <a:buNone/>
              </a:pPr>
              <a:endParaRPr sz="900" b="0" i="0" u="none" strike="noStrike" cap="none">
                <a:solidFill>
                  <a:srgbClr val="000000"/>
                </a:solidFill>
                <a:latin typeface="Avenir"/>
                <a:ea typeface="Avenir"/>
                <a:cs typeface="Avenir"/>
                <a:sym typeface="Avenir"/>
              </a:endParaRPr>
            </a:p>
          </p:txBody>
        </p:sp>
      </p:grpSp>
      <p:grpSp>
        <p:nvGrpSpPr>
          <p:cNvPr id="537" name="Google Shape;537;p165"/>
          <p:cNvGrpSpPr/>
          <p:nvPr/>
        </p:nvGrpSpPr>
        <p:grpSpPr>
          <a:xfrm>
            <a:off x="4980061" y="1002963"/>
            <a:ext cx="447286" cy="452720"/>
            <a:chOff x="6028179" y="4033833"/>
            <a:chExt cx="624788" cy="632378"/>
          </a:xfrm>
        </p:grpSpPr>
        <p:sp>
          <p:nvSpPr>
            <p:cNvPr id="538" name="Google Shape;538;p165"/>
            <p:cNvSpPr/>
            <p:nvPr/>
          </p:nvSpPr>
          <p:spPr>
            <a:xfrm>
              <a:off x="6273383" y="4401551"/>
              <a:ext cx="188779" cy="264659"/>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2E6793"/>
                </a:solidFill>
                <a:latin typeface="Avenir"/>
                <a:ea typeface="Avenir"/>
                <a:cs typeface="Avenir"/>
                <a:sym typeface="Avenir"/>
              </a:endParaRPr>
            </a:p>
          </p:txBody>
        </p:sp>
        <p:sp>
          <p:nvSpPr>
            <p:cNvPr id="539" name="Google Shape;539;p165"/>
            <p:cNvSpPr/>
            <p:nvPr/>
          </p:nvSpPr>
          <p:spPr>
            <a:xfrm>
              <a:off x="6028179" y="4230357"/>
              <a:ext cx="245052" cy="435854"/>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2E6793"/>
                </a:solidFill>
                <a:latin typeface="Avenir"/>
                <a:ea typeface="Avenir"/>
                <a:cs typeface="Avenir"/>
                <a:sym typeface="Avenir"/>
              </a:endParaRPr>
            </a:p>
          </p:txBody>
        </p:sp>
        <p:sp>
          <p:nvSpPr>
            <p:cNvPr id="540" name="Google Shape;540;p165"/>
            <p:cNvSpPr/>
            <p:nvPr/>
          </p:nvSpPr>
          <p:spPr>
            <a:xfrm>
              <a:off x="6054368" y="4121862"/>
              <a:ext cx="190804" cy="108496"/>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2E6793"/>
                </a:solidFill>
                <a:latin typeface="Avenir"/>
                <a:ea typeface="Avenir"/>
                <a:cs typeface="Avenir"/>
                <a:sym typeface="Avenir"/>
              </a:endParaRPr>
            </a:p>
          </p:txBody>
        </p:sp>
        <p:cxnSp>
          <p:nvCxnSpPr>
            <p:cNvPr id="541" name="Google Shape;541;p165"/>
            <p:cNvCxnSpPr/>
            <p:nvPr/>
          </p:nvCxnSpPr>
          <p:spPr>
            <a:xfrm rot="10800000">
              <a:off x="6149770" y="4033833"/>
              <a:ext cx="0" cy="82307"/>
            </a:xfrm>
            <a:prstGeom prst="straightConnector1">
              <a:avLst/>
            </a:prstGeom>
            <a:noFill/>
            <a:ln w="19050" cap="rnd" cmpd="sng">
              <a:solidFill>
                <a:schemeClr val="accent1"/>
              </a:solidFill>
              <a:prstDash val="solid"/>
              <a:round/>
              <a:headEnd type="none" w="sm" len="sm"/>
              <a:tailEnd type="none" w="sm" len="sm"/>
            </a:ln>
          </p:spPr>
        </p:cxnSp>
        <p:sp>
          <p:nvSpPr>
            <p:cNvPr id="542" name="Google Shape;542;p165"/>
            <p:cNvSpPr/>
            <p:nvPr/>
          </p:nvSpPr>
          <p:spPr>
            <a:xfrm>
              <a:off x="6462163" y="4284605"/>
              <a:ext cx="190804" cy="381606"/>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2E6793"/>
                </a:solidFill>
                <a:latin typeface="Avenir"/>
                <a:ea typeface="Avenir"/>
                <a:cs typeface="Avenir"/>
                <a:sym typeface="Avenir"/>
              </a:endParaRPr>
            </a:p>
          </p:txBody>
        </p:sp>
        <p:sp>
          <p:nvSpPr>
            <p:cNvPr id="543" name="Google Shape;543;p165"/>
            <p:cNvSpPr/>
            <p:nvPr/>
          </p:nvSpPr>
          <p:spPr>
            <a:xfrm>
              <a:off x="6490222" y="4202298"/>
              <a:ext cx="134685" cy="82307"/>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2E6793"/>
                </a:solidFill>
                <a:latin typeface="Avenir"/>
                <a:ea typeface="Avenir"/>
                <a:cs typeface="Avenir"/>
                <a:sym typeface="Avenir"/>
              </a:endParaRPr>
            </a:p>
          </p:txBody>
        </p:sp>
        <p:cxnSp>
          <p:nvCxnSpPr>
            <p:cNvPr id="544" name="Google Shape;544;p165"/>
            <p:cNvCxnSpPr/>
            <p:nvPr/>
          </p:nvCxnSpPr>
          <p:spPr>
            <a:xfrm>
              <a:off x="6273230" y="4666211"/>
              <a:ext cx="188933" cy="0"/>
            </a:xfrm>
            <a:prstGeom prst="straightConnector1">
              <a:avLst/>
            </a:prstGeom>
            <a:solidFill>
              <a:schemeClr val="accent2"/>
            </a:solidFill>
            <a:ln w="19050" cap="rnd" cmpd="sng">
              <a:solidFill>
                <a:schemeClr val="accent1"/>
              </a:solidFill>
              <a:prstDash val="solid"/>
              <a:round/>
              <a:headEnd type="none" w="sm" len="sm"/>
              <a:tailEnd type="none" w="sm" len="sm"/>
            </a:ln>
          </p:spPr>
        </p:cxnSp>
        <p:cxnSp>
          <p:nvCxnSpPr>
            <p:cNvPr id="545" name="Google Shape;545;p165"/>
            <p:cNvCxnSpPr/>
            <p:nvPr/>
          </p:nvCxnSpPr>
          <p:spPr>
            <a:xfrm>
              <a:off x="6108615" y="4176109"/>
              <a:ext cx="82307" cy="0"/>
            </a:xfrm>
            <a:prstGeom prst="straightConnector1">
              <a:avLst/>
            </a:prstGeom>
            <a:noFill/>
            <a:ln w="19050" cap="rnd" cmpd="sng">
              <a:solidFill>
                <a:schemeClr val="accent1"/>
              </a:solidFill>
              <a:prstDash val="solid"/>
              <a:round/>
              <a:headEnd type="none" w="sm" len="sm"/>
              <a:tailEnd type="none" w="sm" len="sm"/>
            </a:ln>
          </p:spPr>
        </p:cxnSp>
        <p:cxnSp>
          <p:nvCxnSpPr>
            <p:cNvPr id="546" name="Google Shape;546;p165"/>
            <p:cNvCxnSpPr/>
            <p:nvPr/>
          </p:nvCxnSpPr>
          <p:spPr>
            <a:xfrm>
              <a:off x="6082426" y="4284605"/>
              <a:ext cx="136556" cy="0"/>
            </a:xfrm>
            <a:prstGeom prst="straightConnector1">
              <a:avLst/>
            </a:prstGeom>
            <a:noFill/>
            <a:ln w="19050" cap="rnd" cmpd="sng">
              <a:solidFill>
                <a:schemeClr val="accent1"/>
              </a:solidFill>
              <a:prstDash val="solid"/>
              <a:round/>
              <a:headEnd type="none" w="sm" len="sm"/>
              <a:tailEnd type="none" w="sm" len="sm"/>
            </a:ln>
          </p:spPr>
        </p:cxnSp>
        <p:cxnSp>
          <p:nvCxnSpPr>
            <p:cNvPr id="547" name="Google Shape;547;p165"/>
            <p:cNvCxnSpPr/>
            <p:nvPr/>
          </p:nvCxnSpPr>
          <p:spPr>
            <a:xfrm>
              <a:off x="6082426" y="4338853"/>
              <a:ext cx="136556" cy="0"/>
            </a:xfrm>
            <a:prstGeom prst="straightConnector1">
              <a:avLst/>
            </a:prstGeom>
            <a:noFill/>
            <a:ln w="19050" cap="rnd" cmpd="sng">
              <a:solidFill>
                <a:schemeClr val="accent1"/>
              </a:solidFill>
              <a:prstDash val="solid"/>
              <a:round/>
              <a:headEnd type="none" w="sm" len="sm"/>
              <a:tailEnd type="none" w="sm" len="sm"/>
            </a:ln>
          </p:spPr>
        </p:cxnSp>
        <p:cxnSp>
          <p:nvCxnSpPr>
            <p:cNvPr id="548" name="Google Shape;548;p165"/>
            <p:cNvCxnSpPr/>
            <p:nvPr/>
          </p:nvCxnSpPr>
          <p:spPr>
            <a:xfrm>
              <a:off x="6082426" y="4393101"/>
              <a:ext cx="136556" cy="0"/>
            </a:xfrm>
            <a:prstGeom prst="straightConnector1">
              <a:avLst/>
            </a:prstGeom>
            <a:noFill/>
            <a:ln w="19050" cap="rnd" cmpd="sng">
              <a:solidFill>
                <a:schemeClr val="accent1"/>
              </a:solidFill>
              <a:prstDash val="solid"/>
              <a:round/>
              <a:headEnd type="none" w="sm" len="sm"/>
              <a:tailEnd type="none" w="sm" len="sm"/>
            </a:ln>
          </p:spPr>
        </p:cxnSp>
        <p:cxnSp>
          <p:nvCxnSpPr>
            <p:cNvPr id="549" name="Google Shape;549;p165"/>
            <p:cNvCxnSpPr/>
            <p:nvPr/>
          </p:nvCxnSpPr>
          <p:spPr>
            <a:xfrm>
              <a:off x="6082426" y="4447349"/>
              <a:ext cx="136556" cy="0"/>
            </a:xfrm>
            <a:prstGeom prst="straightConnector1">
              <a:avLst/>
            </a:prstGeom>
            <a:noFill/>
            <a:ln w="19050" cap="rnd" cmpd="sng">
              <a:solidFill>
                <a:schemeClr val="accent1"/>
              </a:solidFill>
              <a:prstDash val="solid"/>
              <a:round/>
              <a:headEnd type="none" w="sm" len="sm"/>
              <a:tailEnd type="none" w="sm" len="sm"/>
            </a:ln>
          </p:spPr>
        </p:cxnSp>
        <p:cxnSp>
          <p:nvCxnSpPr>
            <p:cNvPr id="550" name="Google Shape;550;p165"/>
            <p:cNvCxnSpPr/>
            <p:nvPr/>
          </p:nvCxnSpPr>
          <p:spPr>
            <a:xfrm>
              <a:off x="6082426" y="4503468"/>
              <a:ext cx="136556" cy="0"/>
            </a:xfrm>
            <a:prstGeom prst="straightConnector1">
              <a:avLst/>
            </a:prstGeom>
            <a:noFill/>
            <a:ln w="19050" cap="rnd" cmpd="sng">
              <a:solidFill>
                <a:schemeClr val="accent1"/>
              </a:solidFill>
              <a:prstDash val="solid"/>
              <a:round/>
              <a:headEnd type="none" w="sm" len="sm"/>
              <a:tailEnd type="none" w="sm" len="sm"/>
            </a:ln>
          </p:spPr>
        </p:cxnSp>
        <p:cxnSp>
          <p:nvCxnSpPr>
            <p:cNvPr id="551" name="Google Shape;551;p165"/>
            <p:cNvCxnSpPr/>
            <p:nvPr/>
          </p:nvCxnSpPr>
          <p:spPr>
            <a:xfrm>
              <a:off x="6082426" y="4557715"/>
              <a:ext cx="136556" cy="0"/>
            </a:xfrm>
            <a:prstGeom prst="straightConnector1">
              <a:avLst/>
            </a:prstGeom>
            <a:noFill/>
            <a:ln w="19050" cap="rnd" cmpd="sng">
              <a:solidFill>
                <a:schemeClr val="accent1"/>
              </a:solidFill>
              <a:prstDash val="solid"/>
              <a:round/>
              <a:headEnd type="none" w="sm" len="sm"/>
              <a:tailEnd type="none" w="sm" len="sm"/>
            </a:ln>
          </p:spPr>
        </p:cxnSp>
        <p:cxnSp>
          <p:nvCxnSpPr>
            <p:cNvPr id="552" name="Google Shape;552;p165"/>
            <p:cNvCxnSpPr/>
            <p:nvPr/>
          </p:nvCxnSpPr>
          <p:spPr>
            <a:xfrm>
              <a:off x="6516411" y="4338853"/>
              <a:ext cx="82307" cy="0"/>
            </a:xfrm>
            <a:prstGeom prst="straightConnector1">
              <a:avLst/>
            </a:prstGeom>
            <a:noFill/>
            <a:ln w="19050" cap="rnd" cmpd="sng">
              <a:solidFill>
                <a:schemeClr val="accent1"/>
              </a:solidFill>
              <a:prstDash val="solid"/>
              <a:round/>
              <a:headEnd type="none" w="sm" len="sm"/>
              <a:tailEnd type="none" w="sm" len="sm"/>
            </a:ln>
          </p:spPr>
        </p:cxnSp>
        <p:cxnSp>
          <p:nvCxnSpPr>
            <p:cNvPr id="553" name="Google Shape;553;p165"/>
            <p:cNvCxnSpPr/>
            <p:nvPr/>
          </p:nvCxnSpPr>
          <p:spPr>
            <a:xfrm>
              <a:off x="6516411" y="4393101"/>
              <a:ext cx="82307" cy="0"/>
            </a:xfrm>
            <a:prstGeom prst="straightConnector1">
              <a:avLst/>
            </a:prstGeom>
            <a:noFill/>
            <a:ln w="19050" cap="rnd" cmpd="sng">
              <a:solidFill>
                <a:schemeClr val="accent1"/>
              </a:solidFill>
              <a:prstDash val="solid"/>
              <a:round/>
              <a:headEnd type="none" w="sm" len="sm"/>
              <a:tailEnd type="none" w="sm" len="sm"/>
            </a:ln>
          </p:spPr>
        </p:cxnSp>
        <p:cxnSp>
          <p:nvCxnSpPr>
            <p:cNvPr id="554" name="Google Shape;554;p165"/>
            <p:cNvCxnSpPr/>
            <p:nvPr/>
          </p:nvCxnSpPr>
          <p:spPr>
            <a:xfrm>
              <a:off x="6516411" y="4447349"/>
              <a:ext cx="82307" cy="0"/>
            </a:xfrm>
            <a:prstGeom prst="straightConnector1">
              <a:avLst/>
            </a:prstGeom>
            <a:noFill/>
            <a:ln w="19050" cap="rnd" cmpd="sng">
              <a:solidFill>
                <a:schemeClr val="accent1"/>
              </a:solidFill>
              <a:prstDash val="solid"/>
              <a:round/>
              <a:headEnd type="none" w="sm" len="sm"/>
              <a:tailEnd type="none" w="sm" len="sm"/>
            </a:ln>
          </p:spPr>
        </p:cxnSp>
        <p:cxnSp>
          <p:nvCxnSpPr>
            <p:cNvPr id="555" name="Google Shape;555;p165"/>
            <p:cNvCxnSpPr/>
            <p:nvPr/>
          </p:nvCxnSpPr>
          <p:spPr>
            <a:xfrm>
              <a:off x="6516411" y="4503468"/>
              <a:ext cx="82307" cy="0"/>
            </a:xfrm>
            <a:prstGeom prst="straightConnector1">
              <a:avLst/>
            </a:prstGeom>
            <a:noFill/>
            <a:ln w="19050" cap="rnd" cmpd="sng">
              <a:solidFill>
                <a:schemeClr val="accent1"/>
              </a:solidFill>
              <a:prstDash val="solid"/>
              <a:round/>
              <a:headEnd type="none" w="sm" len="sm"/>
              <a:tailEnd type="none" w="sm" len="sm"/>
            </a:ln>
          </p:spPr>
        </p:cxnSp>
        <p:cxnSp>
          <p:nvCxnSpPr>
            <p:cNvPr id="556" name="Google Shape;556;p165"/>
            <p:cNvCxnSpPr/>
            <p:nvPr/>
          </p:nvCxnSpPr>
          <p:spPr>
            <a:xfrm>
              <a:off x="6516411" y="4557715"/>
              <a:ext cx="82307" cy="0"/>
            </a:xfrm>
            <a:prstGeom prst="straightConnector1">
              <a:avLst/>
            </a:prstGeom>
            <a:noFill/>
            <a:ln w="19050" cap="rnd" cmpd="sng">
              <a:solidFill>
                <a:schemeClr val="accent1"/>
              </a:solidFill>
              <a:prstDash val="solid"/>
              <a:round/>
              <a:headEnd type="none" w="sm" len="sm"/>
              <a:tailEnd type="none" w="sm" len="sm"/>
            </a:ln>
          </p:spPr>
        </p:cxnSp>
        <p:cxnSp>
          <p:nvCxnSpPr>
            <p:cNvPr id="557" name="Google Shape;557;p165"/>
            <p:cNvCxnSpPr/>
            <p:nvPr/>
          </p:nvCxnSpPr>
          <p:spPr>
            <a:xfrm>
              <a:off x="6327479" y="4447349"/>
              <a:ext cx="80437" cy="0"/>
            </a:xfrm>
            <a:prstGeom prst="straightConnector1">
              <a:avLst/>
            </a:prstGeom>
            <a:noFill/>
            <a:ln w="19050" cap="rnd" cmpd="sng">
              <a:solidFill>
                <a:schemeClr val="accent1"/>
              </a:solidFill>
              <a:prstDash val="solid"/>
              <a:round/>
              <a:headEnd type="none" w="sm" len="sm"/>
              <a:tailEnd type="none" w="sm" len="sm"/>
            </a:ln>
          </p:spPr>
        </p:cxnSp>
        <p:cxnSp>
          <p:nvCxnSpPr>
            <p:cNvPr id="558" name="Google Shape;558;p165"/>
            <p:cNvCxnSpPr/>
            <p:nvPr/>
          </p:nvCxnSpPr>
          <p:spPr>
            <a:xfrm>
              <a:off x="6327479" y="4503468"/>
              <a:ext cx="80437" cy="0"/>
            </a:xfrm>
            <a:prstGeom prst="straightConnector1">
              <a:avLst/>
            </a:prstGeom>
            <a:noFill/>
            <a:ln w="19050" cap="rnd" cmpd="sng">
              <a:solidFill>
                <a:schemeClr val="accent1"/>
              </a:solidFill>
              <a:prstDash val="solid"/>
              <a:round/>
              <a:headEnd type="none" w="sm" len="sm"/>
              <a:tailEnd type="none" w="sm" len="sm"/>
            </a:ln>
          </p:spPr>
        </p:cxnSp>
        <p:cxnSp>
          <p:nvCxnSpPr>
            <p:cNvPr id="559" name="Google Shape;559;p165"/>
            <p:cNvCxnSpPr/>
            <p:nvPr/>
          </p:nvCxnSpPr>
          <p:spPr>
            <a:xfrm>
              <a:off x="6327479" y="4557715"/>
              <a:ext cx="80437" cy="0"/>
            </a:xfrm>
            <a:prstGeom prst="straightConnector1">
              <a:avLst/>
            </a:prstGeom>
            <a:noFill/>
            <a:ln w="19050" cap="rnd" cmpd="sng">
              <a:solidFill>
                <a:schemeClr val="accent1"/>
              </a:solidFill>
              <a:prstDash val="solid"/>
              <a:round/>
              <a:headEnd type="none" w="sm" len="sm"/>
              <a:tailEnd type="none" w="sm" len="sm"/>
            </a:ln>
          </p:spPr>
        </p:cxnSp>
        <p:sp>
          <p:nvSpPr>
            <p:cNvPr id="560" name="Google Shape;560;p165"/>
            <p:cNvSpPr/>
            <p:nvPr/>
          </p:nvSpPr>
          <p:spPr>
            <a:xfrm>
              <a:off x="6108615" y="4611964"/>
              <a:ext cx="54249" cy="54247"/>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2E6793"/>
                </a:solidFill>
                <a:latin typeface="Avenir"/>
                <a:ea typeface="Avenir"/>
                <a:cs typeface="Avenir"/>
                <a:sym typeface="Avenir"/>
              </a:endParaRPr>
            </a:p>
          </p:txBody>
        </p:sp>
        <p:sp>
          <p:nvSpPr>
            <p:cNvPr id="561" name="Google Shape;561;p165"/>
            <p:cNvSpPr/>
            <p:nvPr/>
          </p:nvSpPr>
          <p:spPr>
            <a:xfrm>
              <a:off x="6544471" y="4611964"/>
              <a:ext cx="54249" cy="54247"/>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2E6793"/>
                </a:solidFill>
                <a:latin typeface="Avenir"/>
                <a:ea typeface="Avenir"/>
                <a:cs typeface="Avenir"/>
                <a:sym typeface="Avenir"/>
              </a:endParaRPr>
            </a:p>
          </p:txBody>
        </p:sp>
      </p:grpSp>
      <p:sp>
        <p:nvSpPr>
          <p:cNvPr id="562" name="Google Shape;562;p165"/>
          <p:cNvSpPr txBox="1"/>
          <p:nvPr/>
        </p:nvSpPr>
        <p:spPr>
          <a:xfrm>
            <a:off x="586505" y="1505778"/>
            <a:ext cx="607139"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Snowflake DB</a:t>
            </a:r>
            <a:endParaRPr sz="1100" b="0" i="0" u="none" strike="noStrike" cap="none">
              <a:solidFill>
                <a:srgbClr val="000000"/>
              </a:solidFill>
              <a:latin typeface="Arial"/>
              <a:ea typeface="Arial"/>
              <a:cs typeface="Arial"/>
              <a:sym typeface="Arial"/>
            </a:endParaRPr>
          </a:p>
        </p:txBody>
      </p:sp>
      <p:sp>
        <p:nvSpPr>
          <p:cNvPr id="563" name="Google Shape;563;p165"/>
          <p:cNvSpPr txBox="1"/>
          <p:nvPr/>
        </p:nvSpPr>
        <p:spPr>
          <a:xfrm>
            <a:off x="1248162" y="1505778"/>
            <a:ext cx="607139"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Data Warehouse</a:t>
            </a:r>
            <a:endParaRPr sz="1100" b="0" i="0" u="none" strike="noStrike" cap="none">
              <a:solidFill>
                <a:srgbClr val="000000"/>
              </a:solidFill>
              <a:latin typeface="Arial"/>
              <a:ea typeface="Arial"/>
              <a:cs typeface="Arial"/>
              <a:sym typeface="Arial"/>
            </a:endParaRPr>
          </a:p>
        </p:txBody>
      </p:sp>
      <p:sp>
        <p:nvSpPr>
          <p:cNvPr id="564" name="Google Shape;564;p165"/>
          <p:cNvSpPr txBox="1"/>
          <p:nvPr/>
        </p:nvSpPr>
        <p:spPr>
          <a:xfrm>
            <a:off x="1927484" y="1505778"/>
            <a:ext cx="607139"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Data </a:t>
            </a:r>
            <a:br>
              <a:rPr lang="en-US" sz="600" b="0" i="0" u="none" strike="noStrike" cap="none">
                <a:solidFill>
                  <a:schemeClr val="dk2"/>
                </a:solidFill>
                <a:latin typeface="Arial"/>
                <a:ea typeface="Arial"/>
                <a:cs typeface="Arial"/>
                <a:sym typeface="Arial"/>
              </a:rPr>
            </a:br>
            <a:r>
              <a:rPr lang="en-US" sz="600" b="0" i="0" u="none" strike="noStrike" cap="none">
                <a:solidFill>
                  <a:schemeClr val="dk2"/>
                </a:solidFill>
                <a:latin typeface="Arial"/>
                <a:ea typeface="Arial"/>
                <a:cs typeface="Arial"/>
                <a:sym typeface="Arial"/>
              </a:rPr>
              <a:t>Lake</a:t>
            </a:r>
            <a:endParaRPr sz="1100" b="0" i="0" u="none" strike="noStrike" cap="none">
              <a:solidFill>
                <a:srgbClr val="000000"/>
              </a:solidFill>
              <a:latin typeface="Arial"/>
              <a:ea typeface="Arial"/>
              <a:cs typeface="Arial"/>
              <a:sym typeface="Arial"/>
            </a:endParaRPr>
          </a:p>
        </p:txBody>
      </p:sp>
      <p:sp>
        <p:nvSpPr>
          <p:cNvPr id="565" name="Google Shape;565;p165"/>
          <p:cNvSpPr txBox="1"/>
          <p:nvPr/>
        </p:nvSpPr>
        <p:spPr>
          <a:xfrm>
            <a:off x="2640738" y="150577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Datamart</a:t>
            </a:r>
            <a:endParaRPr sz="1100" b="0" i="0" u="none" strike="noStrike" cap="none">
              <a:solidFill>
                <a:srgbClr val="000000"/>
              </a:solidFill>
              <a:latin typeface="Arial"/>
              <a:ea typeface="Arial"/>
              <a:cs typeface="Arial"/>
              <a:sym typeface="Arial"/>
            </a:endParaRPr>
          </a:p>
        </p:txBody>
      </p:sp>
      <p:sp>
        <p:nvSpPr>
          <p:cNvPr id="566" name="Google Shape;566;p165"/>
          <p:cNvSpPr txBox="1"/>
          <p:nvPr/>
        </p:nvSpPr>
        <p:spPr>
          <a:xfrm>
            <a:off x="586505" y="231474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Alert</a:t>
            </a:r>
            <a:endParaRPr sz="1100" b="0" i="0" u="none" strike="noStrike" cap="none">
              <a:solidFill>
                <a:srgbClr val="000000"/>
              </a:solidFill>
              <a:latin typeface="Arial"/>
              <a:ea typeface="Arial"/>
              <a:cs typeface="Arial"/>
              <a:sym typeface="Arial"/>
            </a:endParaRPr>
          </a:p>
        </p:txBody>
      </p:sp>
      <p:sp>
        <p:nvSpPr>
          <p:cNvPr id="567" name="Google Shape;567;p165"/>
          <p:cNvSpPr txBox="1"/>
          <p:nvPr/>
        </p:nvSpPr>
        <p:spPr>
          <a:xfrm>
            <a:off x="1248162" y="231474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Process</a:t>
            </a:r>
            <a:endParaRPr sz="1100" b="0" i="0" u="none" strike="noStrike" cap="none">
              <a:solidFill>
                <a:srgbClr val="000000"/>
              </a:solidFill>
              <a:latin typeface="Arial"/>
              <a:ea typeface="Arial"/>
              <a:cs typeface="Arial"/>
              <a:sym typeface="Arial"/>
            </a:endParaRPr>
          </a:p>
        </p:txBody>
      </p:sp>
      <p:sp>
        <p:nvSpPr>
          <p:cNvPr id="568" name="Google Shape;568;p165"/>
          <p:cNvSpPr txBox="1"/>
          <p:nvPr/>
        </p:nvSpPr>
        <p:spPr>
          <a:xfrm>
            <a:off x="1927484" y="2314748"/>
            <a:ext cx="607139"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User / Customer</a:t>
            </a:r>
            <a:endParaRPr sz="1100" b="0" i="0" u="none" strike="noStrike" cap="none">
              <a:solidFill>
                <a:srgbClr val="000000"/>
              </a:solidFill>
              <a:latin typeface="Arial"/>
              <a:ea typeface="Arial"/>
              <a:cs typeface="Arial"/>
              <a:sym typeface="Arial"/>
            </a:endParaRPr>
          </a:p>
        </p:txBody>
      </p:sp>
      <p:sp>
        <p:nvSpPr>
          <p:cNvPr id="569" name="Google Shape;569;p165"/>
          <p:cNvSpPr txBox="1"/>
          <p:nvPr/>
        </p:nvSpPr>
        <p:spPr>
          <a:xfrm>
            <a:off x="2640738" y="231474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Web App</a:t>
            </a:r>
            <a:endParaRPr sz="1100" b="0" i="0" u="none" strike="noStrike" cap="none">
              <a:solidFill>
                <a:srgbClr val="000000"/>
              </a:solidFill>
              <a:latin typeface="Arial"/>
              <a:ea typeface="Arial"/>
              <a:cs typeface="Arial"/>
              <a:sym typeface="Arial"/>
            </a:endParaRPr>
          </a:p>
        </p:txBody>
      </p:sp>
      <p:sp>
        <p:nvSpPr>
          <p:cNvPr id="570" name="Google Shape;570;p165"/>
          <p:cNvSpPr txBox="1"/>
          <p:nvPr/>
        </p:nvSpPr>
        <p:spPr>
          <a:xfrm>
            <a:off x="4899823" y="3112775"/>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Cloud</a:t>
            </a:r>
            <a:endParaRPr sz="1100" b="0" i="0" u="none" strike="noStrike" cap="none">
              <a:solidFill>
                <a:srgbClr val="000000"/>
              </a:solidFill>
              <a:latin typeface="Arial"/>
              <a:ea typeface="Arial"/>
              <a:cs typeface="Arial"/>
              <a:sym typeface="Arial"/>
            </a:endParaRPr>
          </a:p>
        </p:txBody>
      </p:sp>
      <p:sp>
        <p:nvSpPr>
          <p:cNvPr id="571" name="Google Shape;571;p165"/>
          <p:cNvSpPr txBox="1"/>
          <p:nvPr/>
        </p:nvSpPr>
        <p:spPr>
          <a:xfrm>
            <a:off x="1885595" y="3112775"/>
            <a:ext cx="690917"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Application</a:t>
            </a:r>
            <a:endParaRPr sz="1100" b="0" i="0" u="none" strike="noStrike" cap="none">
              <a:solidFill>
                <a:srgbClr val="000000"/>
              </a:solidFill>
              <a:latin typeface="Arial"/>
              <a:ea typeface="Arial"/>
              <a:cs typeface="Arial"/>
              <a:sym typeface="Arial"/>
            </a:endParaRPr>
          </a:p>
        </p:txBody>
      </p:sp>
      <p:sp>
        <p:nvSpPr>
          <p:cNvPr id="572" name="Google Shape;572;p165"/>
          <p:cNvSpPr txBox="1"/>
          <p:nvPr/>
        </p:nvSpPr>
        <p:spPr>
          <a:xfrm>
            <a:off x="1248162" y="3112775"/>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Mobile</a:t>
            </a:r>
            <a:endParaRPr sz="1100" b="0" i="0" u="none" strike="noStrike" cap="none">
              <a:solidFill>
                <a:srgbClr val="000000"/>
              </a:solidFill>
              <a:latin typeface="Arial"/>
              <a:ea typeface="Arial"/>
              <a:cs typeface="Arial"/>
              <a:sym typeface="Arial"/>
            </a:endParaRPr>
          </a:p>
        </p:txBody>
      </p:sp>
      <p:sp>
        <p:nvSpPr>
          <p:cNvPr id="573" name="Google Shape;573;p165"/>
          <p:cNvSpPr txBox="1"/>
          <p:nvPr/>
        </p:nvSpPr>
        <p:spPr>
          <a:xfrm>
            <a:off x="586505" y="3886105"/>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Refresh</a:t>
            </a:r>
            <a:endParaRPr sz="1100" b="0" i="0" u="none" strike="noStrike" cap="none">
              <a:solidFill>
                <a:srgbClr val="000000"/>
              </a:solidFill>
              <a:latin typeface="Arial"/>
              <a:ea typeface="Arial"/>
              <a:cs typeface="Arial"/>
              <a:sym typeface="Arial"/>
            </a:endParaRPr>
          </a:p>
        </p:txBody>
      </p:sp>
      <p:sp>
        <p:nvSpPr>
          <p:cNvPr id="574" name="Google Shape;574;p165"/>
          <p:cNvSpPr txBox="1"/>
          <p:nvPr/>
        </p:nvSpPr>
        <p:spPr>
          <a:xfrm>
            <a:off x="1248162" y="3886105"/>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Services</a:t>
            </a:r>
            <a:endParaRPr sz="1100" b="0" i="0" u="none" strike="noStrike" cap="none">
              <a:solidFill>
                <a:srgbClr val="000000"/>
              </a:solidFill>
              <a:latin typeface="Arial"/>
              <a:ea typeface="Arial"/>
              <a:cs typeface="Arial"/>
              <a:sym typeface="Arial"/>
            </a:endParaRPr>
          </a:p>
        </p:txBody>
      </p:sp>
      <p:sp>
        <p:nvSpPr>
          <p:cNvPr id="575" name="Google Shape;575;p165"/>
          <p:cNvSpPr txBox="1"/>
          <p:nvPr/>
        </p:nvSpPr>
        <p:spPr>
          <a:xfrm>
            <a:off x="1927484" y="3886105"/>
            <a:ext cx="607139"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Metadata / Tag</a:t>
            </a:r>
            <a:endParaRPr sz="1100" b="0" i="0" u="none" strike="noStrike" cap="none">
              <a:solidFill>
                <a:srgbClr val="000000"/>
              </a:solidFill>
              <a:latin typeface="Arial"/>
              <a:ea typeface="Arial"/>
              <a:cs typeface="Arial"/>
              <a:sym typeface="Arial"/>
            </a:endParaRPr>
          </a:p>
        </p:txBody>
      </p:sp>
      <p:sp>
        <p:nvSpPr>
          <p:cNvPr id="576" name="Google Shape;576;p165"/>
          <p:cNvSpPr txBox="1"/>
          <p:nvPr/>
        </p:nvSpPr>
        <p:spPr>
          <a:xfrm>
            <a:off x="2640738" y="3886105"/>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Security</a:t>
            </a:r>
            <a:endParaRPr sz="1100" b="0" i="0" u="none" strike="noStrike" cap="none">
              <a:solidFill>
                <a:srgbClr val="000000"/>
              </a:solidFill>
              <a:latin typeface="Arial"/>
              <a:ea typeface="Arial"/>
              <a:cs typeface="Arial"/>
              <a:sym typeface="Arial"/>
            </a:endParaRPr>
          </a:p>
        </p:txBody>
      </p:sp>
      <p:sp>
        <p:nvSpPr>
          <p:cNvPr id="577" name="Google Shape;577;p165"/>
          <p:cNvSpPr txBox="1"/>
          <p:nvPr/>
        </p:nvSpPr>
        <p:spPr>
          <a:xfrm>
            <a:off x="4899823" y="3886105"/>
            <a:ext cx="607139"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Access </a:t>
            </a:r>
            <a:br>
              <a:rPr lang="en-US" sz="600" b="0" i="0" u="none" strike="noStrike" cap="none">
                <a:solidFill>
                  <a:schemeClr val="dk2"/>
                </a:solidFill>
                <a:latin typeface="Arial"/>
                <a:ea typeface="Arial"/>
                <a:cs typeface="Arial"/>
                <a:sym typeface="Arial"/>
              </a:rPr>
            </a:br>
            <a:r>
              <a:rPr lang="en-US" sz="600" b="0" i="0" u="none" strike="noStrike" cap="none">
                <a:solidFill>
                  <a:schemeClr val="dk2"/>
                </a:solidFill>
                <a:latin typeface="Arial"/>
                <a:ea typeface="Arial"/>
                <a:cs typeface="Arial"/>
                <a:sym typeface="Arial"/>
              </a:rPr>
              <a:t>Control</a:t>
            </a:r>
            <a:endParaRPr sz="1100" b="0" i="0" u="none" strike="noStrike" cap="none">
              <a:solidFill>
                <a:srgbClr val="000000"/>
              </a:solidFill>
              <a:latin typeface="Arial"/>
              <a:ea typeface="Arial"/>
              <a:cs typeface="Arial"/>
              <a:sym typeface="Arial"/>
            </a:endParaRPr>
          </a:p>
        </p:txBody>
      </p:sp>
      <p:sp>
        <p:nvSpPr>
          <p:cNvPr id="578" name="Google Shape;578;p165"/>
          <p:cNvSpPr txBox="1"/>
          <p:nvPr/>
        </p:nvSpPr>
        <p:spPr>
          <a:xfrm>
            <a:off x="586505" y="465246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Results</a:t>
            </a:r>
            <a:endParaRPr sz="1100" b="0" i="0" u="none" strike="noStrike" cap="none">
              <a:solidFill>
                <a:srgbClr val="000000"/>
              </a:solidFill>
              <a:latin typeface="Arial"/>
              <a:ea typeface="Arial"/>
              <a:cs typeface="Arial"/>
              <a:sym typeface="Arial"/>
            </a:endParaRPr>
          </a:p>
        </p:txBody>
      </p:sp>
      <p:sp>
        <p:nvSpPr>
          <p:cNvPr id="579" name="Google Shape;579;p165"/>
          <p:cNvSpPr txBox="1"/>
          <p:nvPr/>
        </p:nvSpPr>
        <p:spPr>
          <a:xfrm>
            <a:off x="1248162" y="465246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No</a:t>
            </a:r>
            <a:endParaRPr sz="1100" b="0" i="0" u="none" strike="noStrike" cap="none">
              <a:solidFill>
                <a:srgbClr val="000000"/>
              </a:solidFill>
              <a:latin typeface="Arial"/>
              <a:ea typeface="Arial"/>
              <a:cs typeface="Arial"/>
              <a:sym typeface="Arial"/>
            </a:endParaRPr>
          </a:p>
        </p:txBody>
      </p:sp>
      <p:sp>
        <p:nvSpPr>
          <p:cNvPr id="580" name="Google Shape;580;p165"/>
          <p:cNvSpPr txBox="1"/>
          <p:nvPr/>
        </p:nvSpPr>
        <p:spPr>
          <a:xfrm>
            <a:off x="1927484" y="465246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Edit</a:t>
            </a:r>
            <a:endParaRPr sz="1100" b="0" i="0" u="none" strike="noStrike" cap="none">
              <a:solidFill>
                <a:srgbClr val="000000"/>
              </a:solidFill>
              <a:latin typeface="Arial"/>
              <a:ea typeface="Arial"/>
              <a:cs typeface="Arial"/>
              <a:sym typeface="Arial"/>
            </a:endParaRPr>
          </a:p>
        </p:txBody>
      </p:sp>
      <p:sp>
        <p:nvSpPr>
          <p:cNvPr id="581" name="Google Shape;581;p165"/>
          <p:cNvSpPr txBox="1"/>
          <p:nvPr/>
        </p:nvSpPr>
        <p:spPr>
          <a:xfrm>
            <a:off x="3339751" y="150577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BI Analytics</a:t>
            </a:r>
            <a:endParaRPr sz="1100" b="0" i="0" u="none" strike="noStrike" cap="none">
              <a:solidFill>
                <a:srgbClr val="000000"/>
              </a:solidFill>
              <a:latin typeface="Arial"/>
              <a:ea typeface="Arial"/>
              <a:cs typeface="Arial"/>
              <a:sym typeface="Arial"/>
            </a:endParaRPr>
          </a:p>
        </p:txBody>
      </p:sp>
      <p:sp>
        <p:nvSpPr>
          <p:cNvPr id="582" name="Google Shape;582;p165"/>
          <p:cNvSpPr txBox="1"/>
          <p:nvPr/>
        </p:nvSpPr>
        <p:spPr>
          <a:xfrm>
            <a:off x="4163004" y="150577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Server</a:t>
            </a:r>
            <a:endParaRPr sz="1100" b="0" i="0" u="none" strike="noStrike" cap="none">
              <a:solidFill>
                <a:srgbClr val="000000"/>
              </a:solidFill>
              <a:latin typeface="Arial"/>
              <a:ea typeface="Arial"/>
              <a:cs typeface="Arial"/>
              <a:sym typeface="Arial"/>
            </a:endParaRPr>
          </a:p>
        </p:txBody>
      </p:sp>
      <p:sp>
        <p:nvSpPr>
          <p:cNvPr id="583" name="Google Shape;583;p165"/>
          <p:cNvSpPr txBox="1"/>
          <p:nvPr/>
        </p:nvSpPr>
        <p:spPr>
          <a:xfrm>
            <a:off x="4899823" y="150577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Enterprise</a:t>
            </a:r>
            <a:endParaRPr sz="1100" b="0" i="0" u="none" strike="noStrike" cap="none">
              <a:solidFill>
                <a:srgbClr val="000000"/>
              </a:solidFill>
              <a:latin typeface="Arial"/>
              <a:ea typeface="Arial"/>
              <a:cs typeface="Arial"/>
              <a:sym typeface="Arial"/>
            </a:endParaRPr>
          </a:p>
        </p:txBody>
      </p:sp>
      <p:sp>
        <p:nvSpPr>
          <p:cNvPr id="584" name="Google Shape;584;p165"/>
          <p:cNvSpPr txBox="1"/>
          <p:nvPr/>
        </p:nvSpPr>
        <p:spPr>
          <a:xfrm>
            <a:off x="3339751" y="231474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Tools</a:t>
            </a:r>
            <a:endParaRPr sz="1100" b="0" i="0" u="none" strike="noStrike" cap="none">
              <a:solidFill>
                <a:srgbClr val="000000"/>
              </a:solidFill>
              <a:latin typeface="Arial"/>
              <a:ea typeface="Arial"/>
              <a:cs typeface="Arial"/>
              <a:sym typeface="Arial"/>
            </a:endParaRPr>
          </a:p>
        </p:txBody>
      </p:sp>
      <p:sp>
        <p:nvSpPr>
          <p:cNvPr id="585" name="Google Shape;585;p165"/>
          <p:cNvSpPr txBox="1"/>
          <p:nvPr/>
        </p:nvSpPr>
        <p:spPr>
          <a:xfrm>
            <a:off x="4163004" y="231474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Third Party</a:t>
            </a:r>
            <a:endParaRPr sz="1100" b="0" i="0" u="none" strike="noStrike" cap="none">
              <a:solidFill>
                <a:srgbClr val="000000"/>
              </a:solidFill>
              <a:latin typeface="Arial"/>
              <a:ea typeface="Arial"/>
              <a:cs typeface="Arial"/>
              <a:sym typeface="Arial"/>
            </a:endParaRPr>
          </a:p>
        </p:txBody>
      </p:sp>
      <p:sp>
        <p:nvSpPr>
          <p:cNvPr id="586" name="Google Shape;586;p165"/>
          <p:cNvSpPr txBox="1"/>
          <p:nvPr/>
        </p:nvSpPr>
        <p:spPr>
          <a:xfrm>
            <a:off x="6263333" y="1505778"/>
            <a:ext cx="840094"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Optimized Structured Data</a:t>
            </a:r>
            <a:endParaRPr sz="1100" b="0" i="0" u="none" strike="noStrike" cap="none">
              <a:solidFill>
                <a:srgbClr val="000000"/>
              </a:solidFill>
              <a:latin typeface="Arial"/>
              <a:ea typeface="Arial"/>
              <a:cs typeface="Arial"/>
              <a:sym typeface="Arial"/>
            </a:endParaRPr>
          </a:p>
        </p:txBody>
      </p:sp>
      <p:sp>
        <p:nvSpPr>
          <p:cNvPr id="587" name="Google Shape;587;p165"/>
          <p:cNvSpPr txBox="1"/>
          <p:nvPr/>
        </p:nvSpPr>
        <p:spPr>
          <a:xfrm>
            <a:off x="7059414" y="1505778"/>
            <a:ext cx="787996"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Structured </a:t>
            </a:r>
            <a:br>
              <a:rPr lang="en-US" sz="600" b="0" i="0" u="none" strike="noStrike" cap="none">
                <a:solidFill>
                  <a:schemeClr val="dk2"/>
                </a:solidFill>
                <a:latin typeface="Arial"/>
                <a:ea typeface="Arial"/>
                <a:cs typeface="Arial"/>
                <a:sym typeface="Arial"/>
              </a:rPr>
            </a:br>
            <a:r>
              <a:rPr lang="en-US" sz="600" b="0" i="0" u="none" strike="noStrike" cap="none">
                <a:solidFill>
                  <a:schemeClr val="dk2"/>
                </a:solidFill>
                <a:latin typeface="Arial"/>
                <a:ea typeface="Arial"/>
                <a:cs typeface="Arial"/>
                <a:sym typeface="Arial"/>
              </a:rPr>
              <a:t>Data</a:t>
            </a:r>
            <a:endParaRPr sz="1100" b="0" i="0" u="none" strike="noStrike" cap="none">
              <a:solidFill>
                <a:srgbClr val="000000"/>
              </a:solidFill>
              <a:latin typeface="Arial"/>
              <a:ea typeface="Arial"/>
              <a:cs typeface="Arial"/>
              <a:sym typeface="Arial"/>
            </a:endParaRPr>
          </a:p>
        </p:txBody>
      </p:sp>
      <p:sp>
        <p:nvSpPr>
          <p:cNvPr id="588" name="Google Shape;588;p165"/>
          <p:cNvSpPr txBox="1"/>
          <p:nvPr/>
        </p:nvSpPr>
        <p:spPr>
          <a:xfrm>
            <a:off x="7828247" y="1505778"/>
            <a:ext cx="734998"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S3 Data Protection</a:t>
            </a:r>
            <a:endParaRPr sz="1100" b="0" i="0" u="none" strike="noStrike" cap="none">
              <a:solidFill>
                <a:srgbClr val="000000"/>
              </a:solidFill>
              <a:latin typeface="Arial"/>
              <a:ea typeface="Arial"/>
              <a:cs typeface="Arial"/>
              <a:sym typeface="Arial"/>
            </a:endParaRPr>
          </a:p>
        </p:txBody>
      </p:sp>
      <p:sp>
        <p:nvSpPr>
          <p:cNvPr id="589" name="Google Shape;589;p165"/>
          <p:cNvSpPr txBox="1"/>
          <p:nvPr/>
        </p:nvSpPr>
        <p:spPr>
          <a:xfrm>
            <a:off x="6263333" y="2314748"/>
            <a:ext cx="840094"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Azure Blob</a:t>
            </a:r>
            <a:endParaRPr sz="1100" b="0" i="0" u="none" strike="noStrike" cap="none">
              <a:solidFill>
                <a:srgbClr val="000000"/>
              </a:solidFill>
              <a:latin typeface="Arial"/>
              <a:ea typeface="Arial"/>
              <a:cs typeface="Arial"/>
              <a:sym typeface="Arial"/>
            </a:endParaRPr>
          </a:p>
        </p:txBody>
      </p:sp>
      <p:sp>
        <p:nvSpPr>
          <p:cNvPr id="590" name="Google Shape;590;p165"/>
          <p:cNvSpPr txBox="1"/>
          <p:nvPr/>
        </p:nvSpPr>
        <p:spPr>
          <a:xfrm>
            <a:off x="7149842" y="231474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Check</a:t>
            </a:r>
            <a:endParaRPr sz="1100" b="0" i="0" u="none" strike="noStrike" cap="none">
              <a:solidFill>
                <a:srgbClr val="000000"/>
              </a:solidFill>
              <a:latin typeface="Arial"/>
              <a:ea typeface="Arial"/>
              <a:cs typeface="Arial"/>
              <a:sym typeface="Arial"/>
            </a:endParaRPr>
          </a:p>
        </p:txBody>
      </p:sp>
      <p:sp>
        <p:nvSpPr>
          <p:cNvPr id="591" name="Google Shape;591;p165"/>
          <p:cNvSpPr txBox="1"/>
          <p:nvPr/>
        </p:nvSpPr>
        <p:spPr>
          <a:xfrm>
            <a:off x="7892177" y="231474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GCS</a:t>
            </a:r>
            <a:endParaRPr sz="1100" b="0" i="0" u="none" strike="noStrike" cap="none">
              <a:solidFill>
                <a:srgbClr val="000000"/>
              </a:solidFill>
              <a:latin typeface="Arial"/>
              <a:ea typeface="Arial"/>
              <a:cs typeface="Arial"/>
              <a:sym typeface="Arial"/>
            </a:endParaRPr>
          </a:p>
        </p:txBody>
      </p:sp>
      <p:sp>
        <p:nvSpPr>
          <p:cNvPr id="592" name="Google Shape;592;p165"/>
          <p:cNvSpPr txBox="1"/>
          <p:nvPr/>
        </p:nvSpPr>
        <p:spPr>
          <a:xfrm>
            <a:off x="6263333" y="3112775"/>
            <a:ext cx="840094"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Optimization</a:t>
            </a:r>
            <a:endParaRPr sz="1100" b="0" i="0" u="none" strike="noStrike" cap="none">
              <a:solidFill>
                <a:srgbClr val="000000"/>
              </a:solidFill>
              <a:latin typeface="Arial"/>
              <a:ea typeface="Arial"/>
              <a:cs typeface="Arial"/>
              <a:sym typeface="Arial"/>
            </a:endParaRPr>
          </a:p>
        </p:txBody>
      </p:sp>
      <p:sp>
        <p:nvSpPr>
          <p:cNvPr id="593" name="Google Shape;593;p165"/>
          <p:cNvSpPr txBox="1"/>
          <p:nvPr/>
        </p:nvSpPr>
        <p:spPr>
          <a:xfrm>
            <a:off x="7149842" y="3112775"/>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Metadata</a:t>
            </a:r>
            <a:endParaRPr sz="1100" b="0" i="0" u="none" strike="noStrike" cap="none">
              <a:solidFill>
                <a:srgbClr val="000000"/>
              </a:solidFill>
              <a:latin typeface="Arial"/>
              <a:ea typeface="Arial"/>
              <a:cs typeface="Arial"/>
              <a:sym typeface="Arial"/>
            </a:endParaRPr>
          </a:p>
        </p:txBody>
      </p:sp>
      <p:sp>
        <p:nvSpPr>
          <p:cNvPr id="594" name="Google Shape;594;p165"/>
          <p:cNvSpPr txBox="1"/>
          <p:nvPr/>
        </p:nvSpPr>
        <p:spPr>
          <a:xfrm>
            <a:off x="7809375" y="3112775"/>
            <a:ext cx="772744"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Transactions</a:t>
            </a:r>
            <a:endParaRPr sz="1100" b="0" i="0" u="none" strike="noStrike" cap="none">
              <a:solidFill>
                <a:srgbClr val="000000"/>
              </a:solidFill>
              <a:latin typeface="Arial"/>
              <a:ea typeface="Arial"/>
              <a:cs typeface="Arial"/>
              <a:sym typeface="Arial"/>
            </a:endParaRPr>
          </a:p>
        </p:txBody>
      </p:sp>
      <p:sp>
        <p:nvSpPr>
          <p:cNvPr id="595" name="Google Shape;595;p165"/>
          <p:cNvSpPr txBox="1"/>
          <p:nvPr/>
        </p:nvSpPr>
        <p:spPr>
          <a:xfrm>
            <a:off x="6263333" y="3886105"/>
            <a:ext cx="840094"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Easy </a:t>
            </a:r>
            <a:br>
              <a:rPr lang="en-US" sz="600" b="0" i="0" u="none" strike="noStrike" cap="none">
                <a:solidFill>
                  <a:schemeClr val="dk2"/>
                </a:solidFill>
                <a:latin typeface="Arial"/>
                <a:ea typeface="Arial"/>
                <a:cs typeface="Arial"/>
                <a:sym typeface="Arial"/>
              </a:rPr>
            </a:br>
            <a:r>
              <a:rPr lang="en-US" sz="600" b="0" i="0" u="none" strike="noStrike" cap="none">
                <a:solidFill>
                  <a:schemeClr val="dk2"/>
                </a:solidFill>
                <a:latin typeface="Arial"/>
                <a:ea typeface="Arial"/>
                <a:cs typeface="Arial"/>
                <a:sym typeface="Arial"/>
              </a:rPr>
              <a:t>Management</a:t>
            </a:r>
            <a:endParaRPr sz="1100" b="0" i="0" u="none" strike="noStrike" cap="none">
              <a:solidFill>
                <a:srgbClr val="000000"/>
              </a:solidFill>
              <a:latin typeface="Arial"/>
              <a:ea typeface="Arial"/>
              <a:cs typeface="Arial"/>
              <a:sym typeface="Arial"/>
            </a:endParaRPr>
          </a:p>
        </p:txBody>
      </p:sp>
      <p:sp>
        <p:nvSpPr>
          <p:cNvPr id="596" name="Google Shape;596;p165"/>
          <p:cNvSpPr txBox="1"/>
          <p:nvPr/>
        </p:nvSpPr>
        <p:spPr>
          <a:xfrm>
            <a:off x="7105905" y="3886105"/>
            <a:ext cx="695012"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Dev</a:t>
            </a:r>
            <a:endParaRPr sz="1100" b="0" i="0" u="none" strike="noStrike" cap="none">
              <a:solidFill>
                <a:srgbClr val="000000"/>
              </a:solidFill>
              <a:latin typeface="Arial"/>
              <a:ea typeface="Arial"/>
              <a:cs typeface="Arial"/>
              <a:sym typeface="Arial"/>
            </a:endParaRPr>
          </a:p>
        </p:txBody>
      </p:sp>
      <p:sp>
        <p:nvSpPr>
          <p:cNvPr id="597" name="Google Shape;597;p165"/>
          <p:cNvSpPr txBox="1"/>
          <p:nvPr/>
        </p:nvSpPr>
        <p:spPr>
          <a:xfrm>
            <a:off x="7809375" y="3886105"/>
            <a:ext cx="772744"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Communicate</a:t>
            </a:r>
            <a:endParaRPr sz="1100" b="0" i="0" u="none" strike="noStrike" cap="none">
              <a:solidFill>
                <a:srgbClr val="000000"/>
              </a:solidFill>
              <a:latin typeface="Arial"/>
              <a:ea typeface="Arial"/>
              <a:cs typeface="Arial"/>
              <a:sym typeface="Arial"/>
            </a:endParaRPr>
          </a:p>
        </p:txBody>
      </p:sp>
      <p:sp>
        <p:nvSpPr>
          <p:cNvPr id="598" name="Google Shape;598;p165"/>
          <p:cNvSpPr txBox="1"/>
          <p:nvPr/>
        </p:nvSpPr>
        <p:spPr>
          <a:xfrm>
            <a:off x="586505" y="3112775"/>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Desktop</a:t>
            </a:r>
            <a:endParaRPr sz="1100" b="0" i="0" u="none" strike="noStrike" cap="none">
              <a:solidFill>
                <a:srgbClr val="000000"/>
              </a:solidFill>
              <a:latin typeface="Arial"/>
              <a:ea typeface="Arial"/>
              <a:cs typeface="Arial"/>
              <a:sym typeface="Arial"/>
            </a:endParaRPr>
          </a:p>
        </p:txBody>
      </p:sp>
      <p:sp>
        <p:nvSpPr>
          <p:cNvPr id="599" name="Google Shape;599;p165"/>
          <p:cNvSpPr txBox="1"/>
          <p:nvPr/>
        </p:nvSpPr>
        <p:spPr>
          <a:xfrm>
            <a:off x="2640738" y="3112775"/>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Document</a:t>
            </a:r>
            <a:endParaRPr sz="1100" b="0" i="0" u="none" strike="noStrike" cap="none">
              <a:solidFill>
                <a:srgbClr val="000000"/>
              </a:solidFill>
              <a:latin typeface="Arial"/>
              <a:ea typeface="Arial"/>
              <a:cs typeface="Arial"/>
              <a:sym typeface="Arial"/>
            </a:endParaRPr>
          </a:p>
        </p:txBody>
      </p:sp>
      <p:grpSp>
        <p:nvGrpSpPr>
          <p:cNvPr id="600" name="Google Shape;600;p165"/>
          <p:cNvGrpSpPr/>
          <p:nvPr/>
        </p:nvGrpSpPr>
        <p:grpSpPr>
          <a:xfrm rot="10800000" flipH="1">
            <a:off x="5018462" y="1900352"/>
            <a:ext cx="369859" cy="369856"/>
            <a:chOff x="7026861" y="2256055"/>
            <a:chExt cx="290531" cy="290531"/>
          </a:xfrm>
        </p:grpSpPr>
        <p:sp>
          <p:nvSpPr>
            <p:cNvPr id="601" name="Google Shape;601;p165"/>
            <p:cNvSpPr/>
            <p:nvPr/>
          </p:nvSpPr>
          <p:spPr>
            <a:xfrm>
              <a:off x="7026861" y="2256055"/>
              <a:ext cx="290531" cy="290531"/>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65"/>
            <p:cNvSpPr/>
            <p:nvPr/>
          </p:nvSpPr>
          <p:spPr>
            <a:xfrm>
              <a:off x="7077588" y="2262203"/>
              <a:ext cx="201373" cy="239803"/>
            </a:xfrm>
            <a:custGeom>
              <a:avLst/>
              <a:gdLst/>
              <a:ahLst/>
              <a:cxnLst/>
              <a:rect l="l" t="t" r="r" b="b"/>
              <a:pathLst>
                <a:path w="36" h="43" extrusionOk="0">
                  <a:moveTo>
                    <a:pt x="36" y="7"/>
                  </a:moveTo>
                  <a:cubicBezTo>
                    <a:pt x="36" y="7"/>
                    <a:pt x="35" y="14"/>
                    <a:pt x="31" y="16"/>
                  </a:cubicBezTo>
                  <a:cubicBezTo>
                    <a:pt x="20" y="13"/>
                    <a:pt x="24" y="19"/>
                    <a:pt x="25" y="23"/>
                  </a:cubicBezTo>
                  <a:cubicBezTo>
                    <a:pt x="26" y="24"/>
                    <a:pt x="28" y="23"/>
                    <a:pt x="28" y="23"/>
                  </a:cubicBezTo>
                  <a:cubicBezTo>
                    <a:pt x="33" y="33"/>
                    <a:pt x="25" y="35"/>
                    <a:pt x="25" y="35"/>
                  </a:cubicBezTo>
                  <a:cubicBezTo>
                    <a:pt x="19" y="41"/>
                    <a:pt x="21" y="43"/>
                    <a:pt x="15" y="43"/>
                  </a:cubicBezTo>
                  <a:cubicBezTo>
                    <a:pt x="14" y="43"/>
                    <a:pt x="11" y="39"/>
                    <a:pt x="11" y="37"/>
                  </a:cubicBezTo>
                  <a:cubicBezTo>
                    <a:pt x="11" y="29"/>
                    <a:pt x="7" y="27"/>
                    <a:pt x="3" y="27"/>
                  </a:cubicBezTo>
                  <a:cubicBezTo>
                    <a:pt x="0" y="27"/>
                    <a:pt x="0" y="23"/>
                    <a:pt x="0" y="23"/>
                  </a:cubicBezTo>
                  <a:cubicBezTo>
                    <a:pt x="0" y="23"/>
                    <a:pt x="0" y="15"/>
                    <a:pt x="6" y="14"/>
                  </a:cubicBezTo>
                  <a:cubicBezTo>
                    <a:pt x="11" y="13"/>
                    <a:pt x="11" y="15"/>
                    <a:pt x="11" y="15"/>
                  </a:cubicBezTo>
                  <a:cubicBezTo>
                    <a:pt x="14" y="17"/>
                    <a:pt x="22" y="13"/>
                    <a:pt x="14" y="7"/>
                  </a:cubicBezTo>
                  <a:cubicBezTo>
                    <a:pt x="12" y="5"/>
                    <a:pt x="25" y="0"/>
                    <a:pt x="25"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3" name="Google Shape;603;p165"/>
          <p:cNvSpPr txBox="1"/>
          <p:nvPr/>
        </p:nvSpPr>
        <p:spPr>
          <a:xfrm>
            <a:off x="4899823" y="2314748"/>
            <a:ext cx="607139"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World / Global</a:t>
            </a:r>
            <a:endParaRPr sz="1100" b="0" i="0" u="none" strike="noStrike" cap="none">
              <a:solidFill>
                <a:srgbClr val="000000"/>
              </a:solidFill>
              <a:latin typeface="Arial"/>
              <a:ea typeface="Arial"/>
              <a:cs typeface="Arial"/>
              <a:sym typeface="Arial"/>
            </a:endParaRPr>
          </a:p>
        </p:txBody>
      </p:sp>
      <p:sp>
        <p:nvSpPr>
          <p:cNvPr id="604" name="Google Shape;604;p165"/>
          <p:cNvSpPr txBox="1"/>
          <p:nvPr/>
        </p:nvSpPr>
        <p:spPr>
          <a:xfrm>
            <a:off x="3260688" y="3112775"/>
            <a:ext cx="765265"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IoT</a:t>
            </a:r>
            <a:endParaRPr sz="1100" b="0" i="0" u="none" strike="noStrike" cap="none">
              <a:solidFill>
                <a:srgbClr val="000000"/>
              </a:solidFill>
              <a:latin typeface="Arial"/>
              <a:ea typeface="Arial"/>
              <a:cs typeface="Arial"/>
              <a:sym typeface="Arial"/>
            </a:endParaRPr>
          </a:p>
        </p:txBody>
      </p:sp>
      <p:grpSp>
        <p:nvGrpSpPr>
          <p:cNvPr id="605" name="Google Shape;605;p165"/>
          <p:cNvGrpSpPr/>
          <p:nvPr/>
        </p:nvGrpSpPr>
        <p:grpSpPr>
          <a:xfrm>
            <a:off x="4286150" y="2675877"/>
            <a:ext cx="360846" cy="401605"/>
            <a:chOff x="8621712" y="1338262"/>
            <a:chExt cx="477838" cy="531813"/>
          </a:xfrm>
        </p:grpSpPr>
        <p:sp>
          <p:nvSpPr>
            <p:cNvPr id="606" name="Google Shape;606;p165"/>
            <p:cNvSpPr/>
            <p:nvPr/>
          </p:nvSpPr>
          <p:spPr>
            <a:xfrm>
              <a:off x="8621712" y="1338262"/>
              <a:ext cx="477838" cy="531813"/>
            </a:xfrm>
            <a:custGeom>
              <a:avLst/>
              <a:gdLst/>
              <a:ahLst/>
              <a:cxnLst/>
              <a:rect l="l" t="t" r="r" b="b"/>
              <a:pathLst>
                <a:path w="83" h="92" extrusionOk="0">
                  <a:moveTo>
                    <a:pt x="74" y="32"/>
                  </a:moveTo>
                  <a:cubicBezTo>
                    <a:pt x="74" y="11"/>
                    <a:pt x="55" y="0"/>
                    <a:pt x="38" y="0"/>
                  </a:cubicBezTo>
                  <a:cubicBezTo>
                    <a:pt x="17" y="0"/>
                    <a:pt x="0" y="17"/>
                    <a:pt x="0" y="38"/>
                  </a:cubicBezTo>
                  <a:cubicBezTo>
                    <a:pt x="0" y="50"/>
                    <a:pt x="4" y="62"/>
                    <a:pt x="16" y="69"/>
                  </a:cubicBezTo>
                  <a:cubicBezTo>
                    <a:pt x="16" y="92"/>
                    <a:pt x="16" y="92"/>
                    <a:pt x="16" y="92"/>
                  </a:cubicBezTo>
                  <a:cubicBezTo>
                    <a:pt x="56" y="92"/>
                    <a:pt x="56" y="92"/>
                    <a:pt x="56" y="92"/>
                  </a:cubicBezTo>
                  <a:cubicBezTo>
                    <a:pt x="56" y="78"/>
                    <a:pt x="56" y="78"/>
                    <a:pt x="56" y="78"/>
                  </a:cubicBezTo>
                  <a:cubicBezTo>
                    <a:pt x="64" y="78"/>
                    <a:pt x="68" y="78"/>
                    <a:pt x="71" y="75"/>
                  </a:cubicBezTo>
                  <a:cubicBezTo>
                    <a:pt x="74" y="71"/>
                    <a:pt x="74" y="56"/>
                    <a:pt x="74" y="56"/>
                  </a:cubicBezTo>
                  <a:cubicBezTo>
                    <a:pt x="74" y="56"/>
                    <a:pt x="78" y="56"/>
                    <a:pt x="80" y="56"/>
                  </a:cubicBezTo>
                  <a:cubicBezTo>
                    <a:pt x="81" y="56"/>
                    <a:pt x="82" y="56"/>
                    <a:pt x="82" y="55"/>
                  </a:cubicBezTo>
                  <a:cubicBezTo>
                    <a:pt x="83" y="54"/>
                    <a:pt x="83" y="53"/>
                    <a:pt x="83" y="52"/>
                  </a:cubicBezTo>
                  <a:cubicBezTo>
                    <a:pt x="83" y="46"/>
                    <a:pt x="74" y="35"/>
                    <a:pt x="74" y="32"/>
                  </a:cubicBezTo>
                  <a:close/>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607" name="Google Shape;607;p165"/>
            <p:cNvSpPr/>
            <p:nvPr/>
          </p:nvSpPr>
          <p:spPr>
            <a:xfrm>
              <a:off x="8736012" y="1476375"/>
              <a:ext cx="46038" cy="69850"/>
            </a:xfrm>
            <a:prstGeom prst="rect">
              <a:avLst/>
            </a:pr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608" name="Google Shape;608;p165"/>
            <p:cNvSpPr/>
            <p:nvPr/>
          </p:nvSpPr>
          <p:spPr>
            <a:xfrm>
              <a:off x="8782050" y="1592262"/>
              <a:ext cx="46038" cy="69850"/>
            </a:xfrm>
            <a:prstGeom prst="rect">
              <a:avLst/>
            </a:pr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609" name="Google Shape;609;p165"/>
            <p:cNvSpPr/>
            <p:nvPr/>
          </p:nvSpPr>
          <p:spPr>
            <a:xfrm>
              <a:off x="8921750" y="1476375"/>
              <a:ext cx="46038" cy="69850"/>
            </a:xfrm>
            <a:prstGeom prst="rect">
              <a:avLst/>
            </a:pr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cxnSp>
          <p:nvCxnSpPr>
            <p:cNvPr id="610" name="Google Shape;610;p165"/>
            <p:cNvCxnSpPr/>
            <p:nvPr/>
          </p:nvCxnSpPr>
          <p:spPr>
            <a:xfrm>
              <a:off x="8828087" y="1465262"/>
              <a:ext cx="0" cy="92075"/>
            </a:xfrm>
            <a:prstGeom prst="straightConnector1">
              <a:avLst/>
            </a:prstGeom>
            <a:noFill/>
            <a:ln w="19050" cap="flat" cmpd="sng">
              <a:solidFill>
                <a:schemeClr val="accent1"/>
              </a:solidFill>
              <a:prstDash val="solid"/>
              <a:round/>
              <a:headEnd type="none" w="sm" len="sm"/>
              <a:tailEnd type="none" w="sm" len="sm"/>
            </a:ln>
          </p:spPr>
        </p:cxnSp>
        <p:cxnSp>
          <p:nvCxnSpPr>
            <p:cNvPr id="611" name="Google Shape;611;p165"/>
            <p:cNvCxnSpPr/>
            <p:nvPr/>
          </p:nvCxnSpPr>
          <p:spPr>
            <a:xfrm>
              <a:off x="8874125" y="1465262"/>
              <a:ext cx="0" cy="92075"/>
            </a:xfrm>
            <a:prstGeom prst="straightConnector1">
              <a:avLst/>
            </a:prstGeom>
            <a:noFill/>
            <a:ln w="19050" cap="flat" cmpd="sng">
              <a:solidFill>
                <a:schemeClr val="accent1"/>
              </a:solidFill>
              <a:prstDash val="solid"/>
              <a:round/>
              <a:headEnd type="none" w="sm" len="sm"/>
              <a:tailEnd type="none" w="sm" len="sm"/>
            </a:ln>
          </p:spPr>
        </p:cxnSp>
        <p:cxnSp>
          <p:nvCxnSpPr>
            <p:cNvPr id="612" name="Google Shape;612;p165"/>
            <p:cNvCxnSpPr/>
            <p:nvPr/>
          </p:nvCxnSpPr>
          <p:spPr>
            <a:xfrm>
              <a:off x="8736012" y="1581150"/>
              <a:ext cx="0" cy="92075"/>
            </a:xfrm>
            <a:prstGeom prst="straightConnector1">
              <a:avLst/>
            </a:prstGeom>
            <a:noFill/>
            <a:ln w="19050" cap="flat" cmpd="sng">
              <a:solidFill>
                <a:schemeClr val="accent1"/>
              </a:solidFill>
              <a:prstDash val="solid"/>
              <a:round/>
              <a:headEnd type="none" w="sm" len="sm"/>
              <a:tailEnd type="none" w="sm" len="sm"/>
            </a:ln>
          </p:spPr>
        </p:cxnSp>
        <p:cxnSp>
          <p:nvCxnSpPr>
            <p:cNvPr id="613" name="Google Shape;613;p165"/>
            <p:cNvCxnSpPr/>
            <p:nvPr/>
          </p:nvCxnSpPr>
          <p:spPr>
            <a:xfrm>
              <a:off x="8874125" y="1581150"/>
              <a:ext cx="0" cy="92075"/>
            </a:xfrm>
            <a:prstGeom prst="straightConnector1">
              <a:avLst/>
            </a:prstGeom>
            <a:noFill/>
            <a:ln w="19050" cap="flat" cmpd="sng">
              <a:solidFill>
                <a:schemeClr val="accent1"/>
              </a:solidFill>
              <a:prstDash val="solid"/>
              <a:round/>
              <a:headEnd type="none" w="sm" len="sm"/>
              <a:tailEnd type="none" w="sm" len="sm"/>
            </a:ln>
          </p:spPr>
        </p:cxnSp>
        <p:cxnSp>
          <p:nvCxnSpPr>
            <p:cNvPr id="614" name="Google Shape;614;p165"/>
            <p:cNvCxnSpPr/>
            <p:nvPr/>
          </p:nvCxnSpPr>
          <p:spPr>
            <a:xfrm>
              <a:off x="8921750" y="1581150"/>
              <a:ext cx="0" cy="92075"/>
            </a:xfrm>
            <a:prstGeom prst="straightConnector1">
              <a:avLst/>
            </a:prstGeom>
            <a:noFill/>
            <a:ln w="19050" cap="flat" cmpd="sng">
              <a:solidFill>
                <a:schemeClr val="accent1"/>
              </a:solidFill>
              <a:prstDash val="solid"/>
              <a:round/>
              <a:headEnd type="none" w="sm" len="sm"/>
              <a:tailEnd type="none" w="sm" len="sm"/>
            </a:ln>
          </p:spPr>
        </p:cxnSp>
        <p:cxnSp>
          <p:nvCxnSpPr>
            <p:cNvPr id="615" name="Google Shape;615;p165"/>
            <p:cNvCxnSpPr/>
            <p:nvPr/>
          </p:nvCxnSpPr>
          <p:spPr>
            <a:xfrm>
              <a:off x="8967787" y="1581150"/>
              <a:ext cx="0" cy="92075"/>
            </a:xfrm>
            <a:prstGeom prst="straightConnector1">
              <a:avLst/>
            </a:prstGeom>
            <a:noFill/>
            <a:ln w="19050" cap="flat" cmpd="sng">
              <a:solidFill>
                <a:schemeClr val="accent1"/>
              </a:solidFill>
              <a:prstDash val="solid"/>
              <a:round/>
              <a:headEnd type="none" w="sm" len="sm"/>
              <a:tailEnd type="none" w="sm" len="sm"/>
            </a:ln>
          </p:spPr>
        </p:cxnSp>
      </p:grpSp>
      <p:sp>
        <p:nvSpPr>
          <p:cNvPr id="616" name="Google Shape;616;p165"/>
          <p:cNvSpPr txBox="1"/>
          <p:nvPr/>
        </p:nvSpPr>
        <p:spPr>
          <a:xfrm>
            <a:off x="4083941" y="3112775"/>
            <a:ext cx="765265"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Data Science</a:t>
            </a:r>
            <a:endParaRPr sz="1100" b="0" i="0" u="none" strike="noStrike" cap="none">
              <a:solidFill>
                <a:srgbClr val="000000"/>
              </a:solidFill>
              <a:latin typeface="Arial"/>
              <a:ea typeface="Arial"/>
              <a:cs typeface="Arial"/>
              <a:sym typeface="Arial"/>
            </a:endParaRPr>
          </a:p>
        </p:txBody>
      </p:sp>
      <p:sp>
        <p:nvSpPr>
          <p:cNvPr id="617" name="Google Shape;617;p165"/>
          <p:cNvSpPr txBox="1"/>
          <p:nvPr/>
        </p:nvSpPr>
        <p:spPr>
          <a:xfrm>
            <a:off x="3339751" y="3886105"/>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Results</a:t>
            </a:r>
            <a:endParaRPr sz="1100" b="0" i="0" u="none" strike="noStrike" cap="none">
              <a:solidFill>
                <a:srgbClr val="000000"/>
              </a:solidFill>
              <a:latin typeface="Arial"/>
              <a:ea typeface="Arial"/>
              <a:cs typeface="Arial"/>
              <a:sym typeface="Arial"/>
            </a:endParaRPr>
          </a:p>
        </p:txBody>
      </p:sp>
      <p:grpSp>
        <p:nvGrpSpPr>
          <p:cNvPr id="618" name="Google Shape;618;p165"/>
          <p:cNvGrpSpPr/>
          <p:nvPr/>
        </p:nvGrpSpPr>
        <p:grpSpPr>
          <a:xfrm>
            <a:off x="3471531" y="2668902"/>
            <a:ext cx="343579" cy="389764"/>
            <a:chOff x="5783339" y="4099300"/>
            <a:chExt cx="479958" cy="544476"/>
          </a:xfrm>
        </p:grpSpPr>
        <p:cxnSp>
          <p:nvCxnSpPr>
            <p:cNvPr id="619" name="Google Shape;619;p165"/>
            <p:cNvCxnSpPr/>
            <p:nvPr/>
          </p:nvCxnSpPr>
          <p:spPr>
            <a:xfrm flipH="1">
              <a:off x="6041415" y="4501363"/>
              <a:ext cx="173100" cy="100712"/>
            </a:xfrm>
            <a:prstGeom prst="straightConnector1">
              <a:avLst/>
            </a:prstGeom>
            <a:solidFill>
              <a:schemeClr val="lt1"/>
            </a:solidFill>
            <a:ln w="19050" cap="flat" cmpd="sng">
              <a:solidFill>
                <a:schemeClr val="accent1"/>
              </a:solidFill>
              <a:prstDash val="solid"/>
              <a:miter lim="800000"/>
              <a:headEnd type="none" w="sm" len="sm"/>
              <a:tailEnd type="none" w="sm" len="sm"/>
            </a:ln>
          </p:spPr>
        </p:cxnSp>
        <p:cxnSp>
          <p:nvCxnSpPr>
            <p:cNvPr id="620" name="Google Shape;620;p165"/>
            <p:cNvCxnSpPr/>
            <p:nvPr/>
          </p:nvCxnSpPr>
          <p:spPr>
            <a:xfrm>
              <a:off x="6230251" y="4269251"/>
              <a:ext cx="1574" cy="205359"/>
            </a:xfrm>
            <a:prstGeom prst="straightConnector1">
              <a:avLst/>
            </a:prstGeom>
            <a:solidFill>
              <a:schemeClr val="lt1"/>
            </a:solidFill>
            <a:ln w="19050" cap="flat" cmpd="sng">
              <a:solidFill>
                <a:schemeClr val="accent1"/>
              </a:solidFill>
              <a:prstDash val="solid"/>
              <a:miter lim="800000"/>
              <a:headEnd type="none" w="sm" len="sm"/>
              <a:tailEnd type="none" w="sm" len="sm"/>
            </a:ln>
          </p:spPr>
        </p:cxnSp>
        <p:cxnSp>
          <p:nvCxnSpPr>
            <p:cNvPr id="621" name="Google Shape;621;p165"/>
            <p:cNvCxnSpPr/>
            <p:nvPr/>
          </p:nvCxnSpPr>
          <p:spPr>
            <a:xfrm>
              <a:off x="6033547" y="4139428"/>
              <a:ext cx="180968" cy="100712"/>
            </a:xfrm>
            <a:prstGeom prst="straightConnector1">
              <a:avLst/>
            </a:prstGeom>
            <a:solidFill>
              <a:schemeClr val="lt1"/>
            </a:solidFill>
            <a:ln w="19050" cap="flat" cmpd="sng">
              <a:solidFill>
                <a:schemeClr val="accent1"/>
              </a:solidFill>
              <a:prstDash val="solid"/>
              <a:miter lim="800000"/>
              <a:headEnd type="none" w="sm" len="sm"/>
              <a:tailEnd type="none" w="sm" len="sm"/>
            </a:ln>
          </p:spPr>
        </p:cxnSp>
        <p:cxnSp>
          <p:nvCxnSpPr>
            <p:cNvPr id="622" name="Google Shape;622;p165"/>
            <p:cNvCxnSpPr/>
            <p:nvPr/>
          </p:nvCxnSpPr>
          <p:spPr>
            <a:xfrm rot="10800000" flipH="1">
              <a:off x="5826614" y="4137854"/>
              <a:ext cx="185689" cy="107794"/>
            </a:xfrm>
            <a:prstGeom prst="straightConnector1">
              <a:avLst/>
            </a:prstGeom>
            <a:solidFill>
              <a:schemeClr val="lt1"/>
            </a:solidFill>
            <a:ln w="19050" cap="flat" cmpd="sng">
              <a:solidFill>
                <a:schemeClr val="accent1"/>
              </a:solidFill>
              <a:prstDash val="solid"/>
              <a:miter lim="800000"/>
              <a:headEnd type="none" w="sm" len="sm"/>
              <a:tailEnd type="none" w="sm" len="sm"/>
            </a:ln>
          </p:spPr>
        </p:cxnSp>
        <p:cxnSp>
          <p:nvCxnSpPr>
            <p:cNvPr id="623" name="Google Shape;623;p165"/>
            <p:cNvCxnSpPr/>
            <p:nvPr/>
          </p:nvCxnSpPr>
          <p:spPr>
            <a:xfrm rot="10800000">
              <a:off x="5814024" y="4268465"/>
              <a:ext cx="2360" cy="206146"/>
            </a:xfrm>
            <a:prstGeom prst="straightConnector1">
              <a:avLst/>
            </a:prstGeom>
            <a:solidFill>
              <a:schemeClr val="lt1"/>
            </a:solidFill>
            <a:ln w="19050" cap="flat" cmpd="sng">
              <a:solidFill>
                <a:schemeClr val="accent1"/>
              </a:solidFill>
              <a:prstDash val="solid"/>
              <a:miter lim="800000"/>
              <a:headEnd type="none" w="sm" len="sm"/>
              <a:tailEnd type="none" w="sm" len="sm"/>
            </a:ln>
          </p:spPr>
        </p:cxnSp>
        <p:cxnSp>
          <p:nvCxnSpPr>
            <p:cNvPr id="624" name="Google Shape;624;p165"/>
            <p:cNvCxnSpPr/>
            <p:nvPr/>
          </p:nvCxnSpPr>
          <p:spPr>
            <a:xfrm rot="10800000">
              <a:off x="5825041" y="4501363"/>
              <a:ext cx="187263" cy="100712"/>
            </a:xfrm>
            <a:prstGeom prst="straightConnector1">
              <a:avLst/>
            </a:prstGeom>
            <a:solidFill>
              <a:schemeClr val="lt1"/>
            </a:solidFill>
            <a:ln w="19050" cap="flat" cmpd="sng">
              <a:solidFill>
                <a:schemeClr val="accent1"/>
              </a:solidFill>
              <a:prstDash val="solid"/>
              <a:miter lim="800000"/>
              <a:headEnd type="none" w="sm" len="sm"/>
              <a:tailEnd type="none" w="sm" len="sm"/>
            </a:ln>
          </p:spPr>
        </p:cxnSp>
        <p:sp>
          <p:nvSpPr>
            <p:cNvPr id="625" name="Google Shape;625;p165"/>
            <p:cNvSpPr/>
            <p:nvPr/>
          </p:nvSpPr>
          <p:spPr>
            <a:xfrm>
              <a:off x="5783339" y="4458087"/>
              <a:ext cx="65306" cy="68453"/>
            </a:xfrm>
            <a:custGeom>
              <a:avLst/>
              <a:gdLst/>
              <a:ahLst/>
              <a:cxnLst/>
              <a:rect l="l" t="t" r="r" b="b"/>
              <a:pathLst>
                <a:path w="47" h="49" extrusionOk="0">
                  <a:moveTo>
                    <a:pt x="42" y="36"/>
                  </a:moveTo>
                  <a:cubicBezTo>
                    <a:pt x="40" y="39"/>
                    <a:pt x="38" y="41"/>
                    <a:pt x="35" y="43"/>
                  </a:cubicBezTo>
                  <a:cubicBezTo>
                    <a:pt x="25" y="49"/>
                    <a:pt x="12" y="45"/>
                    <a:pt x="6" y="35"/>
                  </a:cubicBezTo>
                  <a:cubicBezTo>
                    <a:pt x="0" y="25"/>
                    <a:pt x="4" y="12"/>
                    <a:pt x="14" y="6"/>
                  </a:cubicBezTo>
                  <a:cubicBezTo>
                    <a:pt x="24" y="0"/>
                    <a:pt x="36" y="4"/>
                    <a:pt x="42" y="14"/>
                  </a:cubicBezTo>
                  <a:cubicBezTo>
                    <a:pt x="47" y="21"/>
                    <a:pt x="46" y="30"/>
                    <a:pt x="42" y="36"/>
                  </a:cubicBezTo>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26" name="Google Shape;626;p165"/>
            <p:cNvSpPr/>
            <p:nvPr/>
          </p:nvSpPr>
          <p:spPr>
            <a:xfrm>
              <a:off x="5783339" y="4218896"/>
              <a:ext cx="66879" cy="66092"/>
            </a:xfrm>
            <a:custGeom>
              <a:avLst/>
              <a:gdLst/>
              <a:ahLst/>
              <a:cxnLst/>
              <a:rect l="l" t="t" r="r" b="b"/>
              <a:pathLst>
                <a:path w="48" h="47" extrusionOk="0">
                  <a:moveTo>
                    <a:pt x="14" y="5"/>
                  </a:moveTo>
                  <a:cubicBezTo>
                    <a:pt x="23" y="0"/>
                    <a:pt x="36" y="3"/>
                    <a:pt x="42" y="13"/>
                  </a:cubicBezTo>
                  <a:cubicBezTo>
                    <a:pt x="48" y="23"/>
                    <a:pt x="44" y="36"/>
                    <a:pt x="34" y="41"/>
                  </a:cubicBezTo>
                  <a:cubicBezTo>
                    <a:pt x="25" y="47"/>
                    <a:pt x="12" y="44"/>
                    <a:pt x="6" y="34"/>
                  </a:cubicBezTo>
                  <a:cubicBezTo>
                    <a:pt x="0" y="24"/>
                    <a:pt x="4" y="11"/>
                    <a:pt x="14" y="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27" name="Google Shape;627;p165"/>
            <p:cNvSpPr/>
            <p:nvPr/>
          </p:nvSpPr>
          <p:spPr>
            <a:xfrm>
              <a:off x="5992632" y="4576897"/>
              <a:ext cx="65306" cy="66879"/>
            </a:xfrm>
            <a:custGeom>
              <a:avLst/>
              <a:gdLst/>
              <a:ahLst/>
              <a:cxnLst/>
              <a:rect l="l" t="t" r="r" b="b"/>
              <a:pathLst>
                <a:path w="47" h="48" extrusionOk="0">
                  <a:moveTo>
                    <a:pt x="13" y="6"/>
                  </a:moveTo>
                  <a:cubicBezTo>
                    <a:pt x="23" y="0"/>
                    <a:pt x="35" y="4"/>
                    <a:pt x="41" y="14"/>
                  </a:cubicBezTo>
                  <a:cubicBezTo>
                    <a:pt x="47" y="24"/>
                    <a:pt x="44" y="36"/>
                    <a:pt x="34" y="42"/>
                  </a:cubicBezTo>
                  <a:cubicBezTo>
                    <a:pt x="24" y="48"/>
                    <a:pt x="11" y="45"/>
                    <a:pt x="5" y="35"/>
                  </a:cubicBezTo>
                  <a:cubicBezTo>
                    <a:pt x="0" y="25"/>
                    <a:pt x="3" y="12"/>
                    <a:pt x="13" y="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28" name="Google Shape;628;p165"/>
            <p:cNvSpPr/>
            <p:nvPr/>
          </p:nvSpPr>
          <p:spPr>
            <a:xfrm>
              <a:off x="5988698" y="4099300"/>
              <a:ext cx="65306" cy="66879"/>
            </a:xfrm>
            <a:custGeom>
              <a:avLst/>
              <a:gdLst/>
              <a:ahLst/>
              <a:cxnLst/>
              <a:rect l="l" t="t" r="r" b="b"/>
              <a:pathLst>
                <a:path w="47" h="48" extrusionOk="0">
                  <a:moveTo>
                    <a:pt x="13" y="6"/>
                  </a:moveTo>
                  <a:cubicBezTo>
                    <a:pt x="23" y="0"/>
                    <a:pt x="36" y="3"/>
                    <a:pt x="42" y="13"/>
                  </a:cubicBezTo>
                  <a:cubicBezTo>
                    <a:pt x="47" y="23"/>
                    <a:pt x="44" y="36"/>
                    <a:pt x="34" y="42"/>
                  </a:cubicBezTo>
                  <a:cubicBezTo>
                    <a:pt x="24" y="48"/>
                    <a:pt x="12" y="44"/>
                    <a:pt x="6" y="34"/>
                  </a:cubicBezTo>
                  <a:cubicBezTo>
                    <a:pt x="0" y="24"/>
                    <a:pt x="3" y="12"/>
                    <a:pt x="13" y="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29" name="Google Shape;629;p165"/>
            <p:cNvSpPr/>
            <p:nvPr/>
          </p:nvSpPr>
          <p:spPr>
            <a:xfrm>
              <a:off x="6196418" y="4458087"/>
              <a:ext cx="66879" cy="66092"/>
            </a:xfrm>
            <a:custGeom>
              <a:avLst/>
              <a:gdLst/>
              <a:ahLst/>
              <a:cxnLst/>
              <a:rect l="l" t="t" r="r" b="b"/>
              <a:pathLst>
                <a:path w="48" h="47" extrusionOk="0">
                  <a:moveTo>
                    <a:pt x="14" y="6"/>
                  </a:moveTo>
                  <a:cubicBezTo>
                    <a:pt x="23" y="0"/>
                    <a:pt x="36" y="3"/>
                    <a:pt x="42" y="13"/>
                  </a:cubicBezTo>
                  <a:cubicBezTo>
                    <a:pt x="48" y="23"/>
                    <a:pt x="44" y="36"/>
                    <a:pt x="34" y="42"/>
                  </a:cubicBezTo>
                  <a:cubicBezTo>
                    <a:pt x="25" y="47"/>
                    <a:pt x="12" y="44"/>
                    <a:pt x="6" y="34"/>
                  </a:cubicBezTo>
                  <a:cubicBezTo>
                    <a:pt x="0" y="24"/>
                    <a:pt x="4" y="11"/>
                    <a:pt x="14" y="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30" name="Google Shape;630;p165"/>
            <p:cNvSpPr/>
            <p:nvPr/>
          </p:nvSpPr>
          <p:spPr>
            <a:xfrm>
              <a:off x="6196418" y="4218896"/>
              <a:ext cx="66093" cy="67666"/>
            </a:xfrm>
            <a:custGeom>
              <a:avLst/>
              <a:gdLst/>
              <a:ahLst/>
              <a:cxnLst/>
              <a:rect l="l" t="t" r="r" b="b"/>
              <a:pathLst>
                <a:path w="47" h="48" extrusionOk="0">
                  <a:moveTo>
                    <a:pt x="13" y="6"/>
                  </a:moveTo>
                  <a:cubicBezTo>
                    <a:pt x="23" y="0"/>
                    <a:pt x="35" y="4"/>
                    <a:pt x="41" y="14"/>
                  </a:cubicBezTo>
                  <a:cubicBezTo>
                    <a:pt x="47" y="24"/>
                    <a:pt x="44" y="36"/>
                    <a:pt x="34" y="42"/>
                  </a:cubicBezTo>
                  <a:cubicBezTo>
                    <a:pt x="24" y="48"/>
                    <a:pt x="11" y="45"/>
                    <a:pt x="5" y="35"/>
                  </a:cubicBezTo>
                  <a:cubicBezTo>
                    <a:pt x="0" y="25"/>
                    <a:pt x="3" y="12"/>
                    <a:pt x="13" y="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631" name="Google Shape;631;p165"/>
            <p:cNvCxnSpPr/>
            <p:nvPr/>
          </p:nvCxnSpPr>
          <p:spPr>
            <a:xfrm rot="10800000">
              <a:off x="6105934" y="4416387"/>
              <a:ext cx="107794" cy="62945"/>
            </a:xfrm>
            <a:prstGeom prst="straightConnector1">
              <a:avLst/>
            </a:prstGeom>
            <a:solidFill>
              <a:schemeClr val="lt1"/>
            </a:solidFill>
            <a:ln w="19050" cap="rnd" cmpd="sng">
              <a:solidFill>
                <a:schemeClr val="accent1"/>
              </a:solidFill>
              <a:prstDash val="solid"/>
              <a:miter lim="800000"/>
              <a:headEnd type="none" w="sm" len="sm"/>
              <a:tailEnd type="none" w="sm" len="sm"/>
            </a:ln>
          </p:spPr>
        </p:cxnSp>
        <p:cxnSp>
          <p:nvCxnSpPr>
            <p:cNvPr id="632" name="Google Shape;632;p165"/>
            <p:cNvCxnSpPr/>
            <p:nvPr/>
          </p:nvCxnSpPr>
          <p:spPr>
            <a:xfrm>
              <a:off x="5833696" y="4262957"/>
              <a:ext cx="114089" cy="63732"/>
            </a:xfrm>
            <a:prstGeom prst="straightConnector1">
              <a:avLst/>
            </a:prstGeom>
            <a:solidFill>
              <a:schemeClr val="lt1"/>
            </a:solidFill>
            <a:ln w="19050" cap="flat" cmpd="sng">
              <a:solidFill>
                <a:schemeClr val="accent1"/>
              </a:solidFill>
              <a:prstDash val="solid"/>
              <a:miter lim="800000"/>
              <a:headEnd type="none" w="sm" len="sm"/>
              <a:tailEnd type="none" w="sm" len="sm"/>
            </a:ln>
          </p:spPr>
        </p:cxnSp>
        <p:cxnSp>
          <p:nvCxnSpPr>
            <p:cNvPr id="633" name="Google Shape;633;p165"/>
            <p:cNvCxnSpPr/>
            <p:nvPr/>
          </p:nvCxnSpPr>
          <p:spPr>
            <a:xfrm flipH="1">
              <a:off x="6115376" y="4262957"/>
              <a:ext cx="96778" cy="52717"/>
            </a:xfrm>
            <a:prstGeom prst="straightConnector1">
              <a:avLst/>
            </a:prstGeom>
            <a:solidFill>
              <a:schemeClr val="lt1"/>
            </a:solidFill>
            <a:ln w="19050" cap="rnd" cmpd="sng">
              <a:solidFill>
                <a:schemeClr val="accent1"/>
              </a:solidFill>
              <a:prstDash val="solid"/>
              <a:miter lim="800000"/>
              <a:headEnd type="none" w="sm" len="sm"/>
              <a:tailEnd type="none" w="sm" len="sm"/>
            </a:ln>
          </p:spPr>
        </p:cxnSp>
        <p:cxnSp>
          <p:nvCxnSpPr>
            <p:cNvPr id="634" name="Google Shape;634;p165"/>
            <p:cNvCxnSpPr/>
            <p:nvPr/>
          </p:nvCxnSpPr>
          <p:spPr>
            <a:xfrm rot="10800000" flipH="1">
              <a:off x="5836056" y="4413240"/>
              <a:ext cx="111728" cy="68453"/>
            </a:xfrm>
            <a:prstGeom prst="straightConnector1">
              <a:avLst/>
            </a:prstGeom>
            <a:solidFill>
              <a:schemeClr val="lt1"/>
            </a:solidFill>
            <a:ln w="19050" cap="flat" cmpd="sng">
              <a:solidFill>
                <a:schemeClr val="accent1"/>
              </a:solidFill>
              <a:prstDash val="solid"/>
              <a:miter lim="800000"/>
              <a:headEnd type="none" w="sm" len="sm"/>
              <a:tailEnd type="none" w="sm" len="sm"/>
            </a:ln>
          </p:spPr>
        </p:cxnSp>
        <p:cxnSp>
          <p:nvCxnSpPr>
            <p:cNvPr id="635" name="Google Shape;635;p165"/>
            <p:cNvCxnSpPr/>
            <p:nvPr/>
          </p:nvCxnSpPr>
          <p:spPr>
            <a:xfrm>
              <a:off x="6021744" y="4144093"/>
              <a:ext cx="0" cy="112515"/>
            </a:xfrm>
            <a:prstGeom prst="straightConnector1">
              <a:avLst/>
            </a:prstGeom>
            <a:solidFill>
              <a:schemeClr val="lt1"/>
            </a:solidFill>
            <a:ln w="19050" cap="rnd" cmpd="sng">
              <a:solidFill>
                <a:schemeClr val="accent1"/>
              </a:solidFill>
              <a:prstDash val="solid"/>
              <a:miter lim="800000"/>
              <a:headEnd type="none" w="sm" len="sm"/>
              <a:tailEnd type="none" w="sm" len="sm"/>
            </a:ln>
          </p:spPr>
        </p:cxnSp>
        <p:grpSp>
          <p:nvGrpSpPr>
            <p:cNvPr id="636" name="Google Shape;636;p165"/>
            <p:cNvGrpSpPr/>
            <p:nvPr/>
          </p:nvGrpSpPr>
          <p:grpSpPr>
            <a:xfrm>
              <a:off x="5918670" y="4268465"/>
              <a:ext cx="209294" cy="206146"/>
              <a:chOff x="13250280" y="4286648"/>
              <a:chExt cx="172372" cy="169779"/>
            </a:xfrm>
          </p:grpSpPr>
          <p:sp>
            <p:nvSpPr>
              <p:cNvPr id="637" name="Google Shape;637;p165"/>
              <p:cNvSpPr/>
              <p:nvPr/>
            </p:nvSpPr>
            <p:spPr>
              <a:xfrm>
                <a:off x="13308602" y="4295721"/>
                <a:ext cx="54433" cy="66745"/>
              </a:xfrm>
              <a:custGeom>
                <a:avLst/>
                <a:gdLst/>
                <a:ahLst/>
                <a:cxnLst/>
                <a:rect l="l" t="t" r="r" b="b"/>
                <a:pathLst>
                  <a:path w="47" h="58" extrusionOk="0">
                    <a:moveTo>
                      <a:pt x="24" y="0"/>
                    </a:moveTo>
                    <a:cubicBezTo>
                      <a:pt x="13" y="0"/>
                      <a:pt x="2" y="25"/>
                      <a:pt x="0" y="58"/>
                    </a:cubicBezTo>
                    <a:cubicBezTo>
                      <a:pt x="47" y="58"/>
                      <a:pt x="47" y="58"/>
                      <a:pt x="47" y="58"/>
                    </a:cubicBezTo>
                    <a:cubicBezTo>
                      <a:pt x="45" y="25"/>
                      <a:pt x="34" y="0"/>
                      <a:pt x="24"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38" name="Google Shape;638;p165"/>
              <p:cNvSpPr/>
              <p:nvPr/>
            </p:nvSpPr>
            <p:spPr>
              <a:xfrm>
                <a:off x="13250280" y="4286648"/>
                <a:ext cx="73873" cy="75817"/>
              </a:xfrm>
              <a:custGeom>
                <a:avLst/>
                <a:gdLst/>
                <a:ahLst/>
                <a:cxnLst/>
                <a:rect l="l" t="t" r="r" b="b"/>
                <a:pathLst>
                  <a:path w="64" h="66" extrusionOk="0">
                    <a:moveTo>
                      <a:pt x="39" y="66"/>
                    </a:moveTo>
                    <a:cubicBezTo>
                      <a:pt x="41" y="34"/>
                      <a:pt x="51" y="8"/>
                      <a:pt x="64" y="0"/>
                    </a:cubicBezTo>
                    <a:cubicBezTo>
                      <a:pt x="30" y="5"/>
                      <a:pt x="3" y="32"/>
                      <a:pt x="0" y="66"/>
                    </a:cubicBezTo>
                    <a:lnTo>
                      <a:pt x="39" y="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39" name="Google Shape;639;p165"/>
              <p:cNvSpPr/>
              <p:nvPr/>
            </p:nvSpPr>
            <p:spPr>
              <a:xfrm>
                <a:off x="13308602" y="4376074"/>
                <a:ext cx="54433" cy="71281"/>
              </a:xfrm>
              <a:custGeom>
                <a:avLst/>
                <a:gdLst/>
                <a:ahLst/>
                <a:cxnLst/>
                <a:rect l="l" t="t" r="r" b="b"/>
                <a:pathLst>
                  <a:path w="47" h="62" extrusionOk="0">
                    <a:moveTo>
                      <a:pt x="0" y="0"/>
                    </a:moveTo>
                    <a:cubicBezTo>
                      <a:pt x="1" y="36"/>
                      <a:pt x="13" y="62"/>
                      <a:pt x="24" y="62"/>
                    </a:cubicBezTo>
                    <a:cubicBezTo>
                      <a:pt x="34" y="62"/>
                      <a:pt x="46" y="36"/>
                      <a:pt x="47" y="0"/>
                    </a:cubicBezTo>
                    <a:lnTo>
                      <a:pt x="0" y="0"/>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40" name="Google Shape;640;p165"/>
              <p:cNvSpPr/>
              <p:nvPr/>
            </p:nvSpPr>
            <p:spPr>
              <a:xfrm>
                <a:off x="13346834" y="4286648"/>
                <a:ext cx="75817" cy="75817"/>
              </a:xfrm>
              <a:custGeom>
                <a:avLst/>
                <a:gdLst/>
                <a:ahLst/>
                <a:cxnLst/>
                <a:rect l="l" t="t" r="r" b="b"/>
                <a:pathLst>
                  <a:path w="66" h="66" extrusionOk="0">
                    <a:moveTo>
                      <a:pt x="25" y="66"/>
                    </a:moveTo>
                    <a:cubicBezTo>
                      <a:pt x="66" y="66"/>
                      <a:pt x="66" y="66"/>
                      <a:pt x="66" y="66"/>
                    </a:cubicBezTo>
                    <a:cubicBezTo>
                      <a:pt x="62" y="32"/>
                      <a:pt x="35" y="4"/>
                      <a:pt x="0" y="0"/>
                    </a:cubicBezTo>
                    <a:cubicBezTo>
                      <a:pt x="14" y="8"/>
                      <a:pt x="24" y="33"/>
                      <a:pt x="25"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41" name="Google Shape;641;p165"/>
              <p:cNvSpPr/>
              <p:nvPr/>
            </p:nvSpPr>
            <p:spPr>
              <a:xfrm>
                <a:off x="13348130" y="4376074"/>
                <a:ext cx="74521" cy="80353"/>
              </a:xfrm>
              <a:custGeom>
                <a:avLst/>
                <a:gdLst/>
                <a:ahLst/>
                <a:cxnLst/>
                <a:rect l="l" t="t" r="r" b="b"/>
                <a:pathLst>
                  <a:path w="65" h="70" extrusionOk="0">
                    <a:moveTo>
                      <a:pt x="24" y="0"/>
                    </a:moveTo>
                    <a:cubicBezTo>
                      <a:pt x="24" y="35"/>
                      <a:pt x="14" y="62"/>
                      <a:pt x="0" y="70"/>
                    </a:cubicBezTo>
                    <a:cubicBezTo>
                      <a:pt x="35" y="66"/>
                      <a:pt x="63" y="37"/>
                      <a:pt x="65" y="0"/>
                    </a:cubicBezTo>
                    <a:lnTo>
                      <a:pt x="24" y="0"/>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42" name="Google Shape;642;p165"/>
              <p:cNvSpPr/>
              <p:nvPr/>
            </p:nvSpPr>
            <p:spPr>
              <a:xfrm>
                <a:off x="13250280" y="4376074"/>
                <a:ext cx="73873" cy="80353"/>
              </a:xfrm>
              <a:custGeom>
                <a:avLst/>
                <a:gdLst/>
                <a:ahLst/>
                <a:cxnLst/>
                <a:rect l="l" t="t" r="r" b="b"/>
                <a:pathLst>
                  <a:path w="64" h="70" extrusionOk="0">
                    <a:moveTo>
                      <a:pt x="39" y="0"/>
                    </a:moveTo>
                    <a:cubicBezTo>
                      <a:pt x="0" y="0"/>
                      <a:pt x="0" y="0"/>
                      <a:pt x="0" y="0"/>
                    </a:cubicBezTo>
                    <a:cubicBezTo>
                      <a:pt x="2" y="36"/>
                      <a:pt x="29" y="65"/>
                      <a:pt x="64" y="70"/>
                    </a:cubicBezTo>
                    <a:cubicBezTo>
                      <a:pt x="50" y="61"/>
                      <a:pt x="40" y="34"/>
                      <a:pt x="39"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43" name="Google Shape;643;p165"/>
              <p:cNvSpPr/>
              <p:nvPr/>
            </p:nvSpPr>
            <p:spPr>
              <a:xfrm>
                <a:off x="13250280" y="4371538"/>
                <a:ext cx="0" cy="0"/>
              </a:xfrm>
              <a:custGeom>
                <a:avLst/>
                <a:gdLst/>
                <a:ahLst/>
                <a:cxnLst/>
                <a:rect l="l" t="t" r="r" b="b"/>
                <a:pathLst>
                  <a:path w="120000" h="120000" extrusionOk="0">
                    <a:moveTo>
                      <a:pt x="0" y="0"/>
                    </a:moveTo>
                    <a:lnTo>
                      <a:pt x="0" y="0"/>
                    </a:lnTo>
                    <a:lnTo>
                      <a:pt x="0" y="0"/>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cxnSp>
          <p:nvCxnSpPr>
            <p:cNvPr id="644" name="Google Shape;644;p165"/>
            <p:cNvCxnSpPr/>
            <p:nvPr/>
          </p:nvCxnSpPr>
          <p:spPr>
            <a:xfrm>
              <a:off x="6021744" y="4477468"/>
              <a:ext cx="0" cy="112515"/>
            </a:xfrm>
            <a:prstGeom prst="straightConnector1">
              <a:avLst/>
            </a:prstGeom>
            <a:solidFill>
              <a:schemeClr val="lt1"/>
            </a:solidFill>
            <a:ln w="19050" cap="rnd" cmpd="sng">
              <a:solidFill>
                <a:schemeClr val="accent1"/>
              </a:solidFill>
              <a:prstDash val="solid"/>
              <a:miter lim="800000"/>
              <a:headEnd type="none" w="sm" len="sm"/>
              <a:tailEnd type="none" w="sm" len="sm"/>
            </a:ln>
          </p:spPr>
        </p:cxnSp>
      </p:grpSp>
      <p:grpSp>
        <p:nvGrpSpPr>
          <p:cNvPr id="645" name="Google Shape;645;p165"/>
          <p:cNvGrpSpPr/>
          <p:nvPr/>
        </p:nvGrpSpPr>
        <p:grpSpPr>
          <a:xfrm>
            <a:off x="4273380" y="3530084"/>
            <a:ext cx="386387" cy="303093"/>
            <a:chOff x="5276849" y="1450974"/>
            <a:chExt cx="530226" cy="415925"/>
          </a:xfrm>
        </p:grpSpPr>
        <p:sp>
          <p:nvSpPr>
            <p:cNvPr id="646" name="Google Shape;646;p165"/>
            <p:cNvSpPr/>
            <p:nvPr/>
          </p:nvSpPr>
          <p:spPr>
            <a:xfrm>
              <a:off x="5276849" y="1450974"/>
              <a:ext cx="530225" cy="415925"/>
            </a:xfrm>
            <a:custGeom>
              <a:avLst/>
              <a:gdLst/>
              <a:ahLst/>
              <a:cxnLst/>
              <a:rect l="l" t="t" r="r" b="b"/>
              <a:pathLst>
                <a:path w="92" h="72" extrusionOk="0">
                  <a:moveTo>
                    <a:pt x="92" y="64"/>
                  </a:moveTo>
                  <a:cubicBezTo>
                    <a:pt x="92" y="68"/>
                    <a:pt x="88" y="72"/>
                    <a:pt x="84" y="72"/>
                  </a:cubicBezTo>
                  <a:cubicBezTo>
                    <a:pt x="8" y="72"/>
                    <a:pt x="8" y="72"/>
                    <a:pt x="8" y="72"/>
                  </a:cubicBezTo>
                  <a:cubicBezTo>
                    <a:pt x="4" y="72"/>
                    <a:pt x="0" y="68"/>
                    <a:pt x="0" y="64"/>
                  </a:cubicBezTo>
                  <a:cubicBezTo>
                    <a:pt x="0" y="8"/>
                    <a:pt x="0" y="8"/>
                    <a:pt x="0" y="8"/>
                  </a:cubicBezTo>
                  <a:cubicBezTo>
                    <a:pt x="0" y="4"/>
                    <a:pt x="4" y="0"/>
                    <a:pt x="8" y="0"/>
                  </a:cubicBezTo>
                  <a:cubicBezTo>
                    <a:pt x="84" y="0"/>
                    <a:pt x="84" y="0"/>
                    <a:pt x="84" y="0"/>
                  </a:cubicBezTo>
                  <a:cubicBezTo>
                    <a:pt x="88" y="0"/>
                    <a:pt x="92" y="4"/>
                    <a:pt x="92" y="8"/>
                  </a:cubicBezTo>
                  <a:lnTo>
                    <a:pt x="92" y="64"/>
                  </a:lnTo>
                  <a:close/>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647" name="Google Shape;647;p165"/>
            <p:cNvCxnSpPr/>
            <p:nvPr/>
          </p:nvCxnSpPr>
          <p:spPr>
            <a:xfrm>
              <a:off x="5276850" y="1566863"/>
              <a:ext cx="530225" cy="0"/>
            </a:xfrm>
            <a:prstGeom prst="straightConnector1">
              <a:avLst/>
            </a:prstGeom>
            <a:solidFill>
              <a:schemeClr val="lt1"/>
            </a:solidFill>
            <a:ln w="19050" cap="rnd" cmpd="sng">
              <a:solidFill>
                <a:schemeClr val="accent1"/>
              </a:solidFill>
              <a:prstDash val="solid"/>
              <a:round/>
              <a:headEnd type="none" w="sm" len="sm"/>
              <a:tailEnd type="none" w="sm" len="sm"/>
            </a:ln>
          </p:spPr>
        </p:cxnSp>
        <p:sp>
          <p:nvSpPr>
            <p:cNvPr id="648" name="Google Shape;648;p165"/>
            <p:cNvSpPr/>
            <p:nvPr/>
          </p:nvSpPr>
          <p:spPr>
            <a:xfrm>
              <a:off x="5346700" y="1497013"/>
              <a:ext cx="22225" cy="23813"/>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49" name="Google Shape;649;p165"/>
            <p:cNvSpPr/>
            <p:nvPr/>
          </p:nvSpPr>
          <p:spPr>
            <a:xfrm>
              <a:off x="5416550" y="1497013"/>
              <a:ext cx="22225" cy="23813"/>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50" name="Google Shape;650;p165"/>
            <p:cNvSpPr/>
            <p:nvPr/>
          </p:nvSpPr>
          <p:spPr>
            <a:xfrm>
              <a:off x="5484812" y="1497013"/>
              <a:ext cx="23813" cy="23813"/>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51" name="Google Shape;651;p165"/>
            <p:cNvSpPr/>
            <p:nvPr/>
          </p:nvSpPr>
          <p:spPr>
            <a:xfrm>
              <a:off x="5368925" y="1636713"/>
              <a:ext cx="69850" cy="68263"/>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52" name="Google Shape;652;p165"/>
            <p:cNvSpPr/>
            <p:nvPr/>
          </p:nvSpPr>
          <p:spPr>
            <a:xfrm>
              <a:off x="5368925" y="1751013"/>
              <a:ext cx="69850" cy="69850"/>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53" name="Google Shape;653;p165"/>
            <p:cNvSpPr/>
            <p:nvPr/>
          </p:nvSpPr>
          <p:spPr>
            <a:xfrm>
              <a:off x="5508625" y="1636713"/>
              <a:ext cx="68263" cy="68263"/>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54" name="Google Shape;654;p165"/>
            <p:cNvSpPr/>
            <p:nvPr/>
          </p:nvSpPr>
          <p:spPr>
            <a:xfrm>
              <a:off x="5508625" y="1751013"/>
              <a:ext cx="68263" cy="69850"/>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55" name="Google Shape;655;p165"/>
            <p:cNvSpPr/>
            <p:nvPr/>
          </p:nvSpPr>
          <p:spPr>
            <a:xfrm>
              <a:off x="5646737" y="1636713"/>
              <a:ext cx="68263" cy="68263"/>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56" name="Google Shape;656;p165"/>
            <p:cNvSpPr/>
            <p:nvPr/>
          </p:nvSpPr>
          <p:spPr>
            <a:xfrm>
              <a:off x="5646737" y="1751013"/>
              <a:ext cx="68263" cy="69850"/>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657" name="Google Shape;657;p165"/>
          <p:cNvSpPr txBox="1"/>
          <p:nvPr/>
        </p:nvSpPr>
        <p:spPr>
          <a:xfrm>
            <a:off x="4163004" y="3886105"/>
            <a:ext cx="607139" cy="2377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Third Party </a:t>
            </a:r>
            <a:br>
              <a:rPr lang="en-US" sz="600" b="0" i="0" u="none" strike="noStrike" cap="none">
                <a:solidFill>
                  <a:schemeClr val="dk2"/>
                </a:solidFill>
                <a:latin typeface="Arial"/>
                <a:ea typeface="Arial"/>
                <a:cs typeface="Arial"/>
                <a:sym typeface="Arial"/>
              </a:rPr>
            </a:br>
            <a:r>
              <a:rPr lang="en-US" sz="600" b="0" i="0" u="none" strike="noStrike" cap="none">
                <a:solidFill>
                  <a:schemeClr val="dk2"/>
                </a:solidFill>
                <a:latin typeface="Arial"/>
                <a:ea typeface="Arial"/>
                <a:cs typeface="Arial"/>
                <a:sym typeface="Arial"/>
              </a:rPr>
              <a:t>Apps</a:t>
            </a:r>
            <a:endParaRPr sz="1100" b="0" i="0" u="none" strike="noStrike" cap="none">
              <a:solidFill>
                <a:srgbClr val="000000"/>
              </a:solidFill>
              <a:latin typeface="Arial"/>
              <a:ea typeface="Arial"/>
              <a:cs typeface="Arial"/>
              <a:sym typeface="Arial"/>
            </a:endParaRPr>
          </a:p>
        </p:txBody>
      </p:sp>
      <p:grpSp>
        <p:nvGrpSpPr>
          <p:cNvPr id="658" name="Google Shape;658;p165"/>
          <p:cNvGrpSpPr/>
          <p:nvPr/>
        </p:nvGrpSpPr>
        <p:grpSpPr>
          <a:xfrm>
            <a:off x="2770248" y="4244009"/>
            <a:ext cx="348119" cy="333169"/>
            <a:chOff x="10596775" y="1536791"/>
            <a:chExt cx="521182" cy="498800"/>
          </a:xfrm>
        </p:grpSpPr>
        <p:sp>
          <p:nvSpPr>
            <p:cNvPr id="659" name="Google Shape;659;p165"/>
            <p:cNvSpPr/>
            <p:nvPr/>
          </p:nvSpPr>
          <p:spPr>
            <a:xfrm>
              <a:off x="10596775" y="1536791"/>
              <a:ext cx="521182" cy="498800"/>
            </a:xfrm>
            <a:custGeom>
              <a:avLst/>
              <a:gdLst/>
              <a:ahLst/>
              <a:cxnLst/>
              <a:rect l="l" t="t" r="r" b="b"/>
              <a:pathLst>
                <a:path w="92" h="88" extrusionOk="0">
                  <a:moveTo>
                    <a:pt x="92" y="84"/>
                  </a:moveTo>
                  <a:cubicBezTo>
                    <a:pt x="92" y="86"/>
                    <a:pt x="90" y="88"/>
                    <a:pt x="88" y="88"/>
                  </a:cubicBezTo>
                  <a:cubicBezTo>
                    <a:pt x="4" y="88"/>
                    <a:pt x="4" y="88"/>
                    <a:pt x="4" y="88"/>
                  </a:cubicBezTo>
                  <a:cubicBezTo>
                    <a:pt x="2" y="88"/>
                    <a:pt x="0" y="86"/>
                    <a:pt x="0" y="84"/>
                  </a:cubicBezTo>
                  <a:cubicBezTo>
                    <a:pt x="0" y="4"/>
                    <a:pt x="0" y="4"/>
                    <a:pt x="0" y="4"/>
                  </a:cubicBezTo>
                  <a:cubicBezTo>
                    <a:pt x="0" y="2"/>
                    <a:pt x="2" y="0"/>
                    <a:pt x="4" y="0"/>
                  </a:cubicBezTo>
                  <a:cubicBezTo>
                    <a:pt x="88" y="0"/>
                    <a:pt x="88" y="0"/>
                    <a:pt x="88" y="0"/>
                  </a:cubicBezTo>
                  <a:cubicBezTo>
                    <a:pt x="90" y="0"/>
                    <a:pt x="92" y="2"/>
                    <a:pt x="92" y="4"/>
                  </a:cubicBezTo>
                  <a:lnTo>
                    <a:pt x="92" y="84"/>
                  </a:lnTo>
                  <a:close/>
                </a:path>
              </a:pathLst>
            </a:custGeom>
            <a:noFill/>
            <a:ln w="19050" cap="rnd" cmpd="sng">
              <a:solidFill>
                <a:srgbClr val="29B5E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660" name="Google Shape;660;p165"/>
            <p:cNvSpPr/>
            <p:nvPr/>
          </p:nvSpPr>
          <p:spPr>
            <a:xfrm>
              <a:off x="10811003" y="1603937"/>
              <a:ext cx="89528" cy="89528"/>
            </a:xfrm>
            <a:prstGeom prst="ellipse">
              <a:avLst/>
            </a:prstGeom>
            <a:noFill/>
            <a:ln w="19050" cap="rnd" cmpd="sng">
              <a:solidFill>
                <a:srgbClr val="29B5E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cxnSp>
          <p:nvCxnSpPr>
            <p:cNvPr id="661" name="Google Shape;661;p165"/>
            <p:cNvCxnSpPr/>
            <p:nvPr/>
          </p:nvCxnSpPr>
          <p:spPr>
            <a:xfrm>
              <a:off x="10900531" y="1648701"/>
              <a:ext cx="147082" cy="0"/>
            </a:xfrm>
            <a:prstGeom prst="straightConnector1">
              <a:avLst/>
            </a:prstGeom>
            <a:noFill/>
            <a:ln w="19050" cap="rnd" cmpd="sng">
              <a:solidFill>
                <a:srgbClr val="29B5E8"/>
              </a:solidFill>
              <a:prstDash val="solid"/>
              <a:round/>
              <a:headEnd type="none" w="sm" len="sm"/>
              <a:tailEnd type="none" w="sm" len="sm"/>
            </a:ln>
          </p:spPr>
        </p:cxnSp>
        <p:cxnSp>
          <p:nvCxnSpPr>
            <p:cNvPr id="662" name="Google Shape;662;p165"/>
            <p:cNvCxnSpPr/>
            <p:nvPr/>
          </p:nvCxnSpPr>
          <p:spPr>
            <a:xfrm>
              <a:off x="10663921" y="1648701"/>
              <a:ext cx="147082" cy="0"/>
            </a:xfrm>
            <a:prstGeom prst="straightConnector1">
              <a:avLst/>
            </a:prstGeom>
            <a:noFill/>
            <a:ln w="19050" cap="rnd" cmpd="sng">
              <a:solidFill>
                <a:srgbClr val="29B5E8"/>
              </a:solidFill>
              <a:prstDash val="solid"/>
              <a:round/>
              <a:headEnd type="none" w="sm" len="sm"/>
              <a:tailEnd type="none" w="sm" len="sm"/>
            </a:ln>
          </p:spPr>
        </p:cxnSp>
        <p:sp>
          <p:nvSpPr>
            <p:cNvPr id="663" name="Google Shape;663;p165"/>
            <p:cNvSpPr/>
            <p:nvPr/>
          </p:nvSpPr>
          <p:spPr>
            <a:xfrm>
              <a:off x="10721475" y="1741427"/>
              <a:ext cx="89528" cy="89528"/>
            </a:xfrm>
            <a:prstGeom prst="ellipse">
              <a:avLst/>
            </a:prstGeom>
            <a:noFill/>
            <a:ln w="19050" cap="rnd" cmpd="sng">
              <a:solidFill>
                <a:srgbClr val="29B5E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cxnSp>
          <p:nvCxnSpPr>
            <p:cNvPr id="664" name="Google Shape;664;p165"/>
            <p:cNvCxnSpPr/>
            <p:nvPr/>
          </p:nvCxnSpPr>
          <p:spPr>
            <a:xfrm>
              <a:off x="10811003" y="1786191"/>
              <a:ext cx="236610" cy="0"/>
            </a:xfrm>
            <a:prstGeom prst="straightConnector1">
              <a:avLst/>
            </a:prstGeom>
            <a:noFill/>
            <a:ln w="19050" cap="rnd" cmpd="sng">
              <a:solidFill>
                <a:srgbClr val="29B5E8"/>
              </a:solidFill>
              <a:prstDash val="solid"/>
              <a:round/>
              <a:headEnd type="none" w="sm" len="sm"/>
              <a:tailEnd type="none" w="sm" len="sm"/>
            </a:ln>
          </p:spPr>
        </p:cxnSp>
        <p:cxnSp>
          <p:nvCxnSpPr>
            <p:cNvPr id="665" name="Google Shape;665;p165"/>
            <p:cNvCxnSpPr/>
            <p:nvPr/>
          </p:nvCxnSpPr>
          <p:spPr>
            <a:xfrm>
              <a:off x="10663921" y="1786191"/>
              <a:ext cx="57554" cy="0"/>
            </a:xfrm>
            <a:prstGeom prst="straightConnector1">
              <a:avLst/>
            </a:prstGeom>
            <a:noFill/>
            <a:ln w="19050" cap="rnd" cmpd="sng">
              <a:solidFill>
                <a:srgbClr val="29B5E8"/>
              </a:solidFill>
              <a:prstDash val="solid"/>
              <a:round/>
              <a:headEnd type="none" w="sm" len="sm"/>
              <a:tailEnd type="none" w="sm" len="sm"/>
            </a:ln>
          </p:spPr>
        </p:cxnSp>
        <p:sp>
          <p:nvSpPr>
            <p:cNvPr id="666" name="Google Shape;666;p165"/>
            <p:cNvSpPr/>
            <p:nvPr/>
          </p:nvSpPr>
          <p:spPr>
            <a:xfrm>
              <a:off x="10766239" y="1875719"/>
              <a:ext cx="89528" cy="92726"/>
            </a:xfrm>
            <a:prstGeom prst="ellipse">
              <a:avLst/>
            </a:prstGeom>
            <a:noFill/>
            <a:ln w="19050" cap="rnd" cmpd="sng">
              <a:solidFill>
                <a:srgbClr val="29B5E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cxnSp>
          <p:nvCxnSpPr>
            <p:cNvPr id="667" name="Google Shape;667;p165"/>
            <p:cNvCxnSpPr/>
            <p:nvPr/>
          </p:nvCxnSpPr>
          <p:spPr>
            <a:xfrm>
              <a:off x="10855767" y="1920483"/>
              <a:ext cx="191846" cy="0"/>
            </a:xfrm>
            <a:prstGeom prst="straightConnector1">
              <a:avLst/>
            </a:prstGeom>
            <a:noFill/>
            <a:ln w="19050" cap="rnd" cmpd="sng">
              <a:solidFill>
                <a:srgbClr val="29B5E8"/>
              </a:solidFill>
              <a:prstDash val="solid"/>
              <a:round/>
              <a:headEnd type="none" w="sm" len="sm"/>
              <a:tailEnd type="none" w="sm" len="sm"/>
            </a:ln>
          </p:spPr>
        </p:cxnSp>
        <p:cxnSp>
          <p:nvCxnSpPr>
            <p:cNvPr id="668" name="Google Shape;668;p165"/>
            <p:cNvCxnSpPr/>
            <p:nvPr/>
          </p:nvCxnSpPr>
          <p:spPr>
            <a:xfrm>
              <a:off x="10663921" y="1920483"/>
              <a:ext cx="102318" cy="0"/>
            </a:xfrm>
            <a:prstGeom prst="straightConnector1">
              <a:avLst/>
            </a:prstGeom>
            <a:noFill/>
            <a:ln w="19050" cap="rnd" cmpd="sng">
              <a:solidFill>
                <a:srgbClr val="29B5E8"/>
              </a:solidFill>
              <a:prstDash val="solid"/>
              <a:round/>
              <a:headEnd type="none" w="sm" len="sm"/>
              <a:tailEnd type="none" w="sm" len="sm"/>
            </a:ln>
          </p:spPr>
        </p:cxnSp>
      </p:grpSp>
      <p:sp>
        <p:nvSpPr>
          <p:cNvPr id="669" name="Google Shape;669;p165"/>
          <p:cNvSpPr txBox="1"/>
          <p:nvPr/>
        </p:nvSpPr>
        <p:spPr>
          <a:xfrm>
            <a:off x="2640738" y="4652468"/>
            <a:ext cx="607139" cy="154657"/>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2"/>
              </a:buClr>
              <a:buSzPts val="600"/>
              <a:buFont typeface="Arial"/>
              <a:buNone/>
            </a:pPr>
            <a:r>
              <a:rPr lang="en-US" sz="600" b="0" i="0" u="none" strike="noStrike" cap="none">
                <a:solidFill>
                  <a:schemeClr val="dk2"/>
                </a:solidFill>
                <a:latin typeface="Arial"/>
                <a:ea typeface="Arial"/>
                <a:cs typeface="Arial"/>
                <a:sym typeface="Arial"/>
              </a:rPr>
              <a:t>Optimize</a:t>
            </a:r>
            <a:endParaRPr sz="1100" b="0" i="0" u="none" strike="noStrike" cap="none">
              <a:solidFill>
                <a:srgbClr val="000000"/>
              </a:solidFill>
              <a:latin typeface="Arial"/>
              <a:ea typeface="Arial"/>
              <a:cs typeface="Arial"/>
              <a:sym typeface="Arial"/>
            </a:endParaRPr>
          </a:p>
        </p:txBody>
      </p:sp>
      <p:grpSp>
        <p:nvGrpSpPr>
          <p:cNvPr id="670" name="Google Shape;670;p165"/>
          <p:cNvGrpSpPr/>
          <p:nvPr/>
        </p:nvGrpSpPr>
        <p:grpSpPr>
          <a:xfrm>
            <a:off x="6475566" y="3379311"/>
            <a:ext cx="415629" cy="453866"/>
            <a:chOff x="3702" y="3576"/>
            <a:chExt cx="1837" cy="2006"/>
          </a:xfrm>
        </p:grpSpPr>
        <p:sp>
          <p:nvSpPr>
            <p:cNvPr id="671" name="Google Shape;671;p165"/>
            <p:cNvSpPr/>
            <p:nvPr/>
          </p:nvSpPr>
          <p:spPr>
            <a:xfrm>
              <a:off x="3707" y="3894"/>
              <a:ext cx="1832" cy="1460"/>
            </a:xfrm>
            <a:custGeom>
              <a:avLst/>
              <a:gdLst/>
              <a:ahLst/>
              <a:cxnLst/>
              <a:rect l="l" t="t" r="r" b="b"/>
              <a:pathLst>
                <a:path w="1036" h="825" extrusionOk="0">
                  <a:moveTo>
                    <a:pt x="847" y="0"/>
                  </a:moveTo>
                  <a:cubicBezTo>
                    <a:pt x="946" y="0"/>
                    <a:pt x="946" y="0"/>
                    <a:pt x="946" y="0"/>
                  </a:cubicBezTo>
                  <a:cubicBezTo>
                    <a:pt x="995" y="0"/>
                    <a:pt x="1036" y="40"/>
                    <a:pt x="1036" y="90"/>
                  </a:cubicBezTo>
                  <a:cubicBezTo>
                    <a:pt x="1036" y="735"/>
                    <a:pt x="1036" y="735"/>
                    <a:pt x="1036" y="735"/>
                  </a:cubicBezTo>
                  <a:cubicBezTo>
                    <a:pt x="1036" y="785"/>
                    <a:pt x="995" y="825"/>
                    <a:pt x="946" y="825"/>
                  </a:cubicBezTo>
                  <a:cubicBezTo>
                    <a:pt x="90" y="825"/>
                    <a:pt x="90" y="825"/>
                    <a:pt x="90" y="825"/>
                  </a:cubicBezTo>
                  <a:cubicBezTo>
                    <a:pt x="41" y="825"/>
                    <a:pt x="0" y="785"/>
                    <a:pt x="0" y="735"/>
                  </a:cubicBezTo>
                  <a:cubicBezTo>
                    <a:pt x="0" y="90"/>
                    <a:pt x="0" y="90"/>
                    <a:pt x="0" y="90"/>
                  </a:cubicBezTo>
                  <a:cubicBezTo>
                    <a:pt x="0" y="40"/>
                    <a:pt x="41" y="0"/>
                    <a:pt x="90" y="0"/>
                  </a:cubicBezTo>
                  <a:cubicBezTo>
                    <a:pt x="197" y="0"/>
                    <a:pt x="197" y="0"/>
                    <a:pt x="197" y="0"/>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672" name="Google Shape;672;p165"/>
            <p:cNvCxnSpPr/>
            <p:nvPr/>
          </p:nvCxnSpPr>
          <p:spPr>
            <a:xfrm>
              <a:off x="3702" y="5074"/>
              <a:ext cx="1830" cy="0"/>
            </a:xfrm>
            <a:prstGeom prst="straightConnector1">
              <a:avLst/>
            </a:prstGeom>
            <a:noFill/>
            <a:ln w="19050" cap="flat" cmpd="sng">
              <a:solidFill>
                <a:schemeClr val="accent1"/>
              </a:solidFill>
              <a:prstDash val="solid"/>
              <a:miter lim="800000"/>
              <a:headEnd type="none" w="sm" len="sm"/>
              <a:tailEnd type="none" w="sm" len="sm"/>
            </a:ln>
          </p:spPr>
        </p:cxnSp>
        <p:cxnSp>
          <p:nvCxnSpPr>
            <p:cNvPr id="673" name="Google Shape;673;p165"/>
            <p:cNvCxnSpPr/>
            <p:nvPr/>
          </p:nvCxnSpPr>
          <p:spPr>
            <a:xfrm>
              <a:off x="4623" y="5348"/>
              <a:ext cx="0" cy="234"/>
            </a:xfrm>
            <a:prstGeom prst="straightConnector1">
              <a:avLst/>
            </a:prstGeom>
            <a:noFill/>
            <a:ln w="19050" cap="flat" cmpd="sng">
              <a:solidFill>
                <a:schemeClr val="accent1"/>
              </a:solidFill>
              <a:prstDash val="solid"/>
              <a:miter lim="800000"/>
              <a:headEnd type="none" w="sm" len="sm"/>
              <a:tailEnd type="none" w="sm" len="sm"/>
            </a:ln>
          </p:spPr>
        </p:cxnSp>
        <p:cxnSp>
          <p:nvCxnSpPr>
            <p:cNvPr id="674" name="Google Shape;674;p165"/>
            <p:cNvCxnSpPr/>
            <p:nvPr/>
          </p:nvCxnSpPr>
          <p:spPr>
            <a:xfrm>
              <a:off x="4039" y="5578"/>
              <a:ext cx="1170" cy="0"/>
            </a:xfrm>
            <a:prstGeom prst="straightConnector1">
              <a:avLst/>
            </a:prstGeom>
            <a:noFill/>
            <a:ln w="19050" cap="rnd" cmpd="sng">
              <a:solidFill>
                <a:schemeClr val="accent1"/>
              </a:solidFill>
              <a:prstDash val="solid"/>
              <a:round/>
              <a:headEnd type="none" w="sm" len="sm"/>
              <a:tailEnd type="none" w="sm" len="sm"/>
            </a:ln>
          </p:spPr>
        </p:cxnSp>
        <p:sp>
          <p:nvSpPr>
            <p:cNvPr id="675" name="Google Shape;675;p165"/>
            <p:cNvSpPr/>
            <p:nvPr/>
          </p:nvSpPr>
          <p:spPr>
            <a:xfrm>
              <a:off x="4055" y="3576"/>
              <a:ext cx="906" cy="1187"/>
            </a:xfrm>
            <a:custGeom>
              <a:avLst/>
              <a:gdLst/>
              <a:ahLst/>
              <a:cxnLst/>
              <a:rect l="l" t="t" r="r" b="b"/>
              <a:pathLst>
                <a:path w="512" h="671" extrusionOk="0">
                  <a:moveTo>
                    <a:pt x="512" y="559"/>
                  </a:moveTo>
                  <a:cubicBezTo>
                    <a:pt x="512" y="600"/>
                    <a:pt x="512" y="600"/>
                    <a:pt x="512" y="600"/>
                  </a:cubicBezTo>
                  <a:cubicBezTo>
                    <a:pt x="512" y="639"/>
                    <a:pt x="480" y="671"/>
                    <a:pt x="441" y="671"/>
                  </a:cubicBezTo>
                  <a:cubicBezTo>
                    <a:pt x="71" y="671"/>
                    <a:pt x="71" y="671"/>
                    <a:pt x="71" y="671"/>
                  </a:cubicBezTo>
                  <a:cubicBezTo>
                    <a:pt x="32" y="671"/>
                    <a:pt x="0" y="639"/>
                    <a:pt x="0" y="600"/>
                  </a:cubicBezTo>
                  <a:cubicBezTo>
                    <a:pt x="0" y="71"/>
                    <a:pt x="0" y="71"/>
                    <a:pt x="0" y="71"/>
                  </a:cubicBezTo>
                  <a:cubicBezTo>
                    <a:pt x="0" y="32"/>
                    <a:pt x="32" y="0"/>
                    <a:pt x="71" y="0"/>
                  </a:cubicBezTo>
                  <a:cubicBezTo>
                    <a:pt x="441" y="0"/>
                    <a:pt x="441" y="0"/>
                    <a:pt x="441" y="0"/>
                  </a:cubicBezTo>
                  <a:cubicBezTo>
                    <a:pt x="480" y="0"/>
                    <a:pt x="512" y="32"/>
                    <a:pt x="512" y="71"/>
                  </a:cubicBezTo>
                  <a:cubicBezTo>
                    <a:pt x="512" y="97"/>
                    <a:pt x="512" y="97"/>
                    <a:pt x="512" y="97"/>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76" name="Google Shape;676;p165"/>
            <p:cNvSpPr/>
            <p:nvPr/>
          </p:nvSpPr>
          <p:spPr>
            <a:xfrm>
              <a:off x="4208" y="3745"/>
              <a:ext cx="650" cy="881"/>
            </a:xfrm>
            <a:custGeom>
              <a:avLst/>
              <a:gdLst/>
              <a:ahLst/>
              <a:cxnLst/>
              <a:rect l="l" t="t" r="r" b="b"/>
              <a:pathLst>
                <a:path w="368" h="498" extrusionOk="0">
                  <a:moveTo>
                    <a:pt x="368" y="463"/>
                  </a:moveTo>
                  <a:cubicBezTo>
                    <a:pt x="368" y="482"/>
                    <a:pt x="353" y="498"/>
                    <a:pt x="334" y="498"/>
                  </a:cubicBezTo>
                  <a:cubicBezTo>
                    <a:pt x="35" y="498"/>
                    <a:pt x="35" y="498"/>
                    <a:pt x="35" y="498"/>
                  </a:cubicBezTo>
                  <a:cubicBezTo>
                    <a:pt x="16" y="498"/>
                    <a:pt x="0" y="482"/>
                    <a:pt x="0" y="463"/>
                  </a:cubicBezTo>
                  <a:cubicBezTo>
                    <a:pt x="0" y="34"/>
                    <a:pt x="0" y="34"/>
                    <a:pt x="0" y="34"/>
                  </a:cubicBezTo>
                  <a:cubicBezTo>
                    <a:pt x="0" y="15"/>
                    <a:pt x="16" y="0"/>
                    <a:pt x="35" y="0"/>
                  </a:cubicBezTo>
                  <a:cubicBezTo>
                    <a:pt x="334" y="0"/>
                    <a:pt x="334" y="0"/>
                    <a:pt x="334" y="0"/>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77" name="Google Shape;677;p165"/>
            <p:cNvSpPr/>
            <p:nvPr/>
          </p:nvSpPr>
          <p:spPr>
            <a:xfrm>
              <a:off x="4696" y="3744"/>
              <a:ext cx="505" cy="819"/>
            </a:xfrm>
            <a:custGeom>
              <a:avLst/>
              <a:gdLst/>
              <a:ahLst/>
              <a:cxnLst/>
              <a:rect l="l" t="t" r="r" b="b"/>
              <a:pathLst>
                <a:path w="286" h="463" extrusionOk="0">
                  <a:moveTo>
                    <a:pt x="257" y="463"/>
                  </a:moveTo>
                  <a:cubicBezTo>
                    <a:pt x="29" y="463"/>
                    <a:pt x="29" y="463"/>
                    <a:pt x="29" y="463"/>
                  </a:cubicBezTo>
                  <a:cubicBezTo>
                    <a:pt x="13" y="463"/>
                    <a:pt x="0" y="450"/>
                    <a:pt x="0" y="434"/>
                  </a:cubicBezTo>
                  <a:cubicBezTo>
                    <a:pt x="0" y="33"/>
                    <a:pt x="0" y="33"/>
                    <a:pt x="0" y="33"/>
                  </a:cubicBezTo>
                  <a:cubicBezTo>
                    <a:pt x="0" y="17"/>
                    <a:pt x="13" y="4"/>
                    <a:pt x="29" y="0"/>
                  </a:cubicBezTo>
                  <a:cubicBezTo>
                    <a:pt x="257" y="0"/>
                    <a:pt x="257" y="0"/>
                    <a:pt x="257" y="0"/>
                  </a:cubicBezTo>
                  <a:cubicBezTo>
                    <a:pt x="273" y="4"/>
                    <a:pt x="286" y="17"/>
                    <a:pt x="286" y="33"/>
                  </a:cubicBezTo>
                  <a:cubicBezTo>
                    <a:pt x="286" y="434"/>
                    <a:pt x="286" y="434"/>
                    <a:pt x="286" y="434"/>
                  </a:cubicBezTo>
                  <a:cubicBezTo>
                    <a:pt x="286" y="450"/>
                    <a:pt x="273" y="463"/>
                    <a:pt x="257" y="463"/>
                  </a:cubicBezTo>
                  <a:close/>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78" name="Google Shape;678;p165"/>
            <p:cNvSpPr/>
            <p:nvPr/>
          </p:nvSpPr>
          <p:spPr>
            <a:xfrm>
              <a:off x="4795" y="3860"/>
              <a:ext cx="307" cy="582"/>
            </a:xfrm>
            <a:custGeom>
              <a:avLst/>
              <a:gdLst/>
              <a:ahLst/>
              <a:cxnLst/>
              <a:rect l="l" t="t" r="r" b="b"/>
              <a:pathLst>
                <a:path w="174" h="329" extrusionOk="0">
                  <a:moveTo>
                    <a:pt x="156" y="329"/>
                  </a:moveTo>
                  <a:cubicBezTo>
                    <a:pt x="18" y="329"/>
                    <a:pt x="18" y="329"/>
                    <a:pt x="18" y="329"/>
                  </a:cubicBezTo>
                  <a:cubicBezTo>
                    <a:pt x="8" y="329"/>
                    <a:pt x="0" y="320"/>
                    <a:pt x="0" y="309"/>
                  </a:cubicBezTo>
                  <a:cubicBezTo>
                    <a:pt x="0" y="23"/>
                    <a:pt x="0" y="23"/>
                    <a:pt x="0" y="23"/>
                  </a:cubicBezTo>
                  <a:cubicBezTo>
                    <a:pt x="0" y="18"/>
                    <a:pt x="2" y="13"/>
                    <a:pt x="5" y="9"/>
                  </a:cubicBezTo>
                  <a:cubicBezTo>
                    <a:pt x="10" y="3"/>
                    <a:pt x="18" y="0"/>
                    <a:pt x="25" y="0"/>
                  </a:cubicBezTo>
                  <a:cubicBezTo>
                    <a:pt x="148" y="0"/>
                    <a:pt x="148" y="0"/>
                    <a:pt x="148" y="0"/>
                  </a:cubicBezTo>
                  <a:cubicBezTo>
                    <a:pt x="156" y="0"/>
                    <a:pt x="164" y="3"/>
                    <a:pt x="169" y="9"/>
                  </a:cubicBezTo>
                  <a:cubicBezTo>
                    <a:pt x="172" y="13"/>
                    <a:pt x="174" y="18"/>
                    <a:pt x="174" y="23"/>
                  </a:cubicBezTo>
                  <a:cubicBezTo>
                    <a:pt x="174" y="309"/>
                    <a:pt x="174" y="309"/>
                    <a:pt x="174" y="309"/>
                  </a:cubicBezTo>
                  <a:cubicBezTo>
                    <a:pt x="174" y="320"/>
                    <a:pt x="166" y="329"/>
                    <a:pt x="156" y="329"/>
                  </a:cubicBezTo>
                  <a:close/>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679" name="Google Shape;679;p165"/>
          <p:cNvGrpSpPr/>
          <p:nvPr/>
        </p:nvGrpSpPr>
        <p:grpSpPr>
          <a:xfrm>
            <a:off x="677636" y="2634925"/>
            <a:ext cx="424876" cy="394098"/>
            <a:chOff x="3882" y="3344"/>
            <a:chExt cx="1836" cy="1703"/>
          </a:xfrm>
        </p:grpSpPr>
        <p:sp>
          <p:nvSpPr>
            <p:cNvPr id="680" name="Google Shape;680;p165"/>
            <p:cNvSpPr/>
            <p:nvPr/>
          </p:nvSpPr>
          <p:spPr>
            <a:xfrm>
              <a:off x="3889" y="3344"/>
              <a:ext cx="1829" cy="1461"/>
            </a:xfrm>
            <a:custGeom>
              <a:avLst/>
              <a:gdLst/>
              <a:ahLst/>
              <a:cxnLst/>
              <a:rect l="l" t="t" r="r" b="b"/>
              <a:pathLst>
                <a:path w="1035" h="825" extrusionOk="0">
                  <a:moveTo>
                    <a:pt x="945" y="825"/>
                  </a:moveTo>
                  <a:cubicBezTo>
                    <a:pt x="90" y="825"/>
                    <a:pt x="90" y="825"/>
                    <a:pt x="90" y="825"/>
                  </a:cubicBezTo>
                  <a:cubicBezTo>
                    <a:pt x="40" y="825"/>
                    <a:pt x="0" y="785"/>
                    <a:pt x="0" y="735"/>
                  </a:cubicBezTo>
                  <a:cubicBezTo>
                    <a:pt x="0" y="90"/>
                    <a:pt x="0" y="90"/>
                    <a:pt x="0" y="90"/>
                  </a:cubicBezTo>
                  <a:cubicBezTo>
                    <a:pt x="0" y="40"/>
                    <a:pt x="40" y="0"/>
                    <a:pt x="90" y="0"/>
                  </a:cubicBezTo>
                  <a:cubicBezTo>
                    <a:pt x="189" y="0"/>
                    <a:pt x="189" y="0"/>
                    <a:pt x="189" y="0"/>
                  </a:cubicBezTo>
                  <a:cubicBezTo>
                    <a:pt x="490" y="0"/>
                    <a:pt x="490" y="0"/>
                    <a:pt x="490" y="0"/>
                  </a:cubicBezTo>
                  <a:cubicBezTo>
                    <a:pt x="855" y="0"/>
                    <a:pt x="855" y="0"/>
                    <a:pt x="855" y="0"/>
                  </a:cubicBezTo>
                  <a:cubicBezTo>
                    <a:pt x="945" y="0"/>
                    <a:pt x="945" y="0"/>
                    <a:pt x="945" y="0"/>
                  </a:cubicBezTo>
                  <a:cubicBezTo>
                    <a:pt x="995" y="0"/>
                    <a:pt x="1035" y="40"/>
                    <a:pt x="1035" y="90"/>
                  </a:cubicBezTo>
                  <a:cubicBezTo>
                    <a:pt x="1035" y="735"/>
                    <a:pt x="1035" y="735"/>
                    <a:pt x="1035" y="735"/>
                  </a:cubicBezTo>
                  <a:cubicBezTo>
                    <a:pt x="1035" y="785"/>
                    <a:pt x="995" y="825"/>
                    <a:pt x="945" y="825"/>
                  </a:cubicBezTo>
                  <a:close/>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681" name="Google Shape;681;p165"/>
            <p:cNvCxnSpPr/>
            <p:nvPr/>
          </p:nvCxnSpPr>
          <p:spPr>
            <a:xfrm>
              <a:off x="3882" y="4525"/>
              <a:ext cx="1831" cy="0"/>
            </a:xfrm>
            <a:prstGeom prst="straightConnector1">
              <a:avLst/>
            </a:prstGeom>
            <a:noFill/>
            <a:ln w="19050" cap="flat" cmpd="sng">
              <a:solidFill>
                <a:schemeClr val="accent1"/>
              </a:solidFill>
              <a:prstDash val="solid"/>
              <a:miter lim="800000"/>
              <a:headEnd type="none" w="sm" len="sm"/>
              <a:tailEnd type="none" w="sm" len="sm"/>
            </a:ln>
          </p:spPr>
        </p:cxnSp>
        <p:cxnSp>
          <p:nvCxnSpPr>
            <p:cNvPr id="682" name="Google Shape;682;p165"/>
            <p:cNvCxnSpPr/>
            <p:nvPr/>
          </p:nvCxnSpPr>
          <p:spPr>
            <a:xfrm>
              <a:off x="4804" y="4814"/>
              <a:ext cx="0" cy="233"/>
            </a:xfrm>
            <a:prstGeom prst="straightConnector1">
              <a:avLst/>
            </a:prstGeom>
            <a:noFill/>
            <a:ln w="19050" cap="flat" cmpd="sng">
              <a:solidFill>
                <a:schemeClr val="accent1"/>
              </a:solidFill>
              <a:prstDash val="solid"/>
              <a:miter lim="800000"/>
              <a:headEnd type="none" w="sm" len="sm"/>
              <a:tailEnd type="none" w="sm" len="sm"/>
            </a:ln>
          </p:spPr>
        </p:cxnSp>
        <p:cxnSp>
          <p:nvCxnSpPr>
            <p:cNvPr id="683" name="Google Shape;683;p165"/>
            <p:cNvCxnSpPr/>
            <p:nvPr/>
          </p:nvCxnSpPr>
          <p:spPr>
            <a:xfrm>
              <a:off x="4219" y="5030"/>
              <a:ext cx="1169" cy="0"/>
            </a:xfrm>
            <a:prstGeom prst="straightConnector1">
              <a:avLst/>
            </a:prstGeom>
            <a:noFill/>
            <a:ln w="19050" cap="rnd" cmpd="sng">
              <a:solidFill>
                <a:schemeClr val="accent1"/>
              </a:solidFill>
              <a:prstDash val="solid"/>
              <a:round/>
              <a:headEnd type="none" w="sm" len="sm"/>
              <a:tailEnd type="none" w="sm" len="sm"/>
            </a:ln>
          </p:spPr>
        </p:cxnSp>
      </p:grpSp>
      <p:grpSp>
        <p:nvGrpSpPr>
          <p:cNvPr id="684" name="Google Shape;684;p165"/>
          <p:cNvGrpSpPr/>
          <p:nvPr/>
        </p:nvGrpSpPr>
        <p:grpSpPr>
          <a:xfrm>
            <a:off x="6507466" y="2619760"/>
            <a:ext cx="351830" cy="409263"/>
            <a:chOff x="-3132" y="1496"/>
            <a:chExt cx="1752" cy="2038"/>
          </a:xfrm>
        </p:grpSpPr>
        <p:sp>
          <p:nvSpPr>
            <p:cNvPr id="685" name="Google Shape;685;p165"/>
            <p:cNvSpPr/>
            <p:nvPr/>
          </p:nvSpPr>
          <p:spPr>
            <a:xfrm>
              <a:off x="-3132" y="1496"/>
              <a:ext cx="1752" cy="2038"/>
            </a:xfrm>
            <a:custGeom>
              <a:avLst/>
              <a:gdLst/>
              <a:ahLst/>
              <a:cxnLst/>
              <a:rect l="l" t="t" r="r" b="b"/>
              <a:pathLst>
                <a:path w="991" h="1152" extrusionOk="0">
                  <a:moveTo>
                    <a:pt x="728" y="626"/>
                  </a:moveTo>
                  <a:cubicBezTo>
                    <a:pt x="263" y="626"/>
                    <a:pt x="263" y="626"/>
                    <a:pt x="263" y="626"/>
                  </a:cubicBezTo>
                  <a:cubicBezTo>
                    <a:pt x="118" y="626"/>
                    <a:pt x="0" y="743"/>
                    <a:pt x="0" y="888"/>
                  </a:cubicBezTo>
                  <a:cubicBezTo>
                    <a:pt x="0" y="1032"/>
                    <a:pt x="118" y="1152"/>
                    <a:pt x="263" y="1152"/>
                  </a:cubicBezTo>
                  <a:cubicBezTo>
                    <a:pt x="728" y="1152"/>
                    <a:pt x="728" y="1152"/>
                    <a:pt x="728" y="1152"/>
                  </a:cubicBezTo>
                  <a:cubicBezTo>
                    <a:pt x="873" y="1152"/>
                    <a:pt x="991" y="1035"/>
                    <a:pt x="991" y="888"/>
                  </a:cubicBezTo>
                  <a:cubicBezTo>
                    <a:pt x="991" y="743"/>
                    <a:pt x="873" y="626"/>
                    <a:pt x="728" y="626"/>
                  </a:cubicBezTo>
                  <a:close/>
                  <a:moveTo>
                    <a:pt x="728" y="0"/>
                  </a:moveTo>
                  <a:cubicBezTo>
                    <a:pt x="263" y="0"/>
                    <a:pt x="263" y="0"/>
                    <a:pt x="263" y="0"/>
                  </a:cubicBezTo>
                  <a:cubicBezTo>
                    <a:pt x="118" y="0"/>
                    <a:pt x="0" y="118"/>
                    <a:pt x="0" y="262"/>
                  </a:cubicBezTo>
                  <a:cubicBezTo>
                    <a:pt x="0" y="406"/>
                    <a:pt x="118" y="524"/>
                    <a:pt x="263" y="524"/>
                  </a:cubicBezTo>
                  <a:cubicBezTo>
                    <a:pt x="728" y="524"/>
                    <a:pt x="728" y="524"/>
                    <a:pt x="728" y="524"/>
                  </a:cubicBezTo>
                  <a:cubicBezTo>
                    <a:pt x="873" y="524"/>
                    <a:pt x="991" y="406"/>
                    <a:pt x="991" y="262"/>
                  </a:cubicBezTo>
                  <a:cubicBezTo>
                    <a:pt x="991" y="118"/>
                    <a:pt x="873" y="0"/>
                    <a:pt x="728" y="0"/>
                  </a:cubicBezTo>
                  <a:close/>
                </a:path>
              </a:pathLst>
            </a:custGeom>
            <a:noFill/>
            <a:ln w="19050" cap="flat" cmpd="sng">
              <a:solidFill>
                <a:srgbClr val="29B5E8"/>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86" name="Google Shape;686;p165"/>
            <p:cNvSpPr/>
            <p:nvPr/>
          </p:nvSpPr>
          <p:spPr>
            <a:xfrm>
              <a:off x="-2929" y="1705"/>
              <a:ext cx="1325" cy="1616"/>
            </a:xfrm>
            <a:custGeom>
              <a:avLst/>
              <a:gdLst/>
              <a:ahLst/>
              <a:cxnLst/>
              <a:rect l="l" t="t" r="r" b="b"/>
              <a:pathLst>
                <a:path w="749" h="914" extrusionOk="0">
                  <a:moveTo>
                    <a:pt x="604" y="914"/>
                  </a:moveTo>
                  <a:cubicBezTo>
                    <a:pt x="526" y="914"/>
                    <a:pt x="462" y="848"/>
                    <a:pt x="462" y="770"/>
                  </a:cubicBezTo>
                  <a:cubicBezTo>
                    <a:pt x="462" y="691"/>
                    <a:pt x="526" y="628"/>
                    <a:pt x="604" y="628"/>
                  </a:cubicBezTo>
                  <a:cubicBezTo>
                    <a:pt x="683" y="628"/>
                    <a:pt x="749" y="691"/>
                    <a:pt x="749" y="770"/>
                  </a:cubicBezTo>
                  <a:cubicBezTo>
                    <a:pt x="749" y="848"/>
                    <a:pt x="686" y="914"/>
                    <a:pt x="604" y="914"/>
                  </a:cubicBezTo>
                  <a:close/>
                  <a:moveTo>
                    <a:pt x="145" y="285"/>
                  </a:moveTo>
                  <a:cubicBezTo>
                    <a:pt x="67" y="285"/>
                    <a:pt x="0" y="222"/>
                    <a:pt x="0" y="144"/>
                  </a:cubicBezTo>
                  <a:cubicBezTo>
                    <a:pt x="0" y="66"/>
                    <a:pt x="67" y="0"/>
                    <a:pt x="145" y="0"/>
                  </a:cubicBezTo>
                  <a:cubicBezTo>
                    <a:pt x="224" y="0"/>
                    <a:pt x="287" y="66"/>
                    <a:pt x="287" y="144"/>
                  </a:cubicBezTo>
                  <a:cubicBezTo>
                    <a:pt x="287" y="222"/>
                    <a:pt x="224" y="285"/>
                    <a:pt x="145" y="285"/>
                  </a:cubicBezTo>
                  <a:close/>
                </a:path>
              </a:pathLst>
            </a:custGeom>
            <a:noFill/>
            <a:ln w="19050" cap="flat" cmpd="sng">
              <a:solidFill>
                <a:srgbClr val="29B5E8"/>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687" name="Google Shape;687;p165"/>
          <p:cNvGrpSpPr/>
          <p:nvPr/>
        </p:nvGrpSpPr>
        <p:grpSpPr>
          <a:xfrm>
            <a:off x="3450128" y="3530084"/>
            <a:ext cx="386386" cy="303093"/>
            <a:chOff x="4614689" y="4481841"/>
            <a:chExt cx="515181" cy="404124"/>
          </a:xfrm>
        </p:grpSpPr>
        <p:grpSp>
          <p:nvGrpSpPr>
            <p:cNvPr id="688" name="Google Shape;688;p165"/>
            <p:cNvGrpSpPr/>
            <p:nvPr/>
          </p:nvGrpSpPr>
          <p:grpSpPr>
            <a:xfrm>
              <a:off x="4665947" y="4567798"/>
              <a:ext cx="372779" cy="296295"/>
              <a:chOff x="10295689" y="4155946"/>
              <a:chExt cx="281940" cy="234896"/>
            </a:xfrm>
          </p:grpSpPr>
          <p:sp>
            <p:nvSpPr>
              <p:cNvPr id="689" name="Google Shape;689;p165"/>
              <p:cNvSpPr/>
              <p:nvPr/>
            </p:nvSpPr>
            <p:spPr>
              <a:xfrm>
                <a:off x="10470660" y="4155946"/>
                <a:ext cx="106969" cy="139060"/>
              </a:xfrm>
              <a:custGeom>
                <a:avLst/>
                <a:gdLst/>
                <a:ahLst/>
                <a:cxnLst/>
                <a:rect l="l" t="t" r="r" b="b"/>
                <a:pathLst>
                  <a:path w="90" h="117" extrusionOk="0">
                    <a:moveTo>
                      <a:pt x="0" y="117"/>
                    </a:moveTo>
                    <a:lnTo>
                      <a:pt x="25" y="44"/>
                    </a:lnTo>
                    <a:lnTo>
                      <a:pt x="69" y="66"/>
                    </a:lnTo>
                    <a:lnTo>
                      <a:pt x="90" y="0"/>
                    </a:ln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65"/>
              <p:cNvSpPr/>
              <p:nvPr/>
            </p:nvSpPr>
            <p:spPr>
              <a:xfrm rot="2895180">
                <a:off x="10329692" y="4235113"/>
                <a:ext cx="106968" cy="139059"/>
              </a:xfrm>
              <a:custGeom>
                <a:avLst/>
                <a:gdLst/>
                <a:ahLst/>
                <a:cxnLst/>
                <a:rect l="l" t="t" r="r" b="b"/>
                <a:pathLst>
                  <a:path w="90" h="117" extrusionOk="0">
                    <a:moveTo>
                      <a:pt x="0" y="117"/>
                    </a:moveTo>
                    <a:lnTo>
                      <a:pt x="25" y="44"/>
                    </a:lnTo>
                    <a:lnTo>
                      <a:pt x="69" y="66"/>
                    </a:lnTo>
                    <a:lnTo>
                      <a:pt x="90" y="0"/>
                    </a:ln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1" name="Google Shape;691;p165"/>
            <p:cNvSpPr/>
            <p:nvPr/>
          </p:nvSpPr>
          <p:spPr>
            <a:xfrm>
              <a:off x="4614689" y="4481841"/>
              <a:ext cx="515181" cy="404124"/>
            </a:xfrm>
            <a:custGeom>
              <a:avLst/>
              <a:gdLst/>
              <a:ahLst/>
              <a:cxnLst/>
              <a:rect l="l" t="t" r="r" b="b"/>
              <a:pathLst>
                <a:path w="92" h="72" extrusionOk="0">
                  <a:moveTo>
                    <a:pt x="92" y="64"/>
                  </a:moveTo>
                  <a:cubicBezTo>
                    <a:pt x="92" y="68"/>
                    <a:pt x="88" y="72"/>
                    <a:pt x="84" y="72"/>
                  </a:cubicBezTo>
                  <a:cubicBezTo>
                    <a:pt x="8" y="72"/>
                    <a:pt x="8" y="72"/>
                    <a:pt x="8" y="72"/>
                  </a:cubicBezTo>
                  <a:cubicBezTo>
                    <a:pt x="4" y="72"/>
                    <a:pt x="0" y="68"/>
                    <a:pt x="0" y="64"/>
                  </a:cubicBezTo>
                  <a:cubicBezTo>
                    <a:pt x="0" y="8"/>
                    <a:pt x="0" y="8"/>
                    <a:pt x="0" y="8"/>
                  </a:cubicBezTo>
                  <a:cubicBezTo>
                    <a:pt x="0" y="4"/>
                    <a:pt x="4" y="0"/>
                    <a:pt x="8" y="0"/>
                  </a:cubicBezTo>
                  <a:cubicBezTo>
                    <a:pt x="84" y="0"/>
                    <a:pt x="84" y="0"/>
                    <a:pt x="84" y="0"/>
                  </a:cubicBezTo>
                  <a:cubicBezTo>
                    <a:pt x="88" y="0"/>
                    <a:pt x="92" y="4"/>
                    <a:pt x="92" y="8"/>
                  </a:cubicBezTo>
                  <a:lnTo>
                    <a:pt x="92" y="64"/>
                  </a:lnTo>
                  <a:close/>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692" name="Google Shape;692;p165"/>
          <p:cNvGrpSpPr/>
          <p:nvPr/>
        </p:nvGrpSpPr>
        <p:grpSpPr>
          <a:xfrm>
            <a:off x="7992024" y="3442652"/>
            <a:ext cx="407446" cy="390525"/>
            <a:chOff x="10666412" y="4425950"/>
            <a:chExt cx="543261" cy="520700"/>
          </a:xfrm>
        </p:grpSpPr>
        <p:sp>
          <p:nvSpPr>
            <p:cNvPr id="693" name="Google Shape;693;p165"/>
            <p:cNvSpPr/>
            <p:nvPr/>
          </p:nvSpPr>
          <p:spPr>
            <a:xfrm>
              <a:off x="10666412" y="4425950"/>
              <a:ext cx="543261" cy="520700"/>
            </a:xfrm>
            <a:custGeom>
              <a:avLst/>
              <a:gdLst/>
              <a:ahLst/>
              <a:cxnLst/>
              <a:rect l="l" t="t" r="r" b="b"/>
              <a:pathLst>
                <a:path w="1363" h="1305" extrusionOk="0">
                  <a:moveTo>
                    <a:pt x="1293" y="0"/>
                  </a:moveTo>
                  <a:cubicBezTo>
                    <a:pt x="68" y="0"/>
                    <a:pt x="68" y="0"/>
                    <a:pt x="68" y="0"/>
                  </a:cubicBezTo>
                  <a:cubicBezTo>
                    <a:pt x="30" y="0"/>
                    <a:pt x="0" y="31"/>
                    <a:pt x="0" y="69"/>
                  </a:cubicBezTo>
                  <a:cubicBezTo>
                    <a:pt x="0" y="890"/>
                    <a:pt x="0" y="890"/>
                    <a:pt x="0" y="890"/>
                  </a:cubicBezTo>
                  <a:cubicBezTo>
                    <a:pt x="0" y="930"/>
                    <a:pt x="30" y="960"/>
                    <a:pt x="68" y="960"/>
                  </a:cubicBezTo>
                  <a:cubicBezTo>
                    <a:pt x="408" y="960"/>
                    <a:pt x="408" y="960"/>
                    <a:pt x="408" y="960"/>
                  </a:cubicBezTo>
                  <a:cubicBezTo>
                    <a:pt x="408" y="1231"/>
                    <a:pt x="408" y="1231"/>
                    <a:pt x="408" y="1231"/>
                  </a:cubicBezTo>
                  <a:cubicBezTo>
                    <a:pt x="408" y="1257"/>
                    <a:pt x="425" y="1284"/>
                    <a:pt x="451" y="1297"/>
                  </a:cubicBezTo>
                  <a:cubicBezTo>
                    <a:pt x="476" y="1305"/>
                    <a:pt x="507" y="1302"/>
                    <a:pt x="524" y="1284"/>
                  </a:cubicBezTo>
                  <a:cubicBezTo>
                    <a:pt x="847" y="960"/>
                    <a:pt x="847" y="960"/>
                    <a:pt x="847" y="960"/>
                  </a:cubicBezTo>
                  <a:cubicBezTo>
                    <a:pt x="1293" y="960"/>
                    <a:pt x="1293" y="960"/>
                    <a:pt x="1293" y="960"/>
                  </a:cubicBezTo>
                  <a:cubicBezTo>
                    <a:pt x="1333" y="960"/>
                    <a:pt x="1363" y="930"/>
                    <a:pt x="1363" y="890"/>
                  </a:cubicBezTo>
                  <a:cubicBezTo>
                    <a:pt x="1363" y="69"/>
                    <a:pt x="1363" y="69"/>
                    <a:pt x="1363" y="69"/>
                  </a:cubicBezTo>
                  <a:cubicBezTo>
                    <a:pt x="1359" y="31"/>
                    <a:pt x="1328" y="0"/>
                    <a:pt x="1293" y="0"/>
                  </a:cubicBezTo>
                  <a:close/>
                </a:path>
              </a:pathLst>
            </a:custGeom>
            <a:noFill/>
            <a:ln w="19050" cap="flat" cmpd="sng">
              <a:solidFill>
                <a:srgbClr val="29B5E8"/>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694" name="Google Shape;694;p165"/>
            <p:cNvCxnSpPr/>
            <p:nvPr/>
          </p:nvCxnSpPr>
          <p:spPr>
            <a:xfrm>
              <a:off x="10768013" y="4567238"/>
              <a:ext cx="340519" cy="0"/>
            </a:xfrm>
            <a:prstGeom prst="straightConnector1">
              <a:avLst/>
            </a:prstGeom>
            <a:noFill/>
            <a:ln w="19050" cap="rnd" cmpd="sng">
              <a:solidFill>
                <a:schemeClr val="accent1"/>
              </a:solidFill>
              <a:prstDash val="solid"/>
              <a:round/>
              <a:headEnd type="none" w="sm" len="sm"/>
              <a:tailEnd type="none" w="sm" len="sm"/>
            </a:ln>
          </p:spPr>
        </p:cxnSp>
        <p:cxnSp>
          <p:nvCxnSpPr>
            <p:cNvPr id="695" name="Google Shape;695;p165"/>
            <p:cNvCxnSpPr/>
            <p:nvPr/>
          </p:nvCxnSpPr>
          <p:spPr>
            <a:xfrm>
              <a:off x="10768013" y="4650581"/>
              <a:ext cx="261937" cy="0"/>
            </a:xfrm>
            <a:prstGeom prst="straightConnector1">
              <a:avLst/>
            </a:prstGeom>
            <a:noFill/>
            <a:ln w="19050" cap="rnd" cmpd="sng">
              <a:solidFill>
                <a:schemeClr val="accent1"/>
              </a:solidFill>
              <a:prstDash val="solid"/>
              <a:round/>
              <a:headEnd type="none" w="sm" len="sm"/>
              <a:tailEnd type="none" w="sm" len="sm"/>
            </a:ln>
          </p:spPr>
        </p:cxnSp>
      </p:grpSp>
      <p:grpSp>
        <p:nvGrpSpPr>
          <p:cNvPr id="696" name="Google Shape;696;p165"/>
          <p:cNvGrpSpPr/>
          <p:nvPr/>
        </p:nvGrpSpPr>
        <p:grpSpPr>
          <a:xfrm>
            <a:off x="7310398" y="3540282"/>
            <a:ext cx="286026" cy="292895"/>
            <a:chOff x="9753598" y="4495800"/>
            <a:chExt cx="381368" cy="390527"/>
          </a:xfrm>
        </p:grpSpPr>
        <p:sp>
          <p:nvSpPr>
            <p:cNvPr id="697" name="Google Shape;697;p165"/>
            <p:cNvSpPr/>
            <p:nvPr/>
          </p:nvSpPr>
          <p:spPr>
            <a:xfrm>
              <a:off x="9753598" y="4495800"/>
              <a:ext cx="381368" cy="390527"/>
            </a:xfrm>
            <a:custGeom>
              <a:avLst/>
              <a:gdLst/>
              <a:ahLst/>
              <a:cxnLst/>
              <a:rect l="l" t="t" r="r" b="b"/>
              <a:pathLst>
                <a:path w="1163" h="1192" extrusionOk="0">
                  <a:moveTo>
                    <a:pt x="1043" y="0"/>
                  </a:moveTo>
                  <a:cubicBezTo>
                    <a:pt x="120" y="0"/>
                    <a:pt x="120" y="0"/>
                    <a:pt x="120" y="0"/>
                  </a:cubicBezTo>
                  <a:cubicBezTo>
                    <a:pt x="55" y="0"/>
                    <a:pt x="0" y="56"/>
                    <a:pt x="0" y="123"/>
                  </a:cubicBezTo>
                  <a:cubicBezTo>
                    <a:pt x="0" y="1069"/>
                    <a:pt x="0" y="1069"/>
                    <a:pt x="0" y="1069"/>
                  </a:cubicBezTo>
                  <a:cubicBezTo>
                    <a:pt x="0" y="1135"/>
                    <a:pt x="55" y="1192"/>
                    <a:pt x="120" y="1192"/>
                  </a:cubicBezTo>
                  <a:cubicBezTo>
                    <a:pt x="1043" y="1192"/>
                    <a:pt x="1043" y="1192"/>
                    <a:pt x="1043" y="1192"/>
                  </a:cubicBezTo>
                  <a:cubicBezTo>
                    <a:pt x="1108" y="1192"/>
                    <a:pt x="1163" y="1135"/>
                    <a:pt x="1163" y="1069"/>
                  </a:cubicBezTo>
                  <a:cubicBezTo>
                    <a:pt x="1163" y="123"/>
                    <a:pt x="1163" y="123"/>
                    <a:pt x="1163" y="123"/>
                  </a:cubicBezTo>
                  <a:cubicBezTo>
                    <a:pt x="1163" y="56"/>
                    <a:pt x="1108" y="0"/>
                    <a:pt x="1043" y="0"/>
                  </a:cubicBezTo>
                  <a:close/>
                </a:path>
              </a:pathLst>
            </a:custGeom>
            <a:noFill/>
            <a:ln w="19050" cap="flat" cmpd="sng">
              <a:solidFill>
                <a:srgbClr val="29B5E8"/>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98" name="Google Shape;698;p165"/>
            <p:cNvSpPr/>
            <p:nvPr/>
          </p:nvSpPr>
          <p:spPr>
            <a:xfrm>
              <a:off x="9835361" y="4580328"/>
              <a:ext cx="75401" cy="120260"/>
            </a:xfrm>
            <a:custGeom>
              <a:avLst/>
              <a:gdLst/>
              <a:ahLst/>
              <a:cxnLst/>
              <a:rect l="l" t="t" r="r" b="b"/>
              <a:pathLst>
                <a:path w="237" h="378" extrusionOk="0">
                  <a:moveTo>
                    <a:pt x="0" y="0"/>
                  </a:moveTo>
                  <a:lnTo>
                    <a:pt x="237" y="194"/>
                  </a:lnTo>
                  <a:lnTo>
                    <a:pt x="0" y="378"/>
                  </a:lnTo>
                </a:path>
              </a:pathLst>
            </a:custGeom>
            <a:noFill/>
            <a:ln w="19050" cap="rnd" cmpd="sng">
              <a:solidFill>
                <a:srgbClr val="29B5E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699" name="Google Shape;699;p165"/>
            <p:cNvCxnSpPr/>
            <p:nvPr/>
          </p:nvCxnSpPr>
          <p:spPr>
            <a:xfrm>
              <a:off x="9914731" y="4742656"/>
              <a:ext cx="124619" cy="0"/>
            </a:xfrm>
            <a:prstGeom prst="straightConnector1">
              <a:avLst/>
            </a:prstGeom>
            <a:noFill/>
            <a:ln w="19050" cap="rnd" cmpd="sng">
              <a:solidFill>
                <a:srgbClr val="29B5E8"/>
              </a:solidFill>
              <a:prstDash val="solid"/>
              <a:round/>
              <a:headEnd type="none" w="sm" len="sm"/>
              <a:tailEnd type="none" w="sm" len="sm"/>
            </a:ln>
          </p:spPr>
        </p:cxnSp>
      </p:grpSp>
      <p:grpSp>
        <p:nvGrpSpPr>
          <p:cNvPr id="700" name="Google Shape;700;p165"/>
          <p:cNvGrpSpPr/>
          <p:nvPr/>
        </p:nvGrpSpPr>
        <p:grpSpPr>
          <a:xfrm>
            <a:off x="7247434" y="1858164"/>
            <a:ext cx="411956" cy="412044"/>
            <a:chOff x="9680575" y="2382720"/>
            <a:chExt cx="549274" cy="549392"/>
          </a:xfrm>
        </p:grpSpPr>
        <p:sp>
          <p:nvSpPr>
            <p:cNvPr id="701" name="Google Shape;701;p165"/>
            <p:cNvSpPr/>
            <p:nvPr/>
          </p:nvSpPr>
          <p:spPr>
            <a:xfrm>
              <a:off x="9680575" y="2382720"/>
              <a:ext cx="549274" cy="549392"/>
            </a:xfrm>
            <a:custGeom>
              <a:avLst/>
              <a:gdLst/>
              <a:ahLst/>
              <a:cxnLst/>
              <a:rect l="l" t="t" r="r" b="b"/>
              <a:pathLst>
                <a:path w="11299" h="11300" extrusionOk="0">
                  <a:moveTo>
                    <a:pt x="9290" y="2010"/>
                  </a:moveTo>
                  <a:cubicBezTo>
                    <a:pt x="7279" y="0"/>
                    <a:pt x="4020" y="0"/>
                    <a:pt x="2010" y="2010"/>
                  </a:cubicBezTo>
                  <a:cubicBezTo>
                    <a:pt x="0" y="4020"/>
                    <a:pt x="0" y="7280"/>
                    <a:pt x="2010" y="9290"/>
                  </a:cubicBezTo>
                  <a:cubicBezTo>
                    <a:pt x="4020" y="11300"/>
                    <a:pt x="7279" y="11300"/>
                    <a:pt x="9290" y="9290"/>
                  </a:cubicBezTo>
                  <a:cubicBezTo>
                    <a:pt x="11299" y="7280"/>
                    <a:pt x="11299" y="4020"/>
                    <a:pt x="9290" y="2010"/>
                  </a:cubicBezTo>
                  <a:close/>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sp>
          <p:nvSpPr>
            <p:cNvPr id="702" name="Google Shape;702;p165"/>
            <p:cNvSpPr/>
            <p:nvPr/>
          </p:nvSpPr>
          <p:spPr>
            <a:xfrm>
              <a:off x="9820274" y="2571749"/>
              <a:ext cx="276225" cy="202406"/>
            </a:xfrm>
            <a:custGeom>
              <a:avLst/>
              <a:gdLst/>
              <a:ahLst/>
              <a:cxnLst/>
              <a:rect l="l" t="t" r="r" b="b"/>
              <a:pathLst>
                <a:path w="276225" h="202406" extrusionOk="0">
                  <a:moveTo>
                    <a:pt x="0" y="102394"/>
                  </a:moveTo>
                  <a:lnTo>
                    <a:pt x="100013" y="202406"/>
                  </a:lnTo>
                  <a:lnTo>
                    <a:pt x="276225" y="0"/>
                  </a:ln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grpSp>
      <p:grpSp>
        <p:nvGrpSpPr>
          <p:cNvPr id="703" name="Google Shape;703;p165"/>
          <p:cNvGrpSpPr/>
          <p:nvPr/>
        </p:nvGrpSpPr>
        <p:grpSpPr>
          <a:xfrm>
            <a:off x="7254427" y="2718865"/>
            <a:ext cx="397969" cy="310158"/>
            <a:chOff x="9700421" y="3386138"/>
            <a:chExt cx="530626" cy="413544"/>
          </a:xfrm>
        </p:grpSpPr>
        <p:grpSp>
          <p:nvGrpSpPr>
            <p:cNvPr id="704" name="Google Shape;704;p165"/>
            <p:cNvGrpSpPr/>
            <p:nvPr/>
          </p:nvGrpSpPr>
          <p:grpSpPr>
            <a:xfrm>
              <a:off x="9700421" y="3386138"/>
              <a:ext cx="530626" cy="413544"/>
              <a:chOff x="9652796" y="3352801"/>
              <a:chExt cx="530626" cy="463549"/>
            </a:xfrm>
          </p:grpSpPr>
          <p:sp>
            <p:nvSpPr>
              <p:cNvPr id="705" name="Google Shape;705;p165"/>
              <p:cNvSpPr/>
              <p:nvPr/>
            </p:nvSpPr>
            <p:spPr>
              <a:xfrm>
                <a:off x="9652796" y="3352801"/>
                <a:ext cx="90094" cy="463549"/>
              </a:xfrm>
              <a:custGeom>
                <a:avLst/>
                <a:gdLst/>
                <a:ahLst/>
                <a:cxnLst/>
                <a:rect l="l" t="t" r="r" b="b"/>
                <a:pathLst>
                  <a:path w="274" h="1424" extrusionOk="0">
                    <a:moveTo>
                      <a:pt x="274" y="1424"/>
                    </a:moveTo>
                    <a:cubicBezTo>
                      <a:pt x="246" y="1424"/>
                      <a:pt x="204" y="1414"/>
                      <a:pt x="178" y="1393"/>
                    </a:cubicBezTo>
                    <a:cubicBezTo>
                      <a:pt x="178" y="1392"/>
                      <a:pt x="177" y="1392"/>
                      <a:pt x="176" y="1392"/>
                    </a:cubicBezTo>
                    <a:cubicBezTo>
                      <a:pt x="149" y="1375"/>
                      <a:pt x="134" y="1343"/>
                      <a:pt x="134" y="1303"/>
                    </a:cubicBezTo>
                    <a:cubicBezTo>
                      <a:pt x="134" y="939"/>
                      <a:pt x="134" y="939"/>
                      <a:pt x="134" y="939"/>
                    </a:cubicBezTo>
                    <a:cubicBezTo>
                      <a:pt x="134" y="854"/>
                      <a:pt x="107" y="790"/>
                      <a:pt x="51" y="746"/>
                    </a:cubicBezTo>
                    <a:cubicBezTo>
                      <a:pt x="36" y="730"/>
                      <a:pt x="18" y="720"/>
                      <a:pt x="0" y="712"/>
                    </a:cubicBezTo>
                    <a:cubicBezTo>
                      <a:pt x="18" y="703"/>
                      <a:pt x="36" y="693"/>
                      <a:pt x="51" y="678"/>
                    </a:cubicBezTo>
                    <a:cubicBezTo>
                      <a:pt x="107" y="633"/>
                      <a:pt x="134" y="570"/>
                      <a:pt x="134" y="484"/>
                    </a:cubicBezTo>
                    <a:cubicBezTo>
                      <a:pt x="134" y="121"/>
                      <a:pt x="134" y="121"/>
                      <a:pt x="134" y="121"/>
                    </a:cubicBezTo>
                    <a:cubicBezTo>
                      <a:pt x="134" y="82"/>
                      <a:pt x="148" y="50"/>
                      <a:pt x="177" y="26"/>
                    </a:cubicBezTo>
                    <a:cubicBezTo>
                      <a:pt x="202" y="11"/>
                      <a:pt x="243" y="0"/>
                      <a:pt x="274" y="0"/>
                    </a:cubicBezTo>
                  </a:path>
                </a:pathLst>
              </a:custGeom>
              <a:noFill/>
              <a:ln w="19050" cap="rnd" cmpd="sng">
                <a:solidFill>
                  <a:srgbClr val="29B5E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06" name="Google Shape;706;p165"/>
              <p:cNvSpPr/>
              <p:nvPr/>
            </p:nvSpPr>
            <p:spPr>
              <a:xfrm flipH="1">
                <a:off x="10093328" y="3352801"/>
                <a:ext cx="90094" cy="463549"/>
              </a:xfrm>
              <a:custGeom>
                <a:avLst/>
                <a:gdLst/>
                <a:ahLst/>
                <a:cxnLst/>
                <a:rect l="l" t="t" r="r" b="b"/>
                <a:pathLst>
                  <a:path w="274" h="1424" extrusionOk="0">
                    <a:moveTo>
                      <a:pt x="274" y="1424"/>
                    </a:moveTo>
                    <a:cubicBezTo>
                      <a:pt x="246" y="1424"/>
                      <a:pt x="204" y="1414"/>
                      <a:pt x="178" y="1393"/>
                    </a:cubicBezTo>
                    <a:cubicBezTo>
                      <a:pt x="178" y="1392"/>
                      <a:pt x="177" y="1392"/>
                      <a:pt x="176" y="1392"/>
                    </a:cubicBezTo>
                    <a:cubicBezTo>
                      <a:pt x="149" y="1375"/>
                      <a:pt x="134" y="1343"/>
                      <a:pt x="134" y="1303"/>
                    </a:cubicBezTo>
                    <a:cubicBezTo>
                      <a:pt x="134" y="939"/>
                      <a:pt x="134" y="939"/>
                      <a:pt x="134" y="939"/>
                    </a:cubicBezTo>
                    <a:cubicBezTo>
                      <a:pt x="134" y="854"/>
                      <a:pt x="107" y="790"/>
                      <a:pt x="51" y="746"/>
                    </a:cubicBezTo>
                    <a:cubicBezTo>
                      <a:pt x="36" y="730"/>
                      <a:pt x="18" y="720"/>
                      <a:pt x="0" y="712"/>
                    </a:cubicBezTo>
                    <a:cubicBezTo>
                      <a:pt x="18" y="703"/>
                      <a:pt x="36" y="693"/>
                      <a:pt x="51" y="678"/>
                    </a:cubicBezTo>
                    <a:cubicBezTo>
                      <a:pt x="107" y="633"/>
                      <a:pt x="134" y="570"/>
                      <a:pt x="134" y="484"/>
                    </a:cubicBezTo>
                    <a:cubicBezTo>
                      <a:pt x="134" y="121"/>
                      <a:pt x="134" y="121"/>
                      <a:pt x="134" y="121"/>
                    </a:cubicBezTo>
                    <a:cubicBezTo>
                      <a:pt x="134" y="82"/>
                      <a:pt x="148" y="50"/>
                      <a:pt x="177" y="26"/>
                    </a:cubicBezTo>
                    <a:cubicBezTo>
                      <a:pt x="202" y="11"/>
                      <a:pt x="243" y="0"/>
                      <a:pt x="274" y="0"/>
                    </a:cubicBezTo>
                  </a:path>
                </a:pathLst>
              </a:custGeom>
              <a:noFill/>
              <a:ln w="19050" cap="rnd" cmpd="sng">
                <a:solidFill>
                  <a:srgbClr val="29B5E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707" name="Google Shape;707;p165"/>
            <p:cNvGrpSpPr/>
            <p:nvPr/>
          </p:nvGrpSpPr>
          <p:grpSpPr>
            <a:xfrm>
              <a:off x="9817894" y="3562350"/>
              <a:ext cx="297656" cy="59531"/>
              <a:chOff x="9822656" y="3562350"/>
              <a:chExt cx="297656" cy="59531"/>
            </a:xfrm>
          </p:grpSpPr>
          <p:sp>
            <p:nvSpPr>
              <p:cNvPr id="708" name="Google Shape;708;p165"/>
              <p:cNvSpPr/>
              <p:nvPr/>
            </p:nvSpPr>
            <p:spPr>
              <a:xfrm>
                <a:off x="9822656" y="3562350"/>
                <a:ext cx="59531" cy="59531"/>
              </a:xfrm>
              <a:prstGeom prst="ellipse">
                <a:avLst/>
              </a:prstGeom>
              <a:noFill/>
              <a:ln w="19050" cap="flat" cmpd="sng">
                <a:solidFill>
                  <a:srgbClr val="29B5E8"/>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9" name="Google Shape;709;p165"/>
              <p:cNvSpPr/>
              <p:nvPr/>
            </p:nvSpPr>
            <p:spPr>
              <a:xfrm>
                <a:off x="9941718" y="3562350"/>
                <a:ext cx="59531" cy="59531"/>
              </a:xfrm>
              <a:prstGeom prst="ellipse">
                <a:avLst/>
              </a:prstGeom>
              <a:noFill/>
              <a:ln w="19050" cap="flat" cmpd="sng">
                <a:solidFill>
                  <a:srgbClr val="29B5E8"/>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0" name="Google Shape;710;p165"/>
              <p:cNvSpPr/>
              <p:nvPr/>
            </p:nvSpPr>
            <p:spPr>
              <a:xfrm>
                <a:off x="10060781" y="3562350"/>
                <a:ext cx="59531" cy="59531"/>
              </a:xfrm>
              <a:prstGeom prst="ellipse">
                <a:avLst/>
              </a:prstGeom>
              <a:noFill/>
              <a:ln w="19050" cap="flat" cmpd="sng">
                <a:solidFill>
                  <a:srgbClr val="29B5E8"/>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grpSp>
        <p:nvGrpSpPr>
          <p:cNvPr id="711" name="Google Shape;711;p165"/>
          <p:cNvGrpSpPr/>
          <p:nvPr/>
        </p:nvGrpSpPr>
        <p:grpSpPr>
          <a:xfrm>
            <a:off x="3430883" y="1876110"/>
            <a:ext cx="424876" cy="394098"/>
            <a:chOff x="4581517" y="2421731"/>
            <a:chExt cx="566501" cy="525464"/>
          </a:xfrm>
        </p:grpSpPr>
        <p:grpSp>
          <p:nvGrpSpPr>
            <p:cNvPr id="712" name="Google Shape;712;p165"/>
            <p:cNvGrpSpPr/>
            <p:nvPr/>
          </p:nvGrpSpPr>
          <p:grpSpPr>
            <a:xfrm>
              <a:off x="4700404" y="2524375"/>
              <a:ext cx="332290" cy="196414"/>
              <a:chOff x="6453188" y="2598738"/>
              <a:chExt cx="392113" cy="231776"/>
            </a:xfrm>
          </p:grpSpPr>
          <p:sp>
            <p:nvSpPr>
              <p:cNvPr id="713" name="Google Shape;713;p165"/>
              <p:cNvSpPr/>
              <p:nvPr/>
            </p:nvSpPr>
            <p:spPr>
              <a:xfrm>
                <a:off x="6523038" y="2690813"/>
                <a:ext cx="68263" cy="139700"/>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714" name="Google Shape;714;p165"/>
              <p:cNvSpPr/>
              <p:nvPr/>
            </p:nvSpPr>
            <p:spPr>
              <a:xfrm>
                <a:off x="6637338" y="2736851"/>
                <a:ext cx="69850" cy="93663"/>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715" name="Google Shape;715;p165"/>
              <p:cNvSpPr/>
              <p:nvPr/>
            </p:nvSpPr>
            <p:spPr>
              <a:xfrm>
                <a:off x="6753226" y="2598738"/>
                <a:ext cx="69850" cy="231775"/>
              </a:xfrm>
              <a:prstGeom prst="rect">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sp>
            <p:nvSpPr>
              <p:cNvPr id="716" name="Google Shape;716;p165"/>
              <p:cNvSpPr/>
              <p:nvPr/>
            </p:nvSpPr>
            <p:spPr>
              <a:xfrm>
                <a:off x="6453188" y="2598738"/>
                <a:ext cx="392113" cy="231775"/>
              </a:xfrm>
              <a:custGeom>
                <a:avLst/>
                <a:gdLst/>
                <a:ahLst/>
                <a:cxnLst/>
                <a:rect l="l" t="t" r="r" b="b"/>
                <a:pathLst>
                  <a:path w="247" h="146" extrusionOk="0">
                    <a:moveTo>
                      <a:pt x="0" y="0"/>
                    </a:moveTo>
                    <a:lnTo>
                      <a:pt x="0" y="146"/>
                    </a:lnTo>
                    <a:lnTo>
                      <a:pt x="247" y="146"/>
                    </a:ln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venir"/>
                  <a:ea typeface="Avenir"/>
                  <a:cs typeface="Avenir"/>
                  <a:sym typeface="Avenir"/>
                </a:endParaRPr>
              </a:p>
            </p:txBody>
          </p:sp>
        </p:grpSp>
        <p:grpSp>
          <p:nvGrpSpPr>
            <p:cNvPr id="717" name="Google Shape;717;p165"/>
            <p:cNvGrpSpPr/>
            <p:nvPr/>
          </p:nvGrpSpPr>
          <p:grpSpPr>
            <a:xfrm>
              <a:off x="4581517" y="2421731"/>
              <a:ext cx="566501" cy="525464"/>
              <a:chOff x="3882" y="3344"/>
              <a:chExt cx="1836" cy="1703"/>
            </a:xfrm>
          </p:grpSpPr>
          <p:sp>
            <p:nvSpPr>
              <p:cNvPr id="718" name="Google Shape;718;p165"/>
              <p:cNvSpPr/>
              <p:nvPr/>
            </p:nvSpPr>
            <p:spPr>
              <a:xfrm>
                <a:off x="3889" y="3344"/>
                <a:ext cx="1829" cy="1461"/>
              </a:xfrm>
              <a:custGeom>
                <a:avLst/>
                <a:gdLst/>
                <a:ahLst/>
                <a:cxnLst/>
                <a:rect l="l" t="t" r="r" b="b"/>
                <a:pathLst>
                  <a:path w="1035" h="825" extrusionOk="0">
                    <a:moveTo>
                      <a:pt x="945" y="825"/>
                    </a:moveTo>
                    <a:cubicBezTo>
                      <a:pt x="90" y="825"/>
                      <a:pt x="90" y="825"/>
                      <a:pt x="90" y="825"/>
                    </a:cubicBezTo>
                    <a:cubicBezTo>
                      <a:pt x="40" y="825"/>
                      <a:pt x="0" y="785"/>
                      <a:pt x="0" y="735"/>
                    </a:cubicBezTo>
                    <a:cubicBezTo>
                      <a:pt x="0" y="90"/>
                      <a:pt x="0" y="90"/>
                      <a:pt x="0" y="90"/>
                    </a:cubicBezTo>
                    <a:cubicBezTo>
                      <a:pt x="0" y="40"/>
                      <a:pt x="40" y="0"/>
                      <a:pt x="90" y="0"/>
                    </a:cubicBezTo>
                    <a:cubicBezTo>
                      <a:pt x="189" y="0"/>
                      <a:pt x="189" y="0"/>
                      <a:pt x="189" y="0"/>
                    </a:cubicBezTo>
                    <a:cubicBezTo>
                      <a:pt x="490" y="0"/>
                      <a:pt x="490" y="0"/>
                      <a:pt x="490" y="0"/>
                    </a:cubicBezTo>
                    <a:cubicBezTo>
                      <a:pt x="855" y="0"/>
                      <a:pt x="855" y="0"/>
                      <a:pt x="855" y="0"/>
                    </a:cubicBezTo>
                    <a:cubicBezTo>
                      <a:pt x="945" y="0"/>
                      <a:pt x="945" y="0"/>
                      <a:pt x="945" y="0"/>
                    </a:cubicBezTo>
                    <a:cubicBezTo>
                      <a:pt x="995" y="0"/>
                      <a:pt x="1035" y="40"/>
                      <a:pt x="1035" y="90"/>
                    </a:cubicBezTo>
                    <a:cubicBezTo>
                      <a:pt x="1035" y="735"/>
                      <a:pt x="1035" y="735"/>
                      <a:pt x="1035" y="735"/>
                    </a:cubicBezTo>
                    <a:cubicBezTo>
                      <a:pt x="1035" y="785"/>
                      <a:pt x="995" y="825"/>
                      <a:pt x="945" y="825"/>
                    </a:cubicBezTo>
                    <a:close/>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719" name="Google Shape;719;p165"/>
              <p:cNvCxnSpPr/>
              <p:nvPr/>
            </p:nvCxnSpPr>
            <p:spPr>
              <a:xfrm>
                <a:off x="3882" y="4525"/>
                <a:ext cx="1831" cy="0"/>
              </a:xfrm>
              <a:prstGeom prst="straightConnector1">
                <a:avLst/>
              </a:prstGeom>
              <a:noFill/>
              <a:ln w="19050" cap="flat" cmpd="sng">
                <a:solidFill>
                  <a:schemeClr val="accent1"/>
                </a:solidFill>
                <a:prstDash val="solid"/>
                <a:miter lim="800000"/>
                <a:headEnd type="none" w="sm" len="sm"/>
                <a:tailEnd type="none" w="sm" len="sm"/>
              </a:ln>
            </p:spPr>
          </p:cxnSp>
          <p:cxnSp>
            <p:nvCxnSpPr>
              <p:cNvPr id="720" name="Google Shape;720;p165"/>
              <p:cNvCxnSpPr/>
              <p:nvPr/>
            </p:nvCxnSpPr>
            <p:spPr>
              <a:xfrm>
                <a:off x="4804" y="4814"/>
                <a:ext cx="0" cy="233"/>
              </a:xfrm>
              <a:prstGeom prst="straightConnector1">
                <a:avLst/>
              </a:prstGeom>
              <a:noFill/>
              <a:ln w="19050" cap="flat" cmpd="sng">
                <a:solidFill>
                  <a:schemeClr val="accent1"/>
                </a:solidFill>
                <a:prstDash val="solid"/>
                <a:miter lim="800000"/>
                <a:headEnd type="none" w="sm" len="sm"/>
                <a:tailEnd type="none" w="sm" len="sm"/>
              </a:ln>
            </p:spPr>
          </p:cxnSp>
          <p:cxnSp>
            <p:nvCxnSpPr>
              <p:cNvPr id="721" name="Google Shape;721;p165"/>
              <p:cNvCxnSpPr/>
              <p:nvPr/>
            </p:nvCxnSpPr>
            <p:spPr>
              <a:xfrm>
                <a:off x="4219" y="5030"/>
                <a:ext cx="1169" cy="0"/>
              </a:xfrm>
              <a:prstGeom prst="straightConnector1">
                <a:avLst/>
              </a:prstGeom>
              <a:noFill/>
              <a:ln w="19050" cap="rnd" cmpd="sng">
                <a:solidFill>
                  <a:schemeClr val="accent1"/>
                </a:solidFill>
                <a:prstDash val="solid"/>
                <a:round/>
                <a:headEnd type="none" w="sm" len="sm"/>
                <a:tailEnd type="none" w="sm" len="sm"/>
              </a:ln>
            </p:spPr>
          </p:cxnSp>
        </p:grpSp>
      </p:grpSp>
      <p:grpSp>
        <p:nvGrpSpPr>
          <p:cNvPr id="722" name="Google Shape;722;p165"/>
          <p:cNvGrpSpPr/>
          <p:nvPr/>
        </p:nvGrpSpPr>
        <p:grpSpPr>
          <a:xfrm>
            <a:off x="7998698" y="2630163"/>
            <a:ext cx="394097" cy="398860"/>
            <a:chOff x="849312" y="2363788"/>
            <a:chExt cx="525463" cy="531813"/>
          </a:xfrm>
        </p:grpSpPr>
        <p:sp>
          <p:nvSpPr>
            <p:cNvPr id="723" name="Google Shape;723;p165"/>
            <p:cNvSpPr/>
            <p:nvPr/>
          </p:nvSpPr>
          <p:spPr>
            <a:xfrm>
              <a:off x="849312" y="2363788"/>
              <a:ext cx="438150" cy="185737"/>
            </a:xfrm>
            <a:prstGeom prst="ellipse">
              <a:avLst/>
            </a:pr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24" name="Google Shape;724;p165"/>
            <p:cNvSpPr/>
            <p:nvPr/>
          </p:nvSpPr>
          <p:spPr>
            <a:xfrm>
              <a:off x="849312" y="2549526"/>
              <a:ext cx="254000" cy="92075"/>
            </a:xfrm>
            <a:custGeom>
              <a:avLst/>
              <a:gdLst/>
              <a:ahLst/>
              <a:cxnLst/>
              <a:rect l="l" t="t" r="r" b="b"/>
              <a:pathLst>
                <a:path w="44" h="16" extrusionOk="0">
                  <a:moveTo>
                    <a:pt x="44" y="16"/>
                  </a:moveTo>
                  <a:cubicBezTo>
                    <a:pt x="42" y="16"/>
                    <a:pt x="40" y="16"/>
                    <a:pt x="38" y="16"/>
                  </a:cubicBezTo>
                  <a:cubicBezTo>
                    <a:pt x="17" y="16"/>
                    <a:pt x="0" y="9"/>
                    <a:pt x="0"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25" name="Google Shape;725;p165"/>
            <p:cNvSpPr/>
            <p:nvPr/>
          </p:nvSpPr>
          <p:spPr>
            <a:xfrm>
              <a:off x="849312" y="2652713"/>
              <a:ext cx="219075" cy="92075"/>
            </a:xfrm>
            <a:custGeom>
              <a:avLst/>
              <a:gdLst/>
              <a:ahLst/>
              <a:cxnLst/>
              <a:rect l="l" t="t" r="r" b="b"/>
              <a:pathLst>
                <a:path w="38" h="16" extrusionOk="0">
                  <a:moveTo>
                    <a:pt x="38" y="16"/>
                  </a:moveTo>
                  <a:cubicBezTo>
                    <a:pt x="17" y="16"/>
                    <a:pt x="0" y="9"/>
                    <a:pt x="0"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26" name="Google Shape;726;p165"/>
            <p:cNvSpPr/>
            <p:nvPr/>
          </p:nvSpPr>
          <p:spPr>
            <a:xfrm>
              <a:off x="849312" y="2455863"/>
              <a:ext cx="219075" cy="393700"/>
            </a:xfrm>
            <a:custGeom>
              <a:avLst/>
              <a:gdLst/>
              <a:ahLst/>
              <a:cxnLst/>
              <a:rect l="l" t="t" r="r" b="b"/>
              <a:pathLst>
                <a:path w="38" h="68" extrusionOk="0">
                  <a:moveTo>
                    <a:pt x="38" y="68"/>
                  </a:moveTo>
                  <a:cubicBezTo>
                    <a:pt x="17" y="68"/>
                    <a:pt x="0" y="61"/>
                    <a:pt x="0" y="52"/>
                  </a:cubicBezTo>
                  <a:cubicBezTo>
                    <a:pt x="0" y="0"/>
                    <a:pt x="0" y="0"/>
                    <a:pt x="0"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727" name="Google Shape;727;p165"/>
            <p:cNvCxnSpPr/>
            <p:nvPr/>
          </p:nvCxnSpPr>
          <p:spPr>
            <a:xfrm>
              <a:off x="1287462" y="2455863"/>
              <a:ext cx="0" cy="128587"/>
            </a:xfrm>
            <a:prstGeom prst="straightConnector1">
              <a:avLst/>
            </a:prstGeom>
            <a:noFill/>
            <a:ln w="19050" cap="rnd" cmpd="sng">
              <a:solidFill>
                <a:schemeClr val="accent1"/>
              </a:solidFill>
              <a:prstDash val="solid"/>
              <a:round/>
              <a:headEnd type="none" w="sm" len="sm"/>
              <a:tailEnd type="none" w="sm" len="sm"/>
            </a:ln>
          </p:spPr>
        </p:cxnSp>
        <p:sp>
          <p:nvSpPr>
            <p:cNvPr id="728" name="Google Shape;728;p165"/>
            <p:cNvSpPr/>
            <p:nvPr/>
          </p:nvSpPr>
          <p:spPr>
            <a:xfrm>
              <a:off x="1311275" y="2698751"/>
              <a:ext cx="57150" cy="58737"/>
            </a:xfrm>
            <a:custGeom>
              <a:avLst/>
              <a:gdLst/>
              <a:ahLst/>
              <a:cxnLst/>
              <a:rect l="l" t="t" r="r" b="b"/>
              <a:pathLst>
                <a:path w="36" h="37" extrusionOk="0">
                  <a:moveTo>
                    <a:pt x="36" y="0"/>
                  </a:moveTo>
                  <a:lnTo>
                    <a:pt x="36" y="37"/>
                  </a:lnTo>
                  <a:lnTo>
                    <a:pt x="0" y="37"/>
                  </a:ln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29" name="Google Shape;729;p165"/>
            <p:cNvSpPr/>
            <p:nvPr/>
          </p:nvSpPr>
          <p:spPr>
            <a:xfrm>
              <a:off x="1166812" y="2687638"/>
              <a:ext cx="201613" cy="69850"/>
            </a:xfrm>
            <a:custGeom>
              <a:avLst/>
              <a:gdLst/>
              <a:ahLst/>
              <a:cxnLst/>
              <a:rect l="l" t="t" r="r" b="b"/>
              <a:pathLst>
                <a:path w="35" h="12" extrusionOk="0">
                  <a:moveTo>
                    <a:pt x="0" y="12"/>
                  </a:moveTo>
                  <a:cubicBezTo>
                    <a:pt x="2" y="5"/>
                    <a:pt x="9" y="0"/>
                    <a:pt x="17" y="0"/>
                  </a:cubicBezTo>
                  <a:cubicBezTo>
                    <a:pt x="25" y="0"/>
                    <a:pt x="32" y="5"/>
                    <a:pt x="35" y="12"/>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30" name="Google Shape;730;p165"/>
            <p:cNvSpPr/>
            <p:nvPr/>
          </p:nvSpPr>
          <p:spPr>
            <a:xfrm>
              <a:off x="1173162" y="2825751"/>
              <a:ext cx="57150" cy="58737"/>
            </a:xfrm>
            <a:custGeom>
              <a:avLst/>
              <a:gdLst/>
              <a:ahLst/>
              <a:cxnLst/>
              <a:rect l="l" t="t" r="r" b="b"/>
              <a:pathLst>
                <a:path w="36" h="37" extrusionOk="0">
                  <a:moveTo>
                    <a:pt x="0" y="37"/>
                  </a:moveTo>
                  <a:lnTo>
                    <a:pt x="0" y="0"/>
                  </a:lnTo>
                  <a:lnTo>
                    <a:pt x="36" y="0"/>
                  </a:ln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31" name="Google Shape;731;p165"/>
            <p:cNvSpPr/>
            <p:nvPr/>
          </p:nvSpPr>
          <p:spPr>
            <a:xfrm>
              <a:off x="1173162" y="2825751"/>
              <a:ext cx="201613" cy="69850"/>
            </a:xfrm>
            <a:custGeom>
              <a:avLst/>
              <a:gdLst/>
              <a:ahLst/>
              <a:cxnLst/>
              <a:rect l="l" t="t" r="r" b="b"/>
              <a:pathLst>
                <a:path w="35" h="12" extrusionOk="0">
                  <a:moveTo>
                    <a:pt x="35" y="0"/>
                  </a:moveTo>
                  <a:cubicBezTo>
                    <a:pt x="32" y="7"/>
                    <a:pt x="26" y="12"/>
                    <a:pt x="18" y="12"/>
                  </a:cubicBezTo>
                  <a:cubicBezTo>
                    <a:pt x="10" y="12"/>
                    <a:pt x="3" y="7"/>
                    <a:pt x="0" y="0"/>
                  </a:cubicBezTo>
                </a:path>
              </a:pathLst>
            </a:custGeom>
            <a:noFill/>
            <a:ln w="19050" cap="rnd"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732" name="Google Shape;732;p165"/>
          <p:cNvGrpSpPr/>
          <p:nvPr/>
        </p:nvGrpSpPr>
        <p:grpSpPr>
          <a:xfrm rot="-3330866">
            <a:off x="2128849" y="3460238"/>
            <a:ext cx="204410" cy="368656"/>
            <a:chOff x="4138" y="1889"/>
            <a:chExt cx="1252" cy="2258"/>
          </a:xfrm>
        </p:grpSpPr>
        <p:sp>
          <p:nvSpPr>
            <p:cNvPr id="733" name="Google Shape;733;p165"/>
            <p:cNvSpPr/>
            <p:nvPr/>
          </p:nvSpPr>
          <p:spPr>
            <a:xfrm>
              <a:off x="4138" y="1889"/>
              <a:ext cx="1252" cy="2258"/>
            </a:xfrm>
            <a:custGeom>
              <a:avLst/>
              <a:gdLst/>
              <a:ahLst/>
              <a:cxnLst/>
              <a:rect l="l" t="t" r="r" b="b"/>
              <a:pathLst>
                <a:path w="708" h="1277" extrusionOk="0">
                  <a:moveTo>
                    <a:pt x="0" y="1209"/>
                  </a:moveTo>
                  <a:cubicBezTo>
                    <a:pt x="0" y="1247"/>
                    <a:pt x="30" y="1277"/>
                    <a:pt x="68" y="1277"/>
                  </a:cubicBezTo>
                  <a:cubicBezTo>
                    <a:pt x="640" y="1277"/>
                    <a:pt x="640" y="1277"/>
                    <a:pt x="640" y="1277"/>
                  </a:cubicBezTo>
                  <a:cubicBezTo>
                    <a:pt x="678" y="1277"/>
                    <a:pt x="708" y="1247"/>
                    <a:pt x="708" y="1209"/>
                  </a:cubicBezTo>
                  <a:cubicBezTo>
                    <a:pt x="708" y="387"/>
                    <a:pt x="708" y="387"/>
                    <a:pt x="708" y="387"/>
                  </a:cubicBezTo>
                  <a:cubicBezTo>
                    <a:pt x="708" y="347"/>
                    <a:pt x="692" y="309"/>
                    <a:pt x="664" y="281"/>
                  </a:cubicBezTo>
                  <a:cubicBezTo>
                    <a:pt x="415" y="32"/>
                    <a:pt x="415" y="32"/>
                    <a:pt x="415" y="32"/>
                  </a:cubicBezTo>
                  <a:cubicBezTo>
                    <a:pt x="383" y="0"/>
                    <a:pt x="333" y="0"/>
                    <a:pt x="301" y="32"/>
                  </a:cubicBezTo>
                  <a:cubicBezTo>
                    <a:pt x="44" y="289"/>
                    <a:pt x="44" y="289"/>
                    <a:pt x="44" y="289"/>
                  </a:cubicBezTo>
                  <a:cubicBezTo>
                    <a:pt x="18" y="315"/>
                    <a:pt x="4" y="349"/>
                    <a:pt x="4" y="385"/>
                  </a:cubicBezTo>
                  <a:lnTo>
                    <a:pt x="0" y="1209"/>
                  </a:lnTo>
                  <a:close/>
                </a:path>
              </a:pathLst>
            </a:custGeom>
            <a:noFill/>
            <a:ln w="19050" cap="rnd" cmpd="sng">
              <a:solidFill>
                <a:srgbClr val="29B5E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34" name="Google Shape;734;p165"/>
            <p:cNvSpPr/>
            <p:nvPr/>
          </p:nvSpPr>
          <p:spPr>
            <a:xfrm>
              <a:off x="4626" y="2393"/>
              <a:ext cx="265" cy="266"/>
            </a:xfrm>
            <a:prstGeom prst="ellipse">
              <a:avLst/>
            </a:prstGeom>
            <a:noFill/>
            <a:ln w="19050" cap="rnd" cmpd="sng">
              <a:solidFill>
                <a:srgbClr val="29B5E8"/>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735" name="Google Shape;735;p165"/>
          <p:cNvGrpSpPr/>
          <p:nvPr/>
        </p:nvGrpSpPr>
        <p:grpSpPr>
          <a:xfrm>
            <a:off x="7949918" y="1826754"/>
            <a:ext cx="491657" cy="443454"/>
            <a:chOff x="10586198" y="2328587"/>
            <a:chExt cx="655543" cy="591272"/>
          </a:xfrm>
        </p:grpSpPr>
        <p:pic>
          <p:nvPicPr>
            <p:cNvPr id="736" name="Google Shape;736;p165"/>
            <p:cNvPicPr preferRelativeResize="0"/>
            <p:nvPr/>
          </p:nvPicPr>
          <p:blipFill rotWithShape="1">
            <a:blip r:embed="rId3">
              <a:alphaModFix/>
            </a:blip>
            <a:srcRect/>
            <a:stretch/>
          </p:blipFill>
          <p:spPr>
            <a:xfrm>
              <a:off x="10586198" y="2328587"/>
              <a:ext cx="655543" cy="591272"/>
            </a:xfrm>
            <a:prstGeom prst="rect">
              <a:avLst/>
            </a:prstGeom>
            <a:noFill/>
            <a:ln>
              <a:noFill/>
            </a:ln>
          </p:spPr>
        </p:pic>
        <p:grpSp>
          <p:nvGrpSpPr>
            <p:cNvPr id="737" name="Google Shape;737;p165"/>
            <p:cNvGrpSpPr/>
            <p:nvPr/>
          </p:nvGrpSpPr>
          <p:grpSpPr>
            <a:xfrm>
              <a:off x="10754933" y="2494999"/>
              <a:ext cx="319688" cy="257058"/>
              <a:chOff x="7563623" y="5741894"/>
              <a:chExt cx="820974" cy="660136"/>
            </a:xfrm>
          </p:grpSpPr>
          <p:sp>
            <p:nvSpPr>
              <p:cNvPr id="738" name="Google Shape;738;p165"/>
              <p:cNvSpPr/>
              <p:nvPr/>
            </p:nvSpPr>
            <p:spPr>
              <a:xfrm>
                <a:off x="7563623" y="5741894"/>
                <a:ext cx="820974" cy="276894"/>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39" name="Google Shape;739;p165"/>
              <p:cNvSpPr/>
              <p:nvPr/>
            </p:nvSpPr>
            <p:spPr>
              <a:xfrm>
                <a:off x="7563623" y="6125136"/>
                <a:ext cx="820974" cy="276894"/>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cxnSp>
          <p:nvCxnSpPr>
            <p:cNvPr id="740" name="Google Shape;740;p165"/>
            <p:cNvCxnSpPr/>
            <p:nvPr/>
          </p:nvCxnSpPr>
          <p:spPr>
            <a:xfrm>
              <a:off x="10806113" y="2547938"/>
              <a:ext cx="71437" cy="0"/>
            </a:xfrm>
            <a:prstGeom prst="straightConnector1">
              <a:avLst/>
            </a:prstGeom>
            <a:noFill/>
            <a:ln w="19050" cap="rnd" cmpd="sng">
              <a:solidFill>
                <a:schemeClr val="accent1"/>
              </a:solidFill>
              <a:prstDash val="solid"/>
              <a:round/>
              <a:headEnd type="none" w="sm" len="sm"/>
              <a:tailEnd type="none" w="sm" len="sm"/>
            </a:ln>
          </p:spPr>
        </p:cxnSp>
        <p:cxnSp>
          <p:nvCxnSpPr>
            <p:cNvPr id="741" name="Google Shape;741;p165"/>
            <p:cNvCxnSpPr/>
            <p:nvPr/>
          </p:nvCxnSpPr>
          <p:spPr>
            <a:xfrm>
              <a:off x="10806113" y="2700338"/>
              <a:ext cx="71437" cy="0"/>
            </a:xfrm>
            <a:prstGeom prst="straightConnector1">
              <a:avLst/>
            </a:prstGeom>
            <a:noFill/>
            <a:ln w="19050" cap="rnd" cmpd="sng">
              <a:solidFill>
                <a:schemeClr val="accent1"/>
              </a:solidFill>
              <a:prstDash val="solid"/>
              <a:round/>
              <a:headEnd type="none" w="sm" len="sm"/>
              <a:tailEnd type="none" w="sm" len="sm"/>
            </a:ln>
          </p:spPr>
        </p:cxnSp>
      </p:grpSp>
      <p:grpSp>
        <p:nvGrpSpPr>
          <p:cNvPr id="742" name="Google Shape;742;p165"/>
          <p:cNvGrpSpPr/>
          <p:nvPr/>
        </p:nvGrpSpPr>
        <p:grpSpPr>
          <a:xfrm>
            <a:off x="4231858" y="1297128"/>
            <a:ext cx="469431" cy="158328"/>
            <a:chOff x="5600726" y="1524610"/>
            <a:chExt cx="625908" cy="211104"/>
          </a:xfrm>
        </p:grpSpPr>
        <p:sp>
          <p:nvSpPr>
            <p:cNvPr id="743" name="Google Shape;743;p165"/>
            <p:cNvSpPr/>
            <p:nvPr/>
          </p:nvSpPr>
          <p:spPr>
            <a:xfrm>
              <a:off x="5600726" y="1524610"/>
              <a:ext cx="625908" cy="211104"/>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44" name="Google Shape;744;p165"/>
            <p:cNvSpPr/>
            <p:nvPr/>
          </p:nvSpPr>
          <p:spPr>
            <a:xfrm>
              <a:off x="5665602" y="1591075"/>
              <a:ext cx="75733" cy="75731"/>
            </a:xfrm>
            <a:prstGeom prst="ellipse">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745" name="Google Shape;745;p165"/>
            <p:cNvGrpSpPr/>
            <p:nvPr/>
          </p:nvGrpSpPr>
          <p:grpSpPr>
            <a:xfrm>
              <a:off x="5895975" y="1600201"/>
              <a:ext cx="242888" cy="64294"/>
              <a:chOff x="5895975" y="1585913"/>
              <a:chExt cx="242888" cy="64294"/>
            </a:xfrm>
          </p:grpSpPr>
          <p:cxnSp>
            <p:nvCxnSpPr>
              <p:cNvPr id="746" name="Google Shape;746;p165"/>
              <p:cNvCxnSpPr/>
              <p:nvPr/>
            </p:nvCxnSpPr>
            <p:spPr>
              <a:xfrm>
                <a:off x="5895975" y="1585913"/>
                <a:ext cx="242888" cy="0"/>
              </a:xfrm>
              <a:prstGeom prst="straightConnector1">
                <a:avLst/>
              </a:prstGeom>
              <a:noFill/>
              <a:ln w="19050" cap="rnd" cmpd="sng">
                <a:solidFill>
                  <a:schemeClr val="accent1"/>
                </a:solidFill>
                <a:prstDash val="solid"/>
                <a:round/>
                <a:headEnd type="none" w="sm" len="sm"/>
                <a:tailEnd type="none" w="sm" len="sm"/>
              </a:ln>
            </p:spPr>
          </p:cxnSp>
          <p:cxnSp>
            <p:nvCxnSpPr>
              <p:cNvPr id="747" name="Google Shape;747;p165"/>
              <p:cNvCxnSpPr/>
              <p:nvPr/>
            </p:nvCxnSpPr>
            <p:spPr>
              <a:xfrm>
                <a:off x="5895975" y="1650207"/>
                <a:ext cx="242888" cy="0"/>
              </a:xfrm>
              <a:prstGeom prst="straightConnector1">
                <a:avLst/>
              </a:prstGeom>
              <a:noFill/>
              <a:ln w="19050" cap="rnd" cmpd="sng">
                <a:solidFill>
                  <a:schemeClr val="accent1"/>
                </a:solidFill>
                <a:prstDash val="solid"/>
                <a:round/>
                <a:headEnd type="none" w="sm" len="sm"/>
                <a:tailEnd type="none" w="sm" len="sm"/>
              </a:ln>
            </p:spPr>
          </p:cxnSp>
        </p:grpSp>
      </p:grpSp>
      <p:grpSp>
        <p:nvGrpSpPr>
          <p:cNvPr id="748" name="Google Shape;748;p165"/>
          <p:cNvGrpSpPr/>
          <p:nvPr/>
        </p:nvGrpSpPr>
        <p:grpSpPr>
          <a:xfrm>
            <a:off x="1448378" y="2693791"/>
            <a:ext cx="206706" cy="335232"/>
            <a:chOff x="1971817" y="3448050"/>
            <a:chExt cx="275608" cy="446976"/>
          </a:xfrm>
        </p:grpSpPr>
        <p:grpSp>
          <p:nvGrpSpPr>
            <p:cNvPr id="749" name="Google Shape;749;p165"/>
            <p:cNvGrpSpPr/>
            <p:nvPr/>
          </p:nvGrpSpPr>
          <p:grpSpPr>
            <a:xfrm>
              <a:off x="1971817" y="3448050"/>
              <a:ext cx="275608" cy="446976"/>
              <a:chOff x="7778892" y="3279656"/>
              <a:chExt cx="152345" cy="247070"/>
            </a:xfrm>
          </p:grpSpPr>
          <p:sp>
            <p:nvSpPr>
              <p:cNvPr id="750" name="Google Shape;750;p165"/>
              <p:cNvSpPr/>
              <p:nvPr/>
            </p:nvSpPr>
            <p:spPr>
              <a:xfrm>
                <a:off x="7778892" y="3279656"/>
                <a:ext cx="152345" cy="247070"/>
              </a:xfrm>
              <a:custGeom>
                <a:avLst/>
                <a:gdLst/>
                <a:ahLst/>
                <a:cxnLst/>
                <a:rect l="l" t="t" r="r" b="b"/>
                <a:pathLst>
                  <a:path w="286" h="463" extrusionOk="0">
                    <a:moveTo>
                      <a:pt x="257" y="463"/>
                    </a:moveTo>
                    <a:cubicBezTo>
                      <a:pt x="29" y="463"/>
                      <a:pt x="29" y="463"/>
                      <a:pt x="29" y="463"/>
                    </a:cubicBezTo>
                    <a:cubicBezTo>
                      <a:pt x="13" y="463"/>
                      <a:pt x="0" y="450"/>
                      <a:pt x="0" y="434"/>
                    </a:cubicBezTo>
                    <a:cubicBezTo>
                      <a:pt x="0" y="33"/>
                      <a:pt x="0" y="33"/>
                      <a:pt x="0" y="33"/>
                    </a:cubicBezTo>
                    <a:cubicBezTo>
                      <a:pt x="0" y="17"/>
                      <a:pt x="13" y="4"/>
                      <a:pt x="29" y="0"/>
                    </a:cubicBezTo>
                    <a:cubicBezTo>
                      <a:pt x="257" y="0"/>
                      <a:pt x="257" y="0"/>
                      <a:pt x="257" y="0"/>
                    </a:cubicBezTo>
                    <a:cubicBezTo>
                      <a:pt x="273" y="4"/>
                      <a:pt x="286" y="17"/>
                      <a:pt x="286" y="33"/>
                    </a:cubicBezTo>
                    <a:cubicBezTo>
                      <a:pt x="286" y="434"/>
                      <a:pt x="286" y="434"/>
                      <a:pt x="286" y="434"/>
                    </a:cubicBezTo>
                    <a:cubicBezTo>
                      <a:pt x="286" y="450"/>
                      <a:pt x="273" y="463"/>
                      <a:pt x="257" y="463"/>
                    </a:cubicBezTo>
                    <a:close/>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51" name="Google Shape;751;p165"/>
              <p:cNvSpPr/>
              <p:nvPr/>
            </p:nvSpPr>
            <p:spPr>
              <a:xfrm>
                <a:off x="7803384" y="3302471"/>
                <a:ext cx="101790" cy="177256"/>
              </a:xfrm>
              <a:custGeom>
                <a:avLst/>
                <a:gdLst/>
                <a:ahLst/>
                <a:cxnLst/>
                <a:rect l="l" t="t" r="r" b="b"/>
                <a:pathLst>
                  <a:path w="174" h="329" extrusionOk="0">
                    <a:moveTo>
                      <a:pt x="156" y="329"/>
                    </a:moveTo>
                    <a:cubicBezTo>
                      <a:pt x="18" y="329"/>
                      <a:pt x="18" y="329"/>
                      <a:pt x="18" y="329"/>
                    </a:cubicBezTo>
                    <a:cubicBezTo>
                      <a:pt x="8" y="329"/>
                      <a:pt x="0" y="320"/>
                      <a:pt x="0" y="309"/>
                    </a:cubicBezTo>
                    <a:cubicBezTo>
                      <a:pt x="0" y="23"/>
                      <a:pt x="0" y="23"/>
                      <a:pt x="0" y="23"/>
                    </a:cubicBezTo>
                    <a:cubicBezTo>
                      <a:pt x="0" y="18"/>
                      <a:pt x="2" y="13"/>
                      <a:pt x="5" y="9"/>
                    </a:cubicBezTo>
                    <a:cubicBezTo>
                      <a:pt x="10" y="3"/>
                      <a:pt x="18" y="0"/>
                      <a:pt x="25" y="0"/>
                    </a:cubicBezTo>
                    <a:cubicBezTo>
                      <a:pt x="148" y="0"/>
                      <a:pt x="148" y="0"/>
                      <a:pt x="148" y="0"/>
                    </a:cubicBezTo>
                    <a:cubicBezTo>
                      <a:pt x="156" y="0"/>
                      <a:pt x="164" y="3"/>
                      <a:pt x="169" y="9"/>
                    </a:cubicBezTo>
                    <a:cubicBezTo>
                      <a:pt x="172" y="13"/>
                      <a:pt x="174" y="18"/>
                      <a:pt x="174" y="23"/>
                    </a:cubicBezTo>
                    <a:cubicBezTo>
                      <a:pt x="174" y="309"/>
                      <a:pt x="174" y="309"/>
                      <a:pt x="174" y="309"/>
                    </a:cubicBezTo>
                    <a:cubicBezTo>
                      <a:pt x="174" y="320"/>
                      <a:pt x="166" y="329"/>
                      <a:pt x="156" y="329"/>
                    </a:cubicBezTo>
                    <a:close/>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cxnSp>
          <p:nvCxnSpPr>
            <p:cNvPr id="752" name="Google Shape;752;p165"/>
            <p:cNvCxnSpPr/>
            <p:nvPr/>
          </p:nvCxnSpPr>
          <p:spPr>
            <a:xfrm>
              <a:off x="2077241" y="3853656"/>
              <a:ext cx="65881" cy="0"/>
            </a:xfrm>
            <a:prstGeom prst="straightConnector1">
              <a:avLst/>
            </a:prstGeom>
            <a:noFill/>
            <a:ln w="19050" cap="rnd" cmpd="sng">
              <a:solidFill>
                <a:schemeClr val="accent1"/>
              </a:solidFill>
              <a:prstDash val="solid"/>
              <a:round/>
              <a:headEnd type="none" w="sm" len="sm"/>
              <a:tailEnd type="none" w="sm" len="sm"/>
            </a:ln>
          </p:spPr>
        </p:cxnSp>
      </p:grpSp>
      <p:grpSp>
        <p:nvGrpSpPr>
          <p:cNvPr id="753" name="Google Shape;753;p165"/>
          <p:cNvGrpSpPr/>
          <p:nvPr/>
        </p:nvGrpSpPr>
        <p:grpSpPr>
          <a:xfrm>
            <a:off x="736282" y="4270313"/>
            <a:ext cx="307583" cy="306865"/>
            <a:chOff x="974187" y="5534442"/>
            <a:chExt cx="410112" cy="409154"/>
          </a:xfrm>
        </p:grpSpPr>
        <p:grpSp>
          <p:nvGrpSpPr>
            <p:cNvPr id="754" name="Google Shape;754;p165"/>
            <p:cNvGrpSpPr/>
            <p:nvPr/>
          </p:nvGrpSpPr>
          <p:grpSpPr>
            <a:xfrm>
              <a:off x="974187" y="5534442"/>
              <a:ext cx="410112" cy="409154"/>
              <a:chOff x="5374174" y="5141691"/>
              <a:chExt cx="218820" cy="218311"/>
            </a:xfrm>
          </p:grpSpPr>
          <p:sp>
            <p:nvSpPr>
              <p:cNvPr id="755" name="Google Shape;755;p165"/>
              <p:cNvSpPr/>
              <p:nvPr/>
            </p:nvSpPr>
            <p:spPr>
              <a:xfrm>
                <a:off x="5374174" y="5141691"/>
                <a:ext cx="173038" cy="174625"/>
              </a:xfrm>
              <a:prstGeom prst="ellipse">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756" name="Google Shape;756;p165"/>
              <p:cNvCxnSpPr/>
              <p:nvPr/>
            </p:nvCxnSpPr>
            <p:spPr>
              <a:xfrm rot="10800000">
                <a:off x="5524986" y="5292504"/>
                <a:ext cx="68008" cy="67498"/>
              </a:xfrm>
              <a:prstGeom prst="straightConnector1">
                <a:avLst/>
              </a:prstGeom>
              <a:noFill/>
              <a:ln w="19050" cap="rnd" cmpd="sng">
                <a:solidFill>
                  <a:schemeClr val="accent1"/>
                </a:solidFill>
                <a:prstDash val="solid"/>
                <a:round/>
                <a:headEnd type="none" w="sm" len="sm"/>
                <a:tailEnd type="none" w="sm" len="sm"/>
              </a:ln>
            </p:spPr>
          </p:cxnSp>
        </p:grpSp>
        <p:grpSp>
          <p:nvGrpSpPr>
            <p:cNvPr id="757" name="Google Shape;757;p165"/>
            <p:cNvGrpSpPr/>
            <p:nvPr/>
          </p:nvGrpSpPr>
          <p:grpSpPr>
            <a:xfrm>
              <a:off x="1052513" y="5600700"/>
              <a:ext cx="154781" cy="152400"/>
              <a:chOff x="1052513" y="5600700"/>
              <a:chExt cx="154781" cy="152400"/>
            </a:xfrm>
          </p:grpSpPr>
          <p:cxnSp>
            <p:nvCxnSpPr>
              <p:cNvPr id="758" name="Google Shape;758;p165"/>
              <p:cNvCxnSpPr/>
              <p:nvPr/>
            </p:nvCxnSpPr>
            <p:spPr>
              <a:xfrm>
                <a:off x="1052513" y="5753100"/>
                <a:ext cx="154781" cy="0"/>
              </a:xfrm>
              <a:prstGeom prst="straightConnector1">
                <a:avLst/>
              </a:prstGeom>
              <a:noFill/>
              <a:ln w="19050" cap="rnd" cmpd="sng">
                <a:solidFill>
                  <a:schemeClr val="accent1"/>
                </a:solidFill>
                <a:prstDash val="solid"/>
                <a:round/>
                <a:headEnd type="none" w="sm" len="sm"/>
                <a:tailEnd type="none" w="sm" len="sm"/>
              </a:ln>
            </p:spPr>
          </p:cxnSp>
          <p:cxnSp>
            <p:nvCxnSpPr>
              <p:cNvPr id="759" name="Google Shape;759;p165"/>
              <p:cNvCxnSpPr/>
              <p:nvPr/>
            </p:nvCxnSpPr>
            <p:spPr>
              <a:xfrm rot="10800000">
                <a:off x="1090613" y="5662612"/>
                <a:ext cx="0" cy="76200"/>
              </a:xfrm>
              <a:prstGeom prst="straightConnector1">
                <a:avLst/>
              </a:prstGeom>
              <a:noFill/>
              <a:ln w="19050" cap="rnd" cmpd="sng">
                <a:solidFill>
                  <a:schemeClr val="accent1"/>
                </a:solidFill>
                <a:prstDash val="solid"/>
                <a:round/>
                <a:headEnd type="none" w="sm" len="sm"/>
                <a:tailEnd type="none" w="sm" len="sm"/>
              </a:ln>
            </p:spPr>
          </p:cxnSp>
          <p:cxnSp>
            <p:nvCxnSpPr>
              <p:cNvPr id="760" name="Google Shape;760;p165"/>
              <p:cNvCxnSpPr/>
              <p:nvPr/>
            </p:nvCxnSpPr>
            <p:spPr>
              <a:xfrm rot="10800000">
                <a:off x="1131094" y="5600700"/>
                <a:ext cx="0" cy="140494"/>
              </a:xfrm>
              <a:prstGeom prst="straightConnector1">
                <a:avLst/>
              </a:prstGeom>
              <a:noFill/>
              <a:ln w="19050" cap="rnd" cmpd="sng">
                <a:solidFill>
                  <a:schemeClr val="accent1"/>
                </a:solidFill>
                <a:prstDash val="solid"/>
                <a:round/>
                <a:headEnd type="none" w="sm" len="sm"/>
                <a:tailEnd type="none" w="sm" len="sm"/>
              </a:ln>
            </p:spPr>
          </p:cxnSp>
          <p:cxnSp>
            <p:nvCxnSpPr>
              <p:cNvPr id="761" name="Google Shape;761;p165"/>
              <p:cNvCxnSpPr/>
              <p:nvPr/>
            </p:nvCxnSpPr>
            <p:spPr>
              <a:xfrm rot="10800000">
                <a:off x="1173956" y="5695950"/>
                <a:ext cx="0" cy="45244"/>
              </a:xfrm>
              <a:prstGeom prst="straightConnector1">
                <a:avLst/>
              </a:prstGeom>
              <a:noFill/>
              <a:ln w="19050" cap="rnd" cmpd="sng">
                <a:solidFill>
                  <a:schemeClr val="accent1"/>
                </a:solidFill>
                <a:prstDash val="solid"/>
                <a:round/>
                <a:headEnd type="none" w="sm" len="sm"/>
                <a:tailEnd type="none" w="sm" len="sm"/>
              </a:ln>
            </p:spPr>
          </p:cxnSp>
        </p:grpSp>
      </p:grpSp>
      <p:grpSp>
        <p:nvGrpSpPr>
          <p:cNvPr id="762" name="Google Shape;762;p165"/>
          <p:cNvGrpSpPr/>
          <p:nvPr/>
        </p:nvGrpSpPr>
        <p:grpSpPr>
          <a:xfrm>
            <a:off x="6490188" y="1066367"/>
            <a:ext cx="386386" cy="389089"/>
            <a:chOff x="8685039" y="1348115"/>
            <a:chExt cx="515181" cy="518785"/>
          </a:xfrm>
        </p:grpSpPr>
        <p:grpSp>
          <p:nvGrpSpPr>
            <p:cNvPr id="763" name="Google Shape;763;p165"/>
            <p:cNvGrpSpPr/>
            <p:nvPr/>
          </p:nvGrpSpPr>
          <p:grpSpPr>
            <a:xfrm>
              <a:off x="8768176" y="1435784"/>
              <a:ext cx="348902" cy="343446"/>
              <a:chOff x="8737948" y="1438718"/>
              <a:chExt cx="377477" cy="371574"/>
            </a:xfrm>
          </p:grpSpPr>
          <p:grpSp>
            <p:nvGrpSpPr>
              <p:cNvPr id="764" name="Google Shape;764;p165"/>
              <p:cNvGrpSpPr/>
              <p:nvPr/>
            </p:nvGrpSpPr>
            <p:grpSpPr>
              <a:xfrm>
                <a:off x="8737948" y="1438718"/>
                <a:ext cx="377477" cy="92174"/>
                <a:chOff x="8737948" y="1423187"/>
                <a:chExt cx="441080" cy="107705"/>
              </a:xfrm>
            </p:grpSpPr>
            <p:sp>
              <p:nvSpPr>
                <p:cNvPr id="765" name="Google Shape;765;p165"/>
                <p:cNvSpPr/>
                <p:nvPr/>
              </p:nvSpPr>
              <p:spPr>
                <a:xfrm>
                  <a:off x="8737948" y="1423187"/>
                  <a:ext cx="107705" cy="107705"/>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6" name="Google Shape;766;p165"/>
                <p:cNvSpPr/>
                <p:nvPr/>
              </p:nvSpPr>
              <p:spPr>
                <a:xfrm>
                  <a:off x="8904636" y="1423187"/>
                  <a:ext cx="107705" cy="107705"/>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7" name="Google Shape;767;p165"/>
                <p:cNvSpPr/>
                <p:nvPr/>
              </p:nvSpPr>
              <p:spPr>
                <a:xfrm>
                  <a:off x="9071323" y="1423187"/>
                  <a:ext cx="107705" cy="107705"/>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768" name="Google Shape;768;p165"/>
              <p:cNvGrpSpPr/>
              <p:nvPr/>
            </p:nvGrpSpPr>
            <p:grpSpPr>
              <a:xfrm>
                <a:off x="8737948" y="1578418"/>
                <a:ext cx="377477" cy="92174"/>
                <a:chOff x="8737948" y="1423187"/>
                <a:chExt cx="441080" cy="107705"/>
              </a:xfrm>
            </p:grpSpPr>
            <p:sp>
              <p:nvSpPr>
                <p:cNvPr id="769" name="Google Shape;769;p165"/>
                <p:cNvSpPr/>
                <p:nvPr/>
              </p:nvSpPr>
              <p:spPr>
                <a:xfrm>
                  <a:off x="8737948" y="1423187"/>
                  <a:ext cx="107705" cy="107705"/>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0" name="Google Shape;770;p165"/>
                <p:cNvSpPr/>
                <p:nvPr/>
              </p:nvSpPr>
              <p:spPr>
                <a:xfrm>
                  <a:off x="8904636" y="1423187"/>
                  <a:ext cx="107705" cy="107705"/>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1" name="Google Shape;771;p165"/>
                <p:cNvSpPr/>
                <p:nvPr/>
              </p:nvSpPr>
              <p:spPr>
                <a:xfrm>
                  <a:off x="9071323" y="1423187"/>
                  <a:ext cx="107705" cy="107705"/>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772" name="Google Shape;772;p165"/>
              <p:cNvGrpSpPr/>
              <p:nvPr/>
            </p:nvGrpSpPr>
            <p:grpSpPr>
              <a:xfrm>
                <a:off x="8737948" y="1718118"/>
                <a:ext cx="377477" cy="92174"/>
                <a:chOff x="8737948" y="1423187"/>
                <a:chExt cx="441080" cy="107705"/>
              </a:xfrm>
            </p:grpSpPr>
            <p:sp>
              <p:nvSpPr>
                <p:cNvPr id="773" name="Google Shape;773;p165"/>
                <p:cNvSpPr/>
                <p:nvPr/>
              </p:nvSpPr>
              <p:spPr>
                <a:xfrm>
                  <a:off x="8737948" y="1423187"/>
                  <a:ext cx="107705" cy="107705"/>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4" name="Google Shape;774;p165"/>
                <p:cNvSpPr/>
                <p:nvPr/>
              </p:nvSpPr>
              <p:spPr>
                <a:xfrm>
                  <a:off x="8904636" y="1423187"/>
                  <a:ext cx="107705" cy="107705"/>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5" name="Google Shape;775;p165"/>
                <p:cNvSpPr/>
                <p:nvPr/>
              </p:nvSpPr>
              <p:spPr>
                <a:xfrm>
                  <a:off x="9071323" y="1423187"/>
                  <a:ext cx="107705" cy="107705"/>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776" name="Google Shape;776;p165"/>
            <p:cNvSpPr/>
            <p:nvPr/>
          </p:nvSpPr>
          <p:spPr>
            <a:xfrm>
              <a:off x="8685039" y="1348115"/>
              <a:ext cx="515181" cy="518785"/>
            </a:xfrm>
            <a:custGeom>
              <a:avLst/>
              <a:gdLst/>
              <a:ahLst/>
              <a:cxnLst/>
              <a:rect l="l" t="t" r="r" b="b"/>
              <a:pathLst>
                <a:path w="92" h="72" extrusionOk="0">
                  <a:moveTo>
                    <a:pt x="92" y="64"/>
                  </a:moveTo>
                  <a:cubicBezTo>
                    <a:pt x="92" y="68"/>
                    <a:pt x="88" y="72"/>
                    <a:pt x="84" y="72"/>
                  </a:cubicBezTo>
                  <a:cubicBezTo>
                    <a:pt x="8" y="72"/>
                    <a:pt x="8" y="72"/>
                    <a:pt x="8" y="72"/>
                  </a:cubicBezTo>
                  <a:cubicBezTo>
                    <a:pt x="4" y="72"/>
                    <a:pt x="0" y="68"/>
                    <a:pt x="0" y="64"/>
                  </a:cubicBezTo>
                  <a:cubicBezTo>
                    <a:pt x="0" y="8"/>
                    <a:pt x="0" y="8"/>
                    <a:pt x="0" y="8"/>
                  </a:cubicBezTo>
                  <a:cubicBezTo>
                    <a:pt x="0" y="4"/>
                    <a:pt x="4" y="0"/>
                    <a:pt x="8" y="0"/>
                  </a:cubicBezTo>
                  <a:cubicBezTo>
                    <a:pt x="84" y="0"/>
                    <a:pt x="84" y="0"/>
                    <a:pt x="84" y="0"/>
                  </a:cubicBezTo>
                  <a:cubicBezTo>
                    <a:pt x="88" y="0"/>
                    <a:pt x="92" y="4"/>
                    <a:pt x="92" y="8"/>
                  </a:cubicBezTo>
                  <a:lnTo>
                    <a:pt x="92" y="64"/>
                  </a:lnTo>
                  <a:close/>
                </a:path>
              </a:pathLst>
            </a:custGeom>
            <a:noFill/>
            <a:ln w="19050" cap="rnd" cmpd="sng">
              <a:solidFill>
                <a:schemeClr val="accent1"/>
              </a:solidFill>
              <a:prstDash val="dash"/>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777" name="Google Shape;777;p165"/>
          <p:cNvGrpSpPr/>
          <p:nvPr/>
        </p:nvGrpSpPr>
        <p:grpSpPr>
          <a:xfrm>
            <a:off x="2810362" y="2701846"/>
            <a:ext cx="267889" cy="327176"/>
            <a:chOff x="3814764" y="3462668"/>
            <a:chExt cx="357186" cy="436235"/>
          </a:xfrm>
        </p:grpSpPr>
        <p:grpSp>
          <p:nvGrpSpPr>
            <p:cNvPr id="778" name="Google Shape;778;p165"/>
            <p:cNvGrpSpPr/>
            <p:nvPr/>
          </p:nvGrpSpPr>
          <p:grpSpPr>
            <a:xfrm>
              <a:off x="3814764" y="3462668"/>
              <a:ext cx="357186" cy="436235"/>
              <a:chOff x="2463" y="2059"/>
              <a:chExt cx="366" cy="447"/>
            </a:xfrm>
          </p:grpSpPr>
          <p:sp>
            <p:nvSpPr>
              <p:cNvPr id="779" name="Google Shape;779;p165"/>
              <p:cNvSpPr/>
              <p:nvPr/>
            </p:nvSpPr>
            <p:spPr>
              <a:xfrm>
                <a:off x="2463" y="2059"/>
                <a:ext cx="366" cy="447"/>
              </a:xfrm>
              <a:custGeom>
                <a:avLst/>
                <a:gdLst/>
                <a:ahLst/>
                <a:cxnLst/>
                <a:rect l="l" t="t" r="r" b="b"/>
                <a:pathLst>
                  <a:path w="1277" h="1560" extrusionOk="0">
                    <a:moveTo>
                      <a:pt x="1253" y="453"/>
                    </a:moveTo>
                    <a:cubicBezTo>
                      <a:pt x="1239" y="440"/>
                      <a:pt x="814" y="10"/>
                      <a:pt x="796" y="3"/>
                    </a:cubicBezTo>
                    <a:cubicBezTo>
                      <a:pt x="791" y="2"/>
                      <a:pt x="787" y="1"/>
                      <a:pt x="782" y="1"/>
                    </a:cubicBezTo>
                    <a:cubicBezTo>
                      <a:pt x="781" y="0"/>
                      <a:pt x="780" y="0"/>
                      <a:pt x="780" y="0"/>
                    </a:cubicBezTo>
                    <a:cubicBezTo>
                      <a:pt x="146" y="0"/>
                      <a:pt x="146" y="0"/>
                      <a:pt x="146" y="0"/>
                    </a:cubicBezTo>
                    <a:cubicBezTo>
                      <a:pt x="65" y="0"/>
                      <a:pt x="0" y="66"/>
                      <a:pt x="0" y="146"/>
                    </a:cubicBezTo>
                    <a:cubicBezTo>
                      <a:pt x="0" y="1414"/>
                      <a:pt x="0" y="1414"/>
                      <a:pt x="0" y="1414"/>
                    </a:cubicBezTo>
                    <a:cubicBezTo>
                      <a:pt x="0" y="1494"/>
                      <a:pt x="65" y="1560"/>
                      <a:pt x="146" y="1560"/>
                    </a:cubicBezTo>
                    <a:cubicBezTo>
                      <a:pt x="1121" y="1560"/>
                      <a:pt x="1121" y="1560"/>
                      <a:pt x="1121" y="1560"/>
                    </a:cubicBezTo>
                    <a:cubicBezTo>
                      <a:pt x="1201" y="1560"/>
                      <a:pt x="1267" y="1494"/>
                      <a:pt x="1267" y="1414"/>
                    </a:cubicBezTo>
                    <a:cubicBezTo>
                      <a:pt x="1267" y="460"/>
                      <a:pt x="1277" y="478"/>
                      <a:pt x="1253" y="453"/>
                    </a:cubicBezTo>
                    <a:close/>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80" name="Google Shape;780;p165"/>
              <p:cNvSpPr/>
              <p:nvPr/>
            </p:nvSpPr>
            <p:spPr>
              <a:xfrm>
                <a:off x="2688" y="2059"/>
                <a:ext cx="136" cy="134"/>
              </a:xfrm>
              <a:custGeom>
                <a:avLst/>
                <a:gdLst/>
                <a:ahLst/>
                <a:cxnLst/>
                <a:rect l="l" t="t" r="r" b="b"/>
                <a:pathLst>
                  <a:path w="476" h="468" extrusionOk="0">
                    <a:moveTo>
                      <a:pt x="476" y="466"/>
                    </a:moveTo>
                    <a:cubicBezTo>
                      <a:pt x="90" y="468"/>
                      <a:pt x="90" y="468"/>
                      <a:pt x="90" y="468"/>
                    </a:cubicBezTo>
                    <a:cubicBezTo>
                      <a:pt x="42" y="468"/>
                      <a:pt x="2" y="429"/>
                      <a:pt x="2" y="381"/>
                    </a:cubicBezTo>
                    <a:cubicBezTo>
                      <a:pt x="0" y="0"/>
                      <a:pt x="0" y="0"/>
                      <a:pt x="0" y="0"/>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781" name="Google Shape;781;p165"/>
            <p:cNvGrpSpPr/>
            <p:nvPr/>
          </p:nvGrpSpPr>
          <p:grpSpPr>
            <a:xfrm>
              <a:off x="3881438" y="3683794"/>
              <a:ext cx="207168" cy="111918"/>
              <a:chOff x="3881438" y="3683794"/>
              <a:chExt cx="207168" cy="111918"/>
            </a:xfrm>
          </p:grpSpPr>
          <p:cxnSp>
            <p:nvCxnSpPr>
              <p:cNvPr id="782" name="Google Shape;782;p165"/>
              <p:cNvCxnSpPr/>
              <p:nvPr/>
            </p:nvCxnSpPr>
            <p:spPr>
              <a:xfrm>
                <a:off x="3881438" y="3683794"/>
                <a:ext cx="207168" cy="0"/>
              </a:xfrm>
              <a:prstGeom prst="straightConnector1">
                <a:avLst/>
              </a:prstGeom>
              <a:noFill/>
              <a:ln w="19050" cap="rnd" cmpd="sng">
                <a:solidFill>
                  <a:schemeClr val="accent1"/>
                </a:solidFill>
                <a:prstDash val="solid"/>
                <a:round/>
                <a:headEnd type="none" w="sm" len="sm"/>
                <a:tailEnd type="none" w="sm" len="sm"/>
              </a:ln>
            </p:spPr>
          </p:cxnSp>
          <p:cxnSp>
            <p:nvCxnSpPr>
              <p:cNvPr id="783" name="Google Shape;783;p165"/>
              <p:cNvCxnSpPr/>
              <p:nvPr/>
            </p:nvCxnSpPr>
            <p:spPr>
              <a:xfrm>
                <a:off x="3881438" y="3740944"/>
                <a:ext cx="207168" cy="0"/>
              </a:xfrm>
              <a:prstGeom prst="straightConnector1">
                <a:avLst/>
              </a:prstGeom>
              <a:noFill/>
              <a:ln w="19050" cap="rnd" cmpd="sng">
                <a:solidFill>
                  <a:schemeClr val="accent1"/>
                </a:solidFill>
                <a:prstDash val="solid"/>
                <a:round/>
                <a:headEnd type="none" w="sm" len="sm"/>
                <a:tailEnd type="none" w="sm" len="sm"/>
              </a:ln>
            </p:spPr>
          </p:cxnSp>
          <p:cxnSp>
            <p:nvCxnSpPr>
              <p:cNvPr id="784" name="Google Shape;784;p165"/>
              <p:cNvCxnSpPr/>
              <p:nvPr/>
            </p:nvCxnSpPr>
            <p:spPr>
              <a:xfrm>
                <a:off x="3881438" y="3795712"/>
                <a:ext cx="123824" cy="0"/>
              </a:xfrm>
              <a:prstGeom prst="straightConnector1">
                <a:avLst/>
              </a:prstGeom>
              <a:noFill/>
              <a:ln w="19050" cap="rnd" cmpd="sng">
                <a:solidFill>
                  <a:schemeClr val="accent1"/>
                </a:solidFill>
                <a:prstDash val="solid"/>
                <a:round/>
                <a:headEnd type="none" w="sm" len="sm"/>
                <a:tailEnd type="none" w="sm" len="sm"/>
              </a:ln>
            </p:spPr>
          </p:cxnSp>
        </p:grpSp>
      </p:grpSp>
      <p:grpSp>
        <p:nvGrpSpPr>
          <p:cNvPr id="785" name="Google Shape;785;p165"/>
          <p:cNvGrpSpPr/>
          <p:nvPr/>
        </p:nvGrpSpPr>
        <p:grpSpPr>
          <a:xfrm>
            <a:off x="6437552" y="1826754"/>
            <a:ext cx="491657" cy="443454"/>
            <a:chOff x="8602898" y="2321864"/>
            <a:chExt cx="655543" cy="591272"/>
          </a:xfrm>
        </p:grpSpPr>
        <p:pic>
          <p:nvPicPr>
            <p:cNvPr id="786" name="Google Shape;786;p165"/>
            <p:cNvPicPr preferRelativeResize="0"/>
            <p:nvPr/>
          </p:nvPicPr>
          <p:blipFill rotWithShape="1">
            <a:blip r:embed="rId3">
              <a:alphaModFix/>
            </a:blip>
            <a:srcRect/>
            <a:stretch/>
          </p:blipFill>
          <p:spPr>
            <a:xfrm>
              <a:off x="8602898" y="2321864"/>
              <a:ext cx="655543" cy="591272"/>
            </a:xfrm>
            <a:prstGeom prst="rect">
              <a:avLst/>
            </a:prstGeom>
            <a:noFill/>
            <a:ln>
              <a:noFill/>
            </a:ln>
          </p:spPr>
        </p:pic>
        <p:grpSp>
          <p:nvGrpSpPr>
            <p:cNvPr id="787" name="Google Shape;787;p165"/>
            <p:cNvGrpSpPr/>
            <p:nvPr/>
          </p:nvGrpSpPr>
          <p:grpSpPr>
            <a:xfrm>
              <a:off x="8791576" y="2441485"/>
              <a:ext cx="287266" cy="350840"/>
              <a:chOff x="8791576" y="2414589"/>
              <a:chExt cx="287266" cy="350840"/>
            </a:xfrm>
          </p:grpSpPr>
          <p:grpSp>
            <p:nvGrpSpPr>
              <p:cNvPr id="788" name="Google Shape;788;p165"/>
              <p:cNvGrpSpPr/>
              <p:nvPr/>
            </p:nvGrpSpPr>
            <p:grpSpPr>
              <a:xfrm>
                <a:off x="8870156" y="2538910"/>
                <a:ext cx="119062" cy="180726"/>
                <a:chOff x="8587701" y="2689788"/>
                <a:chExt cx="127447" cy="226887"/>
              </a:xfrm>
            </p:grpSpPr>
            <p:sp>
              <p:nvSpPr>
                <p:cNvPr id="789" name="Google Shape;789;p165"/>
                <p:cNvSpPr/>
                <p:nvPr/>
              </p:nvSpPr>
              <p:spPr>
                <a:xfrm>
                  <a:off x="8587701" y="2690931"/>
                  <a:ext cx="45721" cy="97157"/>
                </a:xfrm>
                <a:custGeom>
                  <a:avLst/>
                  <a:gdLst/>
                  <a:ahLst/>
                  <a:cxnLst/>
                  <a:rect l="l" t="t" r="r" b="b"/>
                  <a:pathLst>
                    <a:path w="45721" h="97156" extrusionOk="0">
                      <a:moveTo>
                        <a:pt x="23146" y="94014"/>
                      </a:moveTo>
                      <a:lnTo>
                        <a:pt x="23146" y="26575"/>
                      </a:lnTo>
                      <a:lnTo>
                        <a:pt x="4286" y="43149"/>
                      </a:lnTo>
                      <a:lnTo>
                        <a:pt x="4286" y="20860"/>
                      </a:lnTo>
                      <a:lnTo>
                        <a:pt x="23146" y="4286"/>
                      </a:lnTo>
                      <a:lnTo>
                        <a:pt x="43721" y="4286"/>
                      </a:lnTo>
                      <a:lnTo>
                        <a:pt x="43721" y="94014"/>
                      </a:lnTo>
                      <a:lnTo>
                        <a:pt x="23146" y="9401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90" name="Google Shape;790;p165"/>
                <p:cNvSpPr/>
                <p:nvPr/>
              </p:nvSpPr>
              <p:spPr>
                <a:xfrm>
                  <a:off x="8652282" y="2689788"/>
                  <a:ext cx="62866" cy="97157"/>
                </a:xfrm>
                <a:custGeom>
                  <a:avLst/>
                  <a:gdLst/>
                  <a:ahLst/>
                  <a:cxnLst/>
                  <a:rect l="l" t="t" r="r" b="b"/>
                  <a:pathLst>
                    <a:path w="62866" h="97156" extrusionOk="0">
                      <a:moveTo>
                        <a:pt x="32862" y="95728"/>
                      </a:moveTo>
                      <a:cubicBezTo>
                        <a:pt x="18003" y="95728"/>
                        <a:pt x="4286" y="86012"/>
                        <a:pt x="4286" y="67724"/>
                      </a:cubicBezTo>
                      <a:lnTo>
                        <a:pt x="4286" y="32290"/>
                      </a:lnTo>
                      <a:cubicBezTo>
                        <a:pt x="4286" y="14002"/>
                        <a:pt x="18003" y="4286"/>
                        <a:pt x="32862" y="4286"/>
                      </a:cubicBezTo>
                      <a:cubicBezTo>
                        <a:pt x="47721" y="4286"/>
                        <a:pt x="61438" y="14002"/>
                        <a:pt x="61438" y="32290"/>
                      </a:cubicBezTo>
                      <a:lnTo>
                        <a:pt x="61438" y="67724"/>
                      </a:lnTo>
                      <a:cubicBezTo>
                        <a:pt x="62009" y="86584"/>
                        <a:pt x="47721" y="95728"/>
                        <a:pt x="32862" y="95728"/>
                      </a:cubicBezTo>
                      <a:close/>
                      <a:moveTo>
                        <a:pt x="41435" y="32862"/>
                      </a:moveTo>
                      <a:cubicBezTo>
                        <a:pt x="41435" y="26575"/>
                        <a:pt x="37434" y="23718"/>
                        <a:pt x="33433" y="23718"/>
                      </a:cubicBezTo>
                      <a:cubicBezTo>
                        <a:pt x="28861" y="23718"/>
                        <a:pt x="25432" y="26575"/>
                        <a:pt x="25432" y="32862"/>
                      </a:cubicBezTo>
                      <a:lnTo>
                        <a:pt x="25432" y="68296"/>
                      </a:lnTo>
                      <a:cubicBezTo>
                        <a:pt x="25432" y="74582"/>
                        <a:pt x="29433" y="77440"/>
                        <a:pt x="33433" y="77440"/>
                      </a:cubicBezTo>
                      <a:cubicBezTo>
                        <a:pt x="38006" y="77440"/>
                        <a:pt x="41435" y="74582"/>
                        <a:pt x="41435" y="68296"/>
                      </a:cubicBezTo>
                      <a:lnTo>
                        <a:pt x="41435" y="32862"/>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91" name="Google Shape;791;p165"/>
                <p:cNvSpPr/>
                <p:nvPr/>
              </p:nvSpPr>
              <p:spPr>
                <a:xfrm>
                  <a:off x="8589228" y="2818375"/>
                  <a:ext cx="62866" cy="97157"/>
                </a:xfrm>
                <a:custGeom>
                  <a:avLst/>
                  <a:gdLst/>
                  <a:ahLst/>
                  <a:cxnLst/>
                  <a:rect l="l" t="t" r="r" b="b"/>
                  <a:pathLst>
                    <a:path w="62866" h="97156" extrusionOk="0">
                      <a:moveTo>
                        <a:pt x="32862" y="95728"/>
                      </a:moveTo>
                      <a:cubicBezTo>
                        <a:pt x="18003" y="95728"/>
                        <a:pt x="4286" y="86012"/>
                        <a:pt x="4286" y="67724"/>
                      </a:cubicBezTo>
                      <a:lnTo>
                        <a:pt x="4286" y="32290"/>
                      </a:lnTo>
                      <a:cubicBezTo>
                        <a:pt x="4286" y="14002"/>
                        <a:pt x="18003" y="4286"/>
                        <a:pt x="32862" y="4286"/>
                      </a:cubicBezTo>
                      <a:cubicBezTo>
                        <a:pt x="47721" y="4286"/>
                        <a:pt x="61438" y="14002"/>
                        <a:pt x="61438" y="32290"/>
                      </a:cubicBezTo>
                      <a:lnTo>
                        <a:pt x="61438" y="67724"/>
                      </a:lnTo>
                      <a:cubicBezTo>
                        <a:pt x="61438" y="86584"/>
                        <a:pt x="47721" y="95728"/>
                        <a:pt x="32862" y="95728"/>
                      </a:cubicBezTo>
                      <a:close/>
                      <a:moveTo>
                        <a:pt x="40863" y="32862"/>
                      </a:moveTo>
                      <a:cubicBezTo>
                        <a:pt x="40863" y="26575"/>
                        <a:pt x="36863" y="23718"/>
                        <a:pt x="32862" y="23718"/>
                      </a:cubicBezTo>
                      <a:cubicBezTo>
                        <a:pt x="28290" y="23718"/>
                        <a:pt x="24861" y="26575"/>
                        <a:pt x="24861" y="32862"/>
                      </a:cubicBezTo>
                      <a:lnTo>
                        <a:pt x="24861" y="68296"/>
                      </a:lnTo>
                      <a:cubicBezTo>
                        <a:pt x="24861" y="74582"/>
                        <a:pt x="28861" y="77440"/>
                        <a:pt x="32862" y="77440"/>
                      </a:cubicBezTo>
                      <a:cubicBezTo>
                        <a:pt x="37434" y="77440"/>
                        <a:pt x="40863" y="74582"/>
                        <a:pt x="40863" y="68296"/>
                      </a:cubicBezTo>
                      <a:lnTo>
                        <a:pt x="40863" y="32862"/>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92" name="Google Shape;792;p165"/>
                <p:cNvSpPr/>
                <p:nvPr/>
              </p:nvSpPr>
              <p:spPr>
                <a:xfrm>
                  <a:off x="8664097" y="2819518"/>
                  <a:ext cx="45721" cy="97157"/>
                </a:xfrm>
                <a:custGeom>
                  <a:avLst/>
                  <a:gdLst/>
                  <a:ahLst/>
                  <a:cxnLst/>
                  <a:rect l="l" t="t" r="r" b="b"/>
                  <a:pathLst>
                    <a:path w="45721" h="97156" extrusionOk="0">
                      <a:moveTo>
                        <a:pt x="23146" y="94014"/>
                      </a:moveTo>
                      <a:lnTo>
                        <a:pt x="23146" y="26575"/>
                      </a:lnTo>
                      <a:lnTo>
                        <a:pt x="4286" y="43149"/>
                      </a:lnTo>
                      <a:lnTo>
                        <a:pt x="4286" y="20860"/>
                      </a:lnTo>
                      <a:lnTo>
                        <a:pt x="23146" y="4286"/>
                      </a:lnTo>
                      <a:lnTo>
                        <a:pt x="43721" y="4286"/>
                      </a:lnTo>
                      <a:lnTo>
                        <a:pt x="43721" y="94014"/>
                      </a:lnTo>
                      <a:lnTo>
                        <a:pt x="23146" y="9401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793" name="Google Shape;793;p165"/>
              <p:cNvGrpSpPr/>
              <p:nvPr/>
            </p:nvGrpSpPr>
            <p:grpSpPr>
              <a:xfrm>
                <a:off x="8791576" y="2414589"/>
                <a:ext cx="287266" cy="350840"/>
                <a:chOff x="2463" y="2059"/>
                <a:chExt cx="366" cy="447"/>
              </a:xfrm>
            </p:grpSpPr>
            <p:sp>
              <p:nvSpPr>
                <p:cNvPr id="794" name="Google Shape;794;p165"/>
                <p:cNvSpPr/>
                <p:nvPr/>
              </p:nvSpPr>
              <p:spPr>
                <a:xfrm>
                  <a:off x="2463" y="2059"/>
                  <a:ext cx="366" cy="447"/>
                </a:xfrm>
                <a:custGeom>
                  <a:avLst/>
                  <a:gdLst/>
                  <a:ahLst/>
                  <a:cxnLst/>
                  <a:rect l="l" t="t" r="r" b="b"/>
                  <a:pathLst>
                    <a:path w="1277" h="1560" extrusionOk="0">
                      <a:moveTo>
                        <a:pt x="1253" y="453"/>
                      </a:moveTo>
                      <a:cubicBezTo>
                        <a:pt x="1239" y="440"/>
                        <a:pt x="814" y="10"/>
                        <a:pt x="796" y="3"/>
                      </a:cubicBezTo>
                      <a:cubicBezTo>
                        <a:pt x="791" y="2"/>
                        <a:pt x="787" y="1"/>
                        <a:pt x="782" y="1"/>
                      </a:cubicBezTo>
                      <a:cubicBezTo>
                        <a:pt x="781" y="0"/>
                        <a:pt x="780" y="0"/>
                        <a:pt x="780" y="0"/>
                      </a:cubicBezTo>
                      <a:cubicBezTo>
                        <a:pt x="146" y="0"/>
                        <a:pt x="146" y="0"/>
                        <a:pt x="146" y="0"/>
                      </a:cubicBezTo>
                      <a:cubicBezTo>
                        <a:pt x="65" y="0"/>
                        <a:pt x="0" y="66"/>
                        <a:pt x="0" y="146"/>
                      </a:cubicBezTo>
                      <a:cubicBezTo>
                        <a:pt x="0" y="1414"/>
                        <a:pt x="0" y="1414"/>
                        <a:pt x="0" y="1414"/>
                      </a:cubicBezTo>
                      <a:cubicBezTo>
                        <a:pt x="0" y="1494"/>
                        <a:pt x="65" y="1560"/>
                        <a:pt x="146" y="1560"/>
                      </a:cubicBezTo>
                      <a:cubicBezTo>
                        <a:pt x="1121" y="1560"/>
                        <a:pt x="1121" y="1560"/>
                        <a:pt x="1121" y="1560"/>
                      </a:cubicBezTo>
                      <a:cubicBezTo>
                        <a:pt x="1201" y="1560"/>
                        <a:pt x="1267" y="1494"/>
                        <a:pt x="1267" y="1414"/>
                      </a:cubicBezTo>
                      <a:cubicBezTo>
                        <a:pt x="1267" y="460"/>
                        <a:pt x="1277" y="478"/>
                        <a:pt x="1253" y="453"/>
                      </a:cubicBezTo>
                      <a:close/>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95" name="Google Shape;795;p165"/>
                <p:cNvSpPr/>
                <p:nvPr/>
              </p:nvSpPr>
              <p:spPr>
                <a:xfrm>
                  <a:off x="2688" y="2059"/>
                  <a:ext cx="136" cy="134"/>
                </a:xfrm>
                <a:custGeom>
                  <a:avLst/>
                  <a:gdLst/>
                  <a:ahLst/>
                  <a:cxnLst/>
                  <a:rect l="l" t="t" r="r" b="b"/>
                  <a:pathLst>
                    <a:path w="476" h="468" extrusionOk="0">
                      <a:moveTo>
                        <a:pt x="476" y="466"/>
                      </a:moveTo>
                      <a:cubicBezTo>
                        <a:pt x="90" y="468"/>
                        <a:pt x="90" y="468"/>
                        <a:pt x="90" y="468"/>
                      </a:cubicBezTo>
                      <a:cubicBezTo>
                        <a:pt x="42" y="468"/>
                        <a:pt x="2" y="429"/>
                        <a:pt x="2" y="381"/>
                      </a:cubicBezTo>
                      <a:cubicBezTo>
                        <a:pt x="0" y="0"/>
                        <a:pt x="0" y="0"/>
                        <a:pt x="0" y="0"/>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grpSp>
      <p:grpSp>
        <p:nvGrpSpPr>
          <p:cNvPr id="796" name="Google Shape;796;p165"/>
          <p:cNvGrpSpPr/>
          <p:nvPr/>
        </p:nvGrpSpPr>
        <p:grpSpPr>
          <a:xfrm>
            <a:off x="698243" y="1934806"/>
            <a:ext cx="383662" cy="335402"/>
            <a:chOff x="964826" y="2439289"/>
            <a:chExt cx="511549" cy="447203"/>
          </a:xfrm>
        </p:grpSpPr>
        <p:grpSp>
          <p:nvGrpSpPr>
            <p:cNvPr id="797" name="Google Shape;797;p165"/>
            <p:cNvGrpSpPr/>
            <p:nvPr/>
          </p:nvGrpSpPr>
          <p:grpSpPr>
            <a:xfrm>
              <a:off x="1194346" y="2557913"/>
              <a:ext cx="52509" cy="271809"/>
              <a:chOff x="5807" y="543"/>
              <a:chExt cx="187" cy="968"/>
            </a:xfrm>
          </p:grpSpPr>
          <p:sp>
            <p:nvSpPr>
              <p:cNvPr id="798" name="Google Shape;798;p165"/>
              <p:cNvSpPr/>
              <p:nvPr/>
            </p:nvSpPr>
            <p:spPr>
              <a:xfrm>
                <a:off x="5812" y="543"/>
                <a:ext cx="177" cy="688"/>
              </a:xfrm>
              <a:custGeom>
                <a:avLst/>
                <a:gdLst/>
                <a:ahLst/>
                <a:cxnLst/>
                <a:rect l="l" t="t" r="r" b="b"/>
                <a:pathLst>
                  <a:path w="100" h="389" extrusionOk="0">
                    <a:moveTo>
                      <a:pt x="0" y="50"/>
                    </a:moveTo>
                    <a:cubicBezTo>
                      <a:pt x="0" y="339"/>
                      <a:pt x="0" y="339"/>
                      <a:pt x="0" y="339"/>
                    </a:cubicBezTo>
                    <a:cubicBezTo>
                      <a:pt x="0" y="367"/>
                      <a:pt x="22" y="389"/>
                      <a:pt x="50" y="389"/>
                    </a:cubicBezTo>
                    <a:cubicBezTo>
                      <a:pt x="77" y="389"/>
                      <a:pt x="100" y="367"/>
                      <a:pt x="100" y="339"/>
                    </a:cubicBezTo>
                    <a:cubicBezTo>
                      <a:pt x="100" y="50"/>
                      <a:pt x="100" y="50"/>
                      <a:pt x="100" y="50"/>
                    </a:cubicBezTo>
                    <a:cubicBezTo>
                      <a:pt x="100" y="22"/>
                      <a:pt x="77" y="0"/>
                      <a:pt x="50" y="0"/>
                    </a:cubicBezTo>
                    <a:cubicBezTo>
                      <a:pt x="22" y="0"/>
                      <a:pt x="0" y="22"/>
                      <a:pt x="0" y="50"/>
                    </a:cubicBezTo>
                    <a:close/>
                    <a:moveTo>
                      <a:pt x="0" y="50"/>
                    </a:moveTo>
                    <a:cubicBezTo>
                      <a:pt x="0" y="50"/>
                      <a:pt x="0" y="50"/>
                      <a:pt x="0" y="50"/>
                    </a:cubicBezTo>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99" name="Google Shape;799;p165"/>
              <p:cNvSpPr/>
              <p:nvPr/>
            </p:nvSpPr>
            <p:spPr>
              <a:xfrm>
                <a:off x="5807" y="1323"/>
                <a:ext cx="187" cy="188"/>
              </a:xfrm>
              <a:custGeom>
                <a:avLst/>
                <a:gdLst/>
                <a:ahLst/>
                <a:cxnLst/>
                <a:rect l="l" t="t" r="r" b="b"/>
                <a:pathLst>
                  <a:path w="106" h="106" extrusionOk="0">
                    <a:moveTo>
                      <a:pt x="53" y="0"/>
                    </a:moveTo>
                    <a:cubicBezTo>
                      <a:pt x="24" y="0"/>
                      <a:pt x="0" y="24"/>
                      <a:pt x="0" y="53"/>
                    </a:cubicBezTo>
                    <a:cubicBezTo>
                      <a:pt x="0" y="82"/>
                      <a:pt x="24" y="106"/>
                      <a:pt x="53" y="106"/>
                    </a:cubicBezTo>
                    <a:cubicBezTo>
                      <a:pt x="82" y="106"/>
                      <a:pt x="106" y="82"/>
                      <a:pt x="106" y="53"/>
                    </a:cubicBezTo>
                    <a:cubicBezTo>
                      <a:pt x="106" y="24"/>
                      <a:pt x="82" y="0"/>
                      <a:pt x="53" y="0"/>
                    </a:cubicBezTo>
                    <a:close/>
                    <a:moveTo>
                      <a:pt x="53" y="0"/>
                    </a:moveTo>
                    <a:cubicBezTo>
                      <a:pt x="53" y="0"/>
                      <a:pt x="53" y="0"/>
                      <a:pt x="53" y="0"/>
                    </a:cubicBezTo>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800" name="Google Shape;800;p165"/>
            <p:cNvSpPr/>
            <p:nvPr/>
          </p:nvSpPr>
          <p:spPr>
            <a:xfrm>
              <a:off x="964826" y="2439289"/>
              <a:ext cx="511549" cy="447203"/>
            </a:xfrm>
            <a:custGeom>
              <a:avLst/>
              <a:gdLst/>
              <a:ahLst/>
              <a:cxnLst/>
              <a:rect l="l" t="t" r="r" b="b"/>
              <a:pathLst>
                <a:path w="3028950" h="2647950" extrusionOk="0">
                  <a:moveTo>
                    <a:pt x="2957989" y="1982629"/>
                  </a:moveTo>
                  <a:cubicBezTo>
                    <a:pt x="1890236" y="221456"/>
                    <a:pt x="1890236" y="221456"/>
                    <a:pt x="1890236" y="221456"/>
                  </a:cubicBezTo>
                  <a:cubicBezTo>
                    <a:pt x="1814989" y="81439"/>
                    <a:pt x="1673066" y="7144"/>
                    <a:pt x="1513999" y="7144"/>
                  </a:cubicBezTo>
                  <a:cubicBezTo>
                    <a:pt x="1354931" y="7144"/>
                    <a:pt x="1213009" y="81439"/>
                    <a:pt x="1130141" y="221456"/>
                  </a:cubicBezTo>
                  <a:cubicBezTo>
                    <a:pt x="70009" y="1982629"/>
                    <a:pt x="70009" y="1982629"/>
                    <a:pt x="70009" y="1982629"/>
                  </a:cubicBezTo>
                  <a:cubicBezTo>
                    <a:pt x="-13811" y="2122646"/>
                    <a:pt x="-13811" y="2287429"/>
                    <a:pt x="70009" y="2427446"/>
                  </a:cubicBezTo>
                  <a:cubicBezTo>
                    <a:pt x="145256" y="2558891"/>
                    <a:pt x="295751" y="2641759"/>
                    <a:pt x="453866" y="2641759"/>
                  </a:cubicBezTo>
                  <a:cubicBezTo>
                    <a:pt x="2574131" y="2641759"/>
                    <a:pt x="2574131" y="2641759"/>
                    <a:pt x="2574131" y="2641759"/>
                  </a:cubicBezTo>
                  <a:cubicBezTo>
                    <a:pt x="2740819" y="2641759"/>
                    <a:pt x="2882741" y="2559844"/>
                    <a:pt x="2966561" y="2427446"/>
                  </a:cubicBezTo>
                  <a:cubicBezTo>
                    <a:pt x="3041809" y="2287429"/>
                    <a:pt x="3041809" y="2122646"/>
                    <a:pt x="2957989" y="1982629"/>
                  </a:cubicBezTo>
                  <a:lnTo>
                    <a:pt x="2957989" y="1982629"/>
                  </a:lnTo>
                  <a:close/>
                </a:path>
              </a:pathLst>
            </a:custGeom>
            <a:noFill/>
            <a:ln w="19050" cap="flat" cmpd="sng">
              <a:solidFill>
                <a:schemeClr val="accen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801" name="Google Shape;801;p165"/>
          <p:cNvGrpSpPr/>
          <p:nvPr/>
        </p:nvGrpSpPr>
        <p:grpSpPr>
          <a:xfrm>
            <a:off x="7987966" y="954405"/>
            <a:ext cx="413367" cy="501051"/>
            <a:chOff x="12347575" y="-2311400"/>
            <a:chExt cx="5657851" cy="6858000"/>
          </a:xfrm>
        </p:grpSpPr>
        <p:sp>
          <p:nvSpPr>
            <p:cNvPr id="802" name="Google Shape;802;p165"/>
            <p:cNvSpPr/>
            <p:nvPr/>
          </p:nvSpPr>
          <p:spPr>
            <a:xfrm>
              <a:off x="12803188" y="-1112838"/>
              <a:ext cx="2435225" cy="4451350"/>
            </a:xfrm>
            <a:custGeom>
              <a:avLst/>
              <a:gdLst/>
              <a:ahLst/>
              <a:cxnLst/>
              <a:rect l="l" t="t" r="r" b="b"/>
              <a:pathLst>
                <a:path w="1534" h="2804" extrusionOk="0">
                  <a:moveTo>
                    <a:pt x="1534" y="2439"/>
                  </a:moveTo>
                  <a:lnTo>
                    <a:pt x="0" y="2804"/>
                  </a:lnTo>
                  <a:lnTo>
                    <a:pt x="0" y="0"/>
                  </a:lnTo>
                  <a:lnTo>
                    <a:pt x="1534" y="358"/>
                  </a:lnTo>
                  <a:lnTo>
                    <a:pt x="1534" y="2439"/>
                  </a:lnTo>
                  <a:close/>
                </a:path>
              </a:pathLst>
            </a:custGeom>
            <a:solidFill>
              <a:schemeClr val="lt1"/>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03" name="Google Shape;803;p165"/>
            <p:cNvSpPr/>
            <p:nvPr/>
          </p:nvSpPr>
          <p:spPr>
            <a:xfrm>
              <a:off x="12347575" y="-1112838"/>
              <a:ext cx="458788" cy="4451350"/>
            </a:xfrm>
            <a:custGeom>
              <a:avLst/>
              <a:gdLst/>
              <a:ahLst/>
              <a:cxnLst/>
              <a:rect l="l" t="t" r="r" b="b"/>
              <a:pathLst>
                <a:path w="289" h="2804" extrusionOk="0">
                  <a:moveTo>
                    <a:pt x="287" y="0"/>
                  </a:moveTo>
                  <a:lnTo>
                    <a:pt x="0" y="144"/>
                  </a:lnTo>
                  <a:lnTo>
                    <a:pt x="0" y="2661"/>
                  </a:lnTo>
                  <a:lnTo>
                    <a:pt x="287" y="2804"/>
                  </a:lnTo>
                  <a:lnTo>
                    <a:pt x="289" y="2802"/>
                  </a:lnTo>
                  <a:lnTo>
                    <a:pt x="289" y="2"/>
                  </a:lnTo>
                  <a:lnTo>
                    <a:pt x="287" y="0"/>
                  </a:lnTo>
                  <a:close/>
                </a:path>
              </a:pathLst>
            </a:custGeom>
            <a:solidFill>
              <a:srgbClr val="FFFFFF"/>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04" name="Google Shape;804;p165"/>
            <p:cNvSpPr/>
            <p:nvPr/>
          </p:nvSpPr>
          <p:spPr>
            <a:xfrm>
              <a:off x="14139863" y="258763"/>
              <a:ext cx="1044575" cy="1722438"/>
            </a:xfrm>
            <a:custGeom>
              <a:avLst/>
              <a:gdLst/>
              <a:ahLst/>
              <a:cxnLst/>
              <a:rect l="l" t="t" r="r" b="b"/>
              <a:pathLst>
                <a:path w="658" h="1085" extrusionOk="0">
                  <a:moveTo>
                    <a:pt x="0" y="1002"/>
                  </a:moveTo>
                  <a:lnTo>
                    <a:pt x="651" y="1085"/>
                  </a:lnTo>
                  <a:lnTo>
                    <a:pt x="655" y="1076"/>
                  </a:lnTo>
                  <a:lnTo>
                    <a:pt x="658" y="8"/>
                  </a:lnTo>
                  <a:lnTo>
                    <a:pt x="651" y="0"/>
                  </a:lnTo>
                  <a:lnTo>
                    <a:pt x="0" y="81"/>
                  </a:lnTo>
                  <a:lnTo>
                    <a:pt x="0" y="1002"/>
                  </a:lnTo>
                  <a:close/>
                </a:path>
              </a:pathLst>
            </a:custGeom>
            <a:solidFill>
              <a:schemeClr val="lt1"/>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05" name="Google Shape;805;p165"/>
            <p:cNvSpPr/>
            <p:nvPr/>
          </p:nvSpPr>
          <p:spPr>
            <a:xfrm>
              <a:off x="15173325" y="-1112838"/>
              <a:ext cx="2371725" cy="4452938"/>
            </a:xfrm>
            <a:custGeom>
              <a:avLst/>
              <a:gdLst/>
              <a:ahLst/>
              <a:cxnLst/>
              <a:rect l="l" t="t" r="r" b="b"/>
              <a:pathLst>
                <a:path w="1494" h="2805" extrusionOk="0">
                  <a:moveTo>
                    <a:pt x="0" y="2442"/>
                  </a:moveTo>
                  <a:lnTo>
                    <a:pt x="1492" y="2805"/>
                  </a:lnTo>
                  <a:lnTo>
                    <a:pt x="1494" y="2801"/>
                  </a:lnTo>
                  <a:lnTo>
                    <a:pt x="1494" y="3"/>
                  </a:lnTo>
                  <a:lnTo>
                    <a:pt x="1492" y="0"/>
                  </a:lnTo>
                  <a:lnTo>
                    <a:pt x="0" y="362"/>
                  </a:lnTo>
                  <a:lnTo>
                    <a:pt x="0" y="2442"/>
                  </a:lnTo>
                  <a:close/>
                </a:path>
              </a:pathLst>
            </a:custGeom>
            <a:solidFill>
              <a:schemeClr val="lt1"/>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06" name="Google Shape;806;p165"/>
            <p:cNvSpPr/>
            <p:nvPr/>
          </p:nvSpPr>
          <p:spPr>
            <a:xfrm>
              <a:off x="15173325" y="-1112838"/>
              <a:ext cx="2371725" cy="4452938"/>
            </a:xfrm>
            <a:custGeom>
              <a:avLst/>
              <a:gdLst/>
              <a:ahLst/>
              <a:cxnLst/>
              <a:rect l="l" t="t" r="r" b="b"/>
              <a:pathLst>
                <a:path w="1494" h="2805" extrusionOk="0">
                  <a:moveTo>
                    <a:pt x="0" y="2442"/>
                  </a:moveTo>
                  <a:lnTo>
                    <a:pt x="1492" y="2805"/>
                  </a:lnTo>
                  <a:lnTo>
                    <a:pt x="1494" y="2801"/>
                  </a:lnTo>
                  <a:lnTo>
                    <a:pt x="1494" y="3"/>
                  </a:lnTo>
                  <a:lnTo>
                    <a:pt x="1492" y="0"/>
                  </a:lnTo>
                  <a:lnTo>
                    <a:pt x="0" y="362"/>
                  </a:lnTo>
                  <a:lnTo>
                    <a:pt x="0" y="2442"/>
                  </a:lnTo>
                </a:path>
              </a:pathLst>
            </a:custGeom>
            <a:no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07" name="Google Shape;807;p165"/>
            <p:cNvSpPr/>
            <p:nvPr/>
          </p:nvSpPr>
          <p:spPr>
            <a:xfrm>
              <a:off x="15173325" y="258763"/>
              <a:ext cx="1031875" cy="1722438"/>
            </a:xfrm>
            <a:custGeom>
              <a:avLst/>
              <a:gdLst/>
              <a:ahLst/>
              <a:cxnLst/>
              <a:rect l="l" t="t" r="r" b="b"/>
              <a:pathLst>
                <a:path w="650" h="1085" extrusionOk="0">
                  <a:moveTo>
                    <a:pt x="650" y="1002"/>
                  </a:moveTo>
                  <a:lnTo>
                    <a:pt x="0" y="1085"/>
                  </a:lnTo>
                  <a:lnTo>
                    <a:pt x="0" y="0"/>
                  </a:lnTo>
                  <a:lnTo>
                    <a:pt x="650" y="81"/>
                  </a:lnTo>
                  <a:lnTo>
                    <a:pt x="650" y="1002"/>
                  </a:lnTo>
                  <a:close/>
                </a:path>
              </a:pathLst>
            </a:custGeom>
            <a:solidFill>
              <a:schemeClr val="lt1"/>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08" name="Google Shape;808;p165"/>
            <p:cNvSpPr/>
            <p:nvPr/>
          </p:nvSpPr>
          <p:spPr>
            <a:xfrm>
              <a:off x="15173325" y="258763"/>
              <a:ext cx="1031875" cy="1722438"/>
            </a:xfrm>
            <a:custGeom>
              <a:avLst/>
              <a:gdLst/>
              <a:ahLst/>
              <a:cxnLst/>
              <a:rect l="l" t="t" r="r" b="b"/>
              <a:pathLst>
                <a:path w="650" h="1085" extrusionOk="0">
                  <a:moveTo>
                    <a:pt x="650" y="1002"/>
                  </a:moveTo>
                  <a:lnTo>
                    <a:pt x="0" y="1085"/>
                  </a:lnTo>
                  <a:lnTo>
                    <a:pt x="0" y="0"/>
                  </a:lnTo>
                  <a:lnTo>
                    <a:pt x="650" y="81"/>
                  </a:lnTo>
                  <a:lnTo>
                    <a:pt x="650" y="1002"/>
                  </a:lnTo>
                </a:path>
              </a:pathLst>
            </a:custGeom>
            <a:no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09" name="Google Shape;809;p165"/>
            <p:cNvSpPr/>
            <p:nvPr/>
          </p:nvSpPr>
          <p:spPr>
            <a:xfrm>
              <a:off x="14139863" y="-588963"/>
              <a:ext cx="2065338" cy="458788"/>
            </a:xfrm>
            <a:custGeom>
              <a:avLst/>
              <a:gdLst/>
              <a:ahLst/>
              <a:cxnLst/>
              <a:rect l="l" t="t" r="r" b="b"/>
              <a:pathLst>
                <a:path w="1301" h="289" extrusionOk="0">
                  <a:moveTo>
                    <a:pt x="1301" y="170"/>
                  </a:moveTo>
                  <a:lnTo>
                    <a:pt x="651" y="289"/>
                  </a:lnTo>
                  <a:lnTo>
                    <a:pt x="0" y="170"/>
                  </a:lnTo>
                  <a:lnTo>
                    <a:pt x="650" y="0"/>
                  </a:lnTo>
                  <a:lnTo>
                    <a:pt x="1301" y="170"/>
                  </a:lnTo>
                  <a:close/>
                </a:path>
              </a:pathLst>
            </a:custGeom>
            <a:solidFill>
              <a:srgbClr val="FFFFFF"/>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0" name="Google Shape;810;p165"/>
            <p:cNvSpPr/>
            <p:nvPr/>
          </p:nvSpPr>
          <p:spPr>
            <a:xfrm>
              <a:off x="14139863" y="-588963"/>
              <a:ext cx="2065338" cy="458788"/>
            </a:xfrm>
            <a:custGeom>
              <a:avLst/>
              <a:gdLst/>
              <a:ahLst/>
              <a:cxnLst/>
              <a:rect l="l" t="t" r="r" b="b"/>
              <a:pathLst>
                <a:path w="1301" h="289" extrusionOk="0">
                  <a:moveTo>
                    <a:pt x="1301" y="170"/>
                  </a:moveTo>
                  <a:lnTo>
                    <a:pt x="651" y="289"/>
                  </a:lnTo>
                  <a:lnTo>
                    <a:pt x="0" y="170"/>
                  </a:lnTo>
                  <a:lnTo>
                    <a:pt x="650" y="0"/>
                  </a:lnTo>
                  <a:lnTo>
                    <a:pt x="1301" y="170"/>
                  </a:lnTo>
                </a:path>
              </a:pathLst>
            </a:custGeom>
            <a:solidFill>
              <a:schemeClr val="lt1"/>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1" name="Google Shape;811;p165"/>
            <p:cNvSpPr/>
            <p:nvPr/>
          </p:nvSpPr>
          <p:spPr>
            <a:xfrm>
              <a:off x="14139863" y="2365375"/>
              <a:ext cx="2065338" cy="477838"/>
            </a:xfrm>
            <a:custGeom>
              <a:avLst/>
              <a:gdLst/>
              <a:ahLst/>
              <a:cxnLst/>
              <a:rect l="l" t="t" r="r" b="b"/>
              <a:pathLst>
                <a:path w="1301" h="301" extrusionOk="0">
                  <a:moveTo>
                    <a:pt x="1301" y="119"/>
                  </a:moveTo>
                  <a:lnTo>
                    <a:pt x="651" y="0"/>
                  </a:lnTo>
                  <a:lnTo>
                    <a:pt x="0" y="119"/>
                  </a:lnTo>
                  <a:lnTo>
                    <a:pt x="650" y="301"/>
                  </a:lnTo>
                  <a:lnTo>
                    <a:pt x="1301" y="119"/>
                  </a:lnTo>
                  <a:close/>
                </a:path>
              </a:pathLst>
            </a:custGeom>
            <a:solidFill>
              <a:schemeClr val="lt1"/>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2" name="Google Shape;812;p165"/>
            <p:cNvSpPr/>
            <p:nvPr/>
          </p:nvSpPr>
          <p:spPr>
            <a:xfrm>
              <a:off x="15173325" y="-2297113"/>
              <a:ext cx="1031875" cy="1978025"/>
            </a:xfrm>
            <a:custGeom>
              <a:avLst/>
              <a:gdLst/>
              <a:ahLst/>
              <a:cxnLst/>
              <a:rect l="l" t="t" r="r" b="b"/>
              <a:pathLst>
                <a:path w="650" h="1246" extrusionOk="0">
                  <a:moveTo>
                    <a:pt x="650" y="1246"/>
                  </a:moveTo>
                  <a:lnTo>
                    <a:pt x="0" y="1085"/>
                  </a:lnTo>
                  <a:lnTo>
                    <a:pt x="0" y="0"/>
                  </a:lnTo>
                  <a:lnTo>
                    <a:pt x="650" y="325"/>
                  </a:lnTo>
                  <a:lnTo>
                    <a:pt x="650" y="1246"/>
                  </a:lnTo>
                  <a:close/>
                </a:path>
              </a:pathLst>
            </a:custGeom>
            <a:solidFill>
              <a:srgbClr val="FFFFFF"/>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3" name="Google Shape;813;p165"/>
            <p:cNvSpPr/>
            <p:nvPr/>
          </p:nvSpPr>
          <p:spPr>
            <a:xfrm>
              <a:off x="15173325" y="-2297113"/>
              <a:ext cx="1031875" cy="1978025"/>
            </a:xfrm>
            <a:custGeom>
              <a:avLst/>
              <a:gdLst/>
              <a:ahLst/>
              <a:cxnLst/>
              <a:rect l="l" t="t" r="r" b="b"/>
              <a:pathLst>
                <a:path w="650" h="1246" extrusionOk="0">
                  <a:moveTo>
                    <a:pt x="650" y="1246"/>
                  </a:moveTo>
                  <a:lnTo>
                    <a:pt x="0" y="1085"/>
                  </a:lnTo>
                  <a:lnTo>
                    <a:pt x="0" y="0"/>
                  </a:lnTo>
                  <a:lnTo>
                    <a:pt x="650" y="325"/>
                  </a:lnTo>
                  <a:lnTo>
                    <a:pt x="650" y="1246"/>
                  </a:lnTo>
                </a:path>
              </a:pathLst>
            </a:custGeom>
            <a:no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4" name="Google Shape;814;p165"/>
            <p:cNvSpPr/>
            <p:nvPr/>
          </p:nvSpPr>
          <p:spPr>
            <a:xfrm>
              <a:off x="15165388" y="-2311400"/>
              <a:ext cx="1049338" cy="2003425"/>
            </a:xfrm>
            <a:custGeom>
              <a:avLst/>
              <a:gdLst/>
              <a:ahLst/>
              <a:cxnLst/>
              <a:rect l="l" t="t" r="r" b="b"/>
              <a:pathLst>
                <a:path w="661" h="1262" extrusionOk="0">
                  <a:moveTo>
                    <a:pt x="661" y="1262"/>
                  </a:moveTo>
                  <a:lnTo>
                    <a:pt x="0" y="1098"/>
                  </a:lnTo>
                  <a:lnTo>
                    <a:pt x="0" y="0"/>
                  </a:lnTo>
                  <a:lnTo>
                    <a:pt x="661" y="331"/>
                  </a:lnTo>
                  <a:lnTo>
                    <a:pt x="661" y="1262"/>
                  </a:lnTo>
                  <a:close/>
                  <a:moveTo>
                    <a:pt x="10" y="1090"/>
                  </a:moveTo>
                  <a:lnTo>
                    <a:pt x="650" y="1249"/>
                  </a:lnTo>
                  <a:lnTo>
                    <a:pt x="650" y="337"/>
                  </a:lnTo>
                  <a:lnTo>
                    <a:pt x="10" y="17"/>
                  </a:lnTo>
                  <a:lnTo>
                    <a:pt x="10" y="1090"/>
                  </a:lnTo>
                  <a:close/>
                </a:path>
              </a:pathLst>
            </a:custGeom>
            <a:solidFill>
              <a:schemeClr val="lt1"/>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5" name="Google Shape;815;p165"/>
            <p:cNvSpPr/>
            <p:nvPr/>
          </p:nvSpPr>
          <p:spPr>
            <a:xfrm>
              <a:off x="14139863" y="2554288"/>
              <a:ext cx="1047750" cy="1979613"/>
            </a:xfrm>
            <a:custGeom>
              <a:avLst/>
              <a:gdLst/>
              <a:ahLst/>
              <a:cxnLst/>
              <a:rect l="l" t="t" r="r" b="b"/>
              <a:pathLst>
                <a:path w="660" h="1247" extrusionOk="0">
                  <a:moveTo>
                    <a:pt x="651" y="1247"/>
                  </a:moveTo>
                  <a:lnTo>
                    <a:pt x="0" y="921"/>
                  </a:lnTo>
                  <a:lnTo>
                    <a:pt x="0" y="0"/>
                  </a:lnTo>
                  <a:lnTo>
                    <a:pt x="651" y="162"/>
                  </a:lnTo>
                  <a:lnTo>
                    <a:pt x="660" y="172"/>
                  </a:lnTo>
                  <a:lnTo>
                    <a:pt x="658" y="1228"/>
                  </a:lnTo>
                  <a:lnTo>
                    <a:pt x="651" y="1247"/>
                  </a:lnTo>
                  <a:close/>
                </a:path>
              </a:pathLst>
            </a:custGeom>
            <a:solidFill>
              <a:srgbClr val="FFFFFF"/>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6" name="Google Shape;816;p165"/>
            <p:cNvSpPr/>
            <p:nvPr/>
          </p:nvSpPr>
          <p:spPr>
            <a:xfrm>
              <a:off x="14139863" y="2554288"/>
              <a:ext cx="1047750" cy="1979613"/>
            </a:xfrm>
            <a:custGeom>
              <a:avLst/>
              <a:gdLst/>
              <a:ahLst/>
              <a:cxnLst/>
              <a:rect l="l" t="t" r="r" b="b"/>
              <a:pathLst>
                <a:path w="660" h="1247" extrusionOk="0">
                  <a:moveTo>
                    <a:pt x="651" y="1247"/>
                  </a:moveTo>
                  <a:lnTo>
                    <a:pt x="0" y="921"/>
                  </a:lnTo>
                  <a:lnTo>
                    <a:pt x="0" y="0"/>
                  </a:lnTo>
                  <a:lnTo>
                    <a:pt x="651" y="162"/>
                  </a:lnTo>
                  <a:lnTo>
                    <a:pt x="660" y="172"/>
                  </a:lnTo>
                  <a:lnTo>
                    <a:pt x="658" y="1228"/>
                  </a:lnTo>
                  <a:lnTo>
                    <a:pt x="651" y="1247"/>
                  </a:lnTo>
                </a:path>
              </a:pathLst>
            </a:custGeom>
            <a:no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7" name="Google Shape;817;p165"/>
            <p:cNvSpPr/>
            <p:nvPr/>
          </p:nvSpPr>
          <p:spPr>
            <a:xfrm>
              <a:off x="14130338" y="2544763"/>
              <a:ext cx="1065213" cy="2000250"/>
            </a:xfrm>
            <a:custGeom>
              <a:avLst/>
              <a:gdLst/>
              <a:ahLst/>
              <a:cxnLst/>
              <a:rect l="l" t="t" r="r" b="b"/>
              <a:pathLst>
                <a:path w="671" h="1260" extrusionOk="0">
                  <a:moveTo>
                    <a:pt x="659" y="1260"/>
                  </a:moveTo>
                  <a:lnTo>
                    <a:pt x="0" y="931"/>
                  </a:lnTo>
                  <a:lnTo>
                    <a:pt x="0" y="0"/>
                  </a:lnTo>
                  <a:lnTo>
                    <a:pt x="659" y="163"/>
                  </a:lnTo>
                  <a:lnTo>
                    <a:pt x="671" y="177"/>
                  </a:lnTo>
                  <a:lnTo>
                    <a:pt x="671" y="178"/>
                  </a:lnTo>
                  <a:lnTo>
                    <a:pt x="669" y="1235"/>
                  </a:lnTo>
                  <a:lnTo>
                    <a:pt x="659" y="1260"/>
                  </a:lnTo>
                  <a:close/>
                  <a:moveTo>
                    <a:pt x="11" y="924"/>
                  </a:moveTo>
                  <a:lnTo>
                    <a:pt x="654" y="1246"/>
                  </a:lnTo>
                  <a:lnTo>
                    <a:pt x="658" y="1233"/>
                  </a:lnTo>
                  <a:lnTo>
                    <a:pt x="661" y="181"/>
                  </a:lnTo>
                  <a:lnTo>
                    <a:pt x="654" y="172"/>
                  </a:lnTo>
                  <a:lnTo>
                    <a:pt x="11" y="13"/>
                  </a:lnTo>
                  <a:lnTo>
                    <a:pt x="11" y="924"/>
                  </a:lnTo>
                  <a:close/>
                </a:path>
              </a:pathLst>
            </a:custGeom>
            <a:solidFill>
              <a:schemeClr val="lt1"/>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8" name="Google Shape;818;p165"/>
            <p:cNvSpPr/>
            <p:nvPr/>
          </p:nvSpPr>
          <p:spPr>
            <a:xfrm>
              <a:off x="15173325" y="-1112838"/>
              <a:ext cx="2824163" cy="5646738"/>
            </a:xfrm>
            <a:custGeom>
              <a:avLst/>
              <a:gdLst/>
              <a:ahLst/>
              <a:cxnLst/>
              <a:rect l="l" t="t" r="r" b="b"/>
              <a:pathLst>
                <a:path w="1779" h="3557" extrusionOk="0">
                  <a:moveTo>
                    <a:pt x="0" y="3557"/>
                  </a:moveTo>
                  <a:lnTo>
                    <a:pt x="650" y="3231"/>
                  </a:lnTo>
                  <a:lnTo>
                    <a:pt x="650" y="2310"/>
                  </a:lnTo>
                  <a:lnTo>
                    <a:pt x="0" y="2472"/>
                  </a:lnTo>
                  <a:lnTo>
                    <a:pt x="0" y="3557"/>
                  </a:lnTo>
                  <a:close/>
                  <a:moveTo>
                    <a:pt x="1492" y="0"/>
                  </a:moveTo>
                  <a:lnTo>
                    <a:pt x="1779" y="144"/>
                  </a:lnTo>
                  <a:lnTo>
                    <a:pt x="1779" y="2661"/>
                  </a:lnTo>
                  <a:lnTo>
                    <a:pt x="1492" y="2805"/>
                  </a:lnTo>
                  <a:lnTo>
                    <a:pt x="1492" y="0"/>
                  </a:lnTo>
                  <a:close/>
                </a:path>
              </a:pathLst>
            </a:custGeom>
            <a:solidFill>
              <a:srgbClr val="FFFFFF"/>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9" name="Google Shape;819;p165"/>
            <p:cNvSpPr/>
            <p:nvPr/>
          </p:nvSpPr>
          <p:spPr>
            <a:xfrm>
              <a:off x="15173325" y="-1112838"/>
              <a:ext cx="2824163" cy="5646738"/>
            </a:xfrm>
            <a:custGeom>
              <a:avLst/>
              <a:gdLst/>
              <a:ahLst/>
              <a:cxnLst/>
              <a:rect l="l" t="t" r="r" b="b"/>
              <a:pathLst>
                <a:path w="1779" h="3557" extrusionOk="0">
                  <a:moveTo>
                    <a:pt x="0" y="3557"/>
                  </a:moveTo>
                  <a:lnTo>
                    <a:pt x="650" y="3231"/>
                  </a:lnTo>
                  <a:lnTo>
                    <a:pt x="650" y="2310"/>
                  </a:lnTo>
                  <a:lnTo>
                    <a:pt x="0" y="2472"/>
                  </a:lnTo>
                  <a:lnTo>
                    <a:pt x="0" y="3557"/>
                  </a:lnTo>
                  <a:moveTo>
                    <a:pt x="1492" y="0"/>
                  </a:moveTo>
                  <a:lnTo>
                    <a:pt x="1779" y="144"/>
                  </a:lnTo>
                  <a:lnTo>
                    <a:pt x="1779" y="2661"/>
                  </a:lnTo>
                  <a:lnTo>
                    <a:pt x="1492" y="2805"/>
                  </a:lnTo>
                  <a:lnTo>
                    <a:pt x="1492" y="0"/>
                  </a:lnTo>
                </a:path>
              </a:pathLst>
            </a:custGeom>
            <a:no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20" name="Google Shape;820;p165"/>
            <p:cNvSpPr/>
            <p:nvPr/>
          </p:nvSpPr>
          <p:spPr>
            <a:xfrm>
              <a:off x="15165388" y="-1125538"/>
              <a:ext cx="2840038" cy="5672138"/>
            </a:xfrm>
            <a:custGeom>
              <a:avLst/>
              <a:gdLst/>
              <a:ahLst/>
              <a:cxnLst/>
              <a:rect l="l" t="t" r="r" b="b"/>
              <a:pathLst>
                <a:path w="1789" h="3573" extrusionOk="0">
                  <a:moveTo>
                    <a:pt x="0" y="3573"/>
                  </a:moveTo>
                  <a:lnTo>
                    <a:pt x="0" y="2476"/>
                  </a:lnTo>
                  <a:lnTo>
                    <a:pt x="3" y="2475"/>
                  </a:lnTo>
                  <a:lnTo>
                    <a:pt x="661" y="2312"/>
                  </a:lnTo>
                  <a:lnTo>
                    <a:pt x="661" y="3243"/>
                  </a:lnTo>
                  <a:lnTo>
                    <a:pt x="0" y="3573"/>
                  </a:lnTo>
                  <a:close/>
                  <a:moveTo>
                    <a:pt x="10" y="2484"/>
                  </a:moveTo>
                  <a:lnTo>
                    <a:pt x="10" y="3557"/>
                  </a:lnTo>
                  <a:lnTo>
                    <a:pt x="650" y="3236"/>
                  </a:lnTo>
                  <a:lnTo>
                    <a:pt x="650" y="2325"/>
                  </a:lnTo>
                  <a:lnTo>
                    <a:pt x="10" y="2484"/>
                  </a:lnTo>
                  <a:close/>
                  <a:moveTo>
                    <a:pt x="1492" y="2821"/>
                  </a:moveTo>
                  <a:lnTo>
                    <a:pt x="1492" y="0"/>
                  </a:lnTo>
                  <a:lnTo>
                    <a:pt x="1789" y="149"/>
                  </a:lnTo>
                  <a:lnTo>
                    <a:pt x="1789" y="2672"/>
                  </a:lnTo>
                  <a:lnTo>
                    <a:pt x="1492" y="2821"/>
                  </a:lnTo>
                  <a:close/>
                  <a:moveTo>
                    <a:pt x="1502" y="17"/>
                  </a:moveTo>
                  <a:lnTo>
                    <a:pt x="1502" y="2804"/>
                  </a:lnTo>
                  <a:lnTo>
                    <a:pt x="1779" y="2666"/>
                  </a:lnTo>
                  <a:lnTo>
                    <a:pt x="1779" y="155"/>
                  </a:lnTo>
                  <a:lnTo>
                    <a:pt x="1502" y="17"/>
                  </a:lnTo>
                  <a:close/>
                </a:path>
              </a:pathLst>
            </a:custGeom>
            <a:solidFill>
              <a:schemeClr val="lt1"/>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21" name="Google Shape;821;p165"/>
            <p:cNvSpPr/>
            <p:nvPr/>
          </p:nvSpPr>
          <p:spPr>
            <a:xfrm>
              <a:off x="14139863" y="-2297113"/>
              <a:ext cx="1041400" cy="1978025"/>
            </a:xfrm>
            <a:custGeom>
              <a:avLst/>
              <a:gdLst/>
              <a:ahLst/>
              <a:cxnLst/>
              <a:rect l="l" t="t" r="r" b="b"/>
              <a:pathLst>
                <a:path w="656" h="1246" extrusionOk="0">
                  <a:moveTo>
                    <a:pt x="0" y="1246"/>
                  </a:moveTo>
                  <a:lnTo>
                    <a:pt x="651" y="1085"/>
                  </a:lnTo>
                  <a:lnTo>
                    <a:pt x="656" y="1084"/>
                  </a:lnTo>
                  <a:lnTo>
                    <a:pt x="656" y="4"/>
                  </a:lnTo>
                  <a:lnTo>
                    <a:pt x="651" y="0"/>
                  </a:lnTo>
                  <a:lnTo>
                    <a:pt x="0" y="325"/>
                  </a:lnTo>
                  <a:lnTo>
                    <a:pt x="0" y="1246"/>
                  </a:lnTo>
                </a:path>
              </a:pathLst>
            </a:custGeom>
            <a:solidFill>
              <a:schemeClr val="lt1"/>
            </a:solidFill>
            <a:ln w="19050" cap="flat" cmpd="sng">
              <a:solidFill>
                <a:srgbClr val="FF9F36"/>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822" name="Google Shape;822;p165"/>
          <p:cNvGrpSpPr/>
          <p:nvPr/>
        </p:nvGrpSpPr>
        <p:grpSpPr>
          <a:xfrm>
            <a:off x="2783750" y="3444655"/>
            <a:ext cx="310713" cy="396439"/>
            <a:chOff x="5900" y="1810"/>
            <a:chExt cx="830" cy="1059"/>
          </a:xfrm>
        </p:grpSpPr>
        <p:sp>
          <p:nvSpPr>
            <p:cNvPr id="823" name="Google Shape;823;p165"/>
            <p:cNvSpPr/>
            <p:nvPr/>
          </p:nvSpPr>
          <p:spPr>
            <a:xfrm>
              <a:off x="5900" y="2246"/>
              <a:ext cx="830" cy="623"/>
            </a:xfrm>
            <a:custGeom>
              <a:avLst/>
              <a:gdLst/>
              <a:ahLst/>
              <a:cxnLst/>
              <a:rect l="l" t="t" r="r" b="b"/>
              <a:pathLst>
                <a:path w="468" h="351" extrusionOk="0">
                  <a:moveTo>
                    <a:pt x="389" y="351"/>
                  </a:moveTo>
                  <a:cubicBezTo>
                    <a:pt x="79" y="351"/>
                    <a:pt x="79" y="351"/>
                    <a:pt x="79" y="351"/>
                  </a:cubicBezTo>
                  <a:cubicBezTo>
                    <a:pt x="35" y="351"/>
                    <a:pt x="0" y="315"/>
                    <a:pt x="0" y="272"/>
                  </a:cubicBezTo>
                  <a:cubicBezTo>
                    <a:pt x="0" y="79"/>
                    <a:pt x="0" y="79"/>
                    <a:pt x="0" y="79"/>
                  </a:cubicBezTo>
                  <a:cubicBezTo>
                    <a:pt x="0" y="35"/>
                    <a:pt x="35" y="0"/>
                    <a:pt x="79" y="0"/>
                  </a:cubicBezTo>
                  <a:cubicBezTo>
                    <a:pt x="389" y="0"/>
                    <a:pt x="389" y="0"/>
                    <a:pt x="389" y="0"/>
                  </a:cubicBezTo>
                  <a:cubicBezTo>
                    <a:pt x="433" y="0"/>
                    <a:pt x="468" y="35"/>
                    <a:pt x="468" y="79"/>
                  </a:cubicBezTo>
                  <a:cubicBezTo>
                    <a:pt x="468" y="272"/>
                    <a:pt x="468" y="272"/>
                    <a:pt x="468" y="272"/>
                  </a:cubicBezTo>
                  <a:cubicBezTo>
                    <a:pt x="468" y="315"/>
                    <a:pt x="433" y="351"/>
                    <a:pt x="389" y="351"/>
                  </a:cubicBezTo>
                  <a:close/>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24" name="Google Shape;824;p165"/>
            <p:cNvSpPr/>
            <p:nvPr/>
          </p:nvSpPr>
          <p:spPr>
            <a:xfrm>
              <a:off x="6016" y="1810"/>
              <a:ext cx="600" cy="440"/>
            </a:xfrm>
            <a:custGeom>
              <a:avLst/>
              <a:gdLst/>
              <a:ahLst/>
              <a:cxnLst/>
              <a:rect l="l" t="t" r="r" b="b"/>
              <a:pathLst>
                <a:path w="339" h="248" extrusionOk="0">
                  <a:moveTo>
                    <a:pt x="0" y="248"/>
                  </a:moveTo>
                  <a:cubicBezTo>
                    <a:pt x="0" y="142"/>
                    <a:pt x="0" y="142"/>
                    <a:pt x="0" y="142"/>
                  </a:cubicBezTo>
                  <a:cubicBezTo>
                    <a:pt x="0" y="64"/>
                    <a:pt x="70" y="0"/>
                    <a:pt x="155" y="0"/>
                  </a:cubicBezTo>
                  <a:cubicBezTo>
                    <a:pt x="185" y="0"/>
                    <a:pt x="185" y="0"/>
                    <a:pt x="185" y="0"/>
                  </a:cubicBezTo>
                  <a:cubicBezTo>
                    <a:pt x="270" y="0"/>
                    <a:pt x="339" y="64"/>
                    <a:pt x="339" y="142"/>
                  </a:cubicBezTo>
                  <a:cubicBezTo>
                    <a:pt x="339" y="248"/>
                    <a:pt x="339" y="248"/>
                    <a:pt x="339" y="248"/>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25" name="Google Shape;825;p165"/>
            <p:cNvSpPr/>
            <p:nvPr/>
          </p:nvSpPr>
          <p:spPr>
            <a:xfrm>
              <a:off x="6262" y="2448"/>
              <a:ext cx="106" cy="213"/>
            </a:xfrm>
            <a:custGeom>
              <a:avLst/>
              <a:gdLst/>
              <a:ahLst/>
              <a:cxnLst/>
              <a:rect l="l" t="t" r="r" b="b"/>
              <a:pathLst>
                <a:path w="60" h="120" extrusionOk="0">
                  <a:moveTo>
                    <a:pt x="30" y="120"/>
                  </a:moveTo>
                  <a:cubicBezTo>
                    <a:pt x="30" y="120"/>
                    <a:pt x="30" y="120"/>
                    <a:pt x="30" y="120"/>
                  </a:cubicBezTo>
                  <a:cubicBezTo>
                    <a:pt x="13" y="120"/>
                    <a:pt x="0" y="106"/>
                    <a:pt x="0" y="90"/>
                  </a:cubicBezTo>
                  <a:cubicBezTo>
                    <a:pt x="0" y="30"/>
                    <a:pt x="0" y="30"/>
                    <a:pt x="0" y="30"/>
                  </a:cubicBezTo>
                  <a:cubicBezTo>
                    <a:pt x="0" y="13"/>
                    <a:pt x="13" y="0"/>
                    <a:pt x="30" y="0"/>
                  </a:cubicBezTo>
                  <a:cubicBezTo>
                    <a:pt x="30" y="0"/>
                    <a:pt x="30" y="0"/>
                    <a:pt x="30" y="0"/>
                  </a:cubicBezTo>
                  <a:cubicBezTo>
                    <a:pt x="46" y="0"/>
                    <a:pt x="60" y="13"/>
                    <a:pt x="60" y="30"/>
                  </a:cubicBezTo>
                  <a:cubicBezTo>
                    <a:pt x="60" y="90"/>
                    <a:pt x="60" y="90"/>
                    <a:pt x="60" y="90"/>
                  </a:cubicBezTo>
                  <a:cubicBezTo>
                    <a:pt x="60" y="106"/>
                    <a:pt x="46" y="120"/>
                    <a:pt x="30" y="120"/>
                  </a:cubicBezTo>
                  <a:close/>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826" name="Google Shape;826;p165"/>
          <p:cNvGrpSpPr/>
          <p:nvPr/>
        </p:nvGrpSpPr>
        <p:grpSpPr>
          <a:xfrm>
            <a:off x="2770256" y="1931008"/>
            <a:ext cx="348102" cy="348100"/>
            <a:chOff x="4537075" y="2743200"/>
            <a:chExt cx="1243013" cy="1243013"/>
          </a:xfrm>
        </p:grpSpPr>
        <p:sp>
          <p:nvSpPr>
            <p:cNvPr id="827" name="Google Shape;827;p165"/>
            <p:cNvSpPr/>
            <p:nvPr/>
          </p:nvSpPr>
          <p:spPr>
            <a:xfrm>
              <a:off x="4537075" y="2743200"/>
              <a:ext cx="1243013" cy="1243013"/>
            </a:xfrm>
            <a:custGeom>
              <a:avLst/>
              <a:gdLst/>
              <a:ahLst/>
              <a:cxnLst/>
              <a:rect l="l" t="t" r="r" b="b"/>
              <a:pathLst>
                <a:path w="3452" h="3451" extrusionOk="0">
                  <a:moveTo>
                    <a:pt x="3451" y="1722"/>
                  </a:moveTo>
                  <a:cubicBezTo>
                    <a:pt x="3451" y="2083"/>
                    <a:pt x="3337" y="2429"/>
                    <a:pt x="3141" y="2705"/>
                  </a:cubicBezTo>
                  <a:cubicBezTo>
                    <a:pt x="2829" y="3155"/>
                    <a:pt x="2311" y="3450"/>
                    <a:pt x="1722" y="3450"/>
                  </a:cubicBezTo>
                  <a:cubicBezTo>
                    <a:pt x="769" y="3450"/>
                    <a:pt x="0" y="2681"/>
                    <a:pt x="0" y="1731"/>
                  </a:cubicBezTo>
                  <a:cubicBezTo>
                    <a:pt x="0" y="1296"/>
                    <a:pt x="157" y="910"/>
                    <a:pt x="417" y="607"/>
                  </a:cubicBezTo>
                  <a:cubicBezTo>
                    <a:pt x="736" y="236"/>
                    <a:pt x="1205" y="0"/>
                    <a:pt x="1722" y="0"/>
                  </a:cubicBezTo>
                  <a:cubicBezTo>
                    <a:pt x="2681" y="0"/>
                    <a:pt x="3451" y="769"/>
                    <a:pt x="3451" y="1722"/>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28" name="Google Shape;828;p165"/>
            <p:cNvSpPr/>
            <p:nvPr/>
          </p:nvSpPr>
          <p:spPr>
            <a:xfrm>
              <a:off x="4922838" y="2992438"/>
              <a:ext cx="219075" cy="217487"/>
            </a:xfrm>
            <a:custGeom>
              <a:avLst/>
              <a:gdLst/>
              <a:ahLst/>
              <a:cxnLst/>
              <a:rect l="l" t="t" r="r" b="b"/>
              <a:pathLst>
                <a:path w="607" h="604" extrusionOk="0">
                  <a:moveTo>
                    <a:pt x="606" y="303"/>
                  </a:moveTo>
                  <a:cubicBezTo>
                    <a:pt x="606" y="358"/>
                    <a:pt x="596" y="404"/>
                    <a:pt x="567" y="453"/>
                  </a:cubicBezTo>
                  <a:cubicBezTo>
                    <a:pt x="538" y="502"/>
                    <a:pt x="501" y="536"/>
                    <a:pt x="453" y="563"/>
                  </a:cubicBezTo>
                  <a:cubicBezTo>
                    <a:pt x="406" y="591"/>
                    <a:pt x="358" y="603"/>
                    <a:pt x="303" y="603"/>
                  </a:cubicBezTo>
                  <a:cubicBezTo>
                    <a:pt x="248" y="603"/>
                    <a:pt x="200" y="591"/>
                    <a:pt x="153" y="563"/>
                  </a:cubicBezTo>
                  <a:cubicBezTo>
                    <a:pt x="106" y="536"/>
                    <a:pt x="69" y="502"/>
                    <a:pt x="40" y="453"/>
                  </a:cubicBezTo>
                  <a:cubicBezTo>
                    <a:pt x="11" y="404"/>
                    <a:pt x="0" y="358"/>
                    <a:pt x="0" y="303"/>
                  </a:cubicBezTo>
                  <a:cubicBezTo>
                    <a:pt x="0" y="248"/>
                    <a:pt x="10" y="197"/>
                    <a:pt x="40" y="150"/>
                  </a:cubicBezTo>
                  <a:cubicBezTo>
                    <a:pt x="69" y="102"/>
                    <a:pt x="106" y="67"/>
                    <a:pt x="153" y="39"/>
                  </a:cubicBezTo>
                  <a:cubicBezTo>
                    <a:pt x="200" y="12"/>
                    <a:pt x="248" y="0"/>
                    <a:pt x="303" y="0"/>
                  </a:cubicBezTo>
                  <a:cubicBezTo>
                    <a:pt x="358" y="0"/>
                    <a:pt x="406" y="12"/>
                    <a:pt x="453" y="39"/>
                  </a:cubicBezTo>
                  <a:cubicBezTo>
                    <a:pt x="501" y="67"/>
                    <a:pt x="538" y="102"/>
                    <a:pt x="567" y="150"/>
                  </a:cubicBezTo>
                  <a:cubicBezTo>
                    <a:pt x="596" y="197"/>
                    <a:pt x="606" y="248"/>
                    <a:pt x="606" y="303"/>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29" name="Google Shape;829;p165"/>
            <p:cNvSpPr/>
            <p:nvPr/>
          </p:nvSpPr>
          <p:spPr>
            <a:xfrm>
              <a:off x="4792663" y="3417888"/>
              <a:ext cx="373062" cy="374650"/>
            </a:xfrm>
            <a:custGeom>
              <a:avLst/>
              <a:gdLst/>
              <a:ahLst/>
              <a:cxnLst/>
              <a:rect l="l" t="t" r="r" b="b"/>
              <a:pathLst>
                <a:path w="1037" h="1039" extrusionOk="0">
                  <a:moveTo>
                    <a:pt x="1036" y="521"/>
                  </a:moveTo>
                  <a:cubicBezTo>
                    <a:pt x="1036" y="616"/>
                    <a:pt x="1016" y="695"/>
                    <a:pt x="968" y="778"/>
                  </a:cubicBezTo>
                  <a:cubicBezTo>
                    <a:pt x="921" y="861"/>
                    <a:pt x="861" y="921"/>
                    <a:pt x="779" y="968"/>
                  </a:cubicBezTo>
                  <a:cubicBezTo>
                    <a:pt x="696" y="1015"/>
                    <a:pt x="613" y="1038"/>
                    <a:pt x="518" y="1038"/>
                  </a:cubicBezTo>
                  <a:cubicBezTo>
                    <a:pt x="423" y="1038"/>
                    <a:pt x="340" y="1015"/>
                    <a:pt x="258" y="968"/>
                  </a:cubicBezTo>
                  <a:cubicBezTo>
                    <a:pt x="175" y="921"/>
                    <a:pt x="115" y="861"/>
                    <a:pt x="68" y="778"/>
                  </a:cubicBezTo>
                  <a:cubicBezTo>
                    <a:pt x="20" y="695"/>
                    <a:pt x="0" y="616"/>
                    <a:pt x="0" y="521"/>
                  </a:cubicBezTo>
                  <a:cubicBezTo>
                    <a:pt x="0" y="426"/>
                    <a:pt x="20" y="343"/>
                    <a:pt x="68" y="260"/>
                  </a:cubicBezTo>
                  <a:cubicBezTo>
                    <a:pt x="115" y="178"/>
                    <a:pt x="175" y="118"/>
                    <a:pt x="258" y="70"/>
                  </a:cubicBezTo>
                  <a:cubicBezTo>
                    <a:pt x="340" y="23"/>
                    <a:pt x="423" y="0"/>
                    <a:pt x="518" y="0"/>
                  </a:cubicBezTo>
                  <a:cubicBezTo>
                    <a:pt x="613" y="0"/>
                    <a:pt x="696" y="23"/>
                    <a:pt x="779" y="70"/>
                  </a:cubicBezTo>
                  <a:cubicBezTo>
                    <a:pt x="861" y="118"/>
                    <a:pt x="921" y="178"/>
                    <a:pt x="968" y="260"/>
                  </a:cubicBezTo>
                  <a:cubicBezTo>
                    <a:pt x="1016" y="343"/>
                    <a:pt x="1036" y="426"/>
                    <a:pt x="1036" y="521"/>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0" name="Google Shape;830;p165"/>
            <p:cNvSpPr/>
            <p:nvPr/>
          </p:nvSpPr>
          <p:spPr>
            <a:xfrm>
              <a:off x="5321300" y="3170238"/>
              <a:ext cx="274638" cy="273050"/>
            </a:xfrm>
            <a:custGeom>
              <a:avLst/>
              <a:gdLst/>
              <a:ahLst/>
              <a:cxnLst/>
              <a:rect l="l" t="t" r="r" b="b"/>
              <a:pathLst>
                <a:path w="764" h="760" extrusionOk="0">
                  <a:moveTo>
                    <a:pt x="763" y="380"/>
                  </a:moveTo>
                  <a:cubicBezTo>
                    <a:pt x="763" y="450"/>
                    <a:pt x="745" y="508"/>
                    <a:pt x="711" y="570"/>
                  </a:cubicBezTo>
                  <a:cubicBezTo>
                    <a:pt x="677" y="631"/>
                    <a:pt x="633" y="672"/>
                    <a:pt x="573" y="707"/>
                  </a:cubicBezTo>
                  <a:cubicBezTo>
                    <a:pt x="513" y="743"/>
                    <a:pt x="452" y="759"/>
                    <a:pt x="383" y="759"/>
                  </a:cubicBezTo>
                  <a:cubicBezTo>
                    <a:pt x="314" y="759"/>
                    <a:pt x="250" y="743"/>
                    <a:pt x="190" y="707"/>
                  </a:cubicBezTo>
                  <a:cubicBezTo>
                    <a:pt x="130" y="672"/>
                    <a:pt x="86" y="631"/>
                    <a:pt x="52" y="570"/>
                  </a:cubicBezTo>
                  <a:cubicBezTo>
                    <a:pt x="18" y="508"/>
                    <a:pt x="0" y="450"/>
                    <a:pt x="0" y="380"/>
                  </a:cubicBezTo>
                  <a:cubicBezTo>
                    <a:pt x="0" y="309"/>
                    <a:pt x="18" y="251"/>
                    <a:pt x="52" y="190"/>
                  </a:cubicBezTo>
                  <a:cubicBezTo>
                    <a:pt x="86" y="128"/>
                    <a:pt x="130" y="84"/>
                    <a:pt x="190" y="49"/>
                  </a:cubicBezTo>
                  <a:cubicBezTo>
                    <a:pt x="250" y="14"/>
                    <a:pt x="312" y="0"/>
                    <a:pt x="383" y="0"/>
                  </a:cubicBezTo>
                  <a:cubicBezTo>
                    <a:pt x="450" y="0"/>
                    <a:pt x="513" y="14"/>
                    <a:pt x="573" y="49"/>
                  </a:cubicBezTo>
                  <a:cubicBezTo>
                    <a:pt x="633" y="84"/>
                    <a:pt x="677" y="128"/>
                    <a:pt x="711" y="190"/>
                  </a:cubicBezTo>
                  <a:cubicBezTo>
                    <a:pt x="745" y="251"/>
                    <a:pt x="763" y="309"/>
                    <a:pt x="763" y="380"/>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1" name="Google Shape;831;p165"/>
            <p:cNvSpPr/>
            <p:nvPr/>
          </p:nvSpPr>
          <p:spPr>
            <a:xfrm>
              <a:off x="5133975" y="3711575"/>
              <a:ext cx="485775" cy="74613"/>
            </a:xfrm>
            <a:custGeom>
              <a:avLst/>
              <a:gdLst/>
              <a:ahLst/>
              <a:cxnLst/>
              <a:rect l="l" t="t" r="r" b="b"/>
              <a:pathLst>
                <a:path w="1349" h="206" extrusionOk="0">
                  <a:moveTo>
                    <a:pt x="0" y="0"/>
                  </a:moveTo>
                  <a:cubicBezTo>
                    <a:pt x="313" y="153"/>
                    <a:pt x="598" y="205"/>
                    <a:pt x="959" y="205"/>
                  </a:cubicBezTo>
                  <a:cubicBezTo>
                    <a:pt x="1106" y="205"/>
                    <a:pt x="1210" y="196"/>
                    <a:pt x="1348" y="171"/>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2" name="Google Shape;832;p165"/>
            <p:cNvSpPr/>
            <p:nvPr/>
          </p:nvSpPr>
          <p:spPr>
            <a:xfrm>
              <a:off x="4652963" y="3000375"/>
              <a:ext cx="187325" cy="487363"/>
            </a:xfrm>
            <a:custGeom>
              <a:avLst/>
              <a:gdLst/>
              <a:ahLst/>
              <a:cxnLst/>
              <a:rect l="l" t="t" r="r" b="b"/>
              <a:pathLst>
                <a:path w="519" h="1352" extrusionOk="0">
                  <a:moveTo>
                    <a:pt x="0" y="0"/>
                  </a:moveTo>
                  <a:cubicBezTo>
                    <a:pt x="34" y="512"/>
                    <a:pt x="199" y="977"/>
                    <a:pt x="518" y="1351"/>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3" name="Google Shape;833;p165"/>
            <p:cNvSpPr/>
            <p:nvPr/>
          </p:nvSpPr>
          <p:spPr>
            <a:xfrm>
              <a:off x="4922838" y="2779713"/>
              <a:ext cx="47625" cy="220662"/>
            </a:xfrm>
            <a:custGeom>
              <a:avLst/>
              <a:gdLst/>
              <a:ahLst/>
              <a:cxnLst/>
              <a:rect l="l" t="t" r="r" b="b"/>
              <a:pathLst>
                <a:path w="133" h="614" extrusionOk="0">
                  <a:moveTo>
                    <a:pt x="132" y="613"/>
                  </a:moveTo>
                  <a:cubicBezTo>
                    <a:pt x="52" y="423"/>
                    <a:pt x="0" y="218"/>
                    <a:pt x="0" y="0"/>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4" name="Google Shape;834;p165"/>
            <p:cNvSpPr/>
            <p:nvPr/>
          </p:nvSpPr>
          <p:spPr>
            <a:xfrm>
              <a:off x="5106988" y="3192463"/>
              <a:ext cx="204787" cy="115887"/>
            </a:xfrm>
            <a:custGeom>
              <a:avLst/>
              <a:gdLst/>
              <a:ahLst/>
              <a:cxnLst/>
              <a:rect l="l" t="t" r="r" b="b"/>
              <a:pathLst>
                <a:path w="571" h="320" extrusionOk="0">
                  <a:moveTo>
                    <a:pt x="570" y="319"/>
                  </a:moveTo>
                  <a:cubicBezTo>
                    <a:pt x="353" y="248"/>
                    <a:pt x="163" y="144"/>
                    <a:pt x="0" y="0"/>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5" name="Google Shape;835;p165"/>
            <p:cNvSpPr/>
            <p:nvPr/>
          </p:nvSpPr>
          <p:spPr>
            <a:xfrm>
              <a:off x="5592763" y="3243263"/>
              <a:ext cx="174625" cy="71437"/>
            </a:xfrm>
            <a:custGeom>
              <a:avLst/>
              <a:gdLst/>
              <a:ahLst/>
              <a:cxnLst/>
              <a:rect l="l" t="t" r="r" b="b"/>
              <a:pathLst>
                <a:path w="485" h="200" extrusionOk="0">
                  <a:moveTo>
                    <a:pt x="484" y="0"/>
                  </a:moveTo>
                  <a:cubicBezTo>
                    <a:pt x="337" y="98"/>
                    <a:pt x="171" y="165"/>
                    <a:pt x="0" y="199"/>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6" name="Google Shape;836;p165"/>
            <p:cNvSpPr/>
            <p:nvPr/>
          </p:nvSpPr>
          <p:spPr>
            <a:xfrm>
              <a:off x="4679950" y="2951163"/>
              <a:ext cx="236538" cy="142875"/>
            </a:xfrm>
            <a:custGeom>
              <a:avLst/>
              <a:gdLst/>
              <a:ahLst/>
              <a:cxnLst/>
              <a:rect l="l" t="t" r="r" b="b"/>
              <a:pathLst>
                <a:path w="659" h="399" extrusionOk="0">
                  <a:moveTo>
                    <a:pt x="658" y="398"/>
                  </a:moveTo>
                  <a:cubicBezTo>
                    <a:pt x="416" y="322"/>
                    <a:pt x="180" y="175"/>
                    <a:pt x="0" y="0"/>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7" name="Google Shape;837;p165"/>
            <p:cNvSpPr/>
            <p:nvPr/>
          </p:nvSpPr>
          <p:spPr>
            <a:xfrm>
              <a:off x="5140325" y="2867025"/>
              <a:ext cx="392113" cy="242888"/>
            </a:xfrm>
            <a:custGeom>
              <a:avLst/>
              <a:gdLst/>
              <a:ahLst/>
              <a:cxnLst/>
              <a:rect l="l" t="t" r="r" b="b"/>
              <a:pathLst>
                <a:path w="1089" h="675" extrusionOk="0">
                  <a:moveTo>
                    <a:pt x="1088" y="0"/>
                  </a:moveTo>
                  <a:cubicBezTo>
                    <a:pt x="846" y="365"/>
                    <a:pt x="457" y="622"/>
                    <a:pt x="0" y="674"/>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8" name="Google Shape;838;p165"/>
            <p:cNvSpPr/>
            <p:nvPr/>
          </p:nvSpPr>
          <p:spPr>
            <a:xfrm>
              <a:off x="4570413" y="3568700"/>
              <a:ext cx="222250" cy="71438"/>
            </a:xfrm>
            <a:custGeom>
              <a:avLst/>
              <a:gdLst/>
              <a:ahLst/>
              <a:cxnLst/>
              <a:rect l="l" t="t" r="r" b="b"/>
              <a:pathLst>
                <a:path w="617" h="200" extrusionOk="0">
                  <a:moveTo>
                    <a:pt x="616" y="199"/>
                  </a:moveTo>
                  <a:cubicBezTo>
                    <a:pt x="408" y="162"/>
                    <a:pt x="184" y="95"/>
                    <a:pt x="0" y="0"/>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9" name="Google Shape;839;p165"/>
            <p:cNvSpPr/>
            <p:nvPr/>
          </p:nvSpPr>
          <p:spPr>
            <a:xfrm>
              <a:off x="5175250" y="3424238"/>
              <a:ext cx="214313" cy="155575"/>
            </a:xfrm>
            <a:custGeom>
              <a:avLst/>
              <a:gdLst/>
              <a:ahLst/>
              <a:cxnLst/>
              <a:rect l="l" t="t" r="r" b="b"/>
              <a:pathLst>
                <a:path w="596" h="433" extrusionOk="0">
                  <a:moveTo>
                    <a:pt x="595" y="0"/>
                  </a:moveTo>
                  <a:cubicBezTo>
                    <a:pt x="423" y="181"/>
                    <a:pt x="224" y="328"/>
                    <a:pt x="0" y="432"/>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40" name="Google Shape;840;p165"/>
            <p:cNvSpPr/>
            <p:nvPr/>
          </p:nvSpPr>
          <p:spPr>
            <a:xfrm>
              <a:off x="5538788" y="2921000"/>
              <a:ext cx="57150" cy="274638"/>
            </a:xfrm>
            <a:custGeom>
              <a:avLst/>
              <a:gdLst/>
              <a:ahLst/>
              <a:cxnLst/>
              <a:rect l="l" t="t" r="r" b="b"/>
              <a:pathLst>
                <a:path w="157" h="761" extrusionOk="0">
                  <a:moveTo>
                    <a:pt x="156" y="0"/>
                  </a:moveTo>
                  <a:cubicBezTo>
                    <a:pt x="156" y="270"/>
                    <a:pt x="104" y="527"/>
                    <a:pt x="0" y="760"/>
                  </a:cubicBezTo>
                </a:path>
              </a:pathLst>
            </a:custGeom>
            <a:noFill/>
            <a:ln w="1905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2"/>
          <p:cNvSpPr txBox="1">
            <a:spLocks noGrp="1"/>
          </p:cNvSpPr>
          <p:nvPr>
            <p:ph type="body" idx="1"/>
          </p:nvPr>
        </p:nvSpPr>
        <p:spPr>
          <a:xfrm>
            <a:off x="1314450" y="1214438"/>
            <a:ext cx="6515100" cy="2714700"/>
          </a:xfrm>
          <a:prstGeom prst="rect">
            <a:avLst/>
          </a:prstGeom>
          <a:noFill/>
          <a:ln>
            <a:noFill/>
          </a:ln>
        </p:spPr>
        <p:txBody>
          <a:bodyPr spcFirstLastPara="1" wrap="square" lIns="68575" tIns="34275" rIns="68575" bIns="34275" anchor="ctr" anchorCtr="0">
            <a:noAutofit/>
          </a:bodyPr>
          <a:lstStyle/>
          <a:p>
            <a:pPr marL="457200" marR="0" lvl="0" indent="-228600" algn="ctr" rtl="0">
              <a:lnSpc>
                <a:spcPct val="80000"/>
              </a:lnSpc>
              <a:spcBef>
                <a:spcPts val="800"/>
              </a:spcBef>
              <a:spcAft>
                <a:spcPts val="0"/>
              </a:spcAft>
              <a:buClr>
                <a:schemeClr val="lt1"/>
              </a:buClr>
              <a:buSzPts val="4100"/>
              <a:buFont typeface="Arial"/>
              <a:buNone/>
            </a:pPr>
            <a:r>
              <a:rPr lang="en-US" dirty="0"/>
              <a:t>APPLICATION OVERVIEW</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5f2652da64_0_1"/>
          <p:cNvSpPr txBox="1">
            <a:spLocks noGrp="1"/>
          </p:cNvSpPr>
          <p:nvPr>
            <p:ph type="body" idx="1"/>
          </p:nvPr>
        </p:nvSpPr>
        <p:spPr>
          <a:xfrm>
            <a:off x="302895" y="384572"/>
            <a:ext cx="8589600" cy="543000"/>
          </a:xfrm>
          <a:prstGeom prst="rect">
            <a:avLst/>
          </a:prstGeom>
          <a:noFill/>
          <a:ln>
            <a:noFill/>
          </a:ln>
        </p:spPr>
        <p:txBody>
          <a:bodyPr spcFirstLastPara="1" wrap="square" lIns="68575" tIns="34275" rIns="68575" bIns="34275" anchor="b" anchorCtr="0">
            <a:noAutofit/>
          </a:bodyPr>
          <a:lstStyle/>
          <a:p>
            <a:pPr marL="457200" marR="0" lvl="0" indent="-228600" algn="ctr" rtl="0">
              <a:lnSpc>
                <a:spcPct val="90000"/>
              </a:lnSpc>
              <a:spcBef>
                <a:spcPts val="800"/>
              </a:spcBef>
              <a:spcAft>
                <a:spcPts val="0"/>
              </a:spcAft>
              <a:buClr>
                <a:schemeClr val="dk1"/>
              </a:buClr>
              <a:buSzPts val="2700"/>
              <a:buFont typeface="Arial"/>
              <a:buNone/>
            </a:pPr>
            <a:r>
              <a:rPr lang="en-US"/>
              <a:t>OVERVIEW</a:t>
            </a:r>
            <a:endParaRPr/>
          </a:p>
        </p:txBody>
      </p:sp>
      <p:sp>
        <p:nvSpPr>
          <p:cNvPr id="315" name="Google Shape;315;g5f2652da64_0_1"/>
          <p:cNvSpPr txBox="1"/>
          <p:nvPr/>
        </p:nvSpPr>
        <p:spPr>
          <a:xfrm>
            <a:off x="467600" y="1015025"/>
            <a:ext cx="8256900" cy="3626700"/>
          </a:xfrm>
          <a:prstGeom prst="rect">
            <a:avLst/>
          </a:prstGeom>
          <a:noFill/>
          <a:ln>
            <a:noFill/>
          </a:ln>
        </p:spPr>
        <p:txBody>
          <a:bodyPr spcFirstLastPara="1" wrap="square" lIns="68575" tIns="34275" rIns="68575" bIns="34275" anchor="t" anchorCtr="0">
            <a:noAutofit/>
          </a:bodyPr>
          <a:lstStyle/>
          <a:p>
            <a:pPr marL="457200" lvl="0" indent="-342900" algn="just" rtl="0">
              <a:lnSpc>
                <a:spcPct val="115000"/>
              </a:lnSpc>
              <a:spcBef>
                <a:spcPts val="0"/>
              </a:spcBef>
              <a:spcAft>
                <a:spcPts val="0"/>
              </a:spcAft>
              <a:buClr>
                <a:schemeClr val="dk1"/>
              </a:buClr>
              <a:buSzPts val="1800"/>
              <a:buChar char="•"/>
            </a:pPr>
            <a:r>
              <a:rPr lang="en-US" sz="1800" dirty="0"/>
              <a:t>The outcome of the process is expected to have a script in Snowflake that will create ROLES and GRANTS. Roles may have hierarchy levels, with access permissions to the data objects, based on preset RBAC access matrix (RAM) what should be discussed, designed and approved by customer. </a:t>
            </a:r>
            <a:endParaRPr sz="1800" dirty="0"/>
          </a:p>
          <a:p>
            <a:pPr marL="457200" lvl="0" indent="-342900" algn="just" rtl="0">
              <a:lnSpc>
                <a:spcPct val="115000"/>
              </a:lnSpc>
              <a:spcBef>
                <a:spcPts val="0"/>
              </a:spcBef>
              <a:spcAft>
                <a:spcPts val="0"/>
              </a:spcAft>
              <a:buSzPts val="1800"/>
              <a:buChar char="•"/>
            </a:pPr>
            <a:r>
              <a:rPr lang="en-US" sz="1800" dirty="0"/>
              <a:t>In future releases, for the application it will be possible to set predefined Role model option, as Simple Domain model, Multi Domain model, with additional support roles as ETL, Reports, Providers. </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5f2652da64_0_6"/>
          <p:cNvSpPr txBox="1">
            <a:spLocks noGrp="1"/>
          </p:cNvSpPr>
          <p:nvPr>
            <p:ph type="body" idx="1"/>
          </p:nvPr>
        </p:nvSpPr>
        <p:spPr>
          <a:xfrm>
            <a:off x="302895" y="384572"/>
            <a:ext cx="8589600" cy="543000"/>
          </a:xfrm>
          <a:prstGeom prst="rect">
            <a:avLst/>
          </a:prstGeom>
          <a:noFill/>
          <a:ln>
            <a:noFill/>
          </a:ln>
        </p:spPr>
        <p:txBody>
          <a:bodyPr spcFirstLastPara="1" wrap="square" lIns="68575" tIns="34275" rIns="68575" bIns="34275" anchor="b" anchorCtr="0">
            <a:noAutofit/>
          </a:bodyPr>
          <a:lstStyle/>
          <a:p>
            <a:pPr marL="457200" marR="0" lvl="0" indent="-228600" algn="ctr" rtl="0">
              <a:lnSpc>
                <a:spcPct val="90000"/>
              </a:lnSpc>
              <a:spcBef>
                <a:spcPts val="800"/>
              </a:spcBef>
              <a:spcAft>
                <a:spcPts val="0"/>
              </a:spcAft>
              <a:buClr>
                <a:schemeClr val="dk1"/>
              </a:buClr>
              <a:buSzPts val="2700"/>
              <a:buFont typeface="Arial"/>
              <a:buNone/>
            </a:pPr>
            <a:r>
              <a:rPr lang="en-US"/>
              <a:t>OVERVIEW</a:t>
            </a:r>
            <a:endParaRPr/>
          </a:p>
        </p:txBody>
      </p:sp>
      <p:pic>
        <p:nvPicPr>
          <p:cNvPr id="321" name="Google Shape;321;g5f2652da64_0_6"/>
          <p:cNvPicPr preferRelativeResize="0"/>
          <p:nvPr/>
        </p:nvPicPr>
        <p:blipFill>
          <a:blip r:embed="rId3">
            <a:alphaModFix/>
          </a:blip>
          <a:stretch>
            <a:fillRect/>
          </a:stretch>
        </p:blipFill>
        <p:spPr>
          <a:xfrm>
            <a:off x="152400" y="1422099"/>
            <a:ext cx="4699870" cy="2779250"/>
          </a:xfrm>
          <a:prstGeom prst="rect">
            <a:avLst/>
          </a:prstGeom>
          <a:noFill/>
          <a:ln>
            <a:noFill/>
          </a:ln>
        </p:spPr>
      </p:pic>
      <p:pic>
        <p:nvPicPr>
          <p:cNvPr id="322" name="Google Shape;322;g5f2652da64_0_6"/>
          <p:cNvPicPr preferRelativeResize="0"/>
          <p:nvPr/>
        </p:nvPicPr>
        <p:blipFill>
          <a:blip r:embed="rId4">
            <a:alphaModFix/>
          </a:blip>
          <a:stretch>
            <a:fillRect/>
          </a:stretch>
        </p:blipFill>
        <p:spPr>
          <a:xfrm>
            <a:off x="5016075" y="1422101"/>
            <a:ext cx="3986925" cy="2729175"/>
          </a:xfrm>
          <a:prstGeom prst="rect">
            <a:avLst/>
          </a:prstGeom>
          <a:noFill/>
          <a:ln>
            <a:noFill/>
          </a:ln>
        </p:spPr>
      </p:pic>
      <p:sp>
        <p:nvSpPr>
          <p:cNvPr id="323" name="Google Shape;323;g5f2652da64_0_6"/>
          <p:cNvSpPr txBox="1"/>
          <p:nvPr/>
        </p:nvSpPr>
        <p:spPr>
          <a:xfrm>
            <a:off x="779375" y="990928"/>
            <a:ext cx="5576700" cy="431100"/>
          </a:xfrm>
          <a:prstGeom prst="rect">
            <a:avLst/>
          </a:prstGeom>
          <a:noFill/>
          <a:ln>
            <a:noFill/>
          </a:ln>
        </p:spPr>
        <p:txBody>
          <a:bodyPr spcFirstLastPara="1" wrap="square" lIns="68575" tIns="34275" rIns="68575" bIns="34275" anchor="t" anchorCtr="0">
            <a:noAutofit/>
          </a:bodyPr>
          <a:lstStyle/>
          <a:p>
            <a:pPr marL="412750" marR="0" lvl="0" indent="-285750" algn="l" rtl="0">
              <a:lnSpc>
                <a:spcPct val="90000"/>
              </a:lnSpc>
              <a:spcBef>
                <a:spcPts val="0"/>
              </a:spcBef>
              <a:spcAft>
                <a:spcPts val="0"/>
              </a:spcAft>
              <a:buClr>
                <a:schemeClr val="dk1"/>
              </a:buClr>
              <a:buSzPts val="1600"/>
              <a:buChar char="•"/>
            </a:pPr>
            <a:r>
              <a:rPr lang="en-US" sz="1800">
                <a:solidFill>
                  <a:schemeClr val="dk1"/>
                </a:solidFill>
              </a:rPr>
              <a:t>Examples for Predefined Options</a:t>
            </a:r>
            <a:endParaRPr sz="1800">
              <a:solidFill>
                <a:schemeClr val="dk1"/>
              </a:solidFill>
            </a:endParaRPr>
          </a:p>
          <a:p>
            <a:pPr marL="457200" marR="0" lvl="0" indent="0" algn="l" rtl="0">
              <a:lnSpc>
                <a:spcPct val="90000"/>
              </a:lnSpc>
              <a:spcBef>
                <a:spcPts val="0"/>
              </a:spcBef>
              <a:spcAft>
                <a:spcPts val="0"/>
              </a:spcAft>
              <a:buNone/>
            </a:pPr>
            <a:endParaRPr sz="1800" b="1">
              <a:solidFill>
                <a:schemeClr val="dk1"/>
              </a:solidFill>
            </a:endParaRPr>
          </a:p>
          <a:p>
            <a:pPr marL="412750" marR="0" lvl="0" indent="-285750" algn="l" rtl="0">
              <a:lnSpc>
                <a:spcPct val="90000"/>
              </a:lnSpc>
              <a:spcBef>
                <a:spcPts val="2400"/>
              </a:spcBef>
              <a:spcAft>
                <a:spcPts val="2400"/>
              </a:spcAft>
              <a:buClr>
                <a:schemeClr val="dk1"/>
              </a:buClr>
              <a:buSzPts val="1600"/>
              <a:buFont typeface="Arial"/>
              <a:buChar char="•"/>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5"/>
          <p:cNvSpPr txBox="1">
            <a:spLocks noGrp="1"/>
          </p:cNvSpPr>
          <p:nvPr>
            <p:ph type="body" idx="1"/>
          </p:nvPr>
        </p:nvSpPr>
        <p:spPr>
          <a:xfrm>
            <a:off x="1314450" y="1214438"/>
            <a:ext cx="6515100" cy="2714700"/>
          </a:xfrm>
          <a:prstGeom prst="rect">
            <a:avLst/>
          </a:prstGeom>
          <a:noFill/>
          <a:ln>
            <a:noFill/>
          </a:ln>
        </p:spPr>
        <p:txBody>
          <a:bodyPr spcFirstLastPara="1" wrap="square" lIns="68575" tIns="34275" rIns="68575" bIns="34275" anchor="ctr" anchorCtr="0">
            <a:noAutofit/>
          </a:bodyPr>
          <a:lstStyle/>
          <a:p>
            <a:pPr marL="457200" marR="0" lvl="0" indent="-228600" algn="ctr" rtl="0">
              <a:lnSpc>
                <a:spcPct val="80000"/>
              </a:lnSpc>
              <a:spcBef>
                <a:spcPts val="800"/>
              </a:spcBef>
              <a:spcAft>
                <a:spcPts val="0"/>
              </a:spcAft>
              <a:buClr>
                <a:schemeClr val="lt1"/>
              </a:buClr>
              <a:buSzPts val="4100"/>
              <a:buFont typeface="Arial"/>
              <a:buNone/>
            </a:pPr>
            <a:r>
              <a:rPr lang="en-US"/>
              <a:t>CURRENT STAGES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5f2652da64_0_16"/>
          <p:cNvSpPr txBox="1">
            <a:spLocks noGrp="1"/>
          </p:cNvSpPr>
          <p:nvPr>
            <p:ph type="body" idx="1"/>
          </p:nvPr>
        </p:nvSpPr>
        <p:spPr>
          <a:xfrm>
            <a:off x="277195" y="279872"/>
            <a:ext cx="8589600" cy="543000"/>
          </a:xfrm>
          <a:prstGeom prst="rect">
            <a:avLst/>
          </a:prstGeom>
          <a:noFill/>
          <a:ln>
            <a:noFill/>
          </a:ln>
        </p:spPr>
        <p:txBody>
          <a:bodyPr spcFirstLastPara="1" wrap="square" lIns="68575" tIns="34275" rIns="68575" bIns="34275" anchor="b" anchorCtr="0">
            <a:noAutofit/>
          </a:bodyPr>
          <a:lstStyle/>
          <a:p>
            <a:pPr marL="457200" marR="0" lvl="0" indent="-228600" algn="ctr" rtl="0">
              <a:lnSpc>
                <a:spcPct val="90000"/>
              </a:lnSpc>
              <a:spcBef>
                <a:spcPts val="800"/>
              </a:spcBef>
              <a:spcAft>
                <a:spcPts val="0"/>
              </a:spcAft>
              <a:buClr>
                <a:schemeClr val="dk1"/>
              </a:buClr>
              <a:buSzPts val="2700"/>
              <a:buFont typeface="Arial"/>
              <a:buNone/>
            </a:pPr>
            <a:r>
              <a:rPr lang="en-US"/>
              <a:t>First Stage</a:t>
            </a:r>
            <a:endParaRPr/>
          </a:p>
        </p:txBody>
      </p:sp>
      <p:pic>
        <p:nvPicPr>
          <p:cNvPr id="334" name="Google Shape;334;g5f2652da64_0_16"/>
          <p:cNvPicPr preferRelativeResize="0"/>
          <p:nvPr/>
        </p:nvPicPr>
        <p:blipFill>
          <a:blip r:embed="rId3">
            <a:alphaModFix/>
          </a:blip>
          <a:stretch>
            <a:fillRect/>
          </a:stretch>
        </p:blipFill>
        <p:spPr>
          <a:xfrm>
            <a:off x="440475" y="1022555"/>
            <a:ext cx="8263050" cy="37551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5f2652da64_0_23"/>
          <p:cNvSpPr txBox="1">
            <a:spLocks noGrp="1"/>
          </p:cNvSpPr>
          <p:nvPr>
            <p:ph type="body" idx="1"/>
          </p:nvPr>
        </p:nvSpPr>
        <p:spPr>
          <a:xfrm>
            <a:off x="353395" y="306047"/>
            <a:ext cx="8589600" cy="543000"/>
          </a:xfrm>
          <a:prstGeom prst="rect">
            <a:avLst/>
          </a:prstGeom>
          <a:noFill/>
          <a:ln>
            <a:noFill/>
          </a:ln>
        </p:spPr>
        <p:txBody>
          <a:bodyPr spcFirstLastPara="1" wrap="square" lIns="68575" tIns="34275" rIns="68575" bIns="34275" anchor="b" anchorCtr="0">
            <a:noAutofit/>
          </a:bodyPr>
          <a:lstStyle/>
          <a:p>
            <a:pPr marL="457200" marR="0" lvl="0" indent="-228600" algn="ctr" rtl="0">
              <a:lnSpc>
                <a:spcPct val="90000"/>
              </a:lnSpc>
              <a:spcBef>
                <a:spcPts val="800"/>
              </a:spcBef>
              <a:spcAft>
                <a:spcPts val="0"/>
              </a:spcAft>
              <a:buClr>
                <a:schemeClr val="dk1"/>
              </a:buClr>
              <a:buSzPts val="2700"/>
              <a:buFont typeface="Arial"/>
              <a:buNone/>
            </a:pPr>
            <a:r>
              <a:rPr lang="en-US"/>
              <a:t>Second Stage</a:t>
            </a:r>
            <a:endParaRPr/>
          </a:p>
        </p:txBody>
      </p:sp>
      <p:pic>
        <p:nvPicPr>
          <p:cNvPr id="4" name="Google Shape;340;g5f2652da64_0_23">
            <a:extLst>
              <a:ext uri="{FF2B5EF4-FFF2-40B4-BE49-F238E27FC236}">
                <a16:creationId xmlns:a16="http://schemas.microsoft.com/office/drawing/2014/main" id="{81061D72-129C-5D4E-842E-CCB96890217C}"/>
              </a:ext>
            </a:extLst>
          </p:cNvPr>
          <p:cNvPicPr preferRelativeResize="0"/>
          <p:nvPr/>
        </p:nvPicPr>
        <p:blipFill>
          <a:blip r:embed="rId3">
            <a:alphaModFix/>
          </a:blip>
          <a:stretch>
            <a:fillRect/>
          </a:stretch>
        </p:blipFill>
        <p:spPr>
          <a:xfrm>
            <a:off x="440475" y="924233"/>
            <a:ext cx="8263050" cy="39132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5f2652da64_0_32"/>
          <p:cNvSpPr txBox="1">
            <a:spLocks noGrp="1"/>
          </p:cNvSpPr>
          <p:nvPr>
            <p:ph type="body" idx="1"/>
          </p:nvPr>
        </p:nvSpPr>
        <p:spPr>
          <a:xfrm>
            <a:off x="302895" y="306047"/>
            <a:ext cx="8589600" cy="543000"/>
          </a:xfrm>
          <a:prstGeom prst="rect">
            <a:avLst/>
          </a:prstGeom>
          <a:noFill/>
          <a:ln>
            <a:noFill/>
          </a:ln>
        </p:spPr>
        <p:txBody>
          <a:bodyPr spcFirstLastPara="1" wrap="square" lIns="68575" tIns="34275" rIns="68575" bIns="34275" anchor="b" anchorCtr="0">
            <a:noAutofit/>
          </a:bodyPr>
          <a:lstStyle/>
          <a:p>
            <a:pPr marL="457200" marR="0" lvl="0" indent="-228600" algn="ctr" rtl="0">
              <a:lnSpc>
                <a:spcPct val="90000"/>
              </a:lnSpc>
              <a:spcBef>
                <a:spcPts val="800"/>
              </a:spcBef>
              <a:spcAft>
                <a:spcPts val="0"/>
              </a:spcAft>
              <a:buClr>
                <a:schemeClr val="dk1"/>
              </a:buClr>
              <a:buSzPts val="2700"/>
              <a:buFont typeface="Arial"/>
              <a:buNone/>
            </a:pPr>
            <a:r>
              <a:rPr lang="en-US">
                <a:solidFill>
                  <a:srgbClr val="000000"/>
                </a:solidFill>
              </a:rPr>
              <a:t>Insert initial data for Roles, Warehouses</a:t>
            </a:r>
            <a:endParaRPr/>
          </a:p>
        </p:txBody>
      </p:sp>
      <p:pic>
        <p:nvPicPr>
          <p:cNvPr id="346" name="Google Shape;346;g5f2652da64_0_32"/>
          <p:cNvPicPr preferRelativeResize="0"/>
          <p:nvPr/>
        </p:nvPicPr>
        <p:blipFill>
          <a:blip r:embed="rId3">
            <a:alphaModFix/>
          </a:blip>
          <a:stretch>
            <a:fillRect/>
          </a:stretch>
        </p:blipFill>
        <p:spPr>
          <a:xfrm>
            <a:off x="1159825" y="927575"/>
            <a:ext cx="6875750" cy="3911675"/>
          </a:xfrm>
          <a:prstGeom prst="rect">
            <a:avLst/>
          </a:prstGeom>
          <a:noFill/>
          <a:ln>
            <a:noFill/>
          </a:ln>
        </p:spPr>
      </p:pic>
    </p:spTree>
  </p:cSld>
  <p:clrMapOvr>
    <a:masterClrMapping/>
  </p:clrMapOvr>
</p:sld>
</file>

<file path=ppt/theme/theme1.xml><?xml version="1.0" encoding="utf-8"?>
<a:theme xmlns:a="http://schemas.openxmlformats.org/drawingml/2006/main" name="Snowflake">
  <a:themeElements>
    <a:clrScheme name="Snowflake 2018">
      <a:dk1>
        <a:srgbClr val="262626"/>
      </a:dk1>
      <a:lt1>
        <a:srgbClr val="FFFFFF"/>
      </a:lt1>
      <a:dk2>
        <a:srgbClr val="105780"/>
      </a:dk2>
      <a:lt2>
        <a:srgbClr val="FFFFFF"/>
      </a:lt2>
      <a:accent1>
        <a:srgbClr val="29B5E8"/>
      </a:accent1>
      <a:accent2>
        <a:srgbClr val="11577F"/>
      </a:accent2>
      <a:accent3>
        <a:srgbClr val="75CDD7"/>
      </a:accent3>
      <a:accent4>
        <a:srgbClr val="FF9F36"/>
      </a:accent4>
      <a:accent5>
        <a:srgbClr val="7254A3"/>
      </a:accent5>
      <a:accent6>
        <a:srgbClr val="D45B90"/>
      </a:accent6>
      <a:hlink>
        <a:srgbClr val="3DA8E5"/>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nowflake">
  <a:themeElements>
    <a:clrScheme name="Snowflake 2018">
      <a:dk1>
        <a:srgbClr val="262626"/>
      </a:dk1>
      <a:lt1>
        <a:srgbClr val="FFFFFF"/>
      </a:lt1>
      <a:dk2>
        <a:srgbClr val="105780"/>
      </a:dk2>
      <a:lt2>
        <a:srgbClr val="FFFFFF"/>
      </a:lt2>
      <a:accent1>
        <a:srgbClr val="29B5E8"/>
      </a:accent1>
      <a:accent2>
        <a:srgbClr val="11577F"/>
      </a:accent2>
      <a:accent3>
        <a:srgbClr val="75CDD7"/>
      </a:accent3>
      <a:accent4>
        <a:srgbClr val="FF9F36"/>
      </a:accent4>
      <a:accent5>
        <a:srgbClr val="7254A3"/>
      </a:accent5>
      <a:accent6>
        <a:srgbClr val="D45B90"/>
      </a:accent6>
      <a:hlink>
        <a:srgbClr val="3DA8E5"/>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783</Words>
  <Application>Microsoft Macintosh PowerPoint</Application>
  <PresentationFormat>On-screen Show (16:9)</PresentationFormat>
  <Paragraphs>124</Paragraphs>
  <Slides>26</Slides>
  <Notes>26</Notes>
  <HiddenSlides>1</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26</vt:i4>
      </vt:variant>
    </vt:vector>
  </HeadingPairs>
  <TitlesOfParts>
    <vt:vector size="30" baseType="lpstr">
      <vt:lpstr>Arial</vt:lpstr>
      <vt:lpstr>Avenir</vt:lpstr>
      <vt:lpstr>Snowflake</vt:lpstr>
      <vt:lpstr>1_Snowflake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Sitzman</dc:creator>
  <cp:lastModifiedBy>Ihor Karbovskyy</cp:lastModifiedBy>
  <cp:revision>1</cp:revision>
  <dcterms:modified xsi:type="dcterms:W3CDTF">2019-08-16T20:25:16Z</dcterms:modified>
</cp:coreProperties>
</file>