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19F15-3378-D7D3-4CE1-8DF102D40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8C8E75-0B43-E35F-BF75-C5C1CA16C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DBDD1-3A11-89B2-E711-F4657A7C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C31C9-B815-3732-AB8C-65A9DE536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919A6-DCF4-CF9E-1609-FFB420F3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7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5C8F0-4D1A-7B17-657F-B6ACB87F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5759BF-403B-B66E-EB57-2CD0BEF63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3C5B2-98D4-FC32-B7A8-4D86997C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908F84-6537-ED18-1AAD-9100151E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CDB881-13B6-6977-A437-47F58E6A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3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31C405-90EA-9BD9-9D92-F79BBBE3D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06D6F9-1D33-77F7-8113-1ECE3D93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F24F58-331C-953E-5BF9-A0C46618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DC536-A08E-81B0-DF7A-60248339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E7D90-BBEF-FBE3-2D52-6C2B884D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5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3CC3C-9B93-D5AA-9970-F6B946D2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6D3BD4-457D-C79A-79F4-99BF1362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FEDD1-F6E0-FDA4-2220-CCCA1D48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E6519-A0E0-4755-EAB1-8441ACA6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EAEC3-1AD4-8C4D-267D-C0783CC6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5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CC37E-E64B-03FD-8BFA-67FD1C07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E1361E-D1C8-C37C-F1B6-27801947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22FEF3-E924-3155-E82E-065907E2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6C0BD-EA8C-AFC6-9FF8-78AAA851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C4E70-9370-4208-7AFA-ADA08963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7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238A-4ABA-767E-C0DF-F5ED38E9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AB44C-4428-3B78-53FF-9558F4A50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6C043-7AE7-B1DB-0035-38D58C475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C1DB7-5182-4FD0-277B-86187572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363E94-F2DB-4DB9-FE3B-8C07E03F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A8616-2049-49EC-3115-5A3C66AD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FFA6-E0A6-81A6-7963-937A4A5C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BE0F3E-49C8-2B28-DC2E-BFECF67C9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C2D5EF-5356-5E4E-1ED9-8FD7502B8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AE2A2D-3925-97BE-FCBC-D99C1C318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6EF053-42DE-BACE-48B3-515E829F0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13D4C5-1E29-2835-2338-66254BAC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375C3-4764-A596-E4F5-BA6163C9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1AC0A5-E1BA-D7F3-E947-DA08EBAE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3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961A5-68A3-9960-EF11-88FA7408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8A1ADF-D088-E2E9-708B-92E07ED8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390A6-BCE8-7589-E91B-9BEFABCD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335B4-7EF6-51C4-74B5-037733F3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1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8C4086-E135-ACAD-4F6D-9C9FFB85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9225E3-740E-817D-FD35-0A6547EB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78AA7-EFC6-0065-CF37-CCDCDE83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8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A9CF5-AFA3-46B9-ECAD-2B0A5337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897CD-9A1D-DFDF-D646-6C528D97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86E65-B01B-15C8-AC24-FE572535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B0AA52-68CF-9F41-7627-6150FE4B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6F9D8-A5A0-1D8A-B00D-7E5CC167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8FF8A0-C49D-EF6A-ECB6-13094762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65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C4C4C-139B-FA75-277B-C51DACB3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C62940-5EFE-A65A-29AF-A76B03C1C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70D955-8B15-5A98-B91F-76832A06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8CBC8-D871-9A11-9000-D0F4EC3F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63114E-B042-7BBB-2181-2022C2BF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47106-F7B8-F95B-A336-CC03AF44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71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5509F4-2E08-75B3-255F-9EA2B045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81D0E8-93D1-DAD5-5280-CAA5338BA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46305-CCAB-6AC1-C540-114B8E6C9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00274-A094-4ABD-817B-0AAA6747E71C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E8352-D239-E778-414B-97B7985CE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80A96-2837-4061-7E83-2DEEBABA1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EB1AD-B8C4-461B-B057-405B5DB9A0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3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329988-FFDF-454D-3162-2E365D804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322E9E-C70A-4628-5EF0-790B3824C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8853" y="548643"/>
            <a:ext cx="7437008" cy="363579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7000"/>
              <a:t>돌파 단계별</a:t>
            </a:r>
            <a:br>
              <a:rPr lang="en-US" altLang="ko-KR" sz="7000"/>
            </a:br>
            <a:r>
              <a:rPr lang="ko-KR" altLang="en-US" sz="7000"/>
              <a:t>탄막 변화 기획안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97011-F009-0518-5FEF-025180099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544" y="4453813"/>
            <a:ext cx="6655522" cy="1545336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2200"/>
              <a:t>김예성</a:t>
            </a:r>
          </a:p>
        </p:txBody>
      </p:sp>
    </p:spTree>
    <p:extLst>
      <p:ext uri="{BB962C8B-B14F-4D97-AF65-F5344CB8AC3E}">
        <p14:creationId xmlns:p14="http://schemas.microsoft.com/office/powerpoint/2010/main" val="12296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5C43F-6FB4-BE42-4FBF-5DB48E27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세력별 탄막 컨셉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05065-C59F-50D2-9FA4-1D288671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현재 </a:t>
            </a:r>
            <a:r>
              <a:rPr lang="ko-KR" altLang="en-US" dirty="0" err="1"/>
              <a:t>스카이파워에는</a:t>
            </a:r>
            <a:r>
              <a:rPr lang="ko-KR" altLang="en-US" dirty="0"/>
              <a:t> </a:t>
            </a:r>
            <a:r>
              <a:rPr lang="ko-KR" altLang="en-US" dirty="0" err="1"/>
              <a:t>배틀위치스와</a:t>
            </a:r>
            <a:r>
              <a:rPr lang="ko-KR" altLang="en-US" dirty="0"/>
              <a:t> </a:t>
            </a:r>
            <a:r>
              <a:rPr lang="ko-KR" altLang="en-US" dirty="0" err="1"/>
              <a:t>레바테인이라는</a:t>
            </a:r>
            <a:r>
              <a:rPr lang="ko-KR" altLang="en-US" dirty="0"/>
              <a:t> 두가지 세력이 존재합니다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각 세력마다 특정 전투 컨셉을 부여하여 세계관에 대한 몰입감을 강화 시키고자 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배틀위치스는</a:t>
            </a:r>
            <a:r>
              <a:rPr lang="ko-KR" altLang="en-US" dirty="0"/>
              <a:t> 집중공격을</a:t>
            </a:r>
            <a:r>
              <a:rPr lang="en-US" altLang="ko-KR" dirty="0"/>
              <a:t>, </a:t>
            </a:r>
            <a:r>
              <a:rPr lang="ko-KR" altLang="en-US" dirty="0" err="1"/>
              <a:t>레바테인은</a:t>
            </a:r>
            <a:r>
              <a:rPr lang="ko-KR" altLang="en-US" dirty="0"/>
              <a:t> 확산을 핵심 테마로 정했습니다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97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C860-D137-05D8-F1A1-9A9A7935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</a:t>
            </a:r>
            <a:r>
              <a:rPr lang="ko-KR" altLang="en-US" dirty="0" err="1"/>
              <a:t>위치스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E98DE-07D2-09C0-F5CC-ED50D9DD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레이나</a:t>
            </a:r>
            <a:r>
              <a:rPr lang="en-US" altLang="ko-KR" dirty="0"/>
              <a:t>, </a:t>
            </a:r>
            <a:r>
              <a:rPr lang="ko-KR" altLang="en-US" dirty="0" err="1"/>
              <a:t>클레아</a:t>
            </a:r>
            <a:r>
              <a:rPr lang="en-US" altLang="ko-KR" dirty="0"/>
              <a:t>, </a:t>
            </a:r>
            <a:r>
              <a:rPr lang="ko-KR" altLang="en-US" dirty="0" err="1"/>
              <a:t>루나가</a:t>
            </a:r>
            <a:r>
              <a:rPr lang="ko-KR" altLang="en-US" dirty="0"/>
              <a:t> </a:t>
            </a:r>
            <a:r>
              <a:rPr lang="ko-KR" altLang="en-US" dirty="0" err="1"/>
              <a:t>속해있는</a:t>
            </a:r>
            <a:r>
              <a:rPr lang="ko-KR" altLang="en-US" dirty="0"/>
              <a:t> 세력입니다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직선 </a:t>
            </a:r>
            <a:r>
              <a:rPr lang="en-US" altLang="ko-KR" dirty="0"/>
              <a:t>, </a:t>
            </a:r>
            <a:r>
              <a:rPr lang="ko-KR" altLang="en-US" dirty="0"/>
              <a:t>곡선 </a:t>
            </a:r>
            <a:r>
              <a:rPr lang="en-US" altLang="ko-KR" dirty="0"/>
              <a:t>, </a:t>
            </a:r>
            <a:r>
              <a:rPr lang="ko-KR" altLang="en-US" dirty="0" err="1"/>
              <a:t>관통등</a:t>
            </a:r>
            <a:r>
              <a:rPr lang="ko-KR" altLang="en-US" dirty="0"/>
              <a:t> 정면의 적들에게 특화된 공격을 구사합니다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2,5 </a:t>
            </a:r>
            <a:r>
              <a:rPr lang="ko-KR" altLang="en-US" dirty="0"/>
              <a:t>돌파 단계 마다 탄환에 개성이 추가됩니다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385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0412B-0F99-BD80-A917-69408D6E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배틀 </a:t>
            </a:r>
            <a:r>
              <a:rPr lang="ko-KR" altLang="en-US" dirty="0" err="1"/>
              <a:t>위치스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2BC257B-7022-5557-DACA-EE332E0BE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50682"/>
              </p:ext>
            </p:extLst>
          </p:nvPr>
        </p:nvGraphicFramePr>
        <p:xfrm>
          <a:off x="838200" y="1825625"/>
          <a:ext cx="10768344" cy="325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49">
                  <a:extLst>
                    <a:ext uri="{9D8B030D-6E8A-4147-A177-3AD203B41FA5}">
                      <a16:colId xmlns:a16="http://schemas.microsoft.com/office/drawing/2014/main" val="1275469256"/>
                    </a:ext>
                  </a:extLst>
                </a:gridCol>
                <a:gridCol w="2824681">
                  <a:extLst>
                    <a:ext uri="{9D8B030D-6E8A-4147-A177-3AD203B41FA5}">
                      <a16:colId xmlns:a16="http://schemas.microsoft.com/office/drawing/2014/main" val="1823790181"/>
                    </a:ext>
                  </a:extLst>
                </a:gridCol>
                <a:gridCol w="3630439">
                  <a:extLst>
                    <a:ext uri="{9D8B030D-6E8A-4147-A177-3AD203B41FA5}">
                      <a16:colId xmlns:a16="http://schemas.microsoft.com/office/drawing/2014/main" val="3278665094"/>
                    </a:ext>
                  </a:extLst>
                </a:gridCol>
                <a:gridCol w="3195875">
                  <a:extLst>
                    <a:ext uri="{9D8B030D-6E8A-4147-A177-3AD203B41FA5}">
                      <a16:colId xmlns:a16="http://schemas.microsoft.com/office/drawing/2014/main" val="2359985070"/>
                    </a:ext>
                  </a:extLst>
                </a:gridCol>
              </a:tblGrid>
              <a:tr h="44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돌파단계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레이나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클레아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루나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48774"/>
                  </a:ext>
                </a:extLst>
              </a:tr>
              <a:tr h="1408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직선탄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타격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관통탄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 err="1"/>
                        <a:t>곡선탄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858968"/>
                  </a:ext>
                </a:extLst>
              </a:tr>
              <a:tr h="1408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직선탄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타격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관통탄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 err="1"/>
                        <a:t>곡선탄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52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2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2D41C-E9DB-08F7-F396-78C8BEDC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레바테인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692D03-1658-CC8D-7222-C2424A39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펜리르</a:t>
            </a:r>
            <a:r>
              <a:rPr lang="en-US" altLang="ko-KR" dirty="0"/>
              <a:t>, </a:t>
            </a:r>
            <a:r>
              <a:rPr lang="ko-KR" altLang="en-US" dirty="0"/>
              <a:t>헬</a:t>
            </a:r>
            <a:r>
              <a:rPr lang="en-US" altLang="ko-KR" dirty="0"/>
              <a:t>, </a:t>
            </a:r>
            <a:r>
              <a:rPr lang="ko-KR" altLang="en-US" dirty="0" err="1"/>
              <a:t>요르가</a:t>
            </a:r>
            <a:r>
              <a:rPr lang="ko-KR" altLang="en-US" dirty="0"/>
              <a:t> </a:t>
            </a:r>
            <a:r>
              <a:rPr lang="ko-KR" altLang="en-US" dirty="0" err="1"/>
              <a:t>속해있는</a:t>
            </a:r>
            <a:r>
              <a:rPr lang="ko-KR" altLang="en-US" dirty="0"/>
              <a:t> 세력입니다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확산탄</a:t>
            </a:r>
            <a:r>
              <a:rPr lang="en-US" altLang="ko-KR" dirty="0"/>
              <a:t>, </a:t>
            </a:r>
            <a:r>
              <a:rPr lang="ko-KR" altLang="en-US" dirty="0" err="1"/>
              <a:t>분열탄</a:t>
            </a:r>
            <a:r>
              <a:rPr lang="en-US" altLang="ko-KR" dirty="0"/>
              <a:t>, </a:t>
            </a:r>
            <a:r>
              <a:rPr lang="ko-KR" altLang="en-US" dirty="0" err="1"/>
              <a:t>대형탄</a:t>
            </a:r>
            <a:r>
              <a:rPr lang="ko-KR" altLang="en-US" dirty="0"/>
              <a:t> 등 전반적인 적들을 타격하는데 특화된 공격을 구사합니다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2,5 </a:t>
            </a:r>
            <a:r>
              <a:rPr lang="ko-KR" altLang="en-US" dirty="0"/>
              <a:t>돌파 단계마다 탄환의 개성이 추가됩니다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76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2A16-8F5D-BB75-399D-85949203D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E0044-502C-3245-B32E-D528B7E96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레바테인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1DC9196-9820-B886-3081-A688B01F5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979951"/>
              </p:ext>
            </p:extLst>
          </p:nvPr>
        </p:nvGraphicFramePr>
        <p:xfrm>
          <a:off x="838200" y="1825625"/>
          <a:ext cx="10768344" cy="3258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49">
                  <a:extLst>
                    <a:ext uri="{9D8B030D-6E8A-4147-A177-3AD203B41FA5}">
                      <a16:colId xmlns:a16="http://schemas.microsoft.com/office/drawing/2014/main" val="1275469256"/>
                    </a:ext>
                  </a:extLst>
                </a:gridCol>
                <a:gridCol w="2824681">
                  <a:extLst>
                    <a:ext uri="{9D8B030D-6E8A-4147-A177-3AD203B41FA5}">
                      <a16:colId xmlns:a16="http://schemas.microsoft.com/office/drawing/2014/main" val="1823790181"/>
                    </a:ext>
                  </a:extLst>
                </a:gridCol>
                <a:gridCol w="3630439">
                  <a:extLst>
                    <a:ext uri="{9D8B030D-6E8A-4147-A177-3AD203B41FA5}">
                      <a16:colId xmlns:a16="http://schemas.microsoft.com/office/drawing/2014/main" val="3278665094"/>
                    </a:ext>
                  </a:extLst>
                </a:gridCol>
                <a:gridCol w="3195875">
                  <a:extLst>
                    <a:ext uri="{9D8B030D-6E8A-4147-A177-3AD203B41FA5}">
                      <a16:colId xmlns:a16="http://schemas.microsoft.com/office/drawing/2014/main" val="2359985070"/>
                    </a:ext>
                  </a:extLst>
                </a:gridCol>
              </a:tblGrid>
              <a:tr h="441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돌파단계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펜리르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요르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348774"/>
                  </a:ext>
                </a:extLst>
              </a:tr>
              <a:tr h="1408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확산탄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대형탄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확산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직선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858968"/>
                  </a:ext>
                </a:extLst>
              </a:tr>
              <a:tr h="14085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확산탄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대형탄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탄환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확산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직선 변환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52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47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03471-9F00-0490-8BB0-5B3D30E3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7BB2C-C2FD-AACD-6F42-C349F73E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접대 캐릭터의 세력에 따라 스테이지를 기획 할 수 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예시로 </a:t>
            </a:r>
            <a:r>
              <a:rPr lang="ko-KR" altLang="en-US" dirty="0" err="1"/>
              <a:t>레바테인</a:t>
            </a:r>
            <a:r>
              <a:rPr lang="ko-KR" altLang="en-US" dirty="0"/>
              <a:t> 세력의 캐릭터가 중심인 스테이지라면 등장하는 </a:t>
            </a:r>
            <a:r>
              <a:rPr lang="ko-KR" altLang="en-US" dirty="0" err="1"/>
              <a:t>에너미의</a:t>
            </a:r>
            <a:r>
              <a:rPr lang="ko-KR" altLang="en-US" dirty="0"/>
              <a:t> 수를 증가시켜 가챠의 효능감을 증가 시킬 수 있습니다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현재 출시까지 기간이 얼마 남지 않은 만큼 배틀 </a:t>
            </a:r>
            <a:r>
              <a:rPr lang="ko-KR" altLang="en-US" dirty="0" err="1"/>
              <a:t>위치스</a:t>
            </a:r>
            <a:r>
              <a:rPr lang="ko-KR" altLang="en-US" dirty="0"/>
              <a:t> 세력은 </a:t>
            </a:r>
            <a:r>
              <a:rPr lang="ko-KR" altLang="en-US" dirty="0" err="1"/>
              <a:t>레이나로</a:t>
            </a:r>
            <a:r>
              <a:rPr lang="en-US" altLang="ko-KR" dirty="0"/>
              <a:t> </a:t>
            </a:r>
            <a:r>
              <a:rPr lang="ko-KR" altLang="en-US" dirty="0" err="1"/>
              <a:t>레바테인은</a:t>
            </a:r>
            <a:r>
              <a:rPr lang="ko-KR" altLang="en-US" dirty="0"/>
              <a:t> </a:t>
            </a:r>
            <a:r>
              <a:rPr lang="ko-KR" altLang="en-US" dirty="0" err="1"/>
              <a:t>펜리르로</a:t>
            </a:r>
            <a:r>
              <a:rPr lang="ko-KR" altLang="en-US" dirty="0"/>
              <a:t> 통일하여 구현합니다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092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222</Words>
  <Application>Microsoft Office PowerPoint</Application>
  <PresentationFormat>와이드스크린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돌파 단계별 탄막 변화 기획안</vt:lpstr>
      <vt:lpstr>세력별 탄막 컨셉 변화</vt:lpstr>
      <vt:lpstr>배틀 위치스</vt:lpstr>
      <vt:lpstr>배틀 위치스</vt:lpstr>
      <vt:lpstr>레바테인</vt:lpstr>
      <vt:lpstr>레바테인</vt:lpstr>
      <vt:lpstr>기획의도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김예성</dc:creator>
  <cp:lastModifiedBy>김예성</cp:lastModifiedBy>
  <cp:revision>1</cp:revision>
  <dcterms:created xsi:type="dcterms:W3CDTF">2025-07-07T01:44:10Z</dcterms:created>
  <dcterms:modified xsi:type="dcterms:W3CDTF">2025-07-07T04:04:35Z</dcterms:modified>
</cp:coreProperties>
</file>