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94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60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0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36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7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7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3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36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1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7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56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8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33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6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722856-1C1C-4E4C-BFE0-69B7350AAF5E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493B02D-38EF-4F4A-8C01-4968FFA9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81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F21DC-E92B-4E7B-93C6-02D934A3C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人をバラバラにした時の</a:t>
            </a:r>
            <a:br>
              <a:rPr kumimoji="1" lang="en-US" altLang="ja-JP" dirty="0"/>
            </a:br>
            <a:r>
              <a:rPr kumimoji="1" lang="ja-JP" altLang="en-US" dirty="0"/>
              <a:t>各部位の重さを求める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D526E1-1B68-47E0-AF84-B8C1A5501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51</a:t>
            </a:r>
            <a:r>
              <a:rPr kumimoji="1" lang="ja-JP" altLang="en-US" dirty="0"/>
              <a:t>代 </a:t>
            </a:r>
            <a:r>
              <a:rPr kumimoji="1" lang="en-US" altLang="ja-JP" dirty="0" err="1"/>
              <a:t>ikarostech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535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2F751-44CF-4621-B6AB-4CCC34FD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作ったもの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B596F9-96B4-459E-B248-8F921555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身長体重を入力すると頭とかの各部位ごとの重さを求めてくれる</a:t>
            </a:r>
            <a:br>
              <a:rPr kumimoji="1" lang="en-US" altLang="ja-JP" dirty="0"/>
            </a:br>
            <a:r>
              <a:rPr kumimoji="1" lang="ja-JP" altLang="en-US" dirty="0"/>
              <a:t>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62355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95576-8748-4AF6-8E73-BE4C7A16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スクリーンショット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A483380-5E2F-415F-B574-839A9239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4" y="1765900"/>
            <a:ext cx="8825659" cy="50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3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B0946-D07A-46E6-8451-EB31CFF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原理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3AECF-0258-4362-8988-38E70E8F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https://www.dh.aist.go.jp/database/properties/segment/k-06.html</a:t>
            </a:r>
            <a:br>
              <a:rPr lang="en-US" altLang="ja-JP" dirty="0"/>
            </a:br>
            <a:r>
              <a:rPr lang="ja-JP" altLang="en-US" dirty="0"/>
              <a:t>のデータベースから係数を算出</a:t>
            </a:r>
            <a:endParaRPr lang="en-US" altLang="ja-JP" dirty="0"/>
          </a:p>
          <a:p>
            <a:r>
              <a:rPr kumimoji="1" lang="ja-JP" altLang="en-US" dirty="0"/>
              <a:t>上のデータベースは、死体を本当に切断して重さを測定したモデル</a:t>
            </a:r>
            <a:endParaRPr kumimoji="1" lang="en-US" altLang="ja-JP" dirty="0"/>
          </a:p>
          <a:p>
            <a:r>
              <a:rPr kumimoji="1" lang="ja-JP" altLang="en-US" dirty="0"/>
              <a:t>それを入力されたデータから回帰処理して求める</a:t>
            </a:r>
          </a:p>
        </p:txBody>
      </p:sp>
    </p:spTree>
    <p:extLst>
      <p:ext uri="{BB962C8B-B14F-4D97-AF65-F5344CB8AC3E}">
        <p14:creationId xmlns:p14="http://schemas.microsoft.com/office/powerpoint/2010/main" val="330819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526D7-CEF5-4D74-BDD9-1B852E30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作った動機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7F2F8C-7936-41D0-8F9E-003D8A73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>
                <a:solidFill>
                  <a:srgbClr val="CC0000"/>
                </a:solidFill>
              </a:rPr>
              <a:t>人をバラバラにしてみたい</a:t>
            </a:r>
          </a:p>
        </p:txBody>
      </p:sp>
    </p:spTree>
    <p:extLst>
      <p:ext uri="{BB962C8B-B14F-4D97-AF65-F5344CB8AC3E}">
        <p14:creationId xmlns:p14="http://schemas.microsoft.com/office/powerpoint/2010/main" val="2840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F317F-33D5-439A-BAF7-E0D65290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作った動機（本当の理由）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0FC6C-BE01-4176-A48A-B3FC3AFD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鳥人間の飛行機設計で</a:t>
            </a:r>
            <a:r>
              <a:rPr lang="ja-JP" altLang="en-US" sz="2800" dirty="0"/>
              <a:t>パイロット</a:t>
            </a:r>
            <a:r>
              <a:rPr kumimoji="1" lang="ja-JP" altLang="en-US" sz="2800" dirty="0"/>
              <a:t>各部位の重量と慣性モーメントを</a:t>
            </a:r>
            <a:br>
              <a:rPr kumimoji="1" lang="en-US" altLang="ja-JP" sz="2800" dirty="0"/>
            </a:br>
            <a:r>
              <a:rPr kumimoji="1" lang="ja-JP" altLang="en-US" sz="2800" dirty="0"/>
              <a:t>概算する必要があったため</a:t>
            </a:r>
          </a:p>
        </p:txBody>
      </p:sp>
    </p:spTree>
    <p:extLst>
      <p:ext uri="{BB962C8B-B14F-4D97-AF65-F5344CB8AC3E}">
        <p14:creationId xmlns:p14="http://schemas.microsoft.com/office/powerpoint/2010/main" val="262847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299A2-5D98-49EC-B43D-16AA9E4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コード公開先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616853-E3FA-4879-82E2-F52F3F65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br>
              <a:rPr lang="en-US" altLang="ja-JP" dirty="0"/>
            </a:br>
            <a:r>
              <a:rPr lang="en-US" altLang="ja-JP" dirty="0"/>
              <a:t>https://github.com/ikarostech/BaraBaraWPF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3997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86</Words>
  <Application>Microsoft Office PowerPoint</Application>
  <PresentationFormat>ワイド画面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Century Gothic</vt:lpstr>
      <vt:lpstr>Wingdings 3</vt:lpstr>
      <vt:lpstr>イオン ボードルーム</vt:lpstr>
      <vt:lpstr>人をバラバラにした時の 各部位の重さを求める</vt:lpstr>
      <vt:lpstr>作ったもの</vt:lpstr>
      <vt:lpstr>スクリーンショット</vt:lpstr>
      <vt:lpstr>原理</vt:lpstr>
      <vt:lpstr>作った動機</vt:lpstr>
      <vt:lpstr>作った動機（本当の理由）</vt:lpstr>
      <vt:lpstr>コード公開先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人をバラバラにした時の 各部位の重さを求める</dc:title>
  <dc:creator>笹倉 永久</dc:creator>
  <cp:lastModifiedBy>笹倉 永久</cp:lastModifiedBy>
  <cp:revision>5</cp:revision>
  <dcterms:created xsi:type="dcterms:W3CDTF">2018-06-13T07:39:39Z</dcterms:created>
  <dcterms:modified xsi:type="dcterms:W3CDTF">2018-06-13T08:41:09Z</dcterms:modified>
</cp:coreProperties>
</file>