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80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56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55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871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68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47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46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3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1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7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57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96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6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1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4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4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A88F-D701-4F7B-8396-4A6593E1761F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625ABB-F31F-4F86-BE43-AD21139271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09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MIS.W</a:t>
            </a:r>
            <a:r>
              <a:rPr kumimoji="1" lang="ja-JP" altLang="en-US" dirty="0" smtClean="0"/>
              <a:t>プロ研発表会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早稲田大学基幹理工学部学系</a:t>
            </a:r>
            <a:r>
              <a:rPr kumimoji="1" lang="en-US" altLang="ja-JP" dirty="0" smtClean="0"/>
              <a:t>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クラ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/>
              <a:t>淺</a:t>
            </a:r>
            <a:r>
              <a:rPr lang="ja-JP" altLang="en-US" dirty="0" smtClean="0"/>
              <a:t>野 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2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そもそもお前だ</a:t>
            </a:r>
            <a:r>
              <a:rPr lang="ja-JP" altLang="en-US" dirty="0" smtClean="0"/>
              <a:t>れ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一応は</a:t>
            </a:r>
            <a:r>
              <a:rPr kumimoji="1" lang="en-US" altLang="ja-JP" dirty="0" smtClean="0"/>
              <a:t>MIS.W</a:t>
            </a:r>
            <a:r>
              <a:rPr kumimoji="1" lang="ja-JP" altLang="en-US" dirty="0" smtClean="0"/>
              <a:t>に入っている人</a:t>
            </a:r>
            <a:endParaRPr kumimoji="1" lang="en-US" altLang="ja-JP" dirty="0" smtClean="0"/>
          </a:p>
          <a:p>
            <a:r>
              <a:rPr lang="en-US" altLang="ja-JP" dirty="0" smtClean="0"/>
              <a:t>WASA(</a:t>
            </a:r>
            <a:r>
              <a:rPr lang="ja-JP" altLang="en-US" dirty="0" smtClean="0"/>
              <a:t>鳥</a:t>
            </a:r>
            <a:r>
              <a:rPr lang="en-US" altLang="ja-JP" dirty="0" smtClean="0"/>
              <a:t>pro)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入ってる</a:t>
            </a:r>
            <a:endParaRPr lang="en-US" altLang="ja-JP" dirty="0" smtClean="0"/>
          </a:p>
          <a:p>
            <a:r>
              <a:rPr kumimoji="1" lang="ja-JP" altLang="en-US" dirty="0" smtClean="0"/>
              <a:t>フライトシミュレーター製作チームを</a:t>
            </a:r>
            <a:r>
              <a:rPr kumimoji="1" lang="ja-JP" altLang="en-US" dirty="0"/>
              <a:t>立ち上</a:t>
            </a:r>
            <a:r>
              <a:rPr kumimoji="1" lang="ja-JP" altLang="en-US" dirty="0" smtClean="0"/>
              <a:t>げてい</a:t>
            </a:r>
            <a:r>
              <a:rPr kumimoji="1" lang="ja-JP" altLang="en-US" dirty="0"/>
              <a:t>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ゆえに</a:t>
            </a:r>
            <a:r>
              <a:rPr kumimoji="1" lang="en-US" altLang="ja-JP" dirty="0" smtClean="0"/>
              <a:t>MIS</a:t>
            </a:r>
            <a:r>
              <a:rPr kumimoji="1" lang="ja-JP" altLang="en-US" dirty="0" smtClean="0"/>
              <a:t>の水・金の活動にはあまり来れていない</a:t>
            </a:r>
            <a:endParaRPr kumimoji="1" lang="en-US" altLang="ja-JP" dirty="0" smtClean="0"/>
          </a:p>
          <a:p>
            <a:r>
              <a:rPr lang="ja-JP" altLang="en-US" dirty="0" smtClean="0"/>
              <a:t>たまに部室で、イカやってる（スプラスコープが好き、下手だけど）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ja-JP" altLang="en-US" dirty="0" smtClean="0"/>
              <a:t>専門は、流体力学、物理シミュレーション</a:t>
            </a:r>
            <a:endParaRPr kumimoji="1" lang="en-US" altLang="ja-JP" dirty="0" smtClean="0"/>
          </a:p>
          <a:p>
            <a:pPr lvl="1"/>
            <a:r>
              <a:rPr kumimoji="1" lang="ja-JP" altLang="en-US" strike="sngStrike" dirty="0" smtClean="0"/>
              <a:t>プログラムガチ勢怖い</a:t>
            </a:r>
            <a:r>
              <a:rPr kumimoji="1" lang="en-US" altLang="ja-JP" strike="sngStrike" dirty="0" smtClean="0"/>
              <a:t>…</a:t>
            </a:r>
          </a:p>
          <a:p>
            <a:r>
              <a:rPr kumimoji="1" lang="ja-JP" altLang="en-US" dirty="0" smtClean="0"/>
              <a:t>趣味はモノづくり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だいたい</a:t>
            </a:r>
            <a:r>
              <a:rPr kumimoji="1" lang="en-US" altLang="ja-JP" dirty="0" smtClean="0"/>
              <a:t>61</a:t>
            </a:r>
            <a:r>
              <a:rPr kumimoji="1" lang="ja-JP" altLang="en-US" dirty="0" smtClean="0"/>
              <a:t>号館のものづくり工房でミシンいじってる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77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作ったもの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17989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 smtClean="0"/>
              <a:t>C#</a:t>
            </a:r>
            <a:r>
              <a:rPr kumimoji="1" lang="ja-JP" altLang="en-US" sz="3600" dirty="0" err="1" smtClean="0"/>
              <a:t>、</a:t>
            </a:r>
            <a:r>
              <a:rPr kumimoji="1" lang="en-US" altLang="ja-JP" sz="3600" dirty="0" smtClean="0"/>
              <a:t>UWP</a:t>
            </a:r>
            <a:r>
              <a:rPr kumimoji="1" lang="ja-JP" altLang="en-US" sz="3600" dirty="0" smtClean="0"/>
              <a:t>用</a:t>
            </a:r>
            <a:r>
              <a:rPr kumimoji="1" lang="en-US" altLang="ja-JP" sz="3600" dirty="0" smtClean="0"/>
              <a:t>Twitter</a:t>
            </a:r>
            <a:r>
              <a:rPr kumimoji="1" lang="ja-JP" altLang="en-US" sz="3600" dirty="0" smtClean="0"/>
              <a:t>ライブラリ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「</a:t>
            </a:r>
            <a:r>
              <a:rPr lang="en-US" altLang="ja-JP" sz="3600" dirty="0" err="1" smtClean="0"/>
              <a:t>Nyantter</a:t>
            </a:r>
            <a:r>
              <a:rPr lang="ja-JP" altLang="en-US" sz="3600" dirty="0" smtClean="0"/>
              <a:t>」（</a:t>
            </a:r>
            <a:r>
              <a:rPr lang="ja-JP" altLang="en-US" sz="3600" dirty="0" err="1" smtClean="0"/>
              <a:t>にゃ</a:t>
            </a:r>
            <a:r>
              <a:rPr lang="ja-JP" altLang="en-US" sz="3600" dirty="0" smtClean="0"/>
              <a:t>ー</a:t>
            </a:r>
            <a:r>
              <a:rPr lang="ja-JP" altLang="en-US" sz="3600" dirty="0" err="1" smtClean="0"/>
              <a:t>んった</a:t>
            </a:r>
            <a:r>
              <a:rPr lang="ja-JP" altLang="en-US" sz="3600" dirty="0" smtClean="0"/>
              <a:t>ー）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GitHub</a:t>
            </a:r>
            <a:r>
              <a:rPr lang="en-US" altLang="ja-JP" sz="2000" dirty="0" smtClean="0"/>
              <a:t>:</a:t>
            </a:r>
          </a:p>
          <a:p>
            <a:pPr marL="0" indent="0">
              <a:buNone/>
            </a:pPr>
            <a:r>
              <a:rPr lang="en-US" altLang="ja-JP" sz="2000" dirty="0" smtClean="0"/>
              <a:t>https</a:t>
            </a:r>
            <a:r>
              <a:rPr lang="en-US" altLang="ja-JP" sz="2000" dirty="0"/>
              <a:t>://github.com/ikarostech/Nyantter/tree/master/Nyantter/Nyantter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4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何ができるの？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でツイッター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をガンガンたたくためのライブラリ</a:t>
            </a:r>
            <a:endParaRPr kumimoji="1" lang="en-US" altLang="ja-JP" dirty="0" smtClean="0"/>
          </a:p>
          <a:p>
            <a:r>
              <a:rPr lang="ja-JP" altLang="en-US" dirty="0" smtClean="0"/>
              <a:t>だいたいの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なら関数呼び出しだけで叩くことができる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97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とりあえずコードは全部私が打ちました。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数年前のコードも一部含んでいるけれども</a:t>
            </a:r>
            <a:r>
              <a:rPr kumimoji="1" lang="en-US" altLang="ja-JP" dirty="0" smtClean="0"/>
              <a:t>…</a:t>
            </a:r>
            <a:br>
              <a:rPr kumimoji="1" lang="en-US" altLang="ja-JP" dirty="0" smtClean="0"/>
            </a:br>
            <a:r>
              <a:rPr kumimoji="1" lang="ja-JP" altLang="en-US" dirty="0" smtClean="0"/>
              <a:t>→もしかして：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年前の自分は信用ならない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パラメーターの受け渡しには（たぶん）一環として</a:t>
            </a:r>
            <a:r>
              <a:rPr kumimoji="1" lang="en-US" altLang="ja-JP" dirty="0" err="1" smtClean="0"/>
              <a:t>SortedDictionary</a:t>
            </a:r>
            <a:r>
              <a:rPr kumimoji="1" lang="ja-JP" altLang="en-US" dirty="0" smtClean="0"/>
              <a:t>型を使用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→思いのほか並び替えが便利だった</a:t>
            </a:r>
            <a:endParaRPr kumimoji="1" lang="en-US" altLang="ja-JP" dirty="0" smtClean="0"/>
          </a:p>
          <a:p>
            <a:r>
              <a:rPr kumimoji="1" lang="en-US" altLang="ja-JP" dirty="0" smtClean="0"/>
              <a:t>UWP</a:t>
            </a:r>
            <a:r>
              <a:rPr lang="ja-JP" altLang="en-US" dirty="0"/>
              <a:t>ベース</a:t>
            </a:r>
            <a:r>
              <a:rPr lang="ja-JP" altLang="en-US" dirty="0" smtClean="0"/>
              <a:t>なので</a:t>
            </a:r>
            <a:r>
              <a:rPr lang="en-US" altLang="ja-JP" dirty="0" smtClean="0"/>
              <a:t>WPF</a:t>
            </a:r>
            <a:r>
              <a:rPr lang="ja-JP" altLang="en-US" dirty="0" smtClean="0"/>
              <a:t>とか</a:t>
            </a:r>
            <a:r>
              <a:rPr lang="en-US" altLang="ja-JP" dirty="0" smtClean="0"/>
              <a:t>Form</a:t>
            </a:r>
            <a:r>
              <a:rPr lang="ja-JP" altLang="en-US" dirty="0" smtClean="0"/>
              <a:t>アプリケーションとかでは動かない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→無理やりやろうとすると暗号系の処理で息詰まる</a:t>
            </a:r>
            <a:endParaRPr lang="en-US" altLang="ja-JP" dirty="0" smtClean="0"/>
          </a:p>
          <a:p>
            <a:r>
              <a:rPr kumimoji="1" lang="en-US" altLang="ja-JP" dirty="0" smtClean="0"/>
              <a:t>Q.</a:t>
            </a:r>
            <a:r>
              <a:rPr kumimoji="1" lang="ja-JP" altLang="en-US" dirty="0" smtClean="0"/>
              <a:t>パラメーターみるために</a:t>
            </a:r>
            <a:r>
              <a:rPr kumimoji="1" lang="en-US" altLang="ja-JP" dirty="0" err="1" smtClean="0"/>
              <a:t>TwitterDev</a:t>
            </a:r>
            <a:r>
              <a:rPr kumimoji="1" lang="ja-JP" altLang="en-US" dirty="0" smtClean="0"/>
              <a:t>みるくらいなら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RestGET,RestPOST</a:t>
            </a:r>
            <a:r>
              <a:rPr lang="ja-JP" altLang="en-US" dirty="0" smtClean="0"/>
              <a:t>に直接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ぶちこめばよく</a:t>
            </a:r>
            <a:r>
              <a:rPr lang="ja-JP" altLang="en-US" dirty="0" err="1" smtClean="0"/>
              <a:t>ね</a:t>
            </a:r>
            <a:r>
              <a:rPr lang="ja-JP" altLang="en-US" dirty="0" smtClean="0"/>
              <a:t>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strike="sngStrike" dirty="0" smtClean="0"/>
              <a:t>それな</a:t>
            </a:r>
            <a:r>
              <a:rPr lang="en-US" altLang="ja-JP" strike="sngStrike" dirty="0" smtClean="0"/>
              <a:t/>
            </a:r>
            <a:br>
              <a:rPr lang="en-US" altLang="ja-JP" strike="sngStrike" dirty="0" smtClean="0"/>
            </a:br>
            <a:r>
              <a:rPr lang="ja-JP" altLang="en-US" dirty="0" smtClean="0"/>
              <a:t>　今は関数に必須情報を引数にして、オプションを省略可能にできるよう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コードを改善しています。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3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使い方：ツイートするまでの流れ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800" dirty="0" smtClean="0"/>
              <a:t>（開発したものとはあんまり関係のない一般論）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593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 err="1" smtClean="0"/>
              <a:t>Oauth</a:t>
            </a:r>
            <a:r>
              <a:rPr kumimoji="1" lang="ja-JP" altLang="en-US" dirty="0" smtClean="0"/>
              <a:t>インスタンスを作る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err="1" smtClean="0"/>
              <a:t>RequestKey</a:t>
            </a:r>
            <a:r>
              <a:rPr lang="en-US" altLang="ja-JP" dirty="0" smtClean="0"/>
              <a:t>/Secret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Oauth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GetRequestKey</a:t>
            </a:r>
            <a:r>
              <a:rPr lang="ja-JP" altLang="en-US" dirty="0" smtClean="0"/>
              <a:t>関数で取得する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en-US" altLang="ja-JP" dirty="0" err="1" smtClean="0"/>
              <a:t>RequestKey</a:t>
            </a:r>
            <a:r>
              <a:rPr kumimoji="1" lang="ja-JP" altLang="en-US" dirty="0" smtClean="0"/>
              <a:t>をもとに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を作成し、ブラウザで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を読み込ませ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画面の指示通りに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にログインする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ログイン後表示される</a:t>
            </a:r>
            <a:r>
              <a:rPr kumimoji="1" lang="en-US" altLang="ja-JP" dirty="0" smtClean="0"/>
              <a:t>PIN</a:t>
            </a:r>
            <a:r>
              <a:rPr kumimoji="1" lang="ja-JP" altLang="en-US" dirty="0" smtClean="0"/>
              <a:t>コード（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桁ぐらいの数字）を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なんらかの方法で</a:t>
            </a:r>
            <a:r>
              <a:rPr kumimoji="1" lang="en-US" altLang="ja-JP" dirty="0" err="1" smtClean="0"/>
              <a:t>Oauth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GetAccessKey</a:t>
            </a:r>
            <a:r>
              <a:rPr kumimoji="1" lang="ja-JP" altLang="en-US" dirty="0" smtClean="0"/>
              <a:t>関数にぶち込む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すると</a:t>
            </a:r>
            <a:r>
              <a:rPr kumimoji="1" lang="en-US" altLang="ja-JP" dirty="0" err="1" smtClean="0"/>
              <a:t>Oauth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AccessKey</a:t>
            </a:r>
            <a:r>
              <a:rPr kumimoji="1" lang="en-US" altLang="ja-JP" dirty="0" smtClean="0"/>
              <a:t>/Secret</a:t>
            </a:r>
            <a:r>
              <a:rPr lang="ja-JP" altLang="en-US" dirty="0"/>
              <a:t>プロパティ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AccessKey</a:t>
            </a:r>
            <a:r>
              <a:rPr lang="en-US" altLang="ja-JP" dirty="0" smtClean="0"/>
              <a:t>/Secret</a:t>
            </a:r>
            <a:r>
              <a:rPr lang="ja-JP" altLang="en-US" dirty="0" smtClean="0"/>
              <a:t>の値が来る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あとは使いたい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</a:t>
            </a:r>
            <a:r>
              <a:rPr kumimoji="1" lang="en-US" altLang="ja-JP" dirty="0" err="1" smtClean="0"/>
              <a:t>Statuses~Account</a:t>
            </a:r>
            <a:r>
              <a:rPr kumimoji="1" lang="ja-JP" altLang="en-US" dirty="0" smtClean="0"/>
              <a:t>の中から選んで、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それに対応する関数に必要な情報をそろえて（</a:t>
            </a:r>
            <a:r>
              <a:rPr kumimoji="1" lang="en-US" altLang="ja-JP" dirty="0" err="1" smtClean="0"/>
              <a:t>TwitterDev</a:t>
            </a:r>
            <a:r>
              <a:rPr kumimoji="1" lang="ja-JP" altLang="en-US" dirty="0" smtClean="0"/>
              <a:t>を見る）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動作させるだけ（つぶやくなら</a:t>
            </a:r>
            <a:r>
              <a:rPr kumimoji="1" lang="en-US" altLang="ja-JP" dirty="0" smtClean="0"/>
              <a:t>Statuses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Update</a:t>
            </a:r>
            <a:r>
              <a:rPr kumimoji="1" lang="ja-JP" altLang="en-US" dirty="0" smtClean="0"/>
              <a:t>関数を使う）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ね？簡単でしょう？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90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反省点・課題点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本当は実演をするつもりでしたが、中の人が忙しく発表会に参加できないのと、水曜日にプロジェクタにつなぐケーブル忘れておじゃんになった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→許してください、なんでもしますから！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冗談はさておき、</a:t>
            </a:r>
            <a:r>
              <a:rPr kumimoji="1" lang="en-US" altLang="ja-JP" dirty="0" err="1" smtClean="0"/>
              <a:t>Nyantter</a:t>
            </a:r>
            <a:r>
              <a:rPr kumimoji="1" lang="ja-JP" altLang="en-US" dirty="0" smtClean="0"/>
              <a:t>をもとにしたソフトを自宅で動かしています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日中、私のアカウント</a:t>
            </a:r>
            <a:r>
              <a:rPr kumimoji="1" lang="en-US" altLang="ja-JP" dirty="0" smtClean="0"/>
              <a:t>(@</a:t>
            </a:r>
            <a:r>
              <a:rPr kumimoji="1" lang="en-US" altLang="ja-JP" dirty="0" err="1" smtClean="0"/>
              <a:t>frozr_ikaros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にフォローされている人は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「にゃーん」とつぶやくと</a:t>
            </a:r>
            <a:r>
              <a:rPr lang="en-US" altLang="ja-JP" dirty="0" smtClean="0"/>
              <a:t>…</a:t>
            </a:r>
          </a:p>
          <a:p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を勉強しよう</a:t>
            </a:r>
            <a:endParaRPr kumimoji="1" lang="en-US" altLang="ja-JP" dirty="0" smtClean="0"/>
          </a:p>
          <a:p>
            <a:r>
              <a:rPr lang="ja-JP" altLang="en-US" dirty="0"/>
              <a:t>前日</a:t>
            </a:r>
            <a:r>
              <a:rPr lang="ja-JP" altLang="en-US" dirty="0" smtClean="0"/>
              <a:t>にコードを書き直すとか無謀なことはやめよう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168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198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2016年7月1日 MIS.Wプロ研発表会</vt:lpstr>
      <vt:lpstr>そもそもお前だれ？</vt:lpstr>
      <vt:lpstr>作ったもの</vt:lpstr>
      <vt:lpstr>何ができるの？</vt:lpstr>
      <vt:lpstr>技術的なこと</vt:lpstr>
      <vt:lpstr>使い方：ツイートするまでの流れ （開発したものとはあんまり関係のない一般論）</vt:lpstr>
      <vt:lpstr>反省点・課題点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2016年7月1日 MIS.Wプロ研発表会</dc:title>
  <dc:creator>浅野遼</dc:creator>
  <cp:lastModifiedBy>浅野遼</cp:lastModifiedBy>
  <cp:revision>7</cp:revision>
  <dcterms:created xsi:type="dcterms:W3CDTF">2016-06-30T14:47:26Z</dcterms:created>
  <dcterms:modified xsi:type="dcterms:W3CDTF">2016-06-30T15:21:07Z</dcterms:modified>
</cp:coreProperties>
</file>