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413680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36095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855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1889871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268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305347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2283468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152643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123017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261267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114257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355696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253716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24172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392840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2CA88F-D701-4F7B-8396-4A6593E1761F}" type="datetimeFigureOut">
              <a:rPr kumimoji="1" lang="ja-JP" altLang="en-US" smtClean="0"/>
              <a:t>2016/7/1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252742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2CA88F-D701-4F7B-8396-4A6593E1761F}" type="datetimeFigureOut">
              <a:rPr kumimoji="1" lang="ja-JP" altLang="en-US" smtClean="0"/>
              <a:t>2016/7/1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625ABB-F31F-4F86-BE43-AD211392713A}" type="slidenum">
              <a:rPr kumimoji="1" lang="ja-JP" altLang="en-US" smtClean="0"/>
              <a:t>‹#›</a:t>
            </a:fld>
            <a:endParaRPr kumimoji="1" lang="ja-JP" altLang="en-US"/>
          </a:p>
        </p:txBody>
      </p:sp>
    </p:spTree>
    <p:extLst>
      <p:ext uri="{BB962C8B-B14F-4D97-AF65-F5344CB8AC3E}">
        <p14:creationId xmlns:p14="http://schemas.microsoft.com/office/powerpoint/2010/main" val="3985093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2016</a:t>
            </a:r>
            <a:r>
              <a:rPr kumimoji="1" lang="ja-JP" altLang="en-US" dirty="0" smtClean="0"/>
              <a:t>年</a:t>
            </a:r>
            <a:r>
              <a:rPr kumimoji="1" lang="en-US" altLang="ja-JP" dirty="0" smtClean="0"/>
              <a:t>7</a:t>
            </a:r>
            <a:r>
              <a:rPr kumimoji="1" lang="ja-JP" altLang="en-US" dirty="0" smtClean="0"/>
              <a:t>月</a:t>
            </a:r>
            <a:r>
              <a:rPr kumimoji="1" lang="en-US" altLang="ja-JP" dirty="0" smtClean="0"/>
              <a:t>1</a:t>
            </a:r>
            <a:r>
              <a:rPr kumimoji="1" lang="ja-JP" altLang="en-US" dirty="0" smtClean="0"/>
              <a:t>日</a:t>
            </a:r>
            <a:r>
              <a:rPr kumimoji="1" lang="en-US" altLang="ja-JP" dirty="0" smtClean="0"/>
              <a:t/>
            </a:r>
            <a:br>
              <a:rPr kumimoji="1" lang="en-US" altLang="ja-JP" dirty="0" smtClean="0"/>
            </a:br>
            <a:r>
              <a:rPr kumimoji="1" lang="en-US" altLang="ja-JP" dirty="0" smtClean="0"/>
              <a:t>MIS.W</a:t>
            </a:r>
            <a:r>
              <a:rPr kumimoji="1" lang="ja-JP" altLang="en-US" dirty="0" smtClean="0"/>
              <a:t>プロ研発表会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早稲田大学基幹理工学部学系</a:t>
            </a:r>
            <a:r>
              <a:rPr kumimoji="1" lang="en-US" altLang="ja-JP" dirty="0" smtClean="0"/>
              <a:t>Ⅲ</a:t>
            </a:r>
            <a:r>
              <a:rPr kumimoji="1" lang="ja-JP" altLang="en-US" dirty="0" smtClean="0"/>
              <a:t>（</a:t>
            </a:r>
            <a:r>
              <a:rPr kumimoji="1" lang="en-US" altLang="ja-JP" dirty="0" smtClean="0"/>
              <a:t>6</a:t>
            </a:r>
            <a:r>
              <a:rPr kumimoji="1" lang="ja-JP" altLang="en-US" dirty="0" smtClean="0"/>
              <a:t>クラ</a:t>
            </a:r>
            <a:r>
              <a:rPr kumimoji="1" lang="en-US" altLang="ja-JP" dirty="0" smtClean="0"/>
              <a:t>)</a:t>
            </a:r>
          </a:p>
          <a:p>
            <a:r>
              <a:rPr lang="ja-JP" altLang="en-US" dirty="0"/>
              <a:t>淺</a:t>
            </a:r>
            <a:r>
              <a:rPr lang="ja-JP" altLang="en-US" dirty="0" smtClean="0"/>
              <a:t>野 遼</a:t>
            </a:r>
            <a:endParaRPr kumimoji="1" lang="ja-JP" altLang="en-US" dirty="0"/>
          </a:p>
        </p:txBody>
      </p:sp>
    </p:spTree>
    <p:extLst>
      <p:ext uri="{BB962C8B-B14F-4D97-AF65-F5344CB8AC3E}">
        <p14:creationId xmlns:p14="http://schemas.microsoft.com/office/powerpoint/2010/main" val="56229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そもそもお前だ</a:t>
            </a:r>
            <a:r>
              <a:rPr lang="ja-JP" altLang="en-US" dirty="0" smtClean="0"/>
              <a:t>れ</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一応は</a:t>
            </a:r>
            <a:r>
              <a:rPr kumimoji="1" lang="en-US" altLang="ja-JP" dirty="0" smtClean="0"/>
              <a:t>MIS.W</a:t>
            </a:r>
            <a:r>
              <a:rPr kumimoji="1" lang="ja-JP" altLang="en-US" dirty="0" smtClean="0"/>
              <a:t>に入っている人</a:t>
            </a:r>
            <a:endParaRPr kumimoji="1" lang="en-US" altLang="ja-JP" dirty="0" smtClean="0"/>
          </a:p>
          <a:p>
            <a:r>
              <a:rPr lang="en-US" altLang="ja-JP" dirty="0" smtClean="0"/>
              <a:t>WASA(</a:t>
            </a:r>
            <a:r>
              <a:rPr lang="ja-JP" altLang="en-US" dirty="0" smtClean="0"/>
              <a:t>鳥</a:t>
            </a:r>
            <a:r>
              <a:rPr lang="en-US" altLang="ja-JP" dirty="0" smtClean="0"/>
              <a:t>pro)</a:t>
            </a:r>
            <a:r>
              <a:rPr lang="ja-JP" altLang="en-US" dirty="0" err="1" smtClean="0"/>
              <a:t>にも</a:t>
            </a:r>
            <a:r>
              <a:rPr lang="ja-JP" altLang="en-US" dirty="0" smtClean="0"/>
              <a:t>入ってる</a:t>
            </a:r>
            <a:endParaRPr lang="en-US" altLang="ja-JP" dirty="0" smtClean="0"/>
          </a:p>
          <a:p>
            <a:r>
              <a:rPr kumimoji="1" lang="ja-JP" altLang="en-US" dirty="0" smtClean="0"/>
              <a:t>フライトシミュレーター製作チームを</a:t>
            </a:r>
            <a:r>
              <a:rPr kumimoji="1" lang="ja-JP" altLang="en-US" dirty="0"/>
              <a:t>立ち上</a:t>
            </a:r>
            <a:r>
              <a:rPr kumimoji="1" lang="ja-JP" altLang="en-US" dirty="0" smtClean="0"/>
              <a:t>げてい</a:t>
            </a:r>
            <a:r>
              <a:rPr kumimoji="1" lang="ja-JP" altLang="en-US" dirty="0"/>
              <a:t>る</a:t>
            </a:r>
            <a:endParaRPr kumimoji="1" lang="en-US" altLang="ja-JP" dirty="0" smtClean="0"/>
          </a:p>
          <a:p>
            <a:r>
              <a:rPr kumimoji="1" lang="ja-JP" altLang="en-US" dirty="0" smtClean="0"/>
              <a:t>ゆえに</a:t>
            </a:r>
            <a:r>
              <a:rPr kumimoji="1" lang="en-US" altLang="ja-JP" dirty="0" smtClean="0"/>
              <a:t>MIS</a:t>
            </a:r>
            <a:r>
              <a:rPr kumimoji="1" lang="ja-JP" altLang="en-US" dirty="0" smtClean="0"/>
              <a:t>の水・金の活動にはあまり来れていない</a:t>
            </a:r>
            <a:endParaRPr kumimoji="1" lang="en-US" altLang="ja-JP" dirty="0" smtClean="0"/>
          </a:p>
          <a:p>
            <a:r>
              <a:rPr lang="ja-JP" altLang="en-US" dirty="0" smtClean="0"/>
              <a:t>たまに部室で、イカやってる（スプラスコープが好き、下手だけど）</a:t>
            </a:r>
            <a:r>
              <a:rPr lang="en-US" altLang="ja-JP" dirty="0" smtClean="0"/>
              <a:t/>
            </a:r>
            <a:br>
              <a:rPr lang="en-US" altLang="ja-JP" dirty="0" smtClean="0"/>
            </a:br>
            <a:endParaRPr lang="en-US" altLang="ja-JP" dirty="0" smtClean="0"/>
          </a:p>
          <a:p>
            <a:r>
              <a:rPr kumimoji="1" lang="ja-JP" altLang="en-US" dirty="0" smtClean="0"/>
              <a:t>専門は、流体力学、物理シミュレーション</a:t>
            </a:r>
            <a:endParaRPr kumimoji="1" lang="en-US" altLang="ja-JP" dirty="0" smtClean="0"/>
          </a:p>
          <a:p>
            <a:pPr lvl="1"/>
            <a:r>
              <a:rPr kumimoji="1" lang="ja-JP" altLang="en-US" strike="sngStrike" dirty="0" smtClean="0"/>
              <a:t>プログラムガチ勢怖い</a:t>
            </a:r>
            <a:r>
              <a:rPr kumimoji="1" lang="en-US" altLang="ja-JP" strike="sngStrike" dirty="0" smtClean="0"/>
              <a:t>…</a:t>
            </a:r>
          </a:p>
          <a:p>
            <a:r>
              <a:rPr kumimoji="1" lang="ja-JP" altLang="en-US" dirty="0" smtClean="0"/>
              <a:t>趣味はモノづくり</a:t>
            </a:r>
            <a:endParaRPr lang="en-US" altLang="ja-JP" dirty="0"/>
          </a:p>
          <a:p>
            <a:pPr lvl="1"/>
            <a:r>
              <a:rPr kumimoji="1" lang="ja-JP" altLang="en-US" dirty="0" smtClean="0"/>
              <a:t>だいたい</a:t>
            </a:r>
            <a:r>
              <a:rPr kumimoji="1" lang="en-US" altLang="ja-JP" dirty="0" smtClean="0"/>
              <a:t>61</a:t>
            </a:r>
            <a:r>
              <a:rPr kumimoji="1" lang="ja-JP" altLang="en-US" dirty="0" smtClean="0"/>
              <a:t>号館のものづくり工房でミシンいじってる</a:t>
            </a:r>
            <a:endParaRPr kumimoji="1" lang="ja-JP" altLang="en-US" dirty="0"/>
          </a:p>
        </p:txBody>
      </p:sp>
    </p:spTree>
    <p:extLst>
      <p:ext uri="{BB962C8B-B14F-4D97-AF65-F5344CB8AC3E}">
        <p14:creationId xmlns:p14="http://schemas.microsoft.com/office/powerpoint/2010/main" val="647796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作ったもの</a:t>
            </a:r>
            <a:endParaRPr kumimoji="1" lang="ja-JP" altLang="en-US" dirty="0"/>
          </a:p>
        </p:txBody>
      </p:sp>
      <p:sp>
        <p:nvSpPr>
          <p:cNvPr id="3" name="コンテンツ プレースホルダー 2"/>
          <p:cNvSpPr>
            <a:spLocks noGrp="1"/>
          </p:cNvSpPr>
          <p:nvPr>
            <p:ph idx="1"/>
          </p:nvPr>
        </p:nvSpPr>
        <p:spPr>
          <a:xfrm>
            <a:off x="677334" y="2160589"/>
            <a:ext cx="9179898" cy="3880773"/>
          </a:xfrm>
        </p:spPr>
        <p:txBody>
          <a:bodyPr>
            <a:normAutofit/>
          </a:bodyPr>
          <a:lstStyle/>
          <a:p>
            <a:pPr marL="0" indent="0">
              <a:buNone/>
            </a:pPr>
            <a:r>
              <a:rPr kumimoji="1" lang="en-US" altLang="ja-JP" sz="3600" dirty="0" smtClean="0"/>
              <a:t>C#</a:t>
            </a:r>
            <a:r>
              <a:rPr kumimoji="1" lang="ja-JP" altLang="en-US" sz="3600" dirty="0" err="1" smtClean="0"/>
              <a:t>、</a:t>
            </a:r>
            <a:r>
              <a:rPr kumimoji="1" lang="en-US" altLang="ja-JP" sz="3600" dirty="0" smtClean="0"/>
              <a:t>UWP</a:t>
            </a:r>
            <a:r>
              <a:rPr kumimoji="1" lang="ja-JP" altLang="en-US" sz="3600" dirty="0" smtClean="0"/>
              <a:t>用</a:t>
            </a:r>
            <a:r>
              <a:rPr kumimoji="1" lang="en-US" altLang="ja-JP" sz="3600" dirty="0" smtClean="0"/>
              <a:t>Twitter</a:t>
            </a:r>
            <a:r>
              <a:rPr kumimoji="1" lang="ja-JP" altLang="en-US" sz="3600" dirty="0" smtClean="0"/>
              <a:t>ライブラリ</a:t>
            </a:r>
            <a:endParaRPr kumimoji="1" lang="en-US" altLang="ja-JP" sz="3600" dirty="0" smtClean="0"/>
          </a:p>
          <a:p>
            <a:pPr marL="0" indent="0">
              <a:buNone/>
            </a:pPr>
            <a:r>
              <a:rPr lang="ja-JP" altLang="en-US" sz="3600" dirty="0" smtClean="0"/>
              <a:t>「</a:t>
            </a:r>
            <a:r>
              <a:rPr lang="en-US" altLang="ja-JP" sz="3600" dirty="0" err="1" smtClean="0"/>
              <a:t>Nyantter</a:t>
            </a:r>
            <a:r>
              <a:rPr lang="ja-JP" altLang="en-US" sz="3600" dirty="0" smtClean="0"/>
              <a:t>」（</a:t>
            </a:r>
            <a:r>
              <a:rPr lang="ja-JP" altLang="en-US" sz="3600" dirty="0" err="1" smtClean="0"/>
              <a:t>にゃ</a:t>
            </a:r>
            <a:r>
              <a:rPr lang="ja-JP" altLang="en-US" sz="3600" dirty="0" smtClean="0"/>
              <a:t>ー</a:t>
            </a:r>
            <a:r>
              <a:rPr lang="ja-JP" altLang="en-US" sz="3600" dirty="0" err="1" smtClean="0"/>
              <a:t>んった</a:t>
            </a:r>
            <a:r>
              <a:rPr lang="ja-JP" altLang="en-US" sz="3600" dirty="0" smtClean="0"/>
              <a:t>ー）</a:t>
            </a:r>
            <a:r>
              <a:rPr lang="en-US" altLang="ja-JP" sz="3600" dirty="0" smtClean="0"/>
              <a:t/>
            </a:r>
            <a:br>
              <a:rPr lang="en-US" altLang="ja-JP" sz="3600" dirty="0" smtClean="0"/>
            </a:br>
            <a:r>
              <a:rPr lang="en-US" altLang="ja-JP" sz="2000" dirty="0"/>
              <a:t/>
            </a:r>
            <a:br>
              <a:rPr lang="en-US" altLang="ja-JP" sz="2000" dirty="0"/>
            </a:br>
            <a:r>
              <a:rPr lang="en-US" altLang="ja-JP" sz="2000" dirty="0"/>
              <a:t>GitHub</a:t>
            </a:r>
            <a:r>
              <a:rPr lang="en-US" altLang="ja-JP" sz="2000" dirty="0" smtClean="0"/>
              <a:t>:</a:t>
            </a:r>
          </a:p>
          <a:p>
            <a:pPr marL="0" indent="0">
              <a:buNone/>
            </a:pPr>
            <a:r>
              <a:rPr lang="en-US" altLang="ja-JP" sz="2000" dirty="0" smtClean="0"/>
              <a:t>https</a:t>
            </a:r>
            <a:r>
              <a:rPr lang="en-US" altLang="ja-JP" sz="2000" dirty="0"/>
              <a:t>://github.com/ikarostech/Nyantter/tree/master/Nyantter/Nyantter</a:t>
            </a:r>
            <a:endParaRPr kumimoji="1" lang="ja-JP" altLang="en-US" sz="2000" dirty="0"/>
          </a:p>
        </p:txBody>
      </p:sp>
    </p:spTree>
    <p:extLst>
      <p:ext uri="{BB962C8B-B14F-4D97-AF65-F5344CB8AC3E}">
        <p14:creationId xmlns:p14="http://schemas.microsoft.com/office/powerpoint/2010/main" val="329429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何ができるの？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でツイッター</a:t>
            </a:r>
            <a:r>
              <a:rPr kumimoji="1" lang="en-US" altLang="ja-JP" dirty="0" smtClean="0"/>
              <a:t>API</a:t>
            </a:r>
            <a:r>
              <a:rPr kumimoji="1" lang="ja-JP" altLang="en-US" dirty="0" smtClean="0"/>
              <a:t>をガンガンたたくためのライブラリ</a:t>
            </a:r>
            <a:endParaRPr kumimoji="1" lang="en-US" altLang="ja-JP" dirty="0" smtClean="0"/>
          </a:p>
          <a:p>
            <a:r>
              <a:rPr lang="ja-JP" altLang="en-US" dirty="0" smtClean="0"/>
              <a:t>だいたいの</a:t>
            </a:r>
            <a:r>
              <a:rPr lang="en-US" altLang="ja-JP" dirty="0" smtClean="0"/>
              <a:t>API</a:t>
            </a:r>
            <a:r>
              <a:rPr lang="ja-JP" altLang="en-US" dirty="0" smtClean="0"/>
              <a:t>なら関数呼び出しだけで叩くことができる</a:t>
            </a:r>
            <a:endParaRPr kumimoji="1" lang="en-US" altLang="ja-JP" dirty="0" smtClean="0"/>
          </a:p>
        </p:txBody>
      </p:sp>
    </p:spTree>
    <p:extLst>
      <p:ext uri="{BB962C8B-B14F-4D97-AF65-F5344CB8AC3E}">
        <p14:creationId xmlns:p14="http://schemas.microsoft.com/office/powerpoint/2010/main" val="359774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技術的なこと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とりあえずコードは全部私が打ちました。</a:t>
            </a:r>
            <a:r>
              <a:rPr kumimoji="1" lang="en-US" altLang="ja-JP" dirty="0" smtClean="0"/>
              <a:t/>
            </a:r>
            <a:br>
              <a:rPr kumimoji="1" lang="en-US" altLang="ja-JP" dirty="0" smtClean="0"/>
            </a:br>
            <a:r>
              <a:rPr kumimoji="1" lang="ja-JP" altLang="en-US" dirty="0" smtClean="0"/>
              <a:t>数年前のコードも一部含んでいるけれども</a:t>
            </a:r>
            <a:r>
              <a:rPr kumimoji="1" lang="en-US" altLang="ja-JP" dirty="0" smtClean="0"/>
              <a:t>…</a:t>
            </a:r>
            <a:br>
              <a:rPr kumimoji="1" lang="en-US" altLang="ja-JP" dirty="0" smtClean="0"/>
            </a:br>
            <a:r>
              <a:rPr kumimoji="1" lang="ja-JP" altLang="en-US" dirty="0" smtClean="0"/>
              <a:t>→もしかして：</a:t>
            </a:r>
            <a:r>
              <a:rPr kumimoji="1" lang="en-US" altLang="ja-JP" dirty="0" smtClean="0"/>
              <a:t>3</a:t>
            </a:r>
            <a:r>
              <a:rPr kumimoji="1" lang="ja-JP" altLang="en-US" dirty="0" smtClean="0"/>
              <a:t>年前の自分は信用ならない</a:t>
            </a:r>
            <a:endParaRPr kumimoji="1" lang="en-US" altLang="ja-JP" dirty="0" smtClean="0"/>
          </a:p>
          <a:p>
            <a:r>
              <a:rPr kumimoji="1" lang="ja-JP" altLang="en-US" dirty="0" smtClean="0"/>
              <a:t>パラメーターの受け渡しには（たぶん）一環として</a:t>
            </a:r>
            <a:r>
              <a:rPr kumimoji="1" lang="en-US" altLang="ja-JP" dirty="0" err="1" smtClean="0"/>
              <a:t>SortedDictionary</a:t>
            </a:r>
            <a:r>
              <a:rPr kumimoji="1" lang="ja-JP" altLang="en-US" dirty="0" smtClean="0"/>
              <a:t>型を使用</a:t>
            </a:r>
            <a:r>
              <a:rPr kumimoji="1" lang="en-US" altLang="ja-JP" dirty="0" smtClean="0"/>
              <a:t/>
            </a:r>
            <a:br>
              <a:rPr kumimoji="1" lang="en-US" altLang="ja-JP" dirty="0" smtClean="0"/>
            </a:br>
            <a:r>
              <a:rPr kumimoji="1" lang="ja-JP" altLang="en-US" dirty="0" smtClean="0"/>
              <a:t>→思いのほか並び替えが便利だった</a:t>
            </a:r>
            <a:endParaRPr kumimoji="1" lang="en-US" altLang="ja-JP" dirty="0" smtClean="0"/>
          </a:p>
          <a:p>
            <a:r>
              <a:rPr kumimoji="1" lang="en-US" altLang="ja-JP" dirty="0" smtClean="0"/>
              <a:t>UWP</a:t>
            </a:r>
            <a:r>
              <a:rPr lang="ja-JP" altLang="en-US" dirty="0"/>
              <a:t>ベース</a:t>
            </a:r>
            <a:r>
              <a:rPr lang="ja-JP" altLang="en-US" dirty="0" smtClean="0"/>
              <a:t>なので</a:t>
            </a:r>
            <a:r>
              <a:rPr lang="en-US" altLang="ja-JP" dirty="0" smtClean="0"/>
              <a:t>WPF</a:t>
            </a:r>
            <a:r>
              <a:rPr lang="ja-JP" altLang="en-US" dirty="0" smtClean="0"/>
              <a:t>とか</a:t>
            </a:r>
            <a:r>
              <a:rPr lang="en-US" altLang="ja-JP" dirty="0" smtClean="0"/>
              <a:t>Form</a:t>
            </a:r>
            <a:r>
              <a:rPr lang="ja-JP" altLang="en-US" dirty="0" smtClean="0"/>
              <a:t>アプリケーションとかでは動かない</a:t>
            </a:r>
            <a:r>
              <a:rPr lang="en-US" altLang="ja-JP" dirty="0" smtClean="0"/>
              <a:t/>
            </a:r>
            <a:br>
              <a:rPr lang="en-US" altLang="ja-JP" dirty="0" smtClean="0"/>
            </a:br>
            <a:r>
              <a:rPr lang="ja-JP" altLang="en-US" dirty="0" smtClean="0"/>
              <a:t>→無理やりやろうとすると暗号系の処理で息詰まる</a:t>
            </a:r>
            <a:endParaRPr lang="en-US" altLang="ja-JP" dirty="0" smtClean="0"/>
          </a:p>
          <a:p>
            <a:r>
              <a:rPr kumimoji="1" lang="en-US" altLang="ja-JP" dirty="0" smtClean="0"/>
              <a:t>Q.</a:t>
            </a:r>
            <a:r>
              <a:rPr kumimoji="1" lang="ja-JP" altLang="en-US" dirty="0" smtClean="0"/>
              <a:t>パラメーターみるために</a:t>
            </a:r>
            <a:r>
              <a:rPr kumimoji="1" lang="en-US" altLang="ja-JP" dirty="0" err="1" smtClean="0"/>
              <a:t>TwitterDev</a:t>
            </a:r>
            <a:r>
              <a:rPr kumimoji="1" lang="ja-JP" altLang="en-US" dirty="0" smtClean="0"/>
              <a:t>みるくらいなら</a:t>
            </a:r>
            <a:r>
              <a:rPr lang="en-US" altLang="ja-JP" dirty="0"/>
              <a:t/>
            </a:r>
            <a:br>
              <a:rPr lang="en-US" altLang="ja-JP" dirty="0"/>
            </a:br>
            <a:r>
              <a:rPr lang="en-US" altLang="ja-JP" dirty="0" err="1" smtClean="0"/>
              <a:t>RestGET,RestPOST</a:t>
            </a:r>
            <a:r>
              <a:rPr lang="ja-JP" altLang="en-US" dirty="0" smtClean="0"/>
              <a:t>に直接</a:t>
            </a:r>
            <a:r>
              <a:rPr lang="en-US" altLang="ja-JP" dirty="0" smtClean="0"/>
              <a:t>URL</a:t>
            </a:r>
            <a:r>
              <a:rPr lang="ja-JP" altLang="en-US" dirty="0" smtClean="0"/>
              <a:t>ぶちこめばよく</a:t>
            </a:r>
            <a:r>
              <a:rPr lang="ja-JP" altLang="en-US" dirty="0" err="1" smtClean="0"/>
              <a:t>ね</a:t>
            </a:r>
            <a:r>
              <a:rPr lang="ja-JP" altLang="en-US" dirty="0" smtClean="0"/>
              <a:t>？</a:t>
            </a:r>
            <a:r>
              <a:rPr lang="en-US" altLang="ja-JP" dirty="0" smtClean="0"/>
              <a:t/>
            </a:r>
            <a:br>
              <a:rPr lang="en-US" altLang="ja-JP" dirty="0" smtClean="0"/>
            </a:br>
            <a:r>
              <a:rPr lang="ja-JP" altLang="en-US" dirty="0" smtClean="0"/>
              <a:t>→</a:t>
            </a:r>
            <a:r>
              <a:rPr lang="ja-JP" altLang="en-US" strike="sngStrike" dirty="0" smtClean="0"/>
              <a:t>それな</a:t>
            </a:r>
            <a:r>
              <a:rPr lang="en-US" altLang="ja-JP" strike="sngStrike" dirty="0" smtClean="0"/>
              <a:t/>
            </a:r>
            <a:br>
              <a:rPr lang="en-US" altLang="ja-JP" strike="sngStrike" dirty="0" smtClean="0"/>
            </a:br>
            <a:r>
              <a:rPr lang="ja-JP" altLang="en-US" dirty="0" smtClean="0"/>
              <a:t>　今は関数に必須情報を引数にして、オプションを省略可能にできるよう</a:t>
            </a:r>
            <a:r>
              <a:rPr lang="en-US" altLang="ja-JP" dirty="0" smtClean="0"/>
              <a:t/>
            </a:r>
            <a:br>
              <a:rPr lang="en-US" altLang="ja-JP" dirty="0" smtClean="0"/>
            </a:br>
            <a:r>
              <a:rPr lang="ja-JP" altLang="en-US" dirty="0" smtClean="0"/>
              <a:t>　コードを改善しています。</a:t>
            </a:r>
            <a:endParaRPr kumimoji="1" lang="ja-JP" altLang="en-US" dirty="0"/>
          </a:p>
        </p:txBody>
      </p:sp>
    </p:spTree>
    <p:extLst>
      <p:ext uri="{BB962C8B-B14F-4D97-AF65-F5344CB8AC3E}">
        <p14:creationId xmlns:p14="http://schemas.microsoft.com/office/powerpoint/2010/main" val="1390305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使い方：ツイートするまでの流れ</a:t>
            </a:r>
            <a:r>
              <a:rPr kumimoji="1" lang="en-US" altLang="ja-JP" dirty="0" smtClean="0"/>
              <a:t/>
            </a:r>
            <a:br>
              <a:rPr kumimoji="1" lang="en-US" altLang="ja-JP" dirty="0" smtClean="0"/>
            </a:br>
            <a:r>
              <a:rPr kumimoji="1" lang="ja-JP" altLang="en-US" sz="1800" dirty="0" smtClean="0"/>
              <a:t>（開発したものとはあんまり関係のない一般論）</a:t>
            </a:r>
            <a:endParaRPr kumimoji="1" lang="ja-JP" altLang="en-US" sz="1800" dirty="0"/>
          </a:p>
        </p:txBody>
      </p:sp>
      <p:sp>
        <p:nvSpPr>
          <p:cNvPr id="3" name="コンテンツ プレースホルダー 2"/>
          <p:cNvSpPr>
            <a:spLocks noGrp="1"/>
          </p:cNvSpPr>
          <p:nvPr>
            <p:ph idx="1"/>
          </p:nvPr>
        </p:nvSpPr>
        <p:spPr>
          <a:xfrm>
            <a:off x="677334" y="2160589"/>
            <a:ext cx="8596668" cy="4285931"/>
          </a:xfrm>
        </p:spPr>
        <p:txBody>
          <a:bodyPr>
            <a:normAutofit/>
          </a:bodyPr>
          <a:lstStyle/>
          <a:p>
            <a:pPr>
              <a:buFont typeface="+mj-lt"/>
              <a:buAutoNum type="arabicPeriod"/>
            </a:pPr>
            <a:r>
              <a:rPr kumimoji="1" lang="en-US" altLang="ja-JP" dirty="0" err="1" smtClean="0"/>
              <a:t>Oauth</a:t>
            </a:r>
            <a:r>
              <a:rPr kumimoji="1" lang="ja-JP" altLang="en-US" dirty="0" smtClean="0"/>
              <a:t>インスタンスを作る</a:t>
            </a:r>
            <a:endParaRPr kumimoji="1" lang="en-US" altLang="ja-JP" dirty="0" smtClean="0"/>
          </a:p>
          <a:p>
            <a:pPr>
              <a:buFont typeface="+mj-lt"/>
              <a:buAutoNum type="arabicPeriod"/>
            </a:pPr>
            <a:r>
              <a:rPr lang="en-US" altLang="ja-JP" dirty="0" err="1" smtClean="0"/>
              <a:t>RequestKey</a:t>
            </a:r>
            <a:r>
              <a:rPr lang="en-US" altLang="ja-JP" dirty="0" smtClean="0"/>
              <a:t>/Secret</a:t>
            </a:r>
            <a:r>
              <a:rPr lang="ja-JP" altLang="en-US" dirty="0" smtClean="0"/>
              <a:t>を</a:t>
            </a:r>
            <a:r>
              <a:rPr lang="en-US" altLang="ja-JP" dirty="0" err="1" smtClean="0"/>
              <a:t>Oauth</a:t>
            </a:r>
            <a:r>
              <a:rPr lang="ja-JP" altLang="en-US" dirty="0" smtClean="0"/>
              <a:t>の</a:t>
            </a:r>
            <a:r>
              <a:rPr lang="en-US" altLang="ja-JP" dirty="0" err="1" smtClean="0"/>
              <a:t>GetRequestKey</a:t>
            </a:r>
            <a:r>
              <a:rPr lang="ja-JP" altLang="en-US" dirty="0" smtClean="0"/>
              <a:t>関数で取得する</a:t>
            </a:r>
            <a:endParaRPr lang="en-US" altLang="ja-JP" dirty="0" smtClean="0"/>
          </a:p>
          <a:p>
            <a:pPr>
              <a:buFont typeface="+mj-lt"/>
              <a:buAutoNum type="arabicPeriod"/>
            </a:pPr>
            <a:r>
              <a:rPr kumimoji="1" lang="en-US" altLang="ja-JP" dirty="0" err="1" smtClean="0"/>
              <a:t>RequestKey</a:t>
            </a:r>
            <a:r>
              <a:rPr kumimoji="1" lang="ja-JP" altLang="en-US" dirty="0" smtClean="0"/>
              <a:t>をもとに</a:t>
            </a:r>
            <a:r>
              <a:rPr lang="en-US" altLang="ja-JP" dirty="0" smtClean="0"/>
              <a:t>URL</a:t>
            </a:r>
            <a:r>
              <a:rPr lang="ja-JP" altLang="en-US" dirty="0" smtClean="0"/>
              <a:t>を作成し、ブラウザで</a:t>
            </a:r>
            <a:r>
              <a:rPr lang="en-US" altLang="ja-JP" dirty="0" smtClean="0"/>
              <a:t>URL</a:t>
            </a:r>
            <a:r>
              <a:rPr lang="ja-JP" altLang="en-US" dirty="0" smtClean="0"/>
              <a:t>を読み込ませ</a:t>
            </a:r>
            <a:r>
              <a:rPr lang="en-US" altLang="ja-JP" dirty="0" smtClean="0"/>
              <a:t/>
            </a:r>
            <a:br>
              <a:rPr lang="en-US" altLang="ja-JP" dirty="0" smtClean="0"/>
            </a:br>
            <a:r>
              <a:rPr lang="ja-JP" altLang="en-US" dirty="0" smtClean="0"/>
              <a:t>画面の指示通りに</a:t>
            </a:r>
            <a:r>
              <a:rPr lang="en-US" altLang="ja-JP" dirty="0" smtClean="0"/>
              <a:t>Twitter</a:t>
            </a:r>
            <a:r>
              <a:rPr lang="ja-JP" altLang="en-US" dirty="0" smtClean="0"/>
              <a:t>にログインする</a:t>
            </a:r>
            <a:endParaRPr lang="en-US" altLang="ja-JP" dirty="0"/>
          </a:p>
          <a:p>
            <a:pPr>
              <a:buFont typeface="+mj-lt"/>
              <a:buAutoNum type="arabicPeriod"/>
            </a:pPr>
            <a:r>
              <a:rPr kumimoji="1" lang="ja-JP" altLang="en-US" dirty="0" smtClean="0"/>
              <a:t>ログイン後表示される</a:t>
            </a:r>
            <a:r>
              <a:rPr kumimoji="1" lang="en-US" altLang="ja-JP" dirty="0" smtClean="0"/>
              <a:t>PIN</a:t>
            </a:r>
            <a:r>
              <a:rPr kumimoji="1" lang="ja-JP" altLang="en-US" dirty="0" smtClean="0"/>
              <a:t>コード（</a:t>
            </a:r>
            <a:r>
              <a:rPr kumimoji="1" lang="en-US" altLang="ja-JP" dirty="0" smtClean="0"/>
              <a:t>7</a:t>
            </a:r>
            <a:r>
              <a:rPr kumimoji="1" lang="ja-JP" altLang="en-US" dirty="0" smtClean="0"/>
              <a:t>桁ぐらいの数字）を</a:t>
            </a:r>
            <a:r>
              <a:rPr kumimoji="1" lang="en-US" altLang="ja-JP" dirty="0" smtClean="0"/>
              <a:t/>
            </a:r>
            <a:br>
              <a:rPr kumimoji="1" lang="en-US" altLang="ja-JP" dirty="0" smtClean="0"/>
            </a:br>
            <a:r>
              <a:rPr kumimoji="1" lang="ja-JP" altLang="en-US" dirty="0" smtClean="0"/>
              <a:t>なんらかの方法で</a:t>
            </a:r>
            <a:r>
              <a:rPr kumimoji="1" lang="en-US" altLang="ja-JP" dirty="0" err="1" smtClean="0"/>
              <a:t>Oauth</a:t>
            </a:r>
            <a:r>
              <a:rPr kumimoji="1" lang="ja-JP" altLang="en-US" dirty="0" smtClean="0"/>
              <a:t>の</a:t>
            </a:r>
            <a:r>
              <a:rPr kumimoji="1" lang="en-US" altLang="ja-JP" dirty="0" err="1" smtClean="0"/>
              <a:t>GetAccessKey</a:t>
            </a:r>
            <a:r>
              <a:rPr kumimoji="1" lang="ja-JP" altLang="en-US" dirty="0" smtClean="0"/>
              <a:t>関数にぶち込む</a:t>
            </a:r>
            <a:r>
              <a:rPr kumimoji="1" lang="en-US" altLang="ja-JP" dirty="0" smtClean="0"/>
              <a:t/>
            </a:r>
            <a:br>
              <a:rPr kumimoji="1" lang="en-US" altLang="ja-JP" dirty="0" smtClean="0"/>
            </a:br>
            <a:r>
              <a:rPr kumimoji="1" lang="ja-JP" altLang="en-US" dirty="0" smtClean="0"/>
              <a:t>すると</a:t>
            </a:r>
            <a:r>
              <a:rPr kumimoji="1" lang="en-US" altLang="ja-JP" dirty="0" err="1" smtClean="0"/>
              <a:t>Oauth</a:t>
            </a:r>
            <a:r>
              <a:rPr kumimoji="1" lang="ja-JP" altLang="en-US" dirty="0" smtClean="0"/>
              <a:t>の</a:t>
            </a:r>
            <a:r>
              <a:rPr kumimoji="1" lang="en-US" altLang="ja-JP" dirty="0" err="1" smtClean="0"/>
              <a:t>AccessKey</a:t>
            </a:r>
            <a:r>
              <a:rPr kumimoji="1" lang="en-US" altLang="ja-JP" dirty="0" smtClean="0"/>
              <a:t>/Secret</a:t>
            </a:r>
            <a:r>
              <a:rPr lang="ja-JP" altLang="en-US" dirty="0"/>
              <a:t>プロパティ</a:t>
            </a:r>
            <a:r>
              <a:rPr lang="ja-JP" altLang="en-US" dirty="0" smtClean="0"/>
              <a:t>に</a:t>
            </a:r>
            <a:r>
              <a:rPr lang="en-US" altLang="ja-JP" dirty="0" err="1" smtClean="0"/>
              <a:t>AccessKey</a:t>
            </a:r>
            <a:r>
              <a:rPr lang="en-US" altLang="ja-JP" dirty="0" smtClean="0"/>
              <a:t>/Secret</a:t>
            </a:r>
            <a:r>
              <a:rPr lang="ja-JP" altLang="en-US" dirty="0" smtClean="0"/>
              <a:t>の値が来る</a:t>
            </a:r>
            <a:endParaRPr lang="en-US" altLang="ja-JP" dirty="0" smtClean="0"/>
          </a:p>
          <a:p>
            <a:pPr>
              <a:buFont typeface="+mj-lt"/>
              <a:buAutoNum type="arabicPeriod"/>
            </a:pPr>
            <a:r>
              <a:rPr kumimoji="1" lang="ja-JP" altLang="en-US" dirty="0" smtClean="0"/>
              <a:t>あとは使いたい</a:t>
            </a:r>
            <a:r>
              <a:rPr kumimoji="1" lang="en-US" altLang="ja-JP" dirty="0" smtClean="0"/>
              <a:t>API</a:t>
            </a:r>
            <a:r>
              <a:rPr kumimoji="1" lang="ja-JP" altLang="en-US" dirty="0" smtClean="0"/>
              <a:t>を</a:t>
            </a:r>
            <a:r>
              <a:rPr kumimoji="1" lang="en-US" altLang="ja-JP" dirty="0" err="1" smtClean="0"/>
              <a:t>Statuses~Account</a:t>
            </a:r>
            <a:r>
              <a:rPr kumimoji="1" lang="ja-JP" altLang="en-US" dirty="0" smtClean="0"/>
              <a:t>の中から選んで、</a:t>
            </a:r>
            <a:r>
              <a:rPr kumimoji="1" lang="en-US" altLang="ja-JP" dirty="0" smtClean="0"/>
              <a:t/>
            </a:r>
            <a:br>
              <a:rPr kumimoji="1" lang="en-US" altLang="ja-JP" dirty="0" smtClean="0"/>
            </a:br>
            <a:r>
              <a:rPr kumimoji="1" lang="ja-JP" altLang="en-US" dirty="0" smtClean="0"/>
              <a:t>それに対応する関数に必要な情報をそろえて（</a:t>
            </a:r>
            <a:r>
              <a:rPr kumimoji="1" lang="en-US" altLang="ja-JP" dirty="0" err="1" smtClean="0"/>
              <a:t>TwitterDev</a:t>
            </a:r>
            <a:r>
              <a:rPr kumimoji="1" lang="ja-JP" altLang="en-US" dirty="0" smtClean="0"/>
              <a:t>を見る）</a:t>
            </a:r>
            <a:r>
              <a:rPr kumimoji="1" lang="en-US" altLang="ja-JP" dirty="0" smtClean="0"/>
              <a:t/>
            </a:r>
            <a:br>
              <a:rPr kumimoji="1" lang="en-US" altLang="ja-JP" dirty="0" smtClean="0"/>
            </a:br>
            <a:r>
              <a:rPr kumimoji="1" lang="ja-JP" altLang="en-US" dirty="0" smtClean="0"/>
              <a:t>動作させるだけ（つぶやくなら</a:t>
            </a:r>
            <a:r>
              <a:rPr kumimoji="1" lang="en-US" altLang="ja-JP" dirty="0" smtClean="0"/>
              <a:t>Statuses</a:t>
            </a:r>
            <a:r>
              <a:rPr kumimoji="1" lang="ja-JP" altLang="en-US" dirty="0" smtClean="0"/>
              <a:t>の</a:t>
            </a:r>
            <a:r>
              <a:rPr kumimoji="1" lang="en-US" altLang="ja-JP" dirty="0" smtClean="0"/>
              <a:t>Update</a:t>
            </a:r>
            <a:r>
              <a:rPr kumimoji="1" lang="ja-JP" altLang="en-US" dirty="0" smtClean="0"/>
              <a:t>関数を使う）</a:t>
            </a:r>
            <a:endParaRPr kumimoji="1" lang="en-US" altLang="ja-JP" dirty="0" smtClean="0"/>
          </a:p>
          <a:p>
            <a:pPr>
              <a:buFont typeface="+mj-lt"/>
              <a:buAutoNum type="arabicPeriod"/>
            </a:pPr>
            <a:endParaRPr lang="en-US" altLang="ja-JP" dirty="0"/>
          </a:p>
          <a:p>
            <a:pPr marL="0" indent="0">
              <a:buNone/>
            </a:pPr>
            <a:r>
              <a:rPr kumimoji="1" lang="ja-JP" altLang="en-US" dirty="0" smtClean="0"/>
              <a:t>ね？簡単でしょう？</a:t>
            </a:r>
            <a:endParaRPr kumimoji="1" lang="en-US" altLang="ja-JP" dirty="0" smtClean="0"/>
          </a:p>
          <a:p>
            <a:pPr>
              <a:buFont typeface="+mj-lt"/>
              <a:buAutoNum type="arabicPeriod"/>
            </a:pPr>
            <a:endParaRPr kumimoji="1" lang="ja-JP" altLang="en-US" dirty="0"/>
          </a:p>
        </p:txBody>
      </p:sp>
    </p:spTree>
    <p:extLst>
      <p:ext uri="{BB962C8B-B14F-4D97-AF65-F5344CB8AC3E}">
        <p14:creationId xmlns:p14="http://schemas.microsoft.com/office/powerpoint/2010/main" val="109900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反省点・課題点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本当は実演をするつもりでしたが、中の人が忙しく発表会に参加できないのと、水曜日にプロジェクタにつなぐケーブル忘れておじゃんになった</a:t>
            </a:r>
            <a:r>
              <a:rPr kumimoji="1" lang="en-US" altLang="ja-JP" dirty="0" smtClean="0"/>
              <a:t/>
            </a:r>
            <a:br>
              <a:rPr kumimoji="1" lang="en-US" altLang="ja-JP" dirty="0" smtClean="0"/>
            </a:br>
            <a:r>
              <a:rPr kumimoji="1" lang="ja-JP" altLang="en-US" dirty="0" smtClean="0"/>
              <a:t>→許してください、なんでもしますから！</a:t>
            </a:r>
            <a:r>
              <a:rPr kumimoji="1" lang="en-US" altLang="ja-JP" dirty="0" smtClean="0"/>
              <a:t/>
            </a:r>
            <a:br>
              <a:rPr kumimoji="1" lang="en-US" altLang="ja-JP" dirty="0" smtClean="0"/>
            </a:br>
            <a:r>
              <a:rPr kumimoji="1" lang="ja-JP" altLang="en-US" dirty="0" smtClean="0"/>
              <a:t>　冗談はさておき、</a:t>
            </a:r>
            <a:r>
              <a:rPr kumimoji="1" lang="en-US" altLang="ja-JP" dirty="0" err="1" smtClean="0"/>
              <a:t>Nyantter</a:t>
            </a:r>
            <a:r>
              <a:rPr kumimoji="1" lang="ja-JP" altLang="en-US" dirty="0" smtClean="0"/>
              <a:t>をもとにしたソフト</a:t>
            </a:r>
            <a:r>
              <a:rPr kumimoji="1" lang="ja-JP" altLang="en-US" dirty="0" smtClean="0"/>
              <a:t>を</a:t>
            </a:r>
            <a:r>
              <a:rPr kumimoji="1" lang="ja-JP" altLang="en-US" b="1" dirty="0" smtClean="0"/>
              <a:t>今</a:t>
            </a:r>
            <a:r>
              <a:rPr kumimoji="1" lang="ja-JP" altLang="en-US" dirty="0" smtClean="0"/>
              <a:t>自宅</a:t>
            </a:r>
            <a:r>
              <a:rPr kumimoji="1" lang="ja-JP" altLang="en-US" dirty="0" smtClean="0"/>
              <a:t>で動かしています</a:t>
            </a:r>
            <a:r>
              <a:rPr kumimoji="1" lang="en-US" altLang="ja-JP" dirty="0" smtClean="0"/>
              <a:t/>
            </a:r>
            <a:br>
              <a:rPr kumimoji="1" lang="en-US" altLang="ja-JP" dirty="0" smtClean="0"/>
            </a:br>
            <a:r>
              <a:rPr kumimoji="1" lang="ja-JP" altLang="en-US" dirty="0" smtClean="0"/>
              <a:t>　</a:t>
            </a:r>
            <a:r>
              <a:rPr kumimoji="1" lang="en-US" altLang="ja-JP" dirty="0" smtClean="0"/>
              <a:t>7</a:t>
            </a:r>
            <a:r>
              <a:rPr kumimoji="1" lang="ja-JP" altLang="en-US" dirty="0" smtClean="0"/>
              <a:t>月</a:t>
            </a:r>
            <a:r>
              <a:rPr kumimoji="1" lang="en-US" altLang="ja-JP" dirty="0" smtClean="0"/>
              <a:t>1</a:t>
            </a:r>
            <a:r>
              <a:rPr kumimoji="1" lang="ja-JP" altLang="en-US" dirty="0" smtClean="0"/>
              <a:t>日中、私のアカウント</a:t>
            </a:r>
            <a:r>
              <a:rPr kumimoji="1" lang="en-US" altLang="ja-JP" dirty="0" smtClean="0"/>
              <a:t>(@</a:t>
            </a:r>
            <a:r>
              <a:rPr kumimoji="1" lang="en-US" altLang="ja-JP" dirty="0" err="1" smtClean="0"/>
              <a:t>frozr_ikaros</a:t>
            </a:r>
            <a:r>
              <a:rPr kumimoji="1" lang="en-US" altLang="ja-JP" dirty="0" smtClean="0"/>
              <a:t>)</a:t>
            </a:r>
            <a:r>
              <a:rPr kumimoji="1" lang="ja-JP" altLang="en-US" dirty="0" smtClean="0"/>
              <a:t>にフォローされている人は</a:t>
            </a:r>
            <a:r>
              <a:rPr lang="en-US" altLang="ja-JP" dirty="0" smtClean="0"/>
              <a:t/>
            </a:r>
            <a:br>
              <a:rPr lang="en-US" altLang="ja-JP" dirty="0" smtClean="0"/>
            </a:br>
            <a:r>
              <a:rPr lang="ja-JP" altLang="en-US" dirty="0"/>
              <a:t>　</a:t>
            </a:r>
            <a:r>
              <a:rPr lang="ja-JP" altLang="en-US" dirty="0" smtClean="0"/>
              <a:t>「にゃーん」とつぶやくと</a:t>
            </a:r>
            <a:r>
              <a:rPr lang="en-US" altLang="ja-JP" dirty="0" smtClean="0"/>
              <a:t>…</a:t>
            </a:r>
            <a:br>
              <a:rPr lang="en-US" altLang="ja-JP" dirty="0" smtClean="0"/>
            </a:br>
            <a:r>
              <a:rPr lang="en-US" altLang="ja-JP" dirty="0" smtClean="0"/>
              <a:t>※22</a:t>
            </a:r>
            <a:r>
              <a:rPr lang="ja-JP" altLang="en-US" dirty="0" smtClean="0"/>
              <a:t>：</a:t>
            </a:r>
            <a:r>
              <a:rPr lang="en-US" altLang="ja-JP" dirty="0" smtClean="0"/>
              <a:t>45</a:t>
            </a:r>
            <a:r>
              <a:rPr lang="ja-JP" altLang="en-US" dirty="0" smtClean="0"/>
              <a:t>～</a:t>
            </a:r>
            <a:r>
              <a:rPr lang="en-US" altLang="ja-JP" dirty="0" smtClean="0"/>
              <a:t>23:00</a:t>
            </a:r>
            <a:r>
              <a:rPr lang="ja-JP" altLang="en-US" dirty="0" smtClean="0"/>
              <a:t>はメンテナンスのためいったん止めます</a:t>
            </a:r>
            <a:endParaRPr lang="en-US" altLang="ja-JP" dirty="0" smtClean="0"/>
          </a:p>
          <a:p>
            <a:r>
              <a:rPr kumimoji="1" lang="en-US" altLang="ja-JP" dirty="0" smtClean="0"/>
              <a:t>MVVM</a:t>
            </a:r>
            <a:r>
              <a:rPr kumimoji="1" lang="ja-JP" altLang="en-US" dirty="0" smtClean="0"/>
              <a:t>を勉強</a:t>
            </a:r>
            <a:r>
              <a:rPr kumimoji="1" lang="ja-JP" altLang="en-US" dirty="0" smtClean="0"/>
              <a:t>しよう</a:t>
            </a:r>
            <a:endParaRPr kumimoji="1" lang="en-US" altLang="ja-JP" dirty="0" smtClean="0"/>
          </a:p>
          <a:p>
            <a:r>
              <a:rPr lang="en-US" altLang="ja-JP" dirty="0" smtClean="0"/>
              <a:t>JSON</a:t>
            </a:r>
            <a:r>
              <a:rPr lang="ja-JP" altLang="en-US" dirty="0" smtClean="0"/>
              <a:t>に強いプログラマになろう</a:t>
            </a:r>
            <a:r>
              <a:rPr lang="en-US" altLang="ja-JP" dirty="0" smtClean="0"/>
              <a:t/>
            </a:r>
            <a:br>
              <a:rPr lang="en-US" altLang="ja-JP" dirty="0" smtClean="0"/>
            </a:br>
            <a:r>
              <a:rPr lang="ja-JP" altLang="en-US" dirty="0" smtClean="0"/>
              <a:t>→今のとこ</a:t>
            </a:r>
            <a:r>
              <a:rPr lang="en-US" altLang="ja-JP" dirty="0" smtClean="0"/>
              <a:t>JSON</a:t>
            </a:r>
            <a:r>
              <a:rPr lang="ja-JP" altLang="en-US" dirty="0" smtClean="0"/>
              <a:t>シリアライズがうまくいっていないところあり</a:t>
            </a:r>
            <a:endParaRPr kumimoji="1" lang="en-US" altLang="ja-JP" dirty="0" smtClean="0"/>
          </a:p>
          <a:p>
            <a:r>
              <a:rPr lang="ja-JP" altLang="en-US" dirty="0"/>
              <a:t>前日</a:t>
            </a:r>
            <a:r>
              <a:rPr lang="ja-JP" altLang="en-US" dirty="0" smtClean="0"/>
              <a:t>にコードを書き直すとか無謀なことはやめよう</a:t>
            </a:r>
            <a:endParaRPr lang="en-US" altLang="ja-JP" dirty="0" smtClean="0"/>
          </a:p>
        </p:txBody>
      </p:sp>
    </p:spTree>
    <p:extLst>
      <p:ext uri="{BB962C8B-B14F-4D97-AF65-F5344CB8AC3E}">
        <p14:creationId xmlns:p14="http://schemas.microsoft.com/office/powerpoint/2010/main" val="2616801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連絡先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Twitter:@</a:t>
            </a:r>
            <a:r>
              <a:rPr lang="en-US" altLang="ja-JP" dirty="0" err="1" smtClean="0"/>
              <a:t>frozr_ikaros</a:t>
            </a:r>
            <a:r>
              <a:rPr lang="en-US" altLang="ja-JP" dirty="0" smtClean="0"/>
              <a:t/>
            </a:r>
            <a:br>
              <a:rPr lang="en-US" altLang="ja-JP" dirty="0" smtClean="0"/>
            </a:br>
            <a:r>
              <a:rPr lang="ja-JP" altLang="en-US" dirty="0" smtClean="0"/>
              <a:t>→感想とかアドバイスとかリプライしてくれると中の人が泣いて喜びます</a:t>
            </a:r>
            <a:endParaRPr lang="en-US" altLang="ja-JP" dirty="0" smtClean="0"/>
          </a:p>
          <a:p>
            <a:r>
              <a:rPr lang="ja-JP" altLang="en-US" dirty="0"/>
              <a:t>質問</a:t>
            </a:r>
            <a:r>
              <a:rPr lang="ja-JP" altLang="en-US" dirty="0" smtClean="0"/>
              <a:t>ももちろん歓迎</a:t>
            </a:r>
            <a:r>
              <a:rPr lang="en-US" altLang="ja-JP" smtClean="0"/>
              <a:t/>
            </a:r>
            <a:br>
              <a:rPr lang="en-US" altLang="ja-JP" smtClean="0"/>
            </a:br>
            <a:r>
              <a:rPr lang="en-US" altLang="ja-JP" smtClean="0"/>
              <a:t/>
            </a:r>
            <a:br>
              <a:rPr lang="en-US" altLang="ja-JP" smtClean="0"/>
            </a:br>
            <a:endParaRPr lang="en-US" altLang="ja-JP" smtClean="0"/>
          </a:p>
          <a:p>
            <a:endParaRPr lang="en-US" altLang="ja-JP" dirty="0" smtClean="0"/>
          </a:p>
        </p:txBody>
      </p:sp>
    </p:spTree>
    <p:extLst>
      <p:ext uri="{BB962C8B-B14F-4D97-AF65-F5344CB8AC3E}">
        <p14:creationId xmlns:p14="http://schemas.microsoft.com/office/powerpoint/2010/main" val="423140435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202</Words>
  <Application>Microsoft Office PowerPoint</Application>
  <PresentationFormat>ワイド画面</PresentationFormat>
  <Paragraphs>41</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Arial</vt:lpstr>
      <vt:lpstr>Trebuchet MS</vt:lpstr>
      <vt:lpstr>Wingdings 3</vt:lpstr>
      <vt:lpstr>ファセット</vt:lpstr>
      <vt:lpstr>2016年7月1日 MIS.Wプロ研発表会</vt:lpstr>
      <vt:lpstr>そもそもお前だれ？</vt:lpstr>
      <vt:lpstr>作ったもの</vt:lpstr>
      <vt:lpstr>何ができるの？</vt:lpstr>
      <vt:lpstr>技術的なこと</vt:lpstr>
      <vt:lpstr>使い方：ツイートするまでの流れ （開発したものとはあんまり関係のない一般論）</vt:lpstr>
      <vt:lpstr>反省点・課題点</vt:lpstr>
      <vt:lpstr>連絡先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2016年7月1日 MIS.Wプロ研発表会</dc:title>
  <dc:creator>浅野遼</dc:creator>
  <cp:lastModifiedBy>浅野遼</cp:lastModifiedBy>
  <cp:revision>9</cp:revision>
  <dcterms:created xsi:type="dcterms:W3CDTF">2016-06-30T14:47:26Z</dcterms:created>
  <dcterms:modified xsi:type="dcterms:W3CDTF">2016-07-01T05:40:13Z</dcterms:modified>
</cp:coreProperties>
</file>