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830"/>
    <a:srgbClr val="00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48"/>
  </p:normalViewPr>
  <p:slideViewPr>
    <p:cSldViewPr snapToGrid="0">
      <p:cViewPr varScale="1">
        <p:scale>
          <a:sx n="115" d="100"/>
          <a:sy n="115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60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9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6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6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ADB8-D38B-1B4C-BF5F-5D150A9E2C2A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B670-3F99-F947-9F6A-BD688B4C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C316C9-9C9C-EFD7-0466-95F4D4D7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96"/>
            <a:ext cx="12207240" cy="6103620"/>
          </a:xfrm>
        </p:spPr>
      </p:pic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72D36A3F-07C5-4597-344A-BE59E9F4F2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8480" y="1331436"/>
            <a:ext cx="720000" cy="72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3023B-B17C-D193-B54C-166ACCF0A0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554220" y="1332336"/>
            <a:ext cx="7200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DF4437-1E64-9F32-0321-EAC9C633AFC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8570860" y="1332336"/>
            <a:ext cx="7182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D1E9A-DE4B-F864-4119-E1CB0A09401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538480" y="3062076"/>
            <a:ext cx="7182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2FF4F-F55F-2760-6ADA-28B89B8598F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554220" y="3062076"/>
            <a:ext cx="7182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FF10CA-337D-E232-DC46-61E3427D020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8569960" y="3062076"/>
            <a:ext cx="7182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0407A-30EC-2411-5FBE-22E96A31576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538480" y="4787476"/>
            <a:ext cx="7182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5AAE93-F6EE-F538-CE4A-17708544962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554220" y="4787476"/>
            <a:ext cx="7182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01D42-999A-2B9D-1AB3-D0EF4169E6E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8569960" y="4787476"/>
            <a:ext cx="718200" cy="71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152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Kashnitsky</dc:creator>
  <cp:lastModifiedBy>Ilya Kashnitsky</cp:lastModifiedBy>
  <cp:revision>3</cp:revision>
  <dcterms:created xsi:type="dcterms:W3CDTF">2023-11-17T15:55:53Z</dcterms:created>
  <dcterms:modified xsi:type="dcterms:W3CDTF">2023-11-17T16:09:28Z</dcterms:modified>
</cp:coreProperties>
</file>