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400675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EEA"/>
    <a:srgbClr val="E1F830"/>
    <a:srgbClr val="00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8"/>
  </p:normalViewPr>
  <p:slideViewPr>
    <p:cSldViewPr snapToGrid="0">
      <p:cViewPr varScale="1">
        <p:scale>
          <a:sx n="158" d="100"/>
          <a:sy n="158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95267"/>
            <a:ext cx="4590574" cy="169177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552278"/>
            <a:ext cx="4050506" cy="1173215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58715"/>
            <a:ext cx="1164521" cy="41180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58715"/>
            <a:ext cx="3426053" cy="41180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211462"/>
            <a:ext cx="4658082" cy="202134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251933"/>
            <a:ext cx="4658082" cy="106298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293574"/>
            <a:ext cx="2295287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293574"/>
            <a:ext cx="2295287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58716"/>
            <a:ext cx="4658082" cy="939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191213"/>
            <a:ext cx="2284738" cy="58379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775008"/>
            <a:ext cx="2284738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191213"/>
            <a:ext cx="2295990" cy="58379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775008"/>
            <a:ext cx="2295990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23956"/>
            <a:ext cx="1741858" cy="113384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99656"/>
            <a:ext cx="2734092" cy="34532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57802"/>
            <a:ext cx="1741858" cy="270075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23956"/>
            <a:ext cx="1741858" cy="113384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99656"/>
            <a:ext cx="2734092" cy="34532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57802"/>
            <a:ext cx="1741858" cy="270075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58716"/>
            <a:ext cx="4658082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293574"/>
            <a:ext cx="4658082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503887"/>
            <a:ext cx="1215152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ADB8-D38B-1B4C-BF5F-5D150A9E2C2A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503887"/>
            <a:ext cx="182272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503887"/>
            <a:ext cx="1215152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3F46B6-9453-3533-5B93-3558BDDAC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" y="0"/>
            <a:ext cx="5400000" cy="2700000"/>
          </a:xfrm>
        </p:spPr>
      </p:pic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6A12492-990F-CC73-43F3-9FF38FE9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" y="2700000"/>
            <a:ext cx="5400000" cy="21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6B62FB-F29E-318F-9D0E-532DD195A4BD}"/>
              </a:ext>
            </a:extLst>
          </p:cNvPr>
          <p:cNvSpPr txBox="1"/>
          <p:nvPr/>
        </p:nvSpPr>
        <p:spPr>
          <a:xfrm rot="20665384">
            <a:off x="1742327" y="2806938"/>
            <a:ext cx="3097323" cy="369332"/>
          </a:xfrm>
          <a:prstGeom prst="rect">
            <a:avLst/>
          </a:prstGeom>
          <a:noFill/>
          <a:ln w="28575">
            <a:solidFill>
              <a:srgbClr val="E1F83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1F830"/>
                </a:solidFill>
                <a:latin typeface="Consolas" panose="020B0609020204030204" pitchFamily="49" charset="0"/>
                <a:ea typeface="Roboto Slab" pitchFamily="2" charset="0"/>
                <a:cs typeface="Consolas" panose="020B0609020204030204" pitchFamily="49" charset="0"/>
              </a:rPr>
              <a:t>filter(!iso_a2 == "AQ")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E2318-4E1F-D1B8-9785-14178C67A072}"/>
              </a:ext>
            </a:extLst>
          </p:cNvPr>
          <p:cNvSpPr txBox="1"/>
          <p:nvPr/>
        </p:nvSpPr>
        <p:spPr>
          <a:xfrm rot="905662">
            <a:off x="201103" y="1454711"/>
            <a:ext cx="3763449" cy="461665"/>
          </a:xfrm>
          <a:prstGeom prst="rect">
            <a:avLst/>
          </a:prstGeom>
          <a:noFill/>
          <a:ln w="28575">
            <a:solidFill>
              <a:srgbClr val="80DEEA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DEEA"/>
                </a:solidFill>
                <a:latin typeface="Consolas" panose="020B0609020204030204" pitchFamily="49" charset="0"/>
                <a:ea typeface="Roboto Slab" pitchFamily="2" charset="0"/>
                <a:cs typeface="Consolas" panose="020B0609020204030204" pitchFamily="49" charset="0"/>
              </a:rPr>
              <a:t>Get rid of Antarctica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CA893-9A29-749A-7545-9B9660700772}"/>
              </a:ext>
            </a:extLst>
          </p:cNvPr>
          <p:cNvSpPr txBox="1"/>
          <p:nvPr/>
        </p:nvSpPr>
        <p:spPr>
          <a:xfrm>
            <a:off x="0" y="4674672"/>
            <a:ext cx="5400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1" dirty="0">
                <a:solidFill>
                  <a:srgbClr val="80DE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#30DayMapChallenge 25: Antarctica // Ilya Kashnitsky @</a:t>
            </a:r>
            <a:r>
              <a:rPr lang="en-US" sz="600" b="1" dirty="0" err="1">
                <a:solidFill>
                  <a:srgbClr val="80DE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ikashnitsky.phd</a:t>
            </a:r>
            <a:endParaRPr lang="en-US" sz="600" b="1" dirty="0">
              <a:solidFill>
                <a:srgbClr val="80DE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2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6</cp:revision>
  <dcterms:created xsi:type="dcterms:W3CDTF">2023-11-17T15:55:53Z</dcterms:created>
  <dcterms:modified xsi:type="dcterms:W3CDTF">2023-11-25T18:24:09Z</dcterms:modified>
</cp:coreProperties>
</file>