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874"/>
    <a:srgbClr val="F48FB1"/>
    <a:srgbClr val="CCFFFF"/>
    <a:srgbClr val="DFFF00"/>
    <a:srgbClr val="052626"/>
    <a:srgbClr val="054444"/>
    <a:srgbClr val="264444"/>
    <a:srgbClr val="E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/>
    <p:restoredTop sz="96197"/>
  </p:normalViewPr>
  <p:slideViewPr>
    <p:cSldViewPr snapToGrid="0">
      <p:cViewPr varScale="1">
        <p:scale>
          <a:sx n="115" d="100"/>
          <a:sy n="115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46D6-EBF5-2440-BAC8-D35628492DC8}" type="datetimeFigureOut">
              <a:rPr lang="en-US" smtClean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997-1165-B44D-B1A2-E7F46B9BF4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1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46D6-EBF5-2440-BAC8-D35628492DC8}" type="datetimeFigureOut">
              <a:rPr lang="en-US" smtClean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997-1165-B44D-B1A2-E7F46B9BF4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0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46D6-EBF5-2440-BAC8-D35628492DC8}" type="datetimeFigureOut">
              <a:rPr lang="en-US" smtClean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997-1165-B44D-B1A2-E7F46B9BF4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3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46D6-EBF5-2440-BAC8-D35628492DC8}" type="datetimeFigureOut">
              <a:rPr lang="en-US" smtClean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997-1165-B44D-B1A2-E7F46B9BF4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9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46D6-EBF5-2440-BAC8-D35628492DC8}" type="datetimeFigureOut">
              <a:rPr lang="en-US" smtClean="0"/>
              <a:pPr/>
              <a:t>11/4/23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997-1165-B44D-B1A2-E7F46B9BF4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3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46D6-EBF5-2440-BAC8-D35628492DC8}" type="datetimeFigureOut">
              <a:rPr lang="en-US" smtClean="0"/>
              <a:pPr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997-1165-B44D-B1A2-E7F46B9BF4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8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46D6-EBF5-2440-BAC8-D35628492DC8}" type="datetimeFigureOut">
              <a:rPr lang="en-US" smtClean="0"/>
              <a:pPr/>
              <a:t>11/4/23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997-1165-B44D-B1A2-E7F46B9BF4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2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46D6-EBF5-2440-BAC8-D35628492DC8}" type="datetimeFigureOut">
              <a:rPr lang="en-US" smtClean="0"/>
              <a:pPr/>
              <a:t>11/4/23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997-1165-B44D-B1A2-E7F46B9BF4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0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46D6-EBF5-2440-BAC8-D35628492DC8}" type="datetimeFigureOut">
              <a:rPr lang="en-US" smtClean="0"/>
              <a:pPr/>
              <a:t>11/4/23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997-1165-B44D-B1A2-E7F46B9BF4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1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46D6-EBF5-2440-BAC8-D35628492DC8}" type="datetimeFigureOut">
              <a:rPr lang="en-US" smtClean="0"/>
              <a:pPr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997-1165-B44D-B1A2-E7F46B9BF4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0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46D6-EBF5-2440-BAC8-D35628492DC8}" type="datetimeFigureOut">
              <a:rPr lang="en-US" smtClean="0"/>
              <a:pPr/>
              <a:t>11/4/23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7997-1165-B44D-B1A2-E7F46B9BF4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0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tkinson Hyperlegible" pitchFamily="2" charset="77"/>
              </a:defRPr>
            </a:lvl1pPr>
          </a:lstStyle>
          <a:p>
            <a:fld id="{424A46D6-EBF5-2440-BAC8-D35628492DC8}" type="datetimeFigureOut">
              <a:rPr lang="en-US" smtClean="0"/>
              <a:pPr/>
              <a:t>11/4/23</a:t>
            </a:fld>
            <a:r>
              <a:rPr lang="en-US"/>
              <a:t>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tkinson Hyperlegible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tkinson Hyperlegible" pitchFamily="2" charset="77"/>
              </a:defRPr>
            </a:lvl1pPr>
          </a:lstStyle>
          <a:p>
            <a:fld id="{5AA17997-1165-B44D-B1A2-E7F46B9BF4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bg1"/>
          </a:solidFill>
          <a:latin typeface="Atkinson Hyperlegible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Atkinson Hyperlegible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Atkinson Hyperlegible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tkinson Hyperlegible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tkinson Hyperlegible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tkinson Hyperlegible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66932F-AE70-5334-059D-46FFC052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00" y="242539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C9D7D3-A323-5F22-57DA-A9FD2C90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14663" y="1154417"/>
            <a:ext cx="5400000" cy="540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5395D1E-B97D-7B4A-E207-A511CEC84805}"/>
              </a:ext>
            </a:extLst>
          </p:cNvPr>
          <p:cNvSpPr txBox="1">
            <a:spLocks/>
          </p:cNvSpPr>
          <p:nvPr/>
        </p:nvSpPr>
        <p:spPr>
          <a:xfrm>
            <a:off x="418965" y="290462"/>
            <a:ext cx="5078585" cy="1973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Atkinson Hyperlegible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Atkinson Hyperlegible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tkinson Hyperlegible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tkinson Hyperlegible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tkinson Hyperlegible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4000"/>
              </a:lnSpc>
              <a:buNone/>
            </a:pPr>
            <a:r>
              <a:rPr lang="en-US" dirty="0"/>
              <a:t>Immediate </a:t>
            </a:r>
            <a:r>
              <a:rPr lang="en-US" sz="4300" b="1" dirty="0">
                <a:solidFill>
                  <a:srgbClr val="DFFF00"/>
                </a:solidFill>
              </a:rPr>
              <a:t>shape</a:t>
            </a:r>
            <a:r>
              <a:rPr lang="en-US" dirty="0"/>
              <a:t> recognition is the kill feature of maps as a type of </a:t>
            </a:r>
            <a:r>
              <a:rPr lang="en-US" dirty="0" err="1"/>
              <a:t>dataviz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22B911-9220-5211-254D-F3576D9DD71D}"/>
              </a:ext>
            </a:extLst>
          </p:cNvPr>
          <p:cNvSpPr txBox="1"/>
          <p:nvPr/>
        </p:nvSpPr>
        <p:spPr>
          <a:xfrm>
            <a:off x="4815412" y="2263697"/>
            <a:ext cx="258160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DFFF00"/>
                </a:solidFill>
              </a:rPr>
              <a:t>Changing map </a:t>
            </a:r>
            <a:r>
              <a:rPr lang="en-US" sz="4000" b="1" dirty="0">
                <a:solidFill>
                  <a:srgbClr val="CCFFFF"/>
                </a:solidFill>
              </a:rPr>
              <a:t>projection</a:t>
            </a:r>
            <a:r>
              <a:rPr lang="en-US" sz="2400" b="1" dirty="0">
                <a:solidFill>
                  <a:srgbClr val="DFFF00"/>
                </a:solidFill>
              </a:rPr>
              <a:t> is one of the easiest ways to quickly improve your map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4BFFD-AF2C-641F-4B31-438C715064E2}"/>
              </a:ext>
            </a:extLst>
          </p:cNvPr>
          <p:cNvSpPr txBox="1"/>
          <p:nvPr/>
        </p:nvSpPr>
        <p:spPr>
          <a:xfrm>
            <a:off x="253172" y="6430566"/>
            <a:ext cx="385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CFFFF"/>
                </a:solidFill>
              </a:rPr>
              <a:t>#30dayMapChallenge – #4 A bad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A989C-9220-19A6-2D9D-FE80A3C307A8}"/>
              </a:ext>
            </a:extLst>
          </p:cNvPr>
          <p:cNvSpPr txBox="1"/>
          <p:nvPr/>
        </p:nvSpPr>
        <p:spPr>
          <a:xfrm>
            <a:off x="7821133" y="6430566"/>
            <a:ext cx="385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CCFFFF"/>
                </a:solidFill>
              </a:rPr>
              <a:t>@</a:t>
            </a:r>
            <a:r>
              <a:rPr lang="en-US" b="1" dirty="0" err="1">
                <a:solidFill>
                  <a:srgbClr val="CCFFFF"/>
                </a:solidFill>
              </a:rPr>
              <a:t>ikashnitsky.phd</a:t>
            </a:r>
            <a:endParaRPr lang="en-US" b="1" dirty="0">
              <a:solidFill>
                <a:srgbClr val="CC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8F8BE-C616-9CAB-0D6F-E0FA67F37B61}"/>
              </a:ext>
            </a:extLst>
          </p:cNvPr>
          <p:cNvSpPr txBox="1"/>
          <p:nvPr/>
        </p:nvSpPr>
        <p:spPr>
          <a:xfrm rot="19826915">
            <a:off x="1375151" y="2359659"/>
            <a:ext cx="1283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48FB1"/>
                </a:solidFill>
              </a:rPr>
              <a:t>Mercator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F1EDA1-AE89-FA67-0316-A712FD991B66}"/>
              </a:ext>
            </a:extLst>
          </p:cNvPr>
          <p:cNvSpPr txBox="1"/>
          <p:nvPr/>
        </p:nvSpPr>
        <p:spPr>
          <a:xfrm rot="1767905">
            <a:off x="9575363" y="1390565"/>
            <a:ext cx="305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CE874"/>
                </a:solidFill>
              </a:rPr>
              <a:t>Lambert Equal Area Azimuthal</a:t>
            </a:r>
          </a:p>
        </p:txBody>
      </p:sp>
    </p:spTree>
    <p:extLst>
      <p:ext uri="{BB962C8B-B14F-4D97-AF65-F5344CB8AC3E}">
        <p14:creationId xmlns:p14="http://schemas.microsoft.com/office/powerpoint/2010/main" val="360842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k0x 1">
      <a:dk1>
        <a:srgbClr val="052626"/>
      </a:dk1>
      <a:lt1>
        <a:srgbClr val="CCFFFF"/>
      </a:lt1>
      <a:dk2>
        <a:srgbClr val="264444"/>
      </a:dk2>
      <a:lt2>
        <a:srgbClr val="EEFFFF"/>
      </a:lt2>
      <a:accent1>
        <a:srgbClr val="DFFF00"/>
      </a:accent1>
      <a:accent2>
        <a:srgbClr val="C6E20F"/>
      </a:accent2>
      <a:accent3>
        <a:srgbClr val="96AC04"/>
      </a:accent3>
      <a:accent4>
        <a:srgbClr val="687807"/>
      </a:accent4>
      <a:accent5>
        <a:srgbClr val="3E4801"/>
      </a:accent5>
      <a:accent6>
        <a:srgbClr val="181D00"/>
      </a:accent6>
      <a:hlink>
        <a:srgbClr val="DFFF00"/>
      </a:hlink>
      <a:folHlink>
        <a:srgbClr val="DFFF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k0x" id="{8CAED780-2D12-A748-9044-8A956B24D936}" vid="{4D935124-4B90-CA42-921D-AA73AFDA29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45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Scholarly Migration Database</dc:title>
  <dc:creator>Ilya Kashnitsky</dc:creator>
  <cp:lastModifiedBy>Ilya Kashnitsky</cp:lastModifiedBy>
  <cp:revision>2</cp:revision>
  <dcterms:created xsi:type="dcterms:W3CDTF">2023-11-04T07:34:43Z</dcterms:created>
  <dcterms:modified xsi:type="dcterms:W3CDTF">2023-11-04T11:00:39Z</dcterms:modified>
</cp:coreProperties>
</file>