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48"/>
  </p:normalViewPr>
  <p:slideViewPr>
    <p:cSldViewPr snapToGrid="0">
      <p:cViewPr varScale="1">
        <p:scale>
          <a:sx n="83" d="100"/>
          <a:sy n="83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3589-C7E7-1A45-9C21-7E57A4435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BC442-32E2-E022-3DE2-C27E9E39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47115-75BC-26EA-389C-AEA8C07F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BF45-545F-685D-9A43-20D89E2E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124F-F720-0B2F-6464-B576D673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9FF9-74CE-7411-34E8-949E9C75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FFC3A-668F-16D7-3383-BD91DBD2B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2B44-55F2-6F73-315D-04280F7F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5161-BEFB-EEDD-FAE1-ABB57833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5F19-F312-D2F5-09B7-7651BC1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5C7CF-5454-589D-90BB-3C918FBD2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1D82B-78E4-9FE2-112A-6EE108AC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A5B4-739A-63F5-977D-5428F2F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520F-12F6-8E81-0E8B-E6747B0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B2CB-AF25-4226-9964-82506471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42AA-09FE-4365-DF44-A2464EB7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5B36-1CB7-F08B-0DB8-8E556D50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5586-17FC-24D4-D244-22CAE0A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AE9F-E0C2-4B48-D464-8C0EF428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B6BF-D509-A0C1-CE55-A4259248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8671-3C03-C073-CB79-465D44DF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17CA-02FF-F891-3B91-8D4212D7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987C-9D79-3D6E-407F-D30BEAD5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E726-420A-BD5E-777D-B1297DA7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EC7E-34B2-0229-F201-0872B182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FD4E-82C4-7BD9-E5AE-800EBD84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7AF2-F1D9-701D-54F9-AA48D7B3A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0616-9B4A-E8E6-7F46-0C3A1B135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5966-235B-4282-B308-C2A17C12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F72A-C89D-FB64-43D0-97B7D697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27C2-D8DE-DE74-AAA6-BB5D48C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D886-A52B-1A8E-69DA-30160E3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8C1C-CEDA-5179-3F5D-681FBDA1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60911-B2D2-C8BF-C9CA-FE5DC2C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03B9-686A-46CA-2D4A-3F0DE527B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BC52D-E075-D680-5505-F57C8E323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14442-14C6-4A3D-C525-EFB77783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9F58F-68A4-515C-2185-3A56FF99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CE802-F853-0F3B-9EFA-33EA7F88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8CB5-41E9-5F40-CF9E-57E9BFB4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DE1A0-F235-4269-525D-1014906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1EA1-A4F8-DA6D-1D4D-249DBC62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3B036-87A4-6EA1-1225-F19618C0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9404F-7510-08D1-920D-12BA0FB9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2096C-F0AD-9478-F039-CA286F5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7A5A1-AD21-EB88-FD69-3D62DA19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4E25-758E-32CB-72FC-4D131157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D4D6-ABC2-0605-FE07-18EE146E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DDB50-4771-70B5-CF82-591C9EEB3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D49F4-E6D7-B327-F58E-79A53127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FAEE7-685E-489B-1B49-B5B156D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C4FD-5A41-3F93-CA48-9008680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9B6-4DA4-63AD-FA02-A957EF6A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50B2E-1054-8516-99CF-845E051F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4696-0284-96E6-1EEA-5A7E587BE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91321-86EE-6ACE-1B2B-3F8665E8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06F30-801B-2295-486F-8E5CA11B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71750-5DC0-9832-C843-843F4600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EA4F6-A007-5999-6970-ACD17DF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25C8-0C5B-1E20-FCA2-D9931817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451D-6260-B962-28F5-74654C37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41B8-E71E-A24F-B4AA-259217E0E352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D6E3-1ED2-5861-FD81-8683F600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2B13-FB2A-E44A-A1BD-21705ABD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865-18A2-A546-99E3-FB1BEF4D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708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5A924-7BB0-8BD4-F3B4-A6FA602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" y="40360"/>
            <a:ext cx="5926475" cy="57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62DBB-425A-7B4F-6382-B4208FF483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16"/>
          <a:stretch/>
        </p:blipFill>
        <p:spPr>
          <a:xfrm>
            <a:off x="5982500" y="1098000"/>
            <a:ext cx="6233660" cy="57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F62CD-B620-FF66-7CA8-56BE20316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340" y="158750"/>
            <a:ext cx="5096492" cy="1296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3CD5E-26C3-56B4-43AC-4B2A41923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57" y="158750"/>
            <a:ext cx="2117887" cy="6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1</cp:revision>
  <dcterms:created xsi:type="dcterms:W3CDTF">2023-01-01T12:21:22Z</dcterms:created>
  <dcterms:modified xsi:type="dcterms:W3CDTF">2023-01-01T12:29:15Z</dcterms:modified>
</cp:coreProperties>
</file>