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00898A"/>
    <a:srgbClr val="C5E0B4"/>
    <a:srgbClr val="07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8"/>
  </p:normalViewPr>
  <p:slideViewPr>
    <p:cSldViewPr snapToGrid="0">
      <p:cViewPr>
        <p:scale>
          <a:sx n="93" d="100"/>
          <a:sy n="93" d="100"/>
        </p:scale>
        <p:origin x="10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7D25-CBEC-8687-6946-6CE152BF9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0B849-E2A7-27FB-3624-BD565A46C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548C-5E2F-23EB-9695-FC23B7CD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088C-4CA8-C8E8-BFB1-5759E35E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EA935-5A07-E243-EE22-5AA33EE1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02AC-3400-E09B-62F1-C0DC8B5F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42A14-9618-4FA4-D39A-A22477D4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4D52-EC02-404D-7B35-9A853F5D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C343-B719-6A2D-7939-F7419DC4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C8EA-7309-4D01-3825-2BDAC655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55107-03AF-4144-6506-3AD49257E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96BB-B296-01E4-681B-0FC988E7D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00EA-1C4B-11E4-7E53-5B1F6E46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A946-22FE-E9AA-EED8-B2B782E2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703C-F0D5-FD63-2128-F0A42865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7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A6FC-E508-857A-9750-87396896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CC19-5196-639C-F1E4-44D9D1D3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C253-6355-3157-0FC1-3B812ABE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51E9-B762-9968-663D-6F8D6084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0063-EF12-3E01-010E-4724889A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0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3C93-861D-9416-5614-7AD4F473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7A059-E8A7-96FC-B6B6-98AF34C8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E149-3202-F176-C1BC-AC4D29A1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E02A-D39B-FE46-EC73-12D940AD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567DD-E973-695D-EC21-CE9316C3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2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6976-A1F4-11A1-1682-12CDBD44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5526-7043-7BEB-2822-AB5CB3C3D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DB773-68C8-3BA2-9928-1EE73B28B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F6C24-CC57-239B-7745-BC3FC24C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7C96-06BE-15DE-F89F-D5C24A1A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9030A-4DC9-2E24-D2D5-5EA1A538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2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67A9-3059-755F-1B12-49715D7B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837C3-F4E5-395A-2775-640E76FE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9362C-498D-B776-C1DB-870A5E1D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85235-06D7-5C87-7CDD-90577C002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42605-DCDF-59D5-B146-288CD9862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AF00F-7FD5-C499-B41E-FC296A4A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9D3BF-DEBD-1028-05A7-99C0B59E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95AAF-8CEF-36AF-FEA3-C6A2D5E6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AB64-CC9E-23C4-CE93-D03E426A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6F379-C923-BEB5-1B0A-99F8D1D2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451D-86E0-BB2E-3ACD-05F6D727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1210D-351D-2F7C-5807-B3832C98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5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8395E-CB2E-A208-6470-865950A9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B7136-AFFC-F39F-4E5C-B6DE29F2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CFF8-66CB-3733-35A8-22CDD2B4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957C-043E-4818-11B4-C350EA7B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4396-3C44-B6D5-A0A3-A3E148D1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9BFBF-662C-8AAF-D2DD-67C8C297F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83730-FB25-AB14-70CD-70F07E59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94336-7CE0-AA2B-9CC1-F5CDC616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03C5E-1C43-C548-969E-A059FDF1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1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A54E-66E2-F2BD-5343-9555550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A394C-2AF5-4095-E2A5-98706387F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2E947-AAE3-DFE0-AE99-11882524A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0D79E-670E-E718-A6CE-9F48209F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B395B-4786-85C5-43CD-4FCCEC3D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3238-0139-865A-9FD4-258E6C4E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C58FD-827B-982C-EB7D-0A17A6C37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ADA67-9C0D-3258-B0A0-1EC3D70D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39C5-507E-F657-2167-7286A6610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DFF9-2764-2D4D-8F77-07BC5008503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C8DB0-BF8D-37D4-3510-785D3559B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CD4D8-2A3D-9FAA-DC10-CA5E24790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35DD3-254D-684D-9E2F-3AD3F6795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4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DE39C-7BC8-0BCF-C26D-F869B5CD5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0" t="1151" r="29677" b="1720"/>
          <a:stretch/>
        </p:blipFill>
        <p:spPr>
          <a:xfrm>
            <a:off x="6669741" y="385483"/>
            <a:ext cx="5372449" cy="4903694"/>
          </a:xfrm>
          <a:prstGeom prst="rect">
            <a:avLst/>
          </a:prstGeom>
          <a:ln w="76200">
            <a:solidFill>
              <a:srgbClr val="00898A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BD31E-4C2B-8F57-EECA-A962BCF5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568" y="3164627"/>
            <a:ext cx="4916844" cy="3383407"/>
          </a:xfrm>
          <a:prstGeom prst="rect">
            <a:avLst/>
          </a:prstGeom>
          <a:ln w="76200">
            <a:solidFill>
              <a:srgbClr val="00FDFF"/>
            </a:solidFill>
          </a:ln>
        </p:spPr>
      </p:pic>
      <p:sp>
        <p:nvSpPr>
          <p:cNvPr id="7" name="Circular Arrow 6">
            <a:extLst>
              <a:ext uri="{FF2B5EF4-FFF2-40B4-BE49-F238E27FC236}">
                <a16:creationId xmlns:a16="http://schemas.microsoft.com/office/drawing/2014/main" id="{40BBB70D-AE74-9706-12F6-8C9E29161D74}"/>
              </a:ext>
            </a:extLst>
          </p:cNvPr>
          <p:cNvSpPr/>
          <p:nvPr/>
        </p:nvSpPr>
        <p:spPr>
          <a:xfrm rot="2823168">
            <a:off x="2709203" y="385671"/>
            <a:ext cx="2870670" cy="3613043"/>
          </a:xfrm>
          <a:prstGeom prst="circularArrow">
            <a:avLst/>
          </a:prstGeom>
          <a:solidFill>
            <a:srgbClr val="00FDFF"/>
          </a:solidFill>
          <a:ln>
            <a:solidFill>
              <a:srgbClr val="00F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5C3F9-42A8-3958-0B42-8D719EE64A94}"/>
              </a:ext>
            </a:extLst>
          </p:cNvPr>
          <p:cNvSpPr txBox="1"/>
          <p:nvPr/>
        </p:nvSpPr>
        <p:spPr>
          <a:xfrm>
            <a:off x="5915891" y="5289177"/>
            <a:ext cx="6126299" cy="1425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600" b="1" dirty="0">
                <a:solidFill>
                  <a:srgbClr val="00FDFF"/>
                </a:solidFill>
                <a:latin typeface="Atkinson Hyperlegible" pitchFamily="2" charset="77"/>
              </a:rPr>
              <a:t>shrink the unused space</a:t>
            </a:r>
          </a:p>
          <a:p>
            <a:pPr algn="r">
              <a:lnSpc>
                <a:spcPct val="150000"/>
              </a:lnSpc>
            </a:pPr>
            <a:r>
              <a:rPr lang="en-US" sz="2400" b="1" dirty="0">
                <a:solidFill>
                  <a:srgbClr val="00FDFF"/>
                </a:solidFill>
                <a:latin typeface="Atkinson Hyperlegible" pitchFamily="2" charset="77"/>
              </a:rPr>
              <a:t>@</a:t>
            </a:r>
            <a:r>
              <a:rPr lang="en-US" sz="2400" b="1" dirty="0" err="1">
                <a:solidFill>
                  <a:srgbClr val="00FDFF"/>
                </a:solidFill>
                <a:latin typeface="Atkinson Hyperlegible" pitchFamily="2" charset="77"/>
              </a:rPr>
              <a:t>ikashnitsky</a:t>
            </a:r>
            <a:endParaRPr lang="en-US" sz="2400" b="1" dirty="0">
              <a:solidFill>
                <a:srgbClr val="00FDFF"/>
              </a:solidFill>
              <a:latin typeface="Atkinson Hyperlegible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636C8-1DF6-828A-7C0C-50F145CCB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10" y="139484"/>
            <a:ext cx="3625180" cy="2712204"/>
          </a:xfrm>
          <a:prstGeom prst="rect">
            <a:avLst/>
          </a:prstGeom>
          <a:ln w="762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6284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range-space" id="{DE4ABE37-6229-B149-BDA1-DAA223C0CA85}" vid="{69697C74-F9E6-684D-858D-C069FEC8C0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Atkinson Hyperlegible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Kashnitsky</dc:creator>
  <cp:lastModifiedBy>Ilya Kashnitsky</cp:lastModifiedBy>
  <cp:revision>2</cp:revision>
  <dcterms:created xsi:type="dcterms:W3CDTF">2023-02-27T09:23:24Z</dcterms:created>
  <dcterms:modified xsi:type="dcterms:W3CDTF">2023-02-27T09:34:57Z</dcterms:modified>
</cp:coreProperties>
</file>