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8"/>
  </p:normalViewPr>
  <p:slideViewPr>
    <p:cSldViewPr snapToGrid="0">
      <p:cViewPr varScale="1">
        <p:scale>
          <a:sx n="85" d="100"/>
          <a:sy n="85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41B8-E71E-A24F-B4AA-259217E0E35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708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5A924-7BB0-8BD4-F3B4-A6FA602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" y="497379"/>
            <a:ext cx="6999877" cy="6803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62DBB-425A-7B4F-6382-B4208FF48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6"/>
          <a:stretch/>
        </p:blipFill>
        <p:spPr>
          <a:xfrm>
            <a:off x="7066049" y="1746579"/>
            <a:ext cx="7362699" cy="6803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F62CD-B620-FF66-7CA8-56BE20316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513" y="637212"/>
            <a:ext cx="6019568" cy="1531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3CD5E-26C3-56B4-43AC-4B2A41923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31" y="637212"/>
            <a:ext cx="2501478" cy="7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2</cp:revision>
  <dcterms:created xsi:type="dcterms:W3CDTF">2023-01-01T12:21:22Z</dcterms:created>
  <dcterms:modified xsi:type="dcterms:W3CDTF">2023-01-03T15:03:06Z</dcterms:modified>
</cp:coreProperties>
</file>