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>
        <p:scale>
          <a:sx n="75" d="100"/>
          <a:sy n="75" d="100"/>
        </p:scale>
        <p:origin x="70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6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49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01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89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69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07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87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7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7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8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5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696D-497D-431C-9766-9A80F9D63C2F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57E6-29F0-432A-9AC7-5D8C09F61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88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840" y="1134612"/>
            <a:ext cx="1800000" cy="18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43" y="3392665"/>
            <a:ext cx="1440000" cy="144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443" y="5187629"/>
            <a:ext cx="1786499" cy="17864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40" y="2098077"/>
            <a:ext cx="1800000" cy="180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88" y="2567113"/>
            <a:ext cx="1786499" cy="1786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23" y="477698"/>
            <a:ext cx="1440000" cy="14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689" y="5416828"/>
            <a:ext cx="1260000" cy="12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86" y="713945"/>
            <a:ext cx="18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92" y="1621874"/>
            <a:ext cx="144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01" y="5416828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04" y="5416828"/>
            <a:ext cx="1250549" cy="12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508" y="-81421"/>
            <a:ext cx="1786499" cy="1786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08" y="1667098"/>
            <a:ext cx="1786499" cy="1786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8" y="3199654"/>
            <a:ext cx="1260000" cy="12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21" y="12770"/>
            <a:ext cx="1440000" cy="14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00" y="5187629"/>
            <a:ext cx="1260000" cy="126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5" y="4024416"/>
            <a:ext cx="1786499" cy="17864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66" y="2634935"/>
            <a:ext cx="1440000" cy="144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05" y="2999161"/>
            <a:ext cx="1786499" cy="17864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12" y="1404663"/>
            <a:ext cx="1786499" cy="1786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53" y="4018558"/>
            <a:ext cx="1440000" cy="144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63" y="5509731"/>
            <a:ext cx="1260000" cy="126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52" y="4130339"/>
            <a:ext cx="1429199" cy="14291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45" y="2208521"/>
            <a:ext cx="1429199" cy="14291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7" y="1159219"/>
            <a:ext cx="1260000" cy="12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82" y="5133291"/>
            <a:ext cx="1429199" cy="14291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604" y="3565715"/>
            <a:ext cx="1429199" cy="14291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45" y="3481521"/>
            <a:ext cx="1800000" cy="180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39" y="395122"/>
            <a:ext cx="1786499" cy="17864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940" y="3882017"/>
            <a:ext cx="1440000" cy="144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67" y="-11330"/>
            <a:ext cx="1440000" cy="1440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6" y="2181760"/>
            <a:ext cx="1440000" cy="1440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123" y="5320499"/>
            <a:ext cx="1440000" cy="1440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7" y="114980"/>
            <a:ext cx="1440000" cy="144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148" y="1792602"/>
            <a:ext cx="1440000" cy="1440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44" y="4915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Kashnitsky</dc:creator>
  <cp:lastModifiedBy>Ilya Kashnitsky</cp:lastModifiedBy>
  <cp:revision>8</cp:revision>
  <dcterms:created xsi:type="dcterms:W3CDTF">2019-03-17T20:29:10Z</dcterms:created>
  <dcterms:modified xsi:type="dcterms:W3CDTF">2019-03-18T08:29:07Z</dcterms:modified>
</cp:coreProperties>
</file>