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148C5EE-4874-4E05-BC57-CCA7DBD05CF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92E"/>
    <a:srgbClr val="71DAFF"/>
    <a:srgbClr val="C33B3B"/>
    <a:srgbClr val="D37D7C"/>
    <a:srgbClr val="F2D9B0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37" d="100"/>
          <a:sy n="37" d="100"/>
        </p:scale>
        <p:origin x="232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35617921942481"/>
          <c:y val="0.12309854439471987"/>
          <c:w val="0.79340385996123919"/>
          <c:h val="0.7389618555501149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13-4066-86CB-0CEF5798DDFD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13-4066-86CB-0CEF5798DDFD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13-4066-86CB-0CEF5798DDFD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13-4066-86CB-0CEF5798DDF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13-4066-86CB-0CEF5798D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D0D2D-B1C2-4F6D-B6F7-9B1F252ABC97}" type="doc">
      <dgm:prSet loTypeId="urn:microsoft.com/office/officeart/2005/8/layout/chevron2" loCatId="process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MY"/>
        </a:p>
      </dgm:t>
    </dgm:pt>
    <dgm:pt modelId="{09964FDE-6EC2-4688-871B-9528F252FA24}">
      <dgm:prSet phldrT="[Text]"/>
      <dgm:spPr/>
      <dgm:t>
        <a:bodyPr/>
        <a:lstStyle/>
        <a:p>
          <a:r>
            <a:rPr lang="en-US" b="1" dirty="0"/>
            <a:t>IoT</a:t>
          </a:r>
          <a:endParaRPr lang="en-MY" dirty="0"/>
        </a:p>
      </dgm:t>
    </dgm:pt>
    <dgm:pt modelId="{0F965B36-B3C3-4D31-80ED-874576E1F7BB}" type="parTrans" cxnId="{BFF57136-362C-4665-8B6C-ED5C4E135A23}">
      <dgm:prSet/>
      <dgm:spPr/>
      <dgm:t>
        <a:bodyPr/>
        <a:lstStyle/>
        <a:p>
          <a:endParaRPr lang="en-MY"/>
        </a:p>
      </dgm:t>
    </dgm:pt>
    <dgm:pt modelId="{08F60D32-3E0F-45C5-B2D8-A58BAB50A676}" type="sibTrans" cxnId="{BFF57136-362C-4665-8B6C-ED5C4E135A23}">
      <dgm:prSet/>
      <dgm:spPr/>
      <dgm:t>
        <a:bodyPr/>
        <a:lstStyle/>
        <a:p>
          <a:endParaRPr lang="en-MY"/>
        </a:p>
      </dgm:t>
    </dgm:pt>
    <dgm:pt modelId="{4FF72D42-F6E4-4474-92ED-AFC46040C0ED}">
      <dgm:prSet phldrT="[Text]" custT="1"/>
      <dgm:spPr/>
      <dgm:t>
        <a:bodyPr/>
        <a:lstStyle/>
        <a:p>
          <a:r>
            <a:rPr lang="en-US" sz="1400" dirty="0"/>
            <a:t>Detect changes in students’ daily behavior. (smart watch, CCTV and smartphone</a:t>
          </a:r>
          <a:endParaRPr lang="en-MY" sz="1400" dirty="0"/>
        </a:p>
      </dgm:t>
    </dgm:pt>
    <dgm:pt modelId="{24D48F35-469F-4D46-83A8-9C1176B94665}" type="parTrans" cxnId="{263F83C8-B238-4224-8253-A149E201F09C}">
      <dgm:prSet/>
      <dgm:spPr/>
      <dgm:t>
        <a:bodyPr/>
        <a:lstStyle/>
        <a:p>
          <a:endParaRPr lang="en-MY"/>
        </a:p>
      </dgm:t>
    </dgm:pt>
    <dgm:pt modelId="{74673A9F-E438-4A79-8183-B945A554E86B}" type="sibTrans" cxnId="{263F83C8-B238-4224-8253-A149E201F09C}">
      <dgm:prSet/>
      <dgm:spPr/>
      <dgm:t>
        <a:bodyPr/>
        <a:lstStyle/>
        <a:p>
          <a:endParaRPr lang="en-MY"/>
        </a:p>
      </dgm:t>
    </dgm:pt>
    <dgm:pt modelId="{8FE08692-F05C-4657-B183-9489E12ED528}">
      <dgm:prSet phldrT="[Text]"/>
      <dgm:spPr/>
      <dgm:t>
        <a:bodyPr/>
        <a:lstStyle/>
        <a:p>
          <a:r>
            <a:rPr lang="en-US" b="1"/>
            <a:t>Big Data </a:t>
          </a:r>
          <a:endParaRPr lang="en-MY" dirty="0"/>
        </a:p>
      </dgm:t>
    </dgm:pt>
    <dgm:pt modelId="{61406ADD-DDDA-4583-B488-3449D25B7B2D}" type="parTrans" cxnId="{3C9BA2A4-E500-4CF2-88ED-3ADDF52E2A73}">
      <dgm:prSet/>
      <dgm:spPr/>
      <dgm:t>
        <a:bodyPr/>
        <a:lstStyle/>
        <a:p>
          <a:endParaRPr lang="en-MY"/>
        </a:p>
      </dgm:t>
    </dgm:pt>
    <dgm:pt modelId="{E78B28F2-7F5F-417C-945B-5B6962F9C339}" type="sibTrans" cxnId="{3C9BA2A4-E500-4CF2-88ED-3ADDF52E2A73}">
      <dgm:prSet/>
      <dgm:spPr/>
      <dgm:t>
        <a:bodyPr/>
        <a:lstStyle/>
        <a:p>
          <a:endParaRPr lang="en-MY"/>
        </a:p>
      </dgm:t>
    </dgm:pt>
    <dgm:pt modelId="{825BAC43-521A-404D-87C8-D14E30B2BA41}">
      <dgm:prSet phldrT="[Text]" custT="1"/>
      <dgm:spPr/>
      <dgm:t>
        <a:bodyPr/>
        <a:lstStyle/>
        <a:p>
          <a:r>
            <a:rPr lang="en-US" sz="1400" dirty="0"/>
            <a:t>Collect large worldwide information about the situation of selected student</a:t>
          </a:r>
          <a:endParaRPr lang="en-MY" sz="1400" dirty="0"/>
        </a:p>
      </dgm:t>
    </dgm:pt>
    <dgm:pt modelId="{E00E5923-A118-498E-9D1A-2DD0D729128A}" type="parTrans" cxnId="{C48BD0B0-75AC-4C2F-A5AA-398CDB53FDB1}">
      <dgm:prSet/>
      <dgm:spPr/>
      <dgm:t>
        <a:bodyPr/>
        <a:lstStyle/>
        <a:p>
          <a:endParaRPr lang="en-MY"/>
        </a:p>
      </dgm:t>
    </dgm:pt>
    <dgm:pt modelId="{0248787E-5312-413E-9055-EF5958A0EE1E}" type="sibTrans" cxnId="{C48BD0B0-75AC-4C2F-A5AA-398CDB53FDB1}">
      <dgm:prSet/>
      <dgm:spPr/>
      <dgm:t>
        <a:bodyPr/>
        <a:lstStyle/>
        <a:p>
          <a:endParaRPr lang="en-MY"/>
        </a:p>
      </dgm:t>
    </dgm:pt>
    <dgm:pt modelId="{C70326FE-8746-449D-86D4-3EB587513612}">
      <dgm:prSet phldrT="[Text]"/>
      <dgm:spPr/>
      <dgm:t>
        <a:bodyPr/>
        <a:lstStyle/>
        <a:p>
          <a:r>
            <a:rPr lang="en-US" b="1" noProof="1"/>
            <a:t>Snowflake</a:t>
          </a:r>
          <a:r>
            <a:rPr lang="en-US" noProof="1"/>
            <a:t> </a:t>
          </a:r>
          <a:endParaRPr lang="en-MY" dirty="0"/>
        </a:p>
      </dgm:t>
    </dgm:pt>
    <dgm:pt modelId="{E270C22B-0F7E-4C83-9D00-ABD97A85B7A5}" type="parTrans" cxnId="{A918E27F-03DB-49BC-A36C-42651B80659F}">
      <dgm:prSet/>
      <dgm:spPr/>
      <dgm:t>
        <a:bodyPr/>
        <a:lstStyle/>
        <a:p>
          <a:endParaRPr lang="en-MY"/>
        </a:p>
      </dgm:t>
    </dgm:pt>
    <dgm:pt modelId="{CBE02D61-8E9C-4DD5-8244-D48311D24AA7}" type="sibTrans" cxnId="{A918E27F-03DB-49BC-A36C-42651B80659F}">
      <dgm:prSet/>
      <dgm:spPr/>
      <dgm:t>
        <a:bodyPr/>
        <a:lstStyle/>
        <a:p>
          <a:endParaRPr lang="en-MY"/>
        </a:p>
      </dgm:t>
    </dgm:pt>
    <dgm:pt modelId="{B5ACB9BB-8D11-4310-9A81-6151D4FAA197}">
      <dgm:prSet phldrT="[Text]" custT="1"/>
      <dgm:spPr/>
      <dgm:t>
        <a:bodyPr/>
        <a:lstStyle/>
        <a:p>
          <a:r>
            <a:rPr lang="en-US" sz="1400" dirty="0"/>
            <a:t>Allows authorities to store and analyze data using cloud-based hardware and software</a:t>
          </a:r>
          <a:endParaRPr lang="en-MY" sz="1400" dirty="0"/>
        </a:p>
      </dgm:t>
    </dgm:pt>
    <dgm:pt modelId="{CA9A887D-F02B-45D9-BC09-FEBAE13782ED}" type="parTrans" cxnId="{5C65E080-9F6B-48DF-9407-8EB9416715A2}">
      <dgm:prSet/>
      <dgm:spPr/>
      <dgm:t>
        <a:bodyPr/>
        <a:lstStyle/>
        <a:p>
          <a:endParaRPr lang="en-MY"/>
        </a:p>
      </dgm:t>
    </dgm:pt>
    <dgm:pt modelId="{7C91EA5F-794C-4513-AF31-E58349F9029C}" type="sibTrans" cxnId="{5C65E080-9F6B-48DF-9407-8EB9416715A2}">
      <dgm:prSet/>
      <dgm:spPr/>
      <dgm:t>
        <a:bodyPr/>
        <a:lstStyle/>
        <a:p>
          <a:endParaRPr lang="en-MY"/>
        </a:p>
      </dgm:t>
    </dgm:pt>
    <dgm:pt modelId="{66845BFE-7174-4A31-B807-660B86647B76}" type="pres">
      <dgm:prSet presAssocID="{CCED0D2D-B1C2-4F6D-B6F7-9B1F252ABC97}" presName="linearFlow" presStyleCnt="0">
        <dgm:presLayoutVars>
          <dgm:dir/>
          <dgm:animLvl val="lvl"/>
          <dgm:resizeHandles val="exact"/>
        </dgm:presLayoutVars>
      </dgm:prSet>
      <dgm:spPr/>
    </dgm:pt>
    <dgm:pt modelId="{2212F3BD-768C-4C90-B1EB-C885E1ABE89A}" type="pres">
      <dgm:prSet presAssocID="{09964FDE-6EC2-4688-871B-9528F252FA24}" presName="composite" presStyleCnt="0"/>
      <dgm:spPr/>
    </dgm:pt>
    <dgm:pt modelId="{F6A6CF7E-5D6F-431A-9C01-603D44855E74}" type="pres">
      <dgm:prSet presAssocID="{09964FDE-6EC2-4688-871B-9528F252FA2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6D81AA9-D7E3-42B7-8CA9-65C32EAF48BC}" type="pres">
      <dgm:prSet presAssocID="{09964FDE-6EC2-4688-871B-9528F252FA24}" presName="descendantText" presStyleLbl="alignAcc1" presStyleIdx="0" presStyleCnt="3">
        <dgm:presLayoutVars>
          <dgm:bulletEnabled val="1"/>
        </dgm:presLayoutVars>
      </dgm:prSet>
      <dgm:spPr/>
    </dgm:pt>
    <dgm:pt modelId="{915ACA64-B6C2-4238-9B85-3C9C1CAD2BC2}" type="pres">
      <dgm:prSet presAssocID="{08F60D32-3E0F-45C5-B2D8-A58BAB50A676}" presName="sp" presStyleCnt="0"/>
      <dgm:spPr/>
    </dgm:pt>
    <dgm:pt modelId="{5558DD89-0549-4A05-A3D4-5CD88B0F9072}" type="pres">
      <dgm:prSet presAssocID="{8FE08692-F05C-4657-B183-9489E12ED528}" presName="composite" presStyleCnt="0"/>
      <dgm:spPr/>
    </dgm:pt>
    <dgm:pt modelId="{C862EED3-8782-4A33-B944-2FCC33BFEB0C}" type="pres">
      <dgm:prSet presAssocID="{8FE08692-F05C-4657-B183-9489E12ED52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C16598D-B751-4AAC-88D2-8364336CC297}" type="pres">
      <dgm:prSet presAssocID="{8FE08692-F05C-4657-B183-9489E12ED528}" presName="descendantText" presStyleLbl="alignAcc1" presStyleIdx="1" presStyleCnt="3">
        <dgm:presLayoutVars>
          <dgm:bulletEnabled val="1"/>
        </dgm:presLayoutVars>
      </dgm:prSet>
      <dgm:spPr/>
    </dgm:pt>
    <dgm:pt modelId="{155D4BE4-EF20-4BB6-A31D-7C41D3171001}" type="pres">
      <dgm:prSet presAssocID="{E78B28F2-7F5F-417C-945B-5B6962F9C339}" presName="sp" presStyleCnt="0"/>
      <dgm:spPr/>
    </dgm:pt>
    <dgm:pt modelId="{139990CF-AE00-4E42-8AC1-B6134AA837C4}" type="pres">
      <dgm:prSet presAssocID="{C70326FE-8746-449D-86D4-3EB587513612}" presName="composite" presStyleCnt="0"/>
      <dgm:spPr/>
    </dgm:pt>
    <dgm:pt modelId="{19A747BD-C0AD-4E98-934C-659B0A59FFC7}" type="pres">
      <dgm:prSet presAssocID="{C70326FE-8746-449D-86D4-3EB58751361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E2B9E5A-1489-4E86-9C91-A1A388A3B126}" type="pres">
      <dgm:prSet presAssocID="{C70326FE-8746-449D-86D4-3EB587513612}" presName="descendantText" presStyleLbl="alignAcc1" presStyleIdx="2" presStyleCnt="3" custLinFactNeighborX="-721" custLinFactNeighborY="12273">
        <dgm:presLayoutVars>
          <dgm:bulletEnabled val="1"/>
        </dgm:presLayoutVars>
      </dgm:prSet>
      <dgm:spPr/>
    </dgm:pt>
  </dgm:ptLst>
  <dgm:cxnLst>
    <dgm:cxn modelId="{4B87F12A-E3CE-4641-A1A0-B11A9DDE63C7}" type="presOf" srcId="{B5ACB9BB-8D11-4310-9A81-6151D4FAA197}" destId="{1E2B9E5A-1489-4E86-9C91-A1A388A3B126}" srcOrd="0" destOrd="0" presId="urn:microsoft.com/office/officeart/2005/8/layout/chevron2"/>
    <dgm:cxn modelId="{27BC852F-D898-4C4F-98CD-A867394591A5}" type="presOf" srcId="{09964FDE-6EC2-4688-871B-9528F252FA24}" destId="{F6A6CF7E-5D6F-431A-9C01-603D44855E74}" srcOrd="0" destOrd="0" presId="urn:microsoft.com/office/officeart/2005/8/layout/chevron2"/>
    <dgm:cxn modelId="{BFF57136-362C-4665-8B6C-ED5C4E135A23}" srcId="{CCED0D2D-B1C2-4F6D-B6F7-9B1F252ABC97}" destId="{09964FDE-6EC2-4688-871B-9528F252FA24}" srcOrd="0" destOrd="0" parTransId="{0F965B36-B3C3-4D31-80ED-874576E1F7BB}" sibTransId="{08F60D32-3E0F-45C5-B2D8-A58BAB50A676}"/>
    <dgm:cxn modelId="{ADC55C40-85FC-41F1-A2EC-A2102F9566CC}" type="presOf" srcId="{4FF72D42-F6E4-4474-92ED-AFC46040C0ED}" destId="{86D81AA9-D7E3-42B7-8CA9-65C32EAF48BC}" srcOrd="0" destOrd="0" presId="urn:microsoft.com/office/officeart/2005/8/layout/chevron2"/>
    <dgm:cxn modelId="{407BF576-DFF9-4A0E-BB45-C20F2C14A032}" type="presOf" srcId="{8FE08692-F05C-4657-B183-9489E12ED528}" destId="{C862EED3-8782-4A33-B944-2FCC33BFEB0C}" srcOrd="0" destOrd="0" presId="urn:microsoft.com/office/officeart/2005/8/layout/chevron2"/>
    <dgm:cxn modelId="{A918E27F-03DB-49BC-A36C-42651B80659F}" srcId="{CCED0D2D-B1C2-4F6D-B6F7-9B1F252ABC97}" destId="{C70326FE-8746-449D-86D4-3EB587513612}" srcOrd="2" destOrd="0" parTransId="{E270C22B-0F7E-4C83-9D00-ABD97A85B7A5}" sibTransId="{CBE02D61-8E9C-4DD5-8244-D48311D24AA7}"/>
    <dgm:cxn modelId="{5C65E080-9F6B-48DF-9407-8EB9416715A2}" srcId="{C70326FE-8746-449D-86D4-3EB587513612}" destId="{B5ACB9BB-8D11-4310-9A81-6151D4FAA197}" srcOrd="0" destOrd="0" parTransId="{CA9A887D-F02B-45D9-BC09-FEBAE13782ED}" sibTransId="{7C91EA5F-794C-4513-AF31-E58349F9029C}"/>
    <dgm:cxn modelId="{17E2B38F-40DD-4266-ACA2-68FCCD9D6303}" type="presOf" srcId="{825BAC43-521A-404D-87C8-D14E30B2BA41}" destId="{DC16598D-B751-4AAC-88D2-8364336CC297}" srcOrd="0" destOrd="0" presId="urn:microsoft.com/office/officeart/2005/8/layout/chevron2"/>
    <dgm:cxn modelId="{3C9BA2A4-E500-4CF2-88ED-3ADDF52E2A73}" srcId="{CCED0D2D-B1C2-4F6D-B6F7-9B1F252ABC97}" destId="{8FE08692-F05C-4657-B183-9489E12ED528}" srcOrd="1" destOrd="0" parTransId="{61406ADD-DDDA-4583-B488-3449D25B7B2D}" sibTransId="{E78B28F2-7F5F-417C-945B-5B6962F9C339}"/>
    <dgm:cxn modelId="{C48BD0B0-75AC-4C2F-A5AA-398CDB53FDB1}" srcId="{8FE08692-F05C-4657-B183-9489E12ED528}" destId="{825BAC43-521A-404D-87C8-D14E30B2BA41}" srcOrd="0" destOrd="0" parTransId="{E00E5923-A118-498E-9D1A-2DD0D729128A}" sibTransId="{0248787E-5312-413E-9055-EF5958A0EE1E}"/>
    <dgm:cxn modelId="{0C5522BD-0FC7-40F5-857A-4982C50FA812}" type="presOf" srcId="{CCED0D2D-B1C2-4F6D-B6F7-9B1F252ABC97}" destId="{66845BFE-7174-4A31-B807-660B86647B76}" srcOrd="0" destOrd="0" presId="urn:microsoft.com/office/officeart/2005/8/layout/chevron2"/>
    <dgm:cxn modelId="{263F83C8-B238-4224-8253-A149E201F09C}" srcId="{09964FDE-6EC2-4688-871B-9528F252FA24}" destId="{4FF72D42-F6E4-4474-92ED-AFC46040C0ED}" srcOrd="0" destOrd="0" parTransId="{24D48F35-469F-4D46-83A8-9C1176B94665}" sibTransId="{74673A9F-E438-4A79-8183-B945A554E86B}"/>
    <dgm:cxn modelId="{2492DBD5-B2A7-46D0-8AC2-51F135B012AC}" type="presOf" srcId="{C70326FE-8746-449D-86D4-3EB587513612}" destId="{19A747BD-C0AD-4E98-934C-659B0A59FFC7}" srcOrd="0" destOrd="0" presId="urn:microsoft.com/office/officeart/2005/8/layout/chevron2"/>
    <dgm:cxn modelId="{83538FC1-989E-422E-AA6A-1DF1A211385E}" type="presParOf" srcId="{66845BFE-7174-4A31-B807-660B86647B76}" destId="{2212F3BD-768C-4C90-B1EB-C885E1ABE89A}" srcOrd="0" destOrd="0" presId="urn:microsoft.com/office/officeart/2005/8/layout/chevron2"/>
    <dgm:cxn modelId="{A0220EAE-9D97-49A3-BC6F-33F6F3384492}" type="presParOf" srcId="{2212F3BD-768C-4C90-B1EB-C885E1ABE89A}" destId="{F6A6CF7E-5D6F-431A-9C01-603D44855E74}" srcOrd="0" destOrd="0" presId="urn:microsoft.com/office/officeart/2005/8/layout/chevron2"/>
    <dgm:cxn modelId="{9D4A5FB8-A942-428C-AF27-5A1BE94CABD8}" type="presParOf" srcId="{2212F3BD-768C-4C90-B1EB-C885E1ABE89A}" destId="{86D81AA9-D7E3-42B7-8CA9-65C32EAF48BC}" srcOrd="1" destOrd="0" presId="urn:microsoft.com/office/officeart/2005/8/layout/chevron2"/>
    <dgm:cxn modelId="{12A1DAD6-427B-491F-B879-6FC75C8D03AE}" type="presParOf" srcId="{66845BFE-7174-4A31-B807-660B86647B76}" destId="{915ACA64-B6C2-4238-9B85-3C9C1CAD2BC2}" srcOrd="1" destOrd="0" presId="urn:microsoft.com/office/officeart/2005/8/layout/chevron2"/>
    <dgm:cxn modelId="{FD1D9ABD-ACE8-46D5-94E2-605F0277023D}" type="presParOf" srcId="{66845BFE-7174-4A31-B807-660B86647B76}" destId="{5558DD89-0549-4A05-A3D4-5CD88B0F9072}" srcOrd="2" destOrd="0" presId="urn:microsoft.com/office/officeart/2005/8/layout/chevron2"/>
    <dgm:cxn modelId="{0CA39F82-2990-42B4-A344-487F936E8B05}" type="presParOf" srcId="{5558DD89-0549-4A05-A3D4-5CD88B0F9072}" destId="{C862EED3-8782-4A33-B944-2FCC33BFEB0C}" srcOrd="0" destOrd="0" presId="urn:microsoft.com/office/officeart/2005/8/layout/chevron2"/>
    <dgm:cxn modelId="{A744E70B-AB1B-4AF9-A975-1FB178C534FF}" type="presParOf" srcId="{5558DD89-0549-4A05-A3D4-5CD88B0F9072}" destId="{DC16598D-B751-4AAC-88D2-8364336CC297}" srcOrd="1" destOrd="0" presId="urn:microsoft.com/office/officeart/2005/8/layout/chevron2"/>
    <dgm:cxn modelId="{275E4376-9AF1-4541-8CBD-3210B6AB295C}" type="presParOf" srcId="{66845BFE-7174-4A31-B807-660B86647B76}" destId="{155D4BE4-EF20-4BB6-A31D-7C41D3171001}" srcOrd="3" destOrd="0" presId="urn:microsoft.com/office/officeart/2005/8/layout/chevron2"/>
    <dgm:cxn modelId="{FD0448BE-C4E9-43CB-B581-31B4C920B478}" type="presParOf" srcId="{66845BFE-7174-4A31-B807-660B86647B76}" destId="{139990CF-AE00-4E42-8AC1-B6134AA837C4}" srcOrd="4" destOrd="0" presId="urn:microsoft.com/office/officeart/2005/8/layout/chevron2"/>
    <dgm:cxn modelId="{8DCFF6BF-EE1B-4122-BC93-07F807AC61F9}" type="presParOf" srcId="{139990CF-AE00-4E42-8AC1-B6134AA837C4}" destId="{19A747BD-C0AD-4E98-934C-659B0A59FFC7}" srcOrd="0" destOrd="0" presId="urn:microsoft.com/office/officeart/2005/8/layout/chevron2"/>
    <dgm:cxn modelId="{BDE371A6-E830-491A-985E-FCACEEC7F7C8}" type="presParOf" srcId="{139990CF-AE00-4E42-8AC1-B6134AA837C4}" destId="{1E2B9E5A-1489-4E86-9C91-A1A388A3B1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8A694-ECC0-43D0-801B-050D1D438CD9}" type="doc">
      <dgm:prSet loTypeId="urn:microsoft.com/office/officeart/2005/8/layout/arrow1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MY"/>
        </a:p>
      </dgm:t>
    </dgm:pt>
    <dgm:pt modelId="{8A3A9201-40E6-42E7-8A1E-385C78EEFEF0}">
      <dgm:prSet phldrT="[Text]"/>
      <dgm:spPr/>
      <dgm:t>
        <a:bodyPr/>
        <a:lstStyle/>
        <a:p>
          <a:endParaRPr lang="en-MY" dirty="0"/>
        </a:p>
      </dgm:t>
    </dgm:pt>
    <dgm:pt modelId="{5E0B1C4E-82CD-43F1-9EE5-65B01BA11F91}" type="parTrans" cxnId="{2B769AC7-82CB-4142-BA61-852F16CF22C2}">
      <dgm:prSet/>
      <dgm:spPr/>
      <dgm:t>
        <a:bodyPr/>
        <a:lstStyle/>
        <a:p>
          <a:endParaRPr lang="en-MY"/>
        </a:p>
      </dgm:t>
    </dgm:pt>
    <dgm:pt modelId="{0B3DA92B-E6EA-4F9E-8538-322346E09309}" type="sibTrans" cxnId="{2B769AC7-82CB-4142-BA61-852F16CF22C2}">
      <dgm:prSet/>
      <dgm:spPr/>
      <dgm:t>
        <a:bodyPr/>
        <a:lstStyle/>
        <a:p>
          <a:endParaRPr lang="en-MY"/>
        </a:p>
      </dgm:t>
    </dgm:pt>
    <dgm:pt modelId="{C29A0C5A-1429-432A-B41A-AA22A79CF253}" type="pres">
      <dgm:prSet presAssocID="{0728A694-ECC0-43D0-801B-050D1D438CD9}" presName="cycle" presStyleCnt="0">
        <dgm:presLayoutVars>
          <dgm:dir/>
          <dgm:resizeHandles val="exact"/>
        </dgm:presLayoutVars>
      </dgm:prSet>
      <dgm:spPr/>
    </dgm:pt>
    <dgm:pt modelId="{9C7461BC-79F8-4C01-B77F-26539F7EC14F}" type="pres">
      <dgm:prSet presAssocID="{8A3A9201-40E6-42E7-8A1E-385C78EEFEF0}" presName="arrow" presStyleLbl="node1" presStyleIdx="0" presStyleCnt="1" custAng="5400000" custScaleX="55080" custScaleY="81158" custRadScaleRad="91761" custRadScaleInc="-2716">
        <dgm:presLayoutVars>
          <dgm:bulletEnabled val="1"/>
        </dgm:presLayoutVars>
      </dgm:prSet>
      <dgm:spPr/>
    </dgm:pt>
  </dgm:ptLst>
  <dgm:cxnLst>
    <dgm:cxn modelId="{E37D2952-08F6-4E38-BB2F-6B3AB0361210}" type="presOf" srcId="{8A3A9201-40E6-42E7-8A1E-385C78EEFEF0}" destId="{9C7461BC-79F8-4C01-B77F-26539F7EC14F}" srcOrd="0" destOrd="0" presId="urn:microsoft.com/office/officeart/2005/8/layout/arrow1"/>
    <dgm:cxn modelId="{9C6A5D8E-CA8A-4D3A-BF9B-98946B1B899D}" type="presOf" srcId="{0728A694-ECC0-43D0-801B-050D1D438CD9}" destId="{C29A0C5A-1429-432A-B41A-AA22A79CF253}" srcOrd="0" destOrd="0" presId="urn:microsoft.com/office/officeart/2005/8/layout/arrow1"/>
    <dgm:cxn modelId="{2B769AC7-82CB-4142-BA61-852F16CF22C2}" srcId="{0728A694-ECC0-43D0-801B-050D1D438CD9}" destId="{8A3A9201-40E6-42E7-8A1E-385C78EEFEF0}" srcOrd="0" destOrd="0" parTransId="{5E0B1C4E-82CD-43F1-9EE5-65B01BA11F91}" sibTransId="{0B3DA92B-E6EA-4F9E-8538-322346E09309}"/>
    <dgm:cxn modelId="{724FE88A-4B00-453F-8C9F-8366EEF02957}" type="presParOf" srcId="{C29A0C5A-1429-432A-B41A-AA22A79CF253}" destId="{9C7461BC-79F8-4C01-B77F-26539F7EC14F}" srcOrd="0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6CF7E-5D6F-431A-9C01-603D44855E74}">
      <dsp:nvSpPr>
        <dsp:cNvPr id="0" name=""/>
        <dsp:cNvSpPr/>
      </dsp:nvSpPr>
      <dsp:spPr>
        <a:xfrm rot="5400000">
          <a:off x="-152746" y="153263"/>
          <a:ext cx="1018308" cy="712815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IoT</a:t>
          </a:r>
          <a:endParaRPr lang="en-MY" sz="1200" kern="1200" dirty="0"/>
        </a:p>
      </dsp:txBody>
      <dsp:txXfrm rot="-5400000">
        <a:off x="1" y="356925"/>
        <a:ext cx="712815" cy="305493"/>
      </dsp:txXfrm>
    </dsp:sp>
    <dsp:sp modelId="{86D81AA9-D7E3-42B7-8CA9-65C32EAF48BC}">
      <dsp:nvSpPr>
        <dsp:cNvPr id="0" name=""/>
        <dsp:cNvSpPr/>
      </dsp:nvSpPr>
      <dsp:spPr>
        <a:xfrm rot="5400000">
          <a:off x="2695467" y="-1982134"/>
          <a:ext cx="661900" cy="46272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Detect changes in students’ daily behavior. (smart watch, CCTV and smartphone</a:t>
          </a:r>
          <a:endParaRPr lang="en-MY" sz="1400" kern="1200" dirty="0"/>
        </a:p>
      </dsp:txBody>
      <dsp:txXfrm rot="-5400000">
        <a:off x="712816" y="32828"/>
        <a:ext cx="4594893" cy="597278"/>
      </dsp:txXfrm>
    </dsp:sp>
    <dsp:sp modelId="{C862EED3-8782-4A33-B944-2FCC33BFEB0C}">
      <dsp:nvSpPr>
        <dsp:cNvPr id="0" name=""/>
        <dsp:cNvSpPr/>
      </dsp:nvSpPr>
      <dsp:spPr>
        <a:xfrm rot="5400000">
          <a:off x="-152746" y="965199"/>
          <a:ext cx="1018308" cy="712815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207072"/>
                <a:satOff val="-18027"/>
                <a:lumOff val="181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207072"/>
                <a:satOff val="-18027"/>
                <a:lumOff val="181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207072"/>
                <a:satOff val="-18027"/>
                <a:lumOff val="181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207072"/>
              <a:satOff val="-18027"/>
              <a:lumOff val="181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Big Data </a:t>
          </a:r>
          <a:endParaRPr lang="en-MY" sz="1200" kern="1200" dirty="0"/>
        </a:p>
      </dsp:txBody>
      <dsp:txXfrm rot="-5400000">
        <a:off x="1" y="1168861"/>
        <a:ext cx="712815" cy="305493"/>
      </dsp:txXfrm>
    </dsp:sp>
    <dsp:sp modelId="{DC16598D-B751-4AAC-88D2-8364336CC297}">
      <dsp:nvSpPr>
        <dsp:cNvPr id="0" name=""/>
        <dsp:cNvSpPr/>
      </dsp:nvSpPr>
      <dsp:spPr>
        <a:xfrm rot="5400000">
          <a:off x="2695467" y="-1170199"/>
          <a:ext cx="661900" cy="46272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shade val="80000"/>
              <a:hueOff val="-207072"/>
              <a:satOff val="-18027"/>
              <a:lumOff val="181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Collect large worldwide information about the situation of selected student</a:t>
          </a:r>
          <a:endParaRPr lang="en-MY" sz="1400" kern="1200" dirty="0"/>
        </a:p>
      </dsp:txBody>
      <dsp:txXfrm rot="-5400000">
        <a:off x="712816" y="844763"/>
        <a:ext cx="4594893" cy="597278"/>
      </dsp:txXfrm>
    </dsp:sp>
    <dsp:sp modelId="{19A747BD-C0AD-4E98-934C-659B0A59FFC7}">
      <dsp:nvSpPr>
        <dsp:cNvPr id="0" name=""/>
        <dsp:cNvSpPr/>
      </dsp:nvSpPr>
      <dsp:spPr>
        <a:xfrm rot="5400000">
          <a:off x="-152746" y="1777134"/>
          <a:ext cx="1018308" cy="712815"/>
        </a:xfrm>
        <a:prstGeom prst="chevron">
          <a:avLst/>
        </a:prstGeom>
        <a:gradFill rotWithShape="0">
          <a:gsLst>
            <a:gs pos="0">
              <a:schemeClr val="accent4">
                <a:shade val="80000"/>
                <a:hueOff val="-414143"/>
                <a:satOff val="-36054"/>
                <a:lumOff val="362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shade val="80000"/>
                <a:hueOff val="-414143"/>
                <a:satOff val="-36054"/>
                <a:lumOff val="362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shade val="80000"/>
                <a:hueOff val="-414143"/>
                <a:satOff val="-36054"/>
                <a:lumOff val="362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-414143"/>
              <a:satOff val="-36054"/>
              <a:lumOff val="362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noProof="1"/>
            <a:t>Snowflake</a:t>
          </a:r>
          <a:r>
            <a:rPr lang="en-US" sz="1200" kern="1200" noProof="1"/>
            <a:t> </a:t>
          </a:r>
          <a:endParaRPr lang="en-MY" sz="1200" kern="1200" dirty="0"/>
        </a:p>
      </dsp:txBody>
      <dsp:txXfrm rot="-5400000">
        <a:off x="1" y="1980796"/>
        <a:ext cx="712815" cy="305493"/>
      </dsp:txXfrm>
    </dsp:sp>
    <dsp:sp modelId="{1E2B9E5A-1489-4E86-9C91-A1A388A3B126}">
      <dsp:nvSpPr>
        <dsp:cNvPr id="0" name=""/>
        <dsp:cNvSpPr/>
      </dsp:nvSpPr>
      <dsp:spPr>
        <a:xfrm rot="5400000">
          <a:off x="2662105" y="-277028"/>
          <a:ext cx="661900" cy="46272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shade val="80000"/>
              <a:hueOff val="-414143"/>
              <a:satOff val="-36054"/>
              <a:lumOff val="362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Allows authorities to store and analyze data using cloud-based hardware and software</a:t>
          </a:r>
          <a:endParaRPr lang="en-MY" sz="1400" kern="1200" dirty="0"/>
        </a:p>
      </dsp:txBody>
      <dsp:txXfrm rot="-5400000">
        <a:off x="679454" y="1737934"/>
        <a:ext cx="4594893" cy="597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461BC-79F8-4C01-B77F-26539F7EC14F}">
      <dsp:nvSpPr>
        <dsp:cNvPr id="0" name=""/>
        <dsp:cNvSpPr/>
      </dsp:nvSpPr>
      <dsp:spPr>
        <a:xfrm rot="5400000">
          <a:off x="614743" y="1510370"/>
          <a:ext cx="2596830" cy="3826318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500" kern="1200" dirty="0"/>
        </a:p>
      </dsp:txBody>
      <dsp:txXfrm>
        <a:off x="1036728" y="1737593"/>
        <a:ext cx="1298415" cy="3371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2525" y="7029450"/>
            <a:ext cx="9886950" cy="512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388374" y="336753"/>
            <a:ext cx="11415252" cy="14817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9.png"/><Relationship Id="rId18" Type="http://schemas.openxmlformats.org/officeDocument/2006/relationships/diagramQuickStyle" Target="../diagrams/quickStyle1.xml"/><Relationship Id="rId26" Type="http://schemas.microsoft.com/office/2007/relationships/diagramDrawing" Target="../diagrams/drawing2.xml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8.svg"/><Relationship Id="rId17" Type="http://schemas.openxmlformats.org/officeDocument/2006/relationships/diagramLayout" Target="../diagrams/layout1.xml"/><Relationship Id="rId25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24" Type="http://schemas.openxmlformats.org/officeDocument/2006/relationships/diagramQuickStyle" Target="../diagrams/quickStyle2.xml"/><Relationship Id="rId5" Type="http://schemas.openxmlformats.org/officeDocument/2006/relationships/image" Target="../media/image4.svg"/><Relationship Id="rId15" Type="http://schemas.openxmlformats.org/officeDocument/2006/relationships/chart" Target="../charts/chart4.xml"/><Relationship Id="rId23" Type="http://schemas.openxmlformats.org/officeDocument/2006/relationships/diagramLayout" Target="../diagrams/layout2.xml"/><Relationship Id="rId10" Type="http://schemas.openxmlformats.org/officeDocument/2006/relationships/chart" Target="../charts/chart3.xml"/><Relationship Id="rId19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image" Target="../media/image10.svg"/><Relationship Id="rId2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 descr="Pencil Section">
            <a:extLst>
              <a:ext uri="{FF2B5EF4-FFF2-40B4-BE49-F238E27FC236}">
                <a16:creationId xmlns:a16="http://schemas.microsoft.com/office/drawing/2014/main" id="{5DCE6B97-B14E-4696-83E1-484FD5CE661D}"/>
              </a:ext>
            </a:extLst>
          </p:cNvPr>
          <p:cNvGrpSpPr/>
          <p:nvPr/>
        </p:nvGrpSpPr>
        <p:grpSpPr>
          <a:xfrm rot="10800000" flipH="1">
            <a:off x="5583007" y="6134922"/>
            <a:ext cx="1081891" cy="2465253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3720879D-EA4C-48EC-BA7A-92D1722ED1A0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4807F6A6-6CF1-4185-8B9E-3A7DBC1DC9EF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91463D4C-E169-4CD7-9CF1-C735695BB472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FC0AA29E-FA9E-4076-B620-02F17C95AB09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 descr="Pencil Section">
            <a:extLst>
              <a:ext uri="{FF2B5EF4-FFF2-40B4-BE49-F238E27FC236}">
                <a16:creationId xmlns:a16="http://schemas.microsoft.com/office/drawing/2014/main" id="{3B27D575-4C1E-4749-BC67-D8C00AD32C0B}"/>
              </a:ext>
            </a:extLst>
          </p:cNvPr>
          <p:cNvGrpSpPr/>
          <p:nvPr/>
        </p:nvGrpSpPr>
        <p:grpSpPr>
          <a:xfrm rot="10800000" flipH="1">
            <a:off x="5583007" y="8220194"/>
            <a:ext cx="1081891" cy="2824964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120" name="Arrow: Down 119">
              <a:extLst>
                <a:ext uri="{FF2B5EF4-FFF2-40B4-BE49-F238E27FC236}">
                  <a16:creationId xmlns:a16="http://schemas.microsoft.com/office/drawing/2014/main" id="{CE46EBE4-BD66-42C0-A11D-7476203BBF3F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Arrow: Down 121">
              <a:extLst>
                <a:ext uri="{FF2B5EF4-FFF2-40B4-BE49-F238E27FC236}">
                  <a16:creationId xmlns:a16="http://schemas.microsoft.com/office/drawing/2014/main" id="{2F019EAD-954E-47D7-BAE8-07EF6269FAC4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9CE24292-09EC-45D1-9111-56580245746D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Arrow: Down 123">
              <a:extLst>
                <a:ext uri="{FF2B5EF4-FFF2-40B4-BE49-F238E27FC236}">
                  <a16:creationId xmlns:a16="http://schemas.microsoft.com/office/drawing/2014/main" id="{1E8765C2-48AB-43D2-AFAE-AABE3E7A0A28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 descr="Pencil Tip">
            <a:extLst>
              <a:ext uri="{FF2B5EF4-FFF2-40B4-BE49-F238E27FC236}">
                <a16:creationId xmlns:a16="http://schemas.microsoft.com/office/drawing/2014/main" id="{8096D734-9A18-4CDD-8E63-5B1E0374F1A6}"/>
              </a:ext>
            </a:extLst>
          </p:cNvPr>
          <p:cNvGrpSpPr/>
          <p:nvPr/>
        </p:nvGrpSpPr>
        <p:grpSpPr>
          <a:xfrm>
            <a:off x="5558269" y="720930"/>
            <a:ext cx="1083443" cy="866251"/>
            <a:chOff x="5558269" y="2683246"/>
            <a:chExt cx="1083443" cy="866251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B860C96A-5919-427D-ACDC-5B4ABDC6E4B8}"/>
                </a:ext>
              </a:extLst>
            </p:cNvPr>
            <p:cNvSpPr/>
            <p:nvPr/>
          </p:nvSpPr>
          <p:spPr>
            <a:xfrm rot="10800000" flipH="1">
              <a:off x="5558269" y="2683247"/>
              <a:ext cx="1083443" cy="866250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0A2F263-68FD-41AC-9E8F-145F5952DFEA}"/>
                </a:ext>
              </a:extLst>
            </p:cNvPr>
            <p:cNvSpPr/>
            <p:nvPr/>
          </p:nvSpPr>
          <p:spPr>
            <a:xfrm>
              <a:off x="5948483" y="2683246"/>
              <a:ext cx="303016" cy="17498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 descr="Pencil Section">
            <a:extLst>
              <a:ext uri="{FF2B5EF4-FFF2-40B4-BE49-F238E27FC236}">
                <a16:creationId xmlns:a16="http://schemas.microsoft.com/office/drawing/2014/main" id="{8C5CFB96-05C7-4060-B6EA-87F284A06808}"/>
              </a:ext>
            </a:extLst>
          </p:cNvPr>
          <p:cNvGrpSpPr/>
          <p:nvPr/>
        </p:nvGrpSpPr>
        <p:grpSpPr>
          <a:xfrm rot="10800000" flipH="1">
            <a:off x="5559821" y="1228418"/>
            <a:ext cx="1081893" cy="3618220"/>
            <a:chOff x="720000" y="5200650"/>
            <a:chExt cx="1440000" cy="360000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39DCB09-D489-4AEF-A57A-4276E752CEA5}"/>
                </a:ext>
              </a:extLst>
            </p:cNvPr>
            <p:cNvSpPr/>
            <p:nvPr/>
          </p:nvSpPr>
          <p:spPr>
            <a:xfrm>
              <a:off x="72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6433480-891A-4EB9-865B-9B1BBD57D290}"/>
                </a:ext>
              </a:extLst>
            </p:cNvPr>
            <p:cNvSpPr/>
            <p:nvPr/>
          </p:nvSpPr>
          <p:spPr>
            <a:xfrm>
              <a:off x="108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B446CB75-8164-4D77-8F31-A19689A43099}"/>
                </a:ext>
              </a:extLst>
            </p:cNvPr>
            <p:cNvSpPr/>
            <p:nvPr/>
          </p:nvSpPr>
          <p:spPr>
            <a:xfrm>
              <a:off x="144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AB2BEF8A-0269-4173-AA05-AB31BEADFAC1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E836A675-CF30-4322-9910-D0876AD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Infographic</a:t>
            </a:r>
          </a:p>
        </p:txBody>
      </p:sp>
      <p:grpSp>
        <p:nvGrpSpPr>
          <p:cNvPr id="90" name="Group 89" descr="Pencil Ribbon">
            <a:extLst>
              <a:ext uri="{FF2B5EF4-FFF2-40B4-BE49-F238E27FC236}">
                <a16:creationId xmlns:a16="http://schemas.microsoft.com/office/drawing/2014/main" id="{FAB42E28-35EA-4CE9-AD4D-037811A2670C}"/>
              </a:ext>
            </a:extLst>
          </p:cNvPr>
          <p:cNvGrpSpPr/>
          <p:nvPr/>
        </p:nvGrpSpPr>
        <p:grpSpPr>
          <a:xfrm>
            <a:off x="5450399" y="2976346"/>
            <a:ext cx="1329075" cy="1709685"/>
            <a:chOff x="5423088" y="5459207"/>
            <a:chExt cx="1329075" cy="1709685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D2CC921-A04F-47C0-BBDB-AA5EC0BA41A1}"/>
                </a:ext>
              </a:extLst>
            </p:cNvPr>
            <p:cNvSpPr/>
            <p:nvPr/>
          </p:nvSpPr>
          <p:spPr>
            <a:xfrm rot="16200000">
              <a:off x="6174403" y="5918289"/>
              <a:ext cx="1036842" cy="118678"/>
            </a:xfrm>
            <a:custGeom>
              <a:avLst/>
              <a:gdLst>
                <a:gd name="connsiteX0" fmla="*/ 1005567 w 1005567"/>
                <a:gd name="connsiteY0" fmla="*/ 0 h 118678"/>
                <a:gd name="connsiteX1" fmla="*/ 1005567 w 1005567"/>
                <a:gd name="connsiteY1" fmla="*/ 118384 h 118678"/>
                <a:gd name="connsiteX2" fmla="*/ 152953 w 1005567"/>
                <a:gd name="connsiteY2" fmla="*/ 118384 h 118678"/>
                <a:gd name="connsiteX3" fmla="*/ 151765 w 1005567"/>
                <a:gd name="connsiteY3" fmla="*/ 118678 h 118678"/>
                <a:gd name="connsiteX4" fmla="*/ 149847 w 1005567"/>
                <a:gd name="connsiteY4" fmla="*/ 118384 h 118678"/>
                <a:gd name="connsiteX5" fmla="*/ 98080 w 1005567"/>
                <a:gd name="connsiteY5" fmla="*/ 110463 h 118678"/>
                <a:gd name="connsiteX6" fmla="*/ 17770 w 1005567"/>
                <a:gd name="connsiteY6" fmla="*/ 37613 h 118678"/>
                <a:gd name="connsiteX7" fmla="*/ 0 w 1005567"/>
                <a:gd name="connsiteY7" fmla="*/ 0 h 11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567" h="118678">
                  <a:moveTo>
                    <a:pt x="1005567" y="0"/>
                  </a:moveTo>
                  <a:lnTo>
                    <a:pt x="1005567" y="118384"/>
                  </a:lnTo>
                  <a:lnTo>
                    <a:pt x="152953" y="118384"/>
                  </a:lnTo>
                  <a:lnTo>
                    <a:pt x="151765" y="118678"/>
                  </a:lnTo>
                  <a:lnTo>
                    <a:pt x="149847" y="118384"/>
                  </a:lnTo>
                  <a:cubicBezTo>
                    <a:pt x="132591" y="115744"/>
                    <a:pt x="139149" y="120250"/>
                    <a:pt x="98080" y="110463"/>
                  </a:cubicBezTo>
                  <a:cubicBezTo>
                    <a:pt x="63948" y="98234"/>
                    <a:pt x="34481" y="72985"/>
                    <a:pt x="17770" y="3761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66B5788-E2E0-48F2-9B93-6D16F2940765}"/>
                </a:ext>
              </a:extLst>
            </p:cNvPr>
            <p:cNvSpPr/>
            <p:nvPr/>
          </p:nvSpPr>
          <p:spPr>
            <a:xfrm rot="16200000">
              <a:off x="5393104" y="7011957"/>
              <a:ext cx="186919" cy="126952"/>
            </a:xfrm>
            <a:custGeom>
              <a:avLst/>
              <a:gdLst>
                <a:gd name="connsiteX0" fmla="*/ 186919 w 186919"/>
                <a:gd name="connsiteY0" fmla="*/ 0 h 125314"/>
                <a:gd name="connsiteX1" fmla="*/ 186919 w 186919"/>
                <a:gd name="connsiteY1" fmla="*/ 125314 h 125314"/>
                <a:gd name="connsiteX2" fmla="*/ 0 w 186919"/>
                <a:gd name="connsiteY2" fmla="*/ 125314 h 125314"/>
                <a:gd name="connsiteX3" fmla="*/ 7831 w 186919"/>
                <a:gd name="connsiteY3" fmla="*/ 86525 h 125314"/>
                <a:gd name="connsiteX4" fmla="*/ 138367 w 186919"/>
                <a:gd name="connsiteY4" fmla="*/ 0 h 12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9" h="125314">
                  <a:moveTo>
                    <a:pt x="186919" y="0"/>
                  </a:moveTo>
                  <a:lnTo>
                    <a:pt x="186919" y="125314"/>
                  </a:lnTo>
                  <a:lnTo>
                    <a:pt x="0" y="125314"/>
                  </a:lnTo>
                  <a:lnTo>
                    <a:pt x="7831" y="86525"/>
                  </a:lnTo>
                  <a:cubicBezTo>
                    <a:pt x="29338" y="35678"/>
                    <a:pt x="79686" y="0"/>
                    <a:pt x="1383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18CFA55-058C-4633-83E7-611FE3036453}"/>
                </a:ext>
              </a:extLst>
            </p:cNvPr>
            <p:cNvSpPr/>
            <p:nvPr/>
          </p:nvSpPr>
          <p:spPr>
            <a:xfrm rot="16200000" flipH="1">
              <a:off x="5710180" y="6182300"/>
              <a:ext cx="763161" cy="1083445"/>
            </a:xfrm>
            <a:prstGeom prst="parallelogram">
              <a:avLst>
                <a:gd name="adj" fmla="val 72728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38853DE-EC73-4814-B7EE-3EF80DCDA05E}"/>
                </a:ext>
              </a:extLst>
            </p:cNvPr>
            <p:cNvSpPr/>
            <p:nvPr/>
          </p:nvSpPr>
          <p:spPr>
            <a:xfrm rot="16200000" flipH="1">
              <a:off x="5294044" y="5588541"/>
              <a:ext cx="1587453" cy="1328785"/>
            </a:xfrm>
            <a:prstGeom prst="parallelogram">
              <a:avLst>
                <a:gd name="adj" fmla="val 512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45" name="Graphic 1044" descr="Puzzle">
            <a:extLst>
              <a:ext uri="{FF2B5EF4-FFF2-40B4-BE49-F238E27FC236}">
                <a16:creationId xmlns:a16="http://schemas.microsoft.com/office/drawing/2014/main" id="{C6AC993A-DD3F-428F-87C7-A8522281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82236">
            <a:off x="5860709" y="3558469"/>
            <a:ext cx="469232" cy="469232"/>
          </a:xfrm>
          <a:prstGeom prst="rect">
            <a:avLst/>
          </a:prstGeom>
        </p:spPr>
      </p:pic>
      <p:grpSp>
        <p:nvGrpSpPr>
          <p:cNvPr id="61" name="Group 60" descr="Pencil Section">
            <a:extLst>
              <a:ext uri="{FF2B5EF4-FFF2-40B4-BE49-F238E27FC236}">
                <a16:creationId xmlns:a16="http://schemas.microsoft.com/office/drawing/2014/main" id="{FA67B8CC-BADB-480B-99C6-F0315E487428}"/>
              </a:ext>
            </a:extLst>
          </p:cNvPr>
          <p:cNvGrpSpPr/>
          <p:nvPr/>
        </p:nvGrpSpPr>
        <p:grpSpPr>
          <a:xfrm rot="10800000" flipH="1">
            <a:off x="5582115" y="9885191"/>
            <a:ext cx="1081675" cy="2171517"/>
            <a:chOff x="720001" y="5124150"/>
            <a:chExt cx="1439711" cy="3676500"/>
          </a:xfrm>
          <a:solidFill>
            <a:schemeClr val="accent2"/>
          </a:solidFill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687F0286-720F-48E5-B93C-F7339BD4878D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337DFB87-CFFE-49F4-B7B0-319AF30FC696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994ECC7C-6411-4822-923E-7327528677DD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38DF508B-21CB-4DAC-988D-D192B1CF236C}"/>
                </a:ext>
              </a:extLst>
            </p:cNvPr>
            <p:cNvSpPr/>
            <p:nvPr/>
          </p:nvSpPr>
          <p:spPr>
            <a:xfrm>
              <a:off x="1799712" y="51241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 descr="Pencil Eraser">
            <a:extLst>
              <a:ext uri="{FF2B5EF4-FFF2-40B4-BE49-F238E27FC236}">
                <a16:creationId xmlns:a16="http://schemas.microsoft.com/office/drawing/2014/main" id="{C1260421-D92C-4E2E-88CD-E4D9C935FEA5}"/>
              </a:ext>
            </a:extLst>
          </p:cNvPr>
          <p:cNvGrpSpPr/>
          <p:nvPr/>
        </p:nvGrpSpPr>
        <p:grpSpPr>
          <a:xfrm>
            <a:off x="5566026" y="11984851"/>
            <a:ext cx="1083442" cy="863524"/>
            <a:chOff x="5554279" y="11106364"/>
            <a:chExt cx="1083442" cy="8635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9231F-8AA0-47CC-9B7B-82EAF40A3A8D}"/>
                </a:ext>
              </a:extLst>
            </p:cNvPr>
            <p:cNvSpPr/>
            <p:nvPr/>
          </p:nvSpPr>
          <p:spPr>
            <a:xfrm rot="10800000" flipH="1">
              <a:off x="5554279" y="11106364"/>
              <a:ext cx="1083442" cy="4842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3D1EA64C-5006-4013-9C14-9A1F00DE6C98}"/>
                </a:ext>
              </a:extLst>
            </p:cNvPr>
            <p:cNvSpPr/>
            <p:nvPr/>
          </p:nvSpPr>
          <p:spPr>
            <a:xfrm rot="10800000" flipH="1">
              <a:off x="5554279" y="11590606"/>
              <a:ext cx="1083442" cy="379282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3BB47-CEF7-454E-BF04-B9383994F31A}"/>
                </a:ext>
              </a:extLst>
            </p:cNvPr>
            <p:cNvSpPr/>
            <p:nvPr/>
          </p:nvSpPr>
          <p:spPr>
            <a:xfrm rot="10800000" flipH="1">
              <a:off x="5554279" y="11501012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FC936-E991-4F9F-8385-770D4414AA4B}"/>
                </a:ext>
              </a:extLst>
            </p:cNvPr>
            <p:cNvSpPr/>
            <p:nvPr/>
          </p:nvSpPr>
          <p:spPr>
            <a:xfrm rot="10800000" flipH="1">
              <a:off x="5554279" y="11420788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DA4819-792D-4D2C-B416-C6FB5733E3F2}"/>
                </a:ext>
              </a:extLst>
            </p:cNvPr>
            <p:cNvSpPr/>
            <p:nvPr/>
          </p:nvSpPr>
          <p:spPr>
            <a:xfrm rot="10800000" flipH="1">
              <a:off x="5554279" y="11340564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 descr="Header Graphic">
            <a:extLst>
              <a:ext uri="{FF2B5EF4-FFF2-40B4-BE49-F238E27FC236}">
                <a16:creationId xmlns:a16="http://schemas.microsoft.com/office/drawing/2014/main" id="{181D94F2-1E93-4B71-A78B-37D4B024053C}"/>
              </a:ext>
            </a:extLst>
          </p:cNvPr>
          <p:cNvGrpSpPr/>
          <p:nvPr/>
        </p:nvGrpSpPr>
        <p:grpSpPr>
          <a:xfrm>
            <a:off x="-7133" y="4514475"/>
            <a:ext cx="6919329" cy="2201057"/>
            <a:chOff x="-7141" y="5532749"/>
            <a:chExt cx="6919329" cy="2201057"/>
          </a:xfrm>
        </p:grpSpPr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F3581DBC-9696-4462-B3C5-767EE02860DC}"/>
                </a:ext>
              </a:extLst>
            </p:cNvPr>
            <p:cNvSpPr/>
            <p:nvPr/>
          </p:nvSpPr>
          <p:spPr>
            <a:xfrm rot="5400000">
              <a:off x="6655238" y="7058004"/>
              <a:ext cx="243424" cy="27047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ABDA0-C156-472C-B9ED-6805DC489C86}"/>
                </a:ext>
              </a:extLst>
            </p:cNvPr>
            <p:cNvSpPr/>
            <p:nvPr/>
          </p:nvSpPr>
          <p:spPr>
            <a:xfrm>
              <a:off x="1" y="5532749"/>
              <a:ext cx="6912187" cy="1543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D300D7F-079C-4116-A792-BD36BA3AEDE4}"/>
                </a:ext>
              </a:extLst>
            </p:cNvPr>
            <p:cNvSpPr/>
            <p:nvPr/>
          </p:nvSpPr>
          <p:spPr>
            <a:xfrm rot="16200000">
              <a:off x="2447636" y="4622341"/>
              <a:ext cx="656688" cy="5566241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D1A8F03-661A-46F2-BBC9-78FA1AE202DB}"/>
                </a:ext>
              </a:extLst>
            </p:cNvPr>
            <p:cNvSpPr/>
            <p:nvPr/>
          </p:nvSpPr>
          <p:spPr>
            <a:xfrm>
              <a:off x="5558268" y="7077117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DB4B2506-C8BD-467C-A8A9-4B23C0D3552E}"/>
              </a:ext>
            </a:extLst>
          </p:cNvPr>
          <p:cNvSpPr txBox="1"/>
          <p:nvPr/>
        </p:nvSpPr>
        <p:spPr>
          <a:xfrm>
            <a:off x="92384" y="4789614"/>
            <a:ext cx="6788626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5400" b="1" spc="-3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for Education</a:t>
            </a:r>
          </a:p>
        </p:txBody>
      </p:sp>
      <p:grpSp>
        <p:nvGrpSpPr>
          <p:cNvPr id="233" name="Group 232" descr="1in3 Graphic Placeholder">
            <a:extLst>
              <a:ext uri="{FF2B5EF4-FFF2-40B4-BE49-F238E27FC236}">
                <a16:creationId xmlns:a16="http://schemas.microsoft.com/office/drawing/2014/main" id="{75BB10CF-B44E-43F4-A0CB-89E1F4914D9F}"/>
              </a:ext>
            </a:extLst>
          </p:cNvPr>
          <p:cNvGrpSpPr/>
          <p:nvPr/>
        </p:nvGrpSpPr>
        <p:grpSpPr>
          <a:xfrm>
            <a:off x="616332" y="1304277"/>
            <a:ext cx="4484471" cy="2624069"/>
            <a:chOff x="787060" y="2719040"/>
            <a:chExt cx="4484471" cy="2624069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EDE67141-2993-4412-A65C-1A5893653F11}"/>
                </a:ext>
              </a:extLst>
            </p:cNvPr>
            <p:cNvGrpSpPr/>
            <p:nvPr/>
          </p:nvGrpSpPr>
          <p:grpSpPr>
            <a:xfrm>
              <a:off x="787060" y="3393409"/>
              <a:ext cx="4484471" cy="1949700"/>
              <a:chOff x="673698" y="1834436"/>
              <a:chExt cx="4484471" cy="1949700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025D5D5-CF94-406F-9B0D-1B6A88C449C9}"/>
                  </a:ext>
                </a:extLst>
              </p:cNvPr>
              <p:cNvSpPr txBox="1"/>
              <p:nvPr/>
            </p:nvSpPr>
            <p:spPr>
              <a:xfrm>
                <a:off x="673698" y="1834436"/>
                <a:ext cx="4300653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6600" b="1" dirty="0"/>
                  <a:t>4 in 5 </a:t>
                </a:r>
                <a:endParaRPr lang="en-US" sz="4000" noProof="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6AA3C66-F9A9-40B8-9160-E15AA87DF7DA}"/>
                  </a:ext>
                </a:extLst>
              </p:cNvPr>
              <p:cNvSpPr txBox="1"/>
              <p:nvPr/>
            </p:nvSpPr>
            <p:spPr>
              <a:xfrm>
                <a:off x="821140" y="2676140"/>
                <a:ext cx="4337029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3600" dirty="0"/>
                  <a:t>Students encounter  </a:t>
                </a:r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bullying everyday</a:t>
                </a:r>
                <a:endParaRPr 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994A33BF-6CE5-4A10-B57E-EC3431CD6D96}"/>
                </a:ext>
              </a:extLst>
            </p:cNvPr>
            <p:cNvGrpSpPr/>
            <p:nvPr/>
          </p:nvGrpSpPr>
          <p:grpSpPr>
            <a:xfrm>
              <a:off x="3623201" y="2719040"/>
              <a:ext cx="1464512" cy="708471"/>
              <a:chOff x="3284030" y="2329845"/>
              <a:chExt cx="1464512" cy="708471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9177C0F3-38D9-4606-9E52-C72391D2BC91}"/>
                  </a:ext>
                </a:extLst>
              </p:cNvPr>
              <p:cNvSpPr/>
              <p:nvPr/>
            </p:nvSpPr>
            <p:spPr>
              <a:xfrm>
                <a:off x="3284030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877EC82-8291-4A72-B05C-096D00670784}"/>
                  </a:ext>
                </a:extLst>
              </p:cNvPr>
              <p:cNvSpPr/>
              <p:nvPr/>
            </p:nvSpPr>
            <p:spPr>
              <a:xfrm>
                <a:off x="3843104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670891D-8B8D-4255-A1F5-524098A30555}"/>
                  </a:ext>
                </a:extLst>
              </p:cNvPr>
              <p:cNvSpPr/>
              <p:nvPr/>
            </p:nvSpPr>
            <p:spPr>
              <a:xfrm>
                <a:off x="4402178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4" name="Group 1033" title="Section Title">
            <a:extLst>
              <a:ext uri="{FF2B5EF4-FFF2-40B4-BE49-F238E27FC236}">
                <a16:creationId xmlns:a16="http://schemas.microsoft.com/office/drawing/2014/main" id="{20434B85-96ED-49B6-9A09-5BF47EF578EA}"/>
              </a:ext>
            </a:extLst>
          </p:cNvPr>
          <p:cNvGrpSpPr/>
          <p:nvPr/>
        </p:nvGrpSpPr>
        <p:grpSpPr>
          <a:xfrm>
            <a:off x="5566026" y="1375019"/>
            <a:ext cx="4221287" cy="1116695"/>
            <a:chOff x="5431608" y="4234169"/>
            <a:chExt cx="4221287" cy="11166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06127D-A2D7-44C8-9AF6-2705A19F487B}"/>
                </a:ext>
              </a:extLst>
            </p:cNvPr>
            <p:cNvSpPr/>
            <p:nvPr/>
          </p:nvSpPr>
          <p:spPr>
            <a:xfrm rot="16200000">
              <a:off x="7971542" y="3805037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D83180-0EA1-4C3E-A2CB-0156B818A52D}"/>
                </a:ext>
              </a:extLst>
            </p:cNvPr>
            <p:cNvSpPr/>
            <p:nvPr/>
          </p:nvSpPr>
          <p:spPr>
            <a:xfrm rot="16200000">
              <a:off x="5384583" y="5119448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84250D-16D1-4C6E-9289-B0F638D91617}"/>
                </a:ext>
              </a:extLst>
            </p:cNvPr>
            <p:cNvSpPr/>
            <p:nvPr/>
          </p:nvSpPr>
          <p:spPr>
            <a:xfrm>
              <a:off x="5558271" y="5099224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403C72BC-017E-4889-86F3-EE29B4D8167C}"/>
                </a:ext>
              </a:extLst>
            </p:cNvPr>
            <p:cNvSpPr/>
            <p:nvPr/>
          </p:nvSpPr>
          <p:spPr>
            <a:xfrm rot="16200000">
              <a:off x="7092252" y="2573525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DD96DC5-58F2-4DBD-8B2D-5E2C271130E4}"/>
                </a:ext>
              </a:extLst>
            </p:cNvPr>
            <p:cNvSpPr txBox="1"/>
            <p:nvPr/>
          </p:nvSpPr>
          <p:spPr>
            <a:xfrm>
              <a:off x="6372940" y="432416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+mj-lt"/>
                </a:rPr>
                <a:t>Problem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F692857-62E3-483F-A263-AE58A9C07C3A}"/>
              </a:ext>
            </a:extLst>
          </p:cNvPr>
          <p:cNvSpPr txBox="1"/>
          <p:nvPr/>
        </p:nvSpPr>
        <p:spPr>
          <a:xfrm>
            <a:off x="6866510" y="2446921"/>
            <a:ext cx="4465638" cy="1815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Bullying </a:t>
            </a:r>
            <a:r>
              <a:rPr lang="en-US" sz="2000" dirty="0"/>
              <a:t>is considered a cliché problem faced by students. The problem 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THE VICTIM RARELY SPEAKS UP. 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/>
              <a:t>Below are the statistics for the main type of bullying in academic institutes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38" name="Group 1037" descr="Icon Device&#10;">
            <a:extLst>
              <a:ext uri="{FF2B5EF4-FFF2-40B4-BE49-F238E27FC236}">
                <a16:creationId xmlns:a16="http://schemas.microsoft.com/office/drawing/2014/main" id="{E9D88B68-15C1-4E2A-9B7E-58D9787E6AEF}"/>
              </a:ext>
            </a:extLst>
          </p:cNvPr>
          <p:cNvGrpSpPr/>
          <p:nvPr/>
        </p:nvGrpSpPr>
        <p:grpSpPr>
          <a:xfrm>
            <a:off x="5712168" y="1572026"/>
            <a:ext cx="650318" cy="592512"/>
            <a:chOff x="5576267" y="4387912"/>
            <a:chExt cx="650318" cy="592512"/>
          </a:xfrm>
        </p:grpSpPr>
        <p:pic>
          <p:nvPicPr>
            <p:cNvPr id="138" name="Graphic 137" descr="Icon Placeholder">
              <a:extLst>
                <a:ext uri="{FF2B5EF4-FFF2-40B4-BE49-F238E27FC236}">
                  <a16:creationId xmlns:a16="http://schemas.microsoft.com/office/drawing/2014/main" id="{AD30BB2A-552E-417C-A91F-6A4633B7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4387912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5" name="Graphic 124" descr="Books" title="Placeholder Icon">
              <a:extLst>
                <a:ext uri="{FF2B5EF4-FFF2-40B4-BE49-F238E27FC236}">
                  <a16:creationId xmlns:a16="http://schemas.microsoft.com/office/drawing/2014/main" id="{5B2CBC3C-ADFD-46E9-8879-B44F4DC9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7529" y="4490271"/>
              <a:ext cx="387795" cy="387795"/>
            </a:xfrm>
            <a:prstGeom prst="rect">
              <a:avLst/>
            </a:prstGeom>
          </p:spPr>
        </p:pic>
      </p:grpSp>
      <p:grpSp>
        <p:nvGrpSpPr>
          <p:cNvPr id="2" name="Group 1" descr="Circular comparison graphs">
            <a:extLst>
              <a:ext uri="{FF2B5EF4-FFF2-40B4-BE49-F238E27FC236}">
                <a16:creationId xmlns:a16="http://schemas.microsoft.com/office/drawing/2014/main" id="{61E5842A-A868-4EEE-8C59-455A98B58F3C}"/>
              </a:ext>
            </a:extLst>
          </p:cNvPr>
          <p:cNvGrpSpPr/>
          <p:nvPr/>
        </p:nvGrpSpPr>
        <p:grpSpPr>
          <a:xfrm>
            <a:off x="7147138" y="3986692"/>
            <a:ext cx="3904381" cy="3471065"/>
            <a:chOff x="7364871" y="4534434"/>
            <a:chExt cx="3369628" cy="2980576"/>
          </a:xfrm>
        </p:grpSpPr>
        <p:graphicFrame>
          <p:nvGraphicFramePr>
            <p:cNvPr id="256" name="Chart 255" descr="Donut Graph">
              <a:extLst>
                <a:ext uri="{FF2B5EF4-FFF2-40B4-BE49-F238E27FC236}">
                  <a16:creationId xmlns:a16="http://schemas.microsoft.com/office/drawing/2014/main" id="{F28EFB0F-3CEE-488E-857F-0270281508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2995802"/>
                </p:ext>
              </p:extLst>
            </p:nvPr>
          </p:nvGraphicFramePr>
          <p:xfrm>
            <a:off x="7364871" y="4534434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7F8E2F6-8355-4131-8E30-E18E78312C1C}"/>
                </a:ext>
              </a:extLst>
            </p:cNvPr>
            <p:cNvSpPr txBox="1"/>
            <p:nvPr/>
          </p:nvSpPr>
          <p:spPr>
            <a:xfrm>
              <a:off x="7466407" y="5845362"/>
              <a:ext cx="130155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noProof="1"/>
                <a:t>Social Bullying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8143FCD-14E8-4D4D-9C88-9FC29383FEA8}"/>
                </a:ext>
              </a:extLst>
            </p:cNvPr>
            <p:cNvSpPr txBox="1"/>
            <p:nvPr/>
          </p:nvSpPr>
          <p:spPr>
            <a:xfrm>
              <a:off x="7618543" y="5074467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64%</a:t>
              </a:r>
            </a:p>
          </p:txBody>
        </p:sp>
        <p:graphicFrame>
          <p:nvGraphicFramePr>
            <p:cNvPr id="270" name="Chart 269" descr="Donut Graph">
              <a:extLst>
                <a:ext uri="{FF2B5EF4-FFF2-40B4-BE49-F238E27FC236}">
                  <a16:creationId xmlns:a16="http://schemas.microsoft.com/office/drawing/2014/main" id="{64824C83-797B-47AE-AFD5-3F3B03DD9E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11850170"/>
                </p:ext>
              </p:extLst>
            </p:nvPr>
          </p:nvGraphicFramePr>
          <p:xfrm>
            <a:off x="9182950" y="457970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371D6-DF52-4734-973F-7ED472655345}"/>
                </a:ext>
              </a:extLst>
            </p:cNvPr>
            <p:cNvSpPr txBox="1"/>
            <p:nvPr/>
          </p:nvSpPr>
          <p:spPr>
            <a:xfrm>
              <a:off x="9432942" y="5853055"/>
              <a:ext cx="130155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noProof="1"/>
                <a:t>Cyber Bullying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2B484CD-F7EF-482C-AAE1-015581585F37}"/>
                </a:ext>
              </a:extLst>
            </p:cNvPr>
            <p:cNvSpPr txBox="1"/>
            <p:nvPr/>
          </p:nvSpPr>
          <p:spPr>
            <a:xfrm>
              <a:off x="9435918" y="5129270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76%</a:t>
              </a:r>
            </a:p>
          </p:txBody>
        </p:sp>
        <p:graphicFrame>
          <p:nvGraphicFramePr>
            <p:cNvPr id="273" name="Chart 272" descr="Donut Graph">
              <a:extLst>
                <a:ext uri="{FF2B5EF4-FFF2-40B4-BE49-F238E27FC236}">
                  <a16:creationId xmlns:a16="http://schemas.microsoft.com/office/drawing/2014/main" id="{C2181ED1-12B9-451C-BEB0-545D8E394C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823895"/>
                </p:ext>
              </p:extLst>
            </p:nvPr>
          </p:nvGraphicFramePr>
          <p:xfrm>
            <a:off x="7429397" y="5976118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A2EB957-EABD-4894-96EE-DB4B34FB04DD}"/>
                </a:ext>
              </a:extLst>
            </p:cNvPr>
            <p:cNvSpPr txBox="1"/>
            <p:nvPr/>
          </p:nvSpPr>
          <p:spPr>
            <a:xfrm>
              <a:off x="9338459" y="7330344"/>
              <a:ext cx="130155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noProof="1"/>
                <a:t>Verbal Bullying</a:t>
              </a:r>
              <a:endParaRPr lang="en-US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3D0441E-5A12-458F-AE63-65DA48F9051F}"/>
                </a:ext>
              </a:extLst>
            </p:cNvPr>
            <p:cNvSpPr txBox="1"/>
            <p:nvPr/>
          </p:nvSpPr>
          <p:spPr>
            <a:xfrm>
              <a:off x="7665162" y="6524339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24%</a:t>
              </a:r>
            </a:p>
          </p:txBody>
        </p:sp>
      </p:grpSp>
      <p:grpSp>
        <p:nvGrpSpPr>
          <p:cNvPr id="1033" name="Group 1032" title="Section Title">
            <a:extLst>
              <a:ext uri="{FF2B5EF4-FFF2-40B4-BE49-F238E27FC236}">
                <a16:creationId xmlns:a16="http://schemas.microsoft.com/office/drawing/2014/main" id="{168FEE9B-244F-461A-8768-B88D8905D1A7}"/>
              </a:ext>
            </a:extLst>
          </p:cNvPr>
          <p:cNvGrpSpPr/>
          <p:nvPr/>
        </p:nvGrpSpPr>
        <p:grpSpPr>
          <a:xfrm>
            <a:off x="2373322" y="6126376"/>
            <a:ext cx="4250173" cy="1767897"/>
            <a:chOff x="2526889" y="7340622"/>
            <a:chExt cx="4250173" cy="1767897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187533" y="5679978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DE0CE38-8A60-4088-BAD5-266B36DC80E3}"/>
                </a:ext>
              </a:extLst>
            </p:cNvPr>
            <p:cNvSpPr txBox="1"/>
            <p:nvPr/>
          </p:nvSpPr>
          <p:spPr>
            <a:xfrm flipH="1">
              <a:off x="2597350" y="741049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+mj-lt"/>
                </a:rPr>
                <a:t>Solution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39" name="Group 1038" descr="Icon Device&#10;">
            <a:extLst>
              <a:ext uri="{FF2B5EF4-FFF2-40B4-BE49-F238E27FC236}">
                <a16:creationId xmlns:a16="http://schemas.microsoft.com/office/drawing/2014/main" id="{1B8285A2-D191-40C1-AC32-23BB73D18BBF}"/>
              </a:ext>
            </a:extLst>
          </p:cNvPr>
          <p:cNvGrpSpPr/>
          <p:nvPr/>
        </p:nvGrpSpPr>
        <p:grpSpPr>
          <a:xfrm>
            <a:off x="5789778" y="6301694"/>
            <a:ext cx="650318" cy="592512"/>
            <a:chOff x="5976846" y="8200917"/>
            <a:chExt cx="650318" cy="592512"/>
          </a:xfrm>
        </p:grpSpPr>
        <p:pic>
          <p:nvPicPr>
            <p:cNvPr id="158" name="Graphic 157" descr="Icon Placeholder">
              <a:extLst>
                <a:ext uri="{FF2B5EF4-FFF2-40B4-BE49-F238E27FC236}">
                  <a16:creationId xmlns:a16="http://schemas.microsoft.com/office/drawing/2014/main" id="{DADDA273-680D-4592-93B4-355FF163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976846" y="8200917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7" name="Graphic 126" descr="Planet" title="Placeholder Icon">
              <a:extLst>
                <a:ext uri="{FF2B5EF4-FFF2-40B4-BE49-F238E27FC236}">
                  <a16:creationId xmlns:a16="http://schemas.microsoft.com/office/drawing/2014/main" id="{20F469E7-012C-4E5D-BD85-673A0661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96561" y="8299898"/>
              <a:ext cx="426575" cy="426575"/>
            </a:xfrm>
            <a:prstGeom prst="rect">
              <a:avLst/>
            </a:prstGeom>
          </p:spPr>
        </p:pic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5344DB88-6AB0-4FEF-AAC0-90D815D24AE7}"/>
              </a:ext>
            </a:extLst>
          </p:cNvPr>
          <p:cNvSpPr txBox="1"/>
          <p:nvPr/>
        </p:nvSpPr>
        <p:spPr>
          <a:xfrm>
            <a:off x="570436" y="7135823"/>
            <a:ext cx="519294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Instead of waiting for students to report the bullying case. It would be more efficient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detect</a:t>
            </a:r>
            <a:r>
              <a:rPr lang="en-US" dirty="0"/>
              <a:t> it early on.</a:t>
            </a:r>
          </a:p>
          <a:p>
            <a:endParaRPr lang="en-US" dirty="0"/>
          </a:p>
          <a:p>
            <a:r>
              <a:rPr lang="en-US" dirty="0"/>
              <a:t>This will trigger early responses and prevent students experience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traumatic situations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1040" name="Group 1039" descr="Icon Device&#10;">
            <a:extLst>
              <a:ext uri="{FF2B5EF4-FFF2-40B4-BE49-F238E27FC236}">
                <a16:creationId xmlns:a16="http://schemas.microsoft.com/office/drawing/2014/main" id="{5F5BB508-29D3-40CD-A55F-CB23B9500E9F}"/>
              </a:ext>
            </a:extLst>
          </p:cNvPr>
          <p:cNvGrpSpPr/>
          <p:nvPr/>
        </p:nvGrpSpPr>
        <p:grpSpPr>
          <a:xfrm>
            <a:off x="5779063" y="6335172"/>
            <a:ext cx="650318" cy="592512"/>
            <a:chOff x="5576267" y="10561531"/>
            <a:chExt cx="650318" cy="592512"/>
          </a:xfrm>
        </p:grpSpPr>
        <p:pic>
          <p:nvPicPr>
            <p:cNvPr id="166" name="Graphic 165" descr="Icon Placeholder">
              <a:extLst>
                <a:ext uri="{FF2B5EF4-FFF2-40B4-BE49-F238E27FC236}">
                  <a16:creationId xmlns:a16="http://schemas.microsoft.com/office/drawing/2014/main" id="{6387EF5A-8FDA-494F-8CAF-A60AA419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10561531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025" name="Graphic 1024" descr="Flask" title="Placeholder Icon">
              <a:extLst>
                <a:ext uri="{FF2B5EF4-FFF2-40B4-BE49-F238E27FC236}">
                  <a16:creationId xmlns:a16="http://schemas.microsoft.com/office/drawing/2014/main" id="{E5E3B15D-2648-414C-941F-C3677710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81628" y="10642119"/>
              <a:ext cx="426575" cy="426575"/>
            </a:xfrm>
            <a:prstGeom prst="rect">
              <a:avLst/>
            </a:prstGeom>
          </p:spPr>
        </p:pic>
      </p:grpSp>
      <p:grpSp>
        <p:nvGrpSpPr>
          <p:cNvPr id="1035" name="Group 1034" title="Section Title">
            <a:extLst>
              <a:ext uri="{FF2B5EF4-FFF2-40B4-BE49-F238E27FC236}">
                <a16:creationId xmlns:a16="http://schemas.microsoft.com/office/drawing/2014/main" id="{EB2C580B-236F-45CA-8920-1901BDEAF5B4}"/>
              </a:ext>
            </a:extLst>
          </p:cNvPr>
          <p:cNvGrpSpPr/>
          <p:nvPr/>
        </p:nvGrpSpPr>
        <p:grpSpPr>
          <a:xfrm>
            <a:off x="5586683" y="7547489"/>
            <a:ext cx="4221287" cy="1113120"/>
            <a:chOff x="5431608" y="10407788"/>
            <a:chExt cx="4221287" cy="111312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E55A04B-A7FC-4930-A1B2-3B8FBD8640B7}"/>
                </a:ext>
              </a:extLst>
            </p:cNvPr>
            <p:cNvSpPr/>
            <p:nvPr/>
          </p:nvSpPr>
          <p:spPr>
            <a:xfrm rot="16200000">
              <a:off x="7971543" y="9975081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D30972C-56EC-4588-B6E1-FCDC1B421F7D}"/>
                </a:ext>
              </a:extLst>
            </p:cNvPr>
            <p:cNvSpPr/>
            <p:nvPr/>
          </p:nvSpPr>
          <p:spPr>
            <a:xfrm rot="16200000">
              <a:off x="5384583" y="11293067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050D27-39E9-4351-B28E-1BCADF437609}"/>
                </a:ext>
              </a:extLst>
            </p:cNvPr>
            <p:cNvSpPr/>
            <p:nvPr/>
          </p:nvSpPr>
          <p:spPr>
            <a:xfrm>
              <a:off x="5558271" y="11272843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AAB78025-1E0E-4C11-83DD-689AD1797AC9}"/>
                </a:ext>
              </a:extLst>
            </p:cNvPr>
            <p:cNvSpPr/>
            <p:nvPr/>
          </p:nvSpPr>
          <p:spPr>
            <a:xfrm rot="16200000">
              <a:off x="7092252" y="8747144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371BFB5-B11A-4FD2-BE25-9FA6D714FD30}"/>
                </a:ext>
              </a:extLst>
            </p:cNvPr>
            <p:cNvSpPr txBox="1"/>
            <p:nvPr/>
          </p:nvSpPr>
          <p:spPr>
            <a:xfrm>
              <a:off x="6372940" y="10497786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algn="ctr"/>
              <a:r>
                <a:rPr lang="en-US" sz="2800" noProof="1">
                  <a:solidFill>
                    <a:schemeClr val="bg1"/>
                  </a:solidFill>
                  <a:latin typeface="+mj-lt"/>
                </a:rPr>
                <a:t>Datasets</a:t>
              </a:r>
            </a:p>
          </p:txBody>
        </p:sp>
      </p:grpSp>
      <p:grpSp>
        <p:nvGrpSpPr>
          <p:cNvPr id="135" name="Group 134" title="Section Title">
            <a:extLst>
              <a:ext uri="{FF2B5EF4-FFF2-40B4-BE49-F238E27FC236}">
                <a16:creationId xmlns:a16="http://schemas.microsoft.com/office/drawing/2014/main" id="{9D7FBC1D-8A09-4376-B79A-3F954EA87E72}"/>
              </a:ext>
            </a:extLst>
          </p:cNvPr>
          <p:cNvGrpSpPr/>
          <p:nvPr/>
        </p:nvGrpSpPr>
        <p:grpSpPr>
          <a:xfrm>
            <a:off x="2441988" y="9258724"/>
            <a:ext cx="4327947" cy="2714575"/>
            <a:chOff x="2449115" y="6393944"/>
            <a:chExt cx="4327947" cy="2714575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EC05C8F-8C00-4CF6-8D13-5A627CCE334B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Rectangle: Top Corners Rounded 136">
              <a:extLst>
                <a:ext uri="{FF2B5EF4-FFF2-40B4-BE49-F238E27FC236}">
                  <a16:creationId xmlns:a16="http://schemas.microsoft.com/office/drawing/2014/main" id="{FFA54DAF-4F5F-4F66-8696-448976692CF7}"/>
                </a:ext>
              </a:extLst>
            </p:cNvPr>
            <p:cNvSpPr/>
            <p:nvPr/>
          </p:nvSpPr>
          <p:spPr>
            <a:xfrm rot="5400000" flipH="1">
              <a:off x="4109759" y="473330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3D0725C-EBAB-4090-8EF6-191F5F533C98}"/>
                </a:ext>
              </a:extLst>
            </p:cNvPr>
            <p:cNvSpPr txBox="1"/>
            <p:nvPr/>
          </p:nvSpPr>
          <p:spPr>
            <a:xfrm flipH="1">
              <a:off x="2573735" y="6483675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pPr algn="ctr"/>
              <a:r>
                <a:rPr lang="en-US" sz="2800" noProof="1">
                  <a:solidFill>
                    <a:schemeClr val="bg1"/>
                  </a:solidFill>
                  <a:latin typeface="+mj-lt"/>
                </a:rPr>
                <a:t>Technology</a:t>
              </a:r>
            </a:p>
          </p:txBody>
        </p:sp>
      </p:grpSp>
      <p:grpSp>
        <p:nvGrpSpPr>
          <p:cNvPr id="140" name="Group 139" descr="Icon Device&#10;">
            <a:extLst>
              <a:ext uri="{FF2B5EF4-FFF2-40B4-BE49-F238E27FC236}">
                <a16:creationId xmlns:a16="http://schemas.microsoft.com/office/drawing/2014/main" id="{196BF23A-C0FC-4272-901B-3499E64A0362}"/>
              </a:ext>
            </a:extLst>
          </p:cNvPr>
          <p:cNvGrpSpPr/>
          <p:nvPr/>
        </p:nvGrpSpPr>
        <p:grpSpPr>
          <a:xfrm>
            <a:off x="5735354" y="7587646"/>
            <a:ext cx="650318" cy="592512"/>
            <a:chOff x="5576267" y="4387912"/>
            <a:chExt cx="650318" cy="592512"/>
          </a:xfrm>
        </p:grpSpPr>
        <p:pic>
          <p:nvPicPr>
            <p:cNvPr id="141" name="Graphic 140" descr="Icon Placeholder">
              <a:extLst>
                <a:ext uri="{FF2B5EF4-FFF2-40B4-BE49-F238E27FC236}">
                  <a16:creationId xmlns:a16="http://schemas.microsoft.com/office/drawing/2014/main" id="{924B9A8C-993C-4140-B93B-0FE40AA68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4387912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42" name="Graphic 141" descr="Books" title="Placeholder Icon">
              <a:extLst>
                <a:ext uri="{FF2B5EF4-FFF2-40B4-BE49-F238E27FC236}">
                  <a16:creationId xmlns:a16="http://schemas.microsoft.com/office/drawing/2014/main" id="{ECB1840A-9B06-4AB7-9947-82366EFC9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7529" y="4490271"/>
              <a:ext cx="387795" cy="387795"/>
            </a:xfrm>
            <a:prstGeom prst="rect">
              <a:avLst/>
            </a:prstGeom>
          </p:spPr>
        </p:pic>
      </p:grpSp>
      <p:grpSp>
        <p:nvGrpSpPr>
          <p:cNvPr id="144" name="Group 143" descr="Icon Device&#10;">
            <a:extLst>
              <a:ext uri="{FF2B5EF4-FFF2-40B4-BE49-F238E27FC236}">
                <a16:creationId xmlns:a16="http://schemas.microsoft.com/office/drawing/2014/main" id="{B3FF3587-66D0-4DD7-BEED-EA140A1F85DA}"/>
              </a:ext>
            </a:extLst>
          </p:cNvPr>
          <p:cNvGrpSpPr/>
          <p:nvPr/>
        </p:nvGrpSpPr>
        <p:grpSpPr>
          <a:xfrm>
            <a:off x="5830293" y="9423654"/>
            <a:ext cx="650318" cy="592512"/>
            <a:chOff x="5976846" y="8200917"/>
            <a:chExt cx="650318" cy="592512"/>
          </a:xfrm>
        </p:grpSpPr>
        <p:pic>
          <p:nvPicPr>
            <p:cNvPr id="145" name="Graphic 144" descr="Icon Placeholder">
              <a:extLst>
                <a:ext uri="{FF2B5EF4-FFF2-40B4-BE49-F238E27FC236}">
                  <a16:creationId xmlns:a16="http://schemas.microsoft.com/office/drawing/2014/main" id="{E6E30641-8FE6-412F-8962-BA952CC6D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976846" y="8200917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46" name="Graphic 145" descr="Planet" title="Placeholder Icon">
              <a:extLst>
                <a:ext uri="{FF2B5EF4-FFF2-40B4-BE49-F238E27FC236}">
                  <a16:creationId xmlns:a16="http://schemas.microsoft.com/office/drawing/2014/main" id="{2AA671C7-4B0E-43B3-B212-80786BDC7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96561" y="8299898"/>
              <a:ext cx="426575" cy="426575"/>
            </a:xfrm>
            <a:prstGeom prst="rect">
              <a:avLst/>
            </a:prstGeom>
          </p:spPr>
        </p:pic>
      </p:grp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BD6F3EB-24B8-4158-A4E4-5E3A27A97A42}"/>
              </a:ext>
            </a:extLst>
          </p:cNvPr>
          <p:cNvSpPr/>
          <p:nvPr/>
        </p:nvSpPr>
        <p:spPr>
          <a:xfrm>
            <a:off x="2887260" y="1304277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4855604-8CAE-481D-BCC8-77ECC2FB1379}"/>
              </a:ext>
            </a:extLst>
          </p:cNvPr>
          <p:cNvSpPr/>
          <p:nvPr/>
        </p:nvSpPr>
        <p:spPr>
          <a:xfrm>
            <a:off x="4009217" y="1296963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A6BC994C-7CD2-45DF-8195-6CAF6783766E}"/>
              </a:ext>
            </a:extLst>
          </p:cNvPr>
          <p:cNvSpPr/>
          <p:nvPr/>
        </p:nvSpPr>
        <p:spPr>
          <a:xfrm>
            <a:off x="4570621" y="1330148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2C57D46-6E9D-4518-90E0-DBE96BBD1FB9}"/>
              </a:ext>
            </a:extLst>
          </p:cNvPr>
          <p:cNvSpPr/>
          <p:nvPr/>
        </p:nvSpPr>
        <p:spPr>
          <a:xfrm>
            <a:off x="2319160" y="1320400"/>
            <a:ext cx="346364" cy="708471"/>
          </a:xfrm>
          <a:custGeom>
            <a:avLst/>
            <a:gdLst>
              <a:gd name="connsiteX0" fmla="*/ 209550 w 419100"/>
              <a:gd name="connsiteY0" fmla="*/ 171450 h 857250"/>
              <a:gd name="connsiteX1" fmla="*/ 272415 w 419100"/>
              <a:gd name="connsiteY1" fmla="*/ 179070 h 857250"/>
              <a:gd name="connsiteX2" fmla="*/ 352425 w 419100"/>
              <a:gd name="connsiteY2" fmla="*/ 220980 h 857250"/>
              <a:gd name="connsiteX3" fmla="*/ 363855 w 419100"/>
              <a:gd name="connsiteY3" fmla="*/ 241935 h 857250"/>
              <a:gd name="connsiteX4" fmla="*/ 417195 w 419100"/>
              <a:gd name="connsiteY4" fmla="*/ 468630 h 857250"/>
              <a:gd name="connsiteX5" fmla="*/ 419100 w 419100"/>
              <a:gd name="connsiteY5" fmla="*/ 478155 h 857250"/>
              <a:gd name="connsiteX6" fmla="*/ 381000 w 419100"/>
              <a:gd name="connsiteY6" fmla="*/ 516255 h 857250"/>
              <a:gd name="connsiteX7" fmla="*/ 344805 w 419100"/>
              <a:gd name="connsiteY7" fmla="*/ 487680 h 857250"/>
              <a:gd name="connsiteX8" fmla="*/ 304800 w 419100"/>
              <a:gd name="connsiteY8" fmla="*/ 321945 h 857250"/>
              <a:gd name="connsiteX9" fmla="*/ 304800 w 419100"/>
              <a:gd name="connsiteY9" fmla="*/ 857250 h 857250"/>
              <a:gd name="connsiteX10" fmla="*/ 228600 w 419100"/>
              <a:gd name="connsiteY10" fmla="*/ 857250 h 857250"/>
              <a:gd name="connsiteX11" fmla="*/ 228600 w 419100"/>
              <a:gd name="connsiteY11" fmla="*/ 713053 h 857250"/>
              <a:gd name="connsiteX12" fmla="*/ 190500 w 419100"/>
              <a:gd name="connsiteY12" fmla="*/ 713053 h 857250"/>
              <a:gd name="connsiteX13" fmla="*/ 190500 w 419100"/>
              <a:gd name="connsiteY13" fmla="*/ 857250 h 857250"/>
              <a:gd name="connsiteX14" fmla="*/ 114300 w 419100"/>
              <a:gd name="connsiteY14" fmla="*/ 857250 h 857250"/>
              <a:gd name="connsiteX15" fmla="*/ 114300 w 419100"/>
              <a:gd name="connsiteY15" fmla="*/ 323850 h 857250"/>
              <a:gd name="connsiteX16" fmla="*/ 74295 w 419100"/>
              <a:gd name="connsiteY16" fmla="*/ 489585 h 857250"/>
              <a:gd name="connsiteX17" fmla="*/ 38100 w 419100"/>
              <a:gd name="connsiteY17" fmla="*/ 518160 h 857250"/>
              <a:gd name="connsiteX18" fmla="*/ 0 w 419100"/>
              <a:gd name="connsiteY18" fmla="*/ 480060 h 857250"/>
              <a:gd name="connsiteX19" fmla="*/ 1905 w 419100"/>
              <a:gd name="connsiteY19" fmla="*/ 470535 h 857250"/>
              <a:gd name="connsiteX20" fmla="*/ 55245 w 419100"/>
              <a:gd name="connsiteY20" fmla="*/ 243840 h 857250"/>
              <a:gd name="connsiteX21" fmla="*/ 66675 w 419100"/>
              <a:gd name="connsiteY21" fmla="*/ 222885 h 857250"/>
              <a:gd name="connsiteX22" fmla="*/ 146685 w 419100"/>
              <a:gd name="connsiteY22" fmla="*/ 180975 h 857250"/>
              <a:gd name="connsiteX23" fmla="*/ 209550 w 419100"/>
              <a:gd name="connsiteY23" fmla="*/ 171450 h 857250"/>
              <a:gd name="connsiteX24" fmla="*/ 209550 w 419100"/>
              <a:gd name="connsiteY24" fmla="*/ 0 h 857250"/>
              <a:gd name="connsiteX25" fmla="*/ 285750 w 419100"/>
              <a:gd name="connsiteY25" fmla="*/ 76200 h 857250"/>
              <a:gd name="connsiteX26" fmla="*/ 209550 w 419100"/>
              <a:gd name="connsiteY26" fmla="*/ 152400 h 857250"/>
              <a:gd name="connsiteX27" fmla="*/ 133350 w 419100"/>
              <a:gd name="connsiteY27" fmla="*/ 76200 h 857250"/>
              <a:gd name="connsiteX28" fmla="*/ 209550 w 419100"/>
              <a:gd name="connsiteY28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9100" h="857250">
                <a:moveTo>
                  <a:pt x="209550" y="171450"/>
                </a:moveTo>
                <a:cubicBezTo>
                  <a:pt x="230505" y="171450"/>
                  <a:pt x="251460" y="175260"/>
                  <a:pt x="272415" y="179070"/>
                </a:cubicBezTo>
                <a:cubicBezTo>
                  <a:pt x="302895" y="188595"/>
                  <a:pt x="329565" y="201930"/>
                  <a:pt x="352425" y="220980"/>
                </a:cubicBezTo>
                <a:cubicBezTo>
                  <a:pt x="358140" y="226695"/>
                  <a:pt x="361950" y="234315"/>
                  <a:pt x="363855" y="241935"/>
                </a:cubicBezTo>
                <a:lnTo>
                  <a:pt x="417195" y="468630"/>
                </a:lnTo>
                <a:cubicBezTo>
                  <a:pt x="417195" y="470535"/>
                  <a:pt x="419100" y="474345"/>
                  <a:pt x="419100" y="478155"/>
                </a:cubicBezTo>
                <a:cubicBezTo>
                  <a:pt x="419100" y="499110"/>
                  <a:pt x="401955" y="516255"/>
                  <a:pt x="381000" y="516255"/>
                </a:cubicBezTo>
                <a:cubicBezTo>
                  <a:pt x="363855" y="516255"/>
                  <a:pt x="348615" y="502920"/>
                  <a:pt x="344805" y="487680"/>
                </a:cubicBezTo>
                <a:lnTo>
                  <a:pt x="304800" y="321945"/>
                </a:lnTo>
                <a:lnTo>
                  <a:pt x="304800" y="857250"/>
                </a:lnTo>
                <a:lnTo>
                  <a:pt x="228600" y="857250"/>
                </a:lnTo>
                <a:lnTo>
                  <a:pt x="228600" y="713053"/>
                </a:lnTo>
                <a:lnTo>
                  <a:pt x="190500" y="713053"/>
                </a:lnTo>
                <a:lnTo>
                  <a:pt x="190500" y="857250"/>
                </a:lnTo>
                <a:lnTo>
                  <a:pt x="114300" y="857250"/>
                </a:lnTo>
                <a:lnTo>
                  <a:pt x="114300" y="323850"/>
                </a:lnTo>
                <a:lnTo>
                  <a:pt x="74295" y="489585"/>
                </a:lnTo>
                <a:cubicBezTo>
                  <a:pt x="70485" y="504825"/>
                  <a:pt x="55245" y="518160"/>
                  <a:pt x="38100" y="518160"/>
                </a:cubicBezTo>
                <a:cubicBezTo>
                  <a:pt x="17145" y="518160"/>
                  <a:pt x="0" y="501015"/>
                  <a:pt x="0" y="480060"/>
                </a:cubicBezTo>
                <a:cubicBezTo>
                  <a:pt x="0" y="476250"/>
                  <a:pt x="1905" y="472440"/>
                  <a:pt x="1905" y="470535"/>
                </a:cubicBezTo>
                <a:lnTo>
                  <a:pt x="55245" y="243840"/>
                </a:lnTo>
                <a:cubicBezTo>
                  <a:pt x="57150" y="236220"/>
                  <a:pt x="60960" y="228600"/>
                  <a:pt x="66675" y="222885"/>
                </a:cubicBezTo>
                <a:cubicBezTo>
                  <a:pt x="89535" y="203835"/>
                  <a:pt x="116205" y="188595"/>
                  <a:pt x="146685" y="180975"/>
                </a:cubicBezTo>
                <a:cubicBezTo>
                  <a:pt x="167640" y="175260"/>
                  <a:pt x="188595" y="171450"/>
                  <a:pt x="209550" y="171450"/>
                </a:cubicBezTo>
                <a:close/>
                <a:moveTo>
                  <a:pt x="209550" y="0"/>
                </a:moveTo>
                <a:cubicBezTo>
                  <a:pt x="251634" y="0"/>
                  <a:pt x="285750" y="34116"/>
                  <a:pt x="285750" y="76200"/>
                </a:cubicBezTo>
                <a:cubicBezTo>
                  <a:pt x="285750" y="118284"/>
                  <a:pt x="251634" y="152400"/>
                  <a:pt x="209550" y="152400"/>
                </a:cubicBezTo>
                <a:cubicBezTo>
                  <a:pt x="167466" y="152400"/>
                  <a:pt x="133350" y="118284"/>
                  <a:pt x="133350" y="76200"/>
                </a:cubicBezTo>
                <a:cubicBezTo>
                  <a:pt x="133350" y="34116"/>
                  <a:pt x="167466" y="0"/>
                  <a:pt x="2095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2" name="Chart 151" descr="Donut Graph">
            <a:extLst>
              <a:ext uri="{FF2B5EF4-FFF2-40B4-BE49-F238E27FC236}">
                <a16:creationId xmlns:a16="http://schemas.microsoft.com/office/drawing/2014/main" id="{770BED73-E2EA-40E2-94CE-938DEC29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495281"/>
              </p:ext>
            </p:extLst>
          </p:nvPr>
        </p:nvGraphicFramePr>
        <p:xfrm>
          <a:off x="9078590" y="5704622"/>
          <a:ext cx="1706796" cy="1755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60" name="TextBox 159">
            <a:extLst>
              <a:ext uri="{FF2B5EF4-FFF2-40B4-BE49-F238E27FC236}">
                <a16:creationId xmlns:a16="http://schemas.microsoft.com/office/drawing/2014/main" id="{C0F032FF-E486-4E37-968D-76CE1950A34C}"/>
              </a:ext>
            </a:extLst>
          </p:cNvPr>
          <p:cNvSpPr txBox="1"/>
          <p:nvPr/>
        </p:nvSpPr>
        <p:spPr>
          <a:xfrm>
            <a:off x="7526291" y="7277576"/>
            <a:ext cx="13015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noProof="1"/>
              <a:t>Physical Bullying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80CC2C-B8FD-4417-9B77-0A68F184EEC3}"/>
              </a:ext>
            </a:extLst>
          </p:cNvPr>
          <p:cNvSpPr txBox="1"/>
          <p:nvPr/>
        </p:nvSpPr>
        <p:spPr>
          <a:xfrm>
            <a:off x="9640855" y="6395431"/>
            <a:ext cx="88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84%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B4C5B46-302E-41E9-9B1E-CAF762C16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52821"/>
              </p:ext>
            </p:extLst>
          </p:nvPr>
        </p:nvGraphicFramePr>
        <p:xfrm>
          <a:off x="157070" y="10318796"/>
          <a:ext cx="5340020" cy="2643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9372C9C4-C3C3-4409-98D7-9C48A5E68C8D}"/>
              </a:ext>
            </a:extLst>
          </p:cNvPr>
          <p:cNvSpPr txBox="1"/>
          <p:nvPr/>
        </p:nvSpPr>
        <p:spPr>
          <a:xfrm>
            <a:off x="6819738" y="8666665"/>
            <a:ext cx="5192942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Student – </a:t>
            </a:r>
            <a:r>
              <a:rPr lang="en-US" dirty="0"/>
              <a:t>This dataset contains information regarding student’s name, behavior, performance and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Social_media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–  </a:t>
            </a:r>
            <a:r>
              <a:rPr lang="en-US" dirty="0"/>
              <a:t>an initial manual search of common slurs and terms used pertaining to abusive and negative words towards a certain account.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Family_Behavior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–  </a:t>
            </a:r>
            <a:r>
              <a:rPr lang="en-US" dirty="0"/>
              <a:t>This dataset including behavior of family members, occupation, income, hobbies and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Ins_Env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– This dataset contains information regarding the student’s complaint and data regarding suspicious activity occurrence in institute </a:t>
            </a:r>
          </a:p>
          <a:p>
            <a:r>
              <a:rPr lang="en-US" dirty="0">
                <a:solidFill>
                  <a:srgbClr val="0070C0"/>
                </a:solidFill>
              </a:rPr>
              <a:t>Bully</a:t>
            </a:r>
            <a:r>
              <a:rPr lang="en-US" dirty="0"/>
              <a:t> - This dataset includes all the list name of students who are suspected that are to be either a victim, the bully and accomplices, also include types of bully done.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7C1D24-290A-4926-85BE-8F3EE1F5BD5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09493" y="12951216"/>
            <a:ext cx="5495191" cy="30910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063A721-CE90-49BE-AB6C-804D65691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889749"/>
              </p:ext>
            </p:extLst>
          </p:nvPr>
        </p:nvGraphicFramePr>
        <p:xfrm>
          <a:off x="1415408" y="10875613"/>
          <a:ext cx="7663182" cy="472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CE3DFB9-5413-46D3-87AB-03C2CC1F06E5}"/>
              </a:ext>
            </a:extLst>
          </p:cNvPr>
          <p:cNvSpPr txBox="1"/>
          <p:nvPr/>
        </p:nvSpPr>
        <p:spPr>
          <a:xfrm>
            <a:off x="1715624" y="13802730"/>
            <a:ext cx="2521839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chemeClr val="bg1"/>
                </a:solidFill>
              </a:rPr>
              <a:t>Mock Up Dashboard</a:t>
            </a:r>
          </a:p>
        </p:txBody>
      </p:sp>
    </p:spTree>
    <p:extLst>
      <p:ext uri="{BB962C8B-B14F-4D97-AF65-F5344CB8AC3E}">
        <p14:creationId xmlns:p14="http://schemas.microsoft.com/office/powerpoint/2010/main" val="29646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nnon Smith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F679DF-2C39-4631-8027-4294492C1725}" vid="{F9C39169-F391-4B73-9304-F92BE77C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52E3BC-8108-4473-AF33-C93DA317E3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0</TotalTime>
  <Words>256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Comic Sans MS</vt:lpstr>
      <vt:lpstr>Office Theme</vt:lpstr>
      <vt:lpstr>Education Infographic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2020-06-26T01:05:44Z</dcterms:created>
  <dcterms:modified xsi:type="dcterms:W3CDTF">2020-06-26T12:23:57Z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