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3" r:id="rId6"/>
    <p:sldId id="268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0C06-372C-44A7-9B93-E08DC3E4AB38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969D-B9E6-4492-AEB7-70B7E875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7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0C06-372C-44A7-9B93-E08DC3E4AB38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969D-B9E6-4492-AEB7-70B7E875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2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0C06-372C-44A7-9B93-E08DC3E4AB38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969D-B9E6-4492-AEB7-70B7E875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9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0C06-372C-44A7-9B93-E08DC3E4AB38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969D-B9E6-4492-AEB7-70B7E875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0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0C06-372C-44A7-9B93-E08DC3E4AB38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969D-B9E6-4492-AEB7-70B7E875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1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0C06-372C-44A7-9B93-E08DC3E4AB38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969D-B9E6-4492-AEB7-70B7E875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8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0C06-372C-44A7-9B93-E08DC3E4AB38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969D-B9E6-4492-AEB7-70B7E875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7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0C06-372C-44A7-9B93-E08DC3E4AB38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969D-B9E6-4492-AEB7-70B7E875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4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0C06-372C-44A7-9B93-E08DC3E4AB38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969D-B9E6-4492-AEB7-70B7E875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6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0C06-372C-44A7-9B93-E08DC3E4AB38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969D-B9E6-4492-AEB7-70B7E875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4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0C06-372C-44A7-9B93-E08DC3E4AB38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969D-B9E6-4492-AEB7-70B7E875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2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A0C06-372C-44A7-9B93-E08DC3E4AB38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C969D-B9E6-4492-AEB7-70B7E875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9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rstudio-pubs-static.s3.amazonaws.com/15835_435e9fc505054c7db524e86a6cb51e4a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c-r.github.io/data_wrangling/codebook" TargetMode="External"/><Relationship Id="rId2" Type="http://schemas.openxmlformats.org/officeDocument/2006/relationships/hyperlink" Target="https://coding2share.github.io/ReproducibilityToolkit/Mod4Document.html#codeboo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0270" y="2799470"/>
            <a:ext cx="9144000" cy="935575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CODEBOOK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35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133" y="407963"/>
            <a:ext cx="10515600" cy="917600"/>
          </a:xfrm>
        </p:spPr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Learning Objectives: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78878" y="1713084"/>
            <a:ext cx="10515600" cy="4351338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a codebook and why create one.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Tools available to create a codebook.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Creating the codebook using standard R API  functionality.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Manually create a custom codebook.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7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68" y="396755"/>
            <a:ext cx="11044311" cy="109124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What is a codebook and why create one?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937" y="1628676"/>
            <a:ext cx="10669172" cy="28990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codebook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is a technical description of the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that was collected for a particular purpose. 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describes how the data are arranged in the computer file or files, what the various numbers and letters mean, and any special instructions on how to use the data properly.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30951" y="5998512"/>
            <a:ext cx="10354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rstudio-pubs-static.s3.amazonaws.com/15835_435e9fc505054c7db524e86a6cb51e4a.html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0951" y="5598402"/>
            <a:ext cx="66656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CodeBook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for Course Project of Programming with R</a:t>
            </a:r>
          </a:p>
        </p:txBody>
      </p:sp>
      <p:sp>
        <p:nvSpPr>
          <p:cNvPr id="7" name="Rectangle 6"/>
          <p:cNvSpPr/>
          <p:nvPr/>
        </p:nvSpPr>
        <p:spPr>
          <a:xfrm>
            <a:off x="679936" y="4140664"/>
            <a:ext cx="108567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codebook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includes metadata for understanding and using a data set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71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68" y="396755"/>
            <a:ext cx="11044311" cy="109124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What is a codebook and why create one?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937" y="1628675"/>
            <a:ext cx="10669172" cy="43444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Why it is important?</a:t>
            </a:r>
          </a:p>
          <a:p>
            <a:pPr lvl="1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An important document for research or data analysis.</a:t>
            </a:r>
          </a:p>
          <a:p>
            <a:pPr lvl="1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Provides data on variables coding and database generation.</a:t>
            </a:r>
          </a:p>
          <a:p>
            <a:pPr lvl="1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 details of the data and where it was sourced.</a:t>
            </a:r>
          </a:p>
          <a:p>
            <a:pPr lvl="1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 a reference for the research or analysis many years later.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See: Data Documentation </a:t>
            </a:r>
            <a:r>
              <a:rPr lang="en-US" dirty="0" smtClean="0">
                <a:sym typeface="Wingdings" panose="05000000000000000000" pitchFamily="2" charset="2"/>
                <a:hlinkClick r:id="rId2"/>
              </a:rPr>
              <a:t>https</a:t>
            </a:r>
            <a:r>
              <a:rPr lang="en-US" dirty="0">
                <a:sym typeface="Wingdings" panose="05000000000000000000" pitchFamily="2" charset="2"/>
                <a:hlinkClick r:id="rId2"/>
              </a:rPr>
              <a:t>://</a:t>
            </a:r>
            <a:r>
              <a:rPr lang="en-US" dirty="0" smtClean="0">
                <a:sym typeface="Wingdings" panose="05000000000000000000" pitchFamily="2" charset="2"/>
                <a:hlinkClick r:id="rId2"/>
              </a:rPr>
              <a:t>coding2share.github.io/ReproducibilityToolkit/Mod4Document.html#codebook</a:t>
            </a:r>
            <a:endParaRPr lang="en-US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234379" y="5929106"/>
            <a:ext cx="495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uc-r.github.io/data_wrangling/codebook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98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43707" y="87962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2 (a) Creating the codebook using standard R API  functionality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55319" y="1822645"/>
            <a:ext cx="4802945" cy="1466215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Accessing supplied datasets within R Studio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Using the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memisc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codebook function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Using the summary function</a:t>
            </a:r>
          </a:p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096000" y="1477184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In R Studio, try this: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0827" y="3545184"/>
            <a:ext cx="459193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List the datasets available in R, type: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 data ()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01507" y="2468976"/>
            <a:ext cx="558721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x &lt;-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data.set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(Orange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cast the data to R dataset</a:t>
            </a:r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typeof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[1] "list"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x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Tree  age circumference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1     1  118            30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2     1  484            58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3     1  664            87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4     1 1004           115</a:t>
            </a:r>
          </a:p>
          <a:p>
            <a:pPr marL="342900" indent="-342900">
              <a:buAutoNum type="arabicPlain" startAt="5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1231         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120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 codebook (x)   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#call the codebook function</a:t>
            </a:r>
          </a:p>
          <a:p>
            <a:endParaRPr lang="en-US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 summary (x)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01507" y="1909421"/>
            <a:ext cx="31373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install.packages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memisc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 library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memisc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46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7916" y="586351"/>
            <a:ext cx="10515600" cy="116870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(b)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 automatically generate a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codebook - Using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dataMaid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Package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27470" y="2277380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install.packages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dataMaid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library(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dataMaid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data(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mtcars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makeCodebook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mtcars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197" y="1913528"/>
            <a:ext cx="3596609" cy="44282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132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(c)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Manually create a custom codebook.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1391"/>
            <a:ext cx="10515600" cy="177570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Using the </a:t>
            </a:r>
            <a:r>
              <a:rPr lang="en-US" b="1" dirty="0" smtClean="0"/>
              <a:t>class</a:t>
            </a:r>
            <a:r>
              <a:rPr lang="en-US" dirty="0" smtClean="0"/>
              <a:t> function to determine the data type.</a:t>
            </a:r>
          </a:p>
          <a:p>
            <a:r>
              <a:rPr lang="en-US" dirty="0" smtClean="0"/>
              <a:t>Using the </a:t>
            </a:r>
            <a:r>
              <a:rPr lang="en-US" b="1" dirty="0" smtClean="0"/>
              <a:t>sapply</a:t>
            </a:r>
            <a:r>
              <a:rPr lang="en-US" dirty="0" smtClean="0"/>
              <a:t> function to extract more details.</a:t>
            </a:r>
          </a:p>
          <a:p>
            <a:r>
              <a:rPr lang="en-US" dirty="0" smtClean="0"/>
              <a:t>Using the Orange dataset supplied with R studio.</a:t>
            </a:r>
          </a:p>
          <a:p>
            <a:r>
              <a:rPr lang="en-US" dirty="0" smtClean="0"/>
              <a:t>Try the following: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1914" y="3151162"/>
            <a:ext cx="79951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x &lt;-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data.set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(Orange)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class (Orange)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[1]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nfnGroupedData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nfGroupedData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 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groupedData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   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data.frame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</p:txBody>
      </p:sp>
      <p:sp>
        <p:nvSpPr>
          <p:cNvPr id="7" name="Rectangle 6"/>
          <p:cNvSpPr/>
          <p:nvPr/>
        </p:nvSpPr>
        <p:spPr>
          <a:xfrm>
            <a:off x="951914" y="4074492"/>
            <a:ext cx="703853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sapply(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Orange,class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$Tree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[1] "ordered" "factor"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$age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[1] "numeric"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$circumference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[1] "numeric"</a:t>
            </a:r>
          </a:p>
        </p:txBody>
      </p:sp>
    </p:spTree>
    <p:extLst>
      <p:ext uri="{BB962C8B-B14F-4D97-AF65-F5344CB8AC3E}">
        <p14:creationId xmlns:p14="http://schemas.microsoft.com/office/powerpoint/2010/main" val="2046262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5571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sapply ()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679" y="1299992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sapply 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Orange, min)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Tree           age circumference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1           118            30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sapply 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Orange, max)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Tree           age circumference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5          1582           214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sapply 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Orange, range)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Tree  age circumference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[1,]    1  118            30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[2,]    5 1582           214</a:t>
            </a:r>
          </a:p>
        </p:txBody>
      </p:sp>
      <p:sp>
        <p:nvSpPr>
          <p:cNvPr id="5" name="Rectangle 4"/>
          <p:cNvSpPr/>
          <p:nvPr/>
        </p:nvSpPr>
        <p:spPr>
          <a:xfrm>
            <a:off x="5716758" y="1299992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 summary (Orange)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Tree       age         circumference 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3:7   Min.   : 118.0   Min.   : 30.0 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1:7   1st Qu.: 484.0   1st Qu.: 65.5 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5:7   Median :1004.0   Median :115.0 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2:7   Mean   : 922.1   Mean   :115.9 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4:7   3rd Qu.:1372.0   3rd Qu.:161.5 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Max.   :1582.0   Max.   :214.0 </a:t>
            </a:r>
          </a:p>
        </p:txBody>
      </p:sp>
    </p:spTree>
    <p:extLst>
      <p:ext uri="{BB962C8B-B14F-4D97-AF65-F5344CB8AC3E}">
        <p14:creationId xmlns:p14="http://schemas.microsoft.com/office/powerpoint/2010/main" val="1538338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Create your codebook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Now based on what you have learnt in this tutorial.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Choose any dataset available in R Studio and create a codebook using the 3 methods presented in this tutorial.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Briefly, explain what is presented.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Submit on Spectrum before you leave the tutorial session.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614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584</Words>
  <Application>Microsoft Office PowerPoint</Application>
  <PresentationFormat>Widescreen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Wingdings</vt:lpstr>
      <vt:lpstr>Office Theme</vt:lpstr>
      <vt:lpstr>CODEBOOK</vt:lpstr>
      <vt:lpstr>Learning Objectives:</vt:lpstr>
      <vt:lpstr>1. What is a codebook and why create one?</vt:lpstr>
      <vt:lpstr>1. What is a codebook and why create one?</vt:lpstr>
      <vt:lpstr>2 (a) Creating the codebook using standard R API  functionality</vt:lpstr>
      <vt:lpstr> 2 (b)  Code to automatically generate a codebook - Using dataMaid Package </vt:lpstr>
      <vt:lpstr>2 (c) Manually create a custom codebook. </vt:lpstr>
      <vt:lpstr>sapply ()</vt:lpstr>
      <vt:lpstr> Create your codebook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CODEBOOK</dc:title>
  <dc:creator>Salimah</dc:creator>
  <cp:lastModifiedBy>Salimah</cp:lastModifiedBy>
  <cp:revision>57</cp:revision>
  <dcterms:created xsi:type="dcterms:W3CDTF">2017-04-06T10:40:19Z</dcterms:created>
  <dcterms:modified xsi:type="dcterms:W3CDTF">2019-03-26T02:03:15Z</dcterms:modified>
</cp:coreProperties>
</file>