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CB663-50A7-4697-A007-7B390C793700}" v="4" dt="2020-06-03T16:49:3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2 Frila" userId="d8dd592661efd7f8" providerId="LiveId" clId="{F00CB663-50A7-4697-A007-7B390C793700}"/>
    <pc:docChg chg="addSld delSld modSld">
      <pc:chgData name="Fri2 Frila" userId="d8dd592661efd7f8" providerId="LiveId" clId="{F00CB663-50A7-4697-A007-7B390C793700}" dt="2020-06-04T05:07:46.069" v="3" actId="1076"/>
      <pc:docMkLst>
        <pc:docMk/>
      </pc:docMkLst>
      <pc:sldChg chg="modSp">
        <pc:chgData name="Fri2 Frila" userId="d8dd592661efd7f8" providerId="LiveId" clId="{F00CB663-50A7-4697-A007-7B390C793700}" dt="2020-06-03T16:49:34.295" v="2"/>
        <pc:sldMkLst>
          <pc:docMk/>
          <pc:sldMk cId="2572809499" sldId="261"/>
        </pc:sldMkLst>
        <pc:spChg chg="mod">
          <ac:chgData name="Fri2 Frila" userId="d8dd592661efd7f8" providerId="LiveId" clId="{F00CB663-50A7-4697-A007-7B390C793700}" dt="2020-06-03T16:49:34.295" v="2"/>
          <ac:spMkLst>
            <pc:docMk/>
            <pc:sldMk cId="2572809499" sldId="261"/>
            <ac:spMk id="3" creationId="{00000000-0000-0000-0000-000000000000}"/>
          </ac:spMkLst>
        </pc:spChg>
      </pc:sldChg>
      <pc:sldChg chg="modSp">
        <pc:chgData name="Fri2 Frila" userId="d8dd592661efd7f8" providerId="LiveId" clId="{F00CB663-50A7-4697-A007-7B390C793700}" dt="2020-06-04T05:07:46.069" v="3" actId="1076"/>
        <pc:sldMkLst>
          <pc:docMk/>
          <pc:sldMk cId="3789206118" sldId="265"/>
        </pc:sldMkLst>
        <pc:picChg chg="mod">
          <ac:chgData name="Fri2 Frila" userId="d8dd592661efd7f8" providerId="LiveId" clId="{F00CB663-50A7-4697-A007-7B390C793700}" dt="2020-06-04T05:07:46.069" v="3" actId="1076"/>
          <ac:picMkLst>
            <pc:docMk/>
            <pc:sldMk cId="3789206118" sldId="265"/>
            <ac:picMk id="4" creationId="{00000000-0000-0000-0000-000000000000}"/>
          </ac:picMkLst>
        </pc:picChg>
      </pc:sldChg>
      <pc:sldChg chg="add del">
        <pc:chgData name="Fri2 Frila" userId="d8dd592661efd7f8" providerId="LiveId" clId="{F00CB663-50A7-4697-A007-7B390C793700}" dt="2020-06-03T16:45:11.649" v="1"/>
        <pc:sldMkLst>
          <pc:docMk/>
          <pc:sldMk cId="342257968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006B-381E-432F-B9EE-68E677213A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F96B-8AB9-4A1B-A934-D156E313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studio.com/products/shiny/shiny-user-showcas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articles/shinyap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2315496"/>
            <a:ext cx="9144000" cy="11059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Developing Data Product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15" y="3058446"/>
            <a:ext cx="4143886" cy="26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7" y="1517360"/>
            <a:ext cx="10398366" cy="45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6569"/>
          </a:xfrm>
        </p:spPr>
        <p:txBody>
          <a:bodyPr/>
          <a:lstStyle/>
          <a:p>
            <a:r>
              <a:rPr lang="en-US" dirty="0"/>
              <a:t>Add elements to your app as arguments to </a:t>
            </a:r>
            <a:r>
              <a:rPr lang="en-US" dirty="0" err="1"/>
              <a:t>mainPage</a:t>
            </a:r>
            <a:r>
              <a:rPr lang="en-US" dirty="0"/>
              <a:t>(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3" y="2802194"/>
            <a:ext cx="8067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88" y="1378205"/>
            <a:ext cx="9426224" cy="51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pPr algn="ctr"/>
            <a:r>
              <a:rPr lang="en-US" b="1" dirty="0"/>
              <a:t>Create an Input with an Input()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560"/>
            <a:ext cx="10877614" cy="47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9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9" y="1879651"/>
            <a:ext cx="9432814" cy="35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40" y="1380202"/>
            <a:ext cx="8788038" cy="4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469"/>
          </a:xfrm>
        </p:spPr>
        <p:txBody>
          <a:bodyPr/>
          <a:lstStyle/>
          <a:p>
            <a:pPr algn="ctr"/>
            <a:r>
              <a:rPr lang="en-US" b="1" dirty="0"/>
              <a:t>Output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0996"/>
            <a:ext cx="10117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display output, add it to </a:t>
            </a:r>
            <a:r>
              <a:rPr lang="en-US" sz="2800" dirty="0" err="1"/>
              <a:t>fluidPage</a:t>
            </a:r>
            <a:r>
              <a:rPr lang="en-US" sz="2800" dirty="0"/>
              <a:t>() with an *Output()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31" y="2641497"/>
            <a:ext cx="8873642" cy="35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3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pPr algn="ctr"/>
            <a:r>
              <a:rPr lang="en-US" b="1" dirty="0"/>
              <a:t>Server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3 rules </a:t>
            </a:r>
            <a:r>
              <a:rPr lang="en-US" dirty="0"/>
              <a:t>to write the server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Save objects to display to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output$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Build objects to display with </a:t>
            </a:r>
            <a:r>
              <a:rPr lang="en-US" sz="2800" dirty="0">
                <a:solidFill>
                  <a:srgbClr val="7030A0"/>
                </a:solidFill>
              </a:rPr>
              <a:t>render*()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Access input values with </a:t>
            </a:r>
            <a:r>
              <a:rPr lang="en-US" sz="2800" dirty="0">
                <a:solidFill>
                  <a:srgbClr val="00B050"/>
                </a:solidFill>
              </a:rPr>
              <a:t>input$</a:t>
            </a:r>
          </a:p>
          <a:p>
            <a:r>
              <a:rPr lang="en-US" dirty="0"/>
              <a:t>Reactivity automatically occurs whenever you use an 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value to </a:t>
            </a:r>
            <a:r>
              <a:rPr lang="en-US" dirty="0">
                <a:solidFill>
                  <a:srgbClr val="7030A0"/>
                </a:solidFill>
              </a:rPr>
              <a:t>render</a:t>
            </a:r>
            <a:r>
              <a:rPr lang="en-US" dirty="0"/>
              <a:t> 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4748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pPr algn="ctr"/>
            <a:r>
              <a:rPr lang="en-US" b="1" dirty="0"/>
              <a:t>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161"/>
            <a:ext cx="10515600" cy="593110"/>
          </a:xfrm>
        </p:spPr>
        <p:txBody>
          <a:bodyPr/>
          <a:lstStyle/>
          <a:p>
            <a:r>
              <a:rPr lang="en-US" dirty="0"/>
              <a:t>Save objects to display to </a:t>
            </a:r>
            <a:r>
              <a:rPr lang="en-US" dirty="0">
                <a:solidFill>
                  <a:srgbClr val="0070C0"/>
                </a:solidFill>
              </a:rPr>
              <a:t>output$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09" y="2227007"/>
            <a:ext cx="8334925" cy="44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972"/>
          </a:xfrm>
        </p:spPr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Server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objects to display with </a:t>
            </a:r>
            <a:r>
              <a:rPr lang="en-US" dirty="0">
                <a:solidFill>
                  <a:srgbClr val="7030A0"/>
                </a:solidFill>
              </a:rPr>
              <a:t>render*()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66" y="2670316"/>
            <a:ext cx="7772554" cy="29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is 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algn="just"/>
            <a:r>
              <a:rPr lang="en-US" b="1" dirty="0"/>
              <a:t>Shiny</a:t>
            </a:r>
            <a:r>
              <a:rPr lang="en-US" dirty="0"/>
              <a:t> is an open source R package that provides an elegant and powerful web framework for building </a:t>
            </a:r>
            <a:r>
              <a:rPr lang="en-US" b="1" dirty="0"/>
              <a:t>web applications </a:t>
            </a:r>
            <a:r>
              <a:rPr lang="en-US" dirty="0"/>
              <a:t>using R. </a:t>
            </a:r>
          </a:p>
          <a:p>
            <a:pPr algn="just"/>
            <a:r>
              <a:rPr lang="en-US" dirty="0"/>
              <a:t>You can host standalone apps on a </a:t>
            </a:r>
            <a:r>
              <a:rPr lang="en-US" b="1" dirty="0"/>
              <a:t>webpage </a:t>
            </a:r>
            <a:r>
              <a:rPr lang="en-US" dirty="0"/>
              <a:t>or embed them in R </a:t>
            </a:r>
            <a:r>
              <a:rPr lang="en-US" b="1" dirty="0"/>
              <a:t>Markdown</a:t>
            </a:r>
            <a:r>
              <a:rPr lang="en-US" dirty="0"/>
              <a:t> documents or </a:t>
            </a:r>
            <a:r>
              <a:rPr lang="en-US" b="1" dirty="0"/>
              <a:t>build dashboards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You can also extend your Shiny apps with CSS themes, </a:t>
            </a:r>
            <a:r>
              <a:rPr lang="en-US" dirty="0" err="1"/>
              <a:t>htmlwidgets</a:t>
            </a:r>
            <a:r>
              <a:rPr lang="en-US" dirty="0"/>
              <a:t>, and JavaScript actions.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15" y="3687098"/>
            <a:ext cx="4281970" cy="2662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0778" y="5018536"/>
            <a:ext cx="2692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https://shiny.rstudio.com/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75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en-US" b="1" dirty="0"/>
              <a:t>Render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888078"/>
          </a:xfrm>
        </p:spPr>
        <p:txBody>
          <a:bodyPr/>
          <a:lstStyle/>
          <a:p>
            <a:r>
              <a:rPr lang="en-US" dirty="0"/>
              <a:t>Use the render*() function that creates the type of output you wish to make.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74" y="2083108"/>
            <a:ext cx="7240781" cy="45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9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Server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091"/>
          </a:xfrm>
        </p:spPr>
        <p:txBody>
          <a:bodyPr>
            <a:normAutofit/>
          </a:bodyPr>
          <a:lstStyle/>
          <a:p>
            <a:r>
              <a:rPr lang="en-US" dirty="0"/>
              <a:t>Build objects to display with render*()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4" y="2698955"/>
            <a:ext cx="8199187" cy="31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5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Server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5846"/>
          </a:xfrm>
        </p:spPr>
        <p:txBody>
          <a:bodyPr/>
          <a:lstStyle/>
          <a:p>
            <a:r>
              <a:rPr lang="en-US" dirty="0"/>
              <a:t>Access input values with </a:t>
            </a:r>
            <a:r>
              <a:rPr lang="en-US" dirty="0">
                <a:solidFill>
                  <a:srgbClr val="00B050"/>
                </a:solidFill>
              </a:rPr>
              <a:t>input$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82" y="2374490"/>
            <a:ext cx="7988454" cy="41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94" y="1412465"/>
            <a:ext cx="9471781" cy="48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pPr algn="ctr"/>
            <a:r>
              <a:rPr lang="en-US" b="1" dirty="0"/>
              <a:t>Reactivity in R as two steps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7" y="1327356"/>
            <a:ext cx="10770903" cy="49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pPr algn="ctr"/>
            <a:r>
              <a:rPr lang="en-US" b="1" dirty="0"/>
              <a:t>Running and Deploying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9" y="1326432"/>
            <a:ext cx="11297781" cy="47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5" y="825911"/>
            <a:ext cx="10961848" cy="48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8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0" y="766916"/>
            <a:ext cx="10607603" cy="54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1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5" y="619433"/>
            <a:ext cx="10802398" cy="5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9" y="811161"/>
            <a:ext cx="11061441" cy="52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7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207" y="0"/>
            <a:ext cx="10515600" cy="900234"/>
          </a:xfrm>
        </p:spPr>
        <p:txBody>
          <a:bodyPr/>
          <a:lstStyle/>
          <a:p>
            <a:pPr algn="ctr"/>
            <a:r>
              <a:rPr lang="en-US" b="1" dirty="0"/>
              <a:t>Shiny Show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284" y="635048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https://www.rstudio.com/products/shiny/shiny-user-showcase/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94" y="986932"/>
            <a:ext cx="9420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2" y="651079"/>
            <a:ext cx="10972014" cy="59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8" y="530942"/>
            <a:ext cx="11536533" cy="57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2" y="309717"/>
            <a:ext cx="5698013" cy="6232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75" y="1122412"/>
            <a:ext cx="5779612" cy="33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0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Assignment 2 – 10%</a:t>
            </a:r>
            <a:br>
              <a:rPr lang="en-US" b="1" dirty="0"/>
            </a:br>
            <a:r>
              <a:rPr lang="en-US" b="1" dirty="0"/>
              <a:t>Due: 14 May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1884619"/>
            <a:ext cx="1172005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Write a shiny application.</a:t>
            </a:r>
          </a:p>
          <a:p>
            <a:r>
              <a:rPr lang="en-US" sz="3200" dirty="0"/>
              <a:t>The application must include the following: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Some form of input (widget: textbox, radio button, checkbox, ...)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Some operation on the </a:t>
            </a:r>
            <a:r>
              <a:rPr lang="en-US" sz="3200" dirty="0" err="1"/>
              <a:t>ui</a:t>
            </a:r>
            <a:r>
              <a:rPr lang="en-US" sz="3200" dirty="0"/>
              <a:t> input in </a:t>
            </a:r>
            <a:r>
              <a:rPr lang="en-US" sz="3200" dirty="0" err="1"/>
              <a:t>sever.R</a:t>
            </a:r>
            <a:endParaRPr lang="en-US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Some reactive output displayed as a result of server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40177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</p:spPr>
        <p:txBody>
          <a:bodyPr/>
          <a:lstStyle/>
          <a:p>
            <a:pPr algn="ctr"/>
            <a:r>
              <a:rPr lang="en-US" b="1" dirty="0"/>
              <a:t>The Architecture of Shiny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95" y="1437199"/>
            <a:ext cx="9918210" cy="48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Shinyapps.io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64"/>
            <a:ext cx="11166987" cy="485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Shinyapps.io</a:t>
            </a:r>
            <a:r>
              <a:rPr lang="en-US" dirty="0"/>
              <a:t> is a platform as a service (PaaS) for hosting Shiny web apps (applications).</a:t>
            </a:r>
          </a:p>
          <a:p>
            <a:pPr marL="0" indent="0">
              <a:buNone/>
            </a:pPr>
            <a:r>
              <a:rPr lang="en-US" dirty="0"/>
              <a:t>Before you get started with shinyapps.io, you will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An R development environment, such as the </a:t>
            </a:r>
            <a:r>
              <a:rPr lang="en-US" sz="2800" b="1" dirty="0" err="1"/>
              <a:t>Rstudio</a:t>
            </a:r>
            <a:r>
              <a:rPr lang="en-US" sz="2800" b="1" dirty="0"/>
              <a:t>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(for Windows users only) </a:t>
            </a:r>
            <a:r>
              <a:rPr lang="en-US" sz="2800" b="1" dirty="0">
                <a:hlinkClick r:id="rId3"/>
              </a:rPr>
              <a:t>Rtools</a:t>
            </a:r>
            <a:r>
              <a:rPr lang="en-US" sz="2800" dirty="0"/>
              <a:t> for building packages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(for Mac users only) </a:t>
            </a:r>
            <a:r>
              <a:rPr lang="en-US" sz="2800" dirty="0" err="1"/>
              <a:t>Xcode</a:t>
            </a:r>
            <a:r>
              <a:rPr lang="en-US" sz="2800" dirty="0"/>
              <a:t> Command Line Tools for building packages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(for Linux users only) GCC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</a:t>
            </a:r>
            <a:r>
              <a:rPr lang="en-US" sz="2800" b="1" dirty="0" err="1"/>
              <a:t>devtools</a:t>
            </a:r>
            <a:r>
              <a:rPr lang="en-US" sz="2800" dirty="0"/>
              <a:t> R package (version 1.4 or later)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latest version of the </a:t>
            </a:r>
            <a:r>
              <a:rPr lang="en-US" sz="2800" b="1" dirty="0" err="1"/>
              <a:t>rsconnect</a:t>
            </a:r>
            <a:r>
              <a:rPr lang="en-US" sz="2800" dirty="0"/>
              <a:t> R package</a:t>
            </a:r>
          </a:p>
        </p:txBody>
      </p:sp>
    </p:spTree>
    <p:extLst>
      <p:ext uri="{BB962C8B-B14F-4D97-AF65-F5344CB8AC3E}">
        <p14:creationId xmlns:p14="http://schemas.microsoft.com/office/powerpoint/2010/main" val="24839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US" b="1" dirty="0"/>
              <a:t>Installation of </a:t>
            </a:r>
            <a:r>
              <a:rPr lang="en-US" b="1" dirty="0" err="1"/>
              <a:t>devtools</a:t>
            </a:r>
            <a:r>
              <a:rPr lang="en-US" b="1" dirty="0"/>
              <a:t> and </a:t>
            </a:r>
            <a:r>
              <a:rPr lang="en-US" b="1" dirty="0" err="1"/>
              <a:t>rsconnect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18" y="1268361"/>
            <a:ext cx="10931013" cy="5161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devtools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Shinyapps.io uses the latest improvements to the </a:t>
            </a:r>
            <a:r>
              <a:rPr lang="en-US" dirty="0" err="1"/>
              <a:t>devtools</a:t>
            </a:r>
            <a:r>
              <a:rPr lang="en-US" dirty="0"/>
              <a:t> package. To use shinyapps.io, you must update </a:t>
            </a:r>
            <a:r>
              <a:rPr lang="en-US" dirty="0" err="1"/>
              <a:t>devtools</a:t>
            </a:r>
            <a:r>
              <a:rPr lang="en-US" dirty="0"/>
              <a:t> to version 1.4 or later. To install </a:t>
            </a:r>
            <a:r>
              <a:rPr lang="en-US" dirty="0" err="1"/>
              <a:t>devtools</a:t>
            </a:r>
            <a:r>
              <a:rPr lang="en-US" dirty="0"/>
              <a:t> from CRAN, run the code below. Then restart your R session.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devtools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rsconnect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rsconnect</a:t>
            </a:r>
            <a:r>
              <a:rPr lang="en-US" dirty="0"/>
              <a:t> package deploys applications to the shinyapps.io service. Currently, you need to install the </a:t>
            </a:r>
            <a:r>
              <a:rPr lang="en-US" dirty="0" err="1"/>
              <a:t>rsconnect</a:t>
            </a:r>
            <a:r>
              <a:rPr lang="en-US" dirty="0"/>
              <a:t> package from its development page at </a:t>
            </a:r>
            <a:r>
              <a:rPr lang="en-US" dirty="0" err="1"/>
              <a:t>Github</a:t>
            </a:r>
            <a:r>
              <a:rPr lang="en-US" dirty="0"/>
              <a:t>. You can do this by running the R command: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rstudio</a:t>
            </a:r>
            <a:r>
              <a:rPr lang="en-US" dirty="0"/>
              <a:t>/</a:t>
            </a:r>
            <a:r>
              <a:rPr lang="en-US" dirty="0" err="1"/>
              <a:t>rsconnect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</a:t>
            </a:r>
            <a:r>
              <a:rPr lang="en-US" dirty="0" err="1"/>
              <a:t>rsconnect</a:t>
            </a:r>
            <a:r>
              <a:rPr lang="en-US" dirty="0"/>
              <a:t> package has been installed, load it into your R session:</a:t>
            </a:r>
          </a:p>
          <a:p>
            <a:pPr marL="0" indent="0">
              <a:buNone/>
            </a:pPr>
            <a:r>
              <a:rPr lang="en-US" dirty="0"/>
              <a:t>&gt; library(</a:t>
            </a:r>
            <a:r>
              <a:rPr lang="en-US" dirty="0" err="1"/>
              <a:t>rsconnect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0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Shinyapps</a:t>
            </a:r>
            <a:r>
              <a:rPr lang="en-US" b="1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965"/>
            <a:ext cx="10515600" cy="4351338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shinyapps</a:t>
            </a:r>
            <a:r>
              <a:rPr lang="en-US" dirty="0"/>
              <a:t> package:</a:t>
            </a:r>
          </a:p>
          <a:p>
            <a:r>
              <a:rPr lang="en-US" dirty="0"/>
              <a:t>To install directly from GitHub, run this: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!require ("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install_github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shinyapps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4668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pPr algn="ctr"/>
            <a:r>
              <a:rPr lang="en-US" b="1" dirty="0"/>
              <a:t>Create a shinyapps.io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shinyapps.io</a:t>
            </a:r>
            <a:r>
              <a:rPr lang="en-US" dirty="0"/>
              <a:t> and click “Log In.”</a:t>
            </a:r>
          </a:p>
          <a:p>
            <a:r>
              <a:rPr lang="en-US" dirty="0"/>
              <a:t>If you do not have an account, create a new account or sign in using your Google or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The first time you sign in, shinyapps.io prompts you to setup your account. Shinyapps.io uses the account name as the domain name for all your apps.</a:t>
            </a:r>
          </a:p>
          <a:p>
            <a:r>
              <a:rPr lang="en-US" dirty="0"/>
              <a:t>Once you set up your account in shinyapps.io, you can configure the </a:t>
            </a:r>
            <a:r>
              <a:rPr lang="en-US" dirty="0" err="1"/>
              <a:t>rsconnect</a:t>
            </a:r>
            <a:r>
              <a:rPr lang="en-US" dirty="0"/>
              <a:t> package to use your account.</a:t>
            </a:r>
          </a:p>
        </p:txBody>
      </p:sp>
    </p:spTree>
    <p:extLst>
      <p:ext uri="{BB962C8B-B14F-4D97-AF65-F5344CB8AC3E}">
        <p14:creationId xmlns:p14="http://schemas.microsoft.com/office/powerpoint/2010/main" val="31714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Configure the </a:t>
            </a:r>
            <a:r>
              <a:rPr lang="en-US" b="1" dirty="0" err="1"/>
              <a:t>rsconnect</a:t>
            </a:r>
            <a:r>
              <a:rPr lang="en-US" b="1" dirty="0"/>
              <a:t> Package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show button on the token page.</a:t>
            </a:r>
          </a:p>
          <a:p>
            <a:r>
              <a:rPr lang="en-US" dirty="0"/>
              <a:t>Copy the command to your clip board, and then paste it into the command line of </a:t>
            </a:r>
            <a:r>
              <a:rPr lang="en-US" dirty="0" err="1"/>
              <a:t>Rstudio</a:t>
            </a:r>
            <a:r>
              <a:rPr lang="en-US" dirty="0"/>
              <a:t> and click enter.</a:t>
            </a:r>
          </a:p>
          <a:p>
            <a:r>
              <a:rPr lang="en-US" dirty="0"/>
              <a:t>Refer to: </a:t>
            </a:r>
            <a:r>
              <a:rPr lang="en-US" dirty="0">
                <a:hlinkClick r:id="rId2"/>
              </a:rPr>
              <a:t>https://shiny.rstudio.com/articles/shinyapps.html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22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710</Words>
  <Application>Microsoft Office PowerPoint</Application>
  <PresentationFormat>Widescreen</PresentationFormat>
  <Paragraphs>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Office Theme</vt:lpstr>
      <vt:lpstr>Developing Data Product </vt:lpstr>
      <vt:lpstr>What is Shiny?</vt:lpstr>
      <vt:lpstr>Shiny Show Case</vt:lpstr>
      <vt:lpstr>The Architecture of Shiny</vt:lpstr>
      <vt:lpstr>Shinyapps.io</vt:lpstr>
      <vt:lpstr>Installation of devtools and rsconnect</vt:lpstr>
      <vt:lpstr>Shinyapps Package</vt:lpstr>
      <vt:lpstr>Create a shinyapps.io Account</vt:lpstr>
      <vt:lpstr>Configure the rsconnect Package </vt:lpstr>
      <vt:lpstr>App template</vt:lpstr>
      <vt:lpstr>Input and Output</vt:lpstr>
      <vt:lpstr>Input</vt:lpstr>
      <vt:lpstr>Create an Input with an Input() function</vt:lpstr>
      <vt:lpstr>Input Syntax</vt:lpstr>
      <vt:lpstr>Output</vt:lpstr>
      <vt:lpstr>Output Syntax</vt:lpstr>
      <vt:lpstr>Server Function</vt:lpstr>
      <vt:lpstr>Server Function</vt:lpstr>
      <vt:lpstr>Server Function</vt:lpstr>
      <vt:lpstr>Render Function</vt:lpstr>
      <vt:lpstr>Server Function</vt:lpstr>
      <vt:lpstr>Server Function</vt:lpstr>
      <vt:lpstr>Input Values</vt:lpstr>
      <vt:lpstr>Reactivity in R as two steps process</vt:lpstr>
      <vt:lpstr>Running and Deploying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 – 10% Due: 14 May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</dc:title>
  <dc:creator>Salimah</dc:creator>
  <cp:lastModifiedBy>Fri2 Frila</cp:lastModifiedBy>
  <cp:revision>11</cp:revision>
  <dcterms:created xsi:type="dcterms:W3CDTF">2019-05-07T01:40:47Z</dcterms:created>
  <dcterms:modified xsi:type="dcterms:W3CDTF">2020-06-04T05:07:56Z</dcterms:modified>
</cp:coreProperties>
</file>