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0" r:id="rId2"/>
    <p:sldId id="300" r:id="rId3"/>
    <p:sldId id="332" r:id="rId4"/>
    <p:sldId id="301" r:id="rId5"/>
    <p:sldId id="309" r:id="rId6"/>
    <p:sldId id="303" r:id="rId7"/>
    <p:sldId id="310" r:id="rId8"/>
    <p:sldId id="314" r:id="rId9"/>
    <p:sldId id="311" r:id="rId10"/>
    <p:sldId id="315" r:id="rId11"/>
    <p:sldId id="312" r:id="rId12"/>
    <p:sldId id="31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288" r:id="rId30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8298" autoAdjust="0"/>
  </p:normalViewPr>
  <p:slideViewPr>
    <p:cSldViewPr>
      <p:cViewPr>
        <p:scale>
          <a:sx n="117" d="100"/>
          <a:sy n="117" d="100"/>
        </p:scale>
        <p:origin x="-13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29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relib.rubyonrails.org/classes/Array.html" TargetMode="External"/><Relationship Id="rId2" Type="http://schemas.openxmlformats.org/officeDocument/2006/relationships/hyperlink" Target="http://www.ruby-doc.org/core-1.9.3/Array.html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relib.rubyonrails.org/classes/Hash.html" TargetMode="External"/><Relationship Id="rId2" Type="http://schemas.openxmlformats.org/officeDocument/2006/relationships/hyperlink" Target="http://www.ruby-doc.org/core-1.9.3/Hash.html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relib.rubyonrails.org/classes/Enumerable.html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orelib.rubyonrails.org/classes/Enumerable.html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orelib.rubyonrails.org/classes/Enumerable.html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by-doc.org/" TargetMode="External"/><Relationship Id="rId7" Type="http://schemas.openxmlformats.org/officeDocument/2006/relationships/hyperlink" Target="http://rubymonk.com/" TargetMode="External"/><Relationship Id="rId2" Type="http://schemas.openxmlformats.org/officeDocument/2006/relationships/hyperlink" Target="http://api.rubyonrails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tryruby.org/levels/1/challenges/0" TargetMode="External"/><Relationship Id="rId5" Type="http://schemas.openxmlformats.org/officeDocument/2006/relationships/hyperlink" Target="http://www.codeschool.com/courses/rails-for-zombies" TargetMode="External"/><Relationship Id="rId4" Type="http://schemas.openxmlformats.org/officeDocument/2006/relationships/hyperlink" Target="http://jonathanhui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0" y="609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Serhiy</a:t>
            </a:r>
            <a:r>
              <a:rPr lang="en-US" sz="1200" dirty="0" smtClean="0"/>
              <a:t> </a:t>
            </a:r>
            <a:r>
              <a:rPr lang="en-US" sz="1200" dirty="0" err="1" smtClean="0"/>
              <a:t>Moskovchuk</a:t>
            </a:r>
            <a:endParaRPr lang="en-US" sz="1200" dirty="0" smtClean="0"/>
          </a:p>
          <a:p>
            <a:pPr algn="r"/>
            <a:r>
              <a:rPr lang="en-US" sz="1200" dirty="0" smtClean="0"/>
              <a:t>2/9/2012</a:t>
            </a:r>
            <a:endParaRPr 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Ruby. </a:t>
            </a:r>
            <a:r>
              <a:rPr lang="en-US" dirty="0" smtClean="0"/>
              <a:t>Containers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b="1" dirty="0" smtClean="0"/>
              <a:t>Add/replace/remove elements in array by method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900" dirty="0" smtClean="0"/>
              <a:t>list = ['a', 'b', 'a', 'c']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list.delete</a:t>
            </a:r>
            <a:r>
              <a:rPr lang="en-US" sz="2900" dirty="0" smtClean="0"/>
              <a:t>('a') 			# Delete all occurrence of 'a' </a:t>
            </a:r>
          </a:p>
          <a:p>
            <a:pPr>
              <a:buNone/>
            </a:pPr>
            <a:r>
              <a:rPr lang="en-US" sz="2900" dirty="0" smtClean="0"/>
              <a:t>	list = [0,1,2,3,4,5]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list.delete_at</a:t>
            </a:r>
            <a:r>
              <a:rPr lang="en-US" sz="2900" dirty="0" smtClean="0"/>
              <a:t>(3) 		# 4: list = [0,1,2,4,5]: delete index 3 </a:t>
            </a:r>
          </a:p>
          <a:p>
            <a:pPr>
              <a:buNone/>
            </a:pPr>
            <a:r>
              <a:rPr lang="en-US" sz="2900" dirty="0"/>
              <a:t>	</a:t>
            </a:r>
            <a:r>
              <a:rPr lang="en-US" sz="2900" dirty="0" err="1" smtClean="0"/>
              <a:t>list.delete_at</a:t>
            </a:r>
            <a:r>
              <a:rPr lang="en-US" sz="2900" dirty="0" smtClean="0"/>
              <a:t>(6)			 # nil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list.delete_at</a:t>
            </a:r>
            <a:r>
              <a:rPr lang="en-US" sz="2900" dirty="0" smtClean="0"/>
              <a:t>(-1) 		# 5: list = [0,1,2,4]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list.delete_if</a:t>
            </a:r>
            <a:r>
              <a:rPr lang="en-US" sz="2900" dirty="0" smtClean="0"/>
              <a:t> {|x| x&gt;2} 		# list = [0,1,2]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list.reject</a:t>
            </a:r>
            <a:r>
              <a:rPr lang="en-US" sz="2900" dirty="0" smtClean="0"/>
              <a:t>! {|x| x&gt;1} 		# list = [0,1] </a:t>
            </a:r>
          </a:p>
          <a:p>
            <a:pPr>
              <a:buNone/>
            </a:pPr>
            <a:r>
              <a:rPr lang="en-US" sz="2900" dirty="0" smtClean="0"/>
              <a:t>	list = [0,1,2,3,4,5,6,7,8,9]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list.slice</a:t>
            </a:r>
            <a:r>
              <a:rPr lang="en-US" sz="2900" dirty="0" smtClean="0"/>
              <a:t>!(-1) 			# 9: list = [0,1,2,3,4,5,6,7,8]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list.slice</a:t>
            </a:r>
            <a:r>
              <a:rPr lang="en-US" sz="2900" dirty="0" smtClean="0"/>
              <a:t>!(8,2) 		# [8, 9]: list = [0,1,2,3,4,5,6,7] - By index &amp; length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list.slice</a:t>
            </a:r>
            <a:r>
              <a:rPr lang="en-US" sz="2900" dirty="0" smtClean="0"/>
              <a:t>!(6..7) 		# [6, 7]: list = [0,1,2,3,4,5] </a:t>
            </a:r>
          </a:p>
          <a:p>
            <a:pPr>
              <a:buNone/>
            </a:pPr>
            <a:r>
              <a:rPr lang="en-US" sz="2900" dirty="0" smtClean="0"/>
              <a:t>	list = [0,1,2,3]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list.fill</a:t>
            </a:r>
            <a:r>
              <a:rPr lang="en-US" sz="2900" dirty="0" smtClean="0"/>
              <a:t>(0) 		# [0,0,0,0]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list.fill</a:t>
            </a:r>
            <a:r>
              <a:rPr lang="en-US" sz="2900" dirty="0" smtClean="0"/>
              <a:t>('a',1,3) 		# [0,'a','a','a']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list.fill</a:t>
            </a:r>
            <a:r>
              <a:rPr lang="en-US" sz="2900" dirty="0" smtClean="0"/>
              <a:t>('a',1..3) 		# [0,'a','a','a'] </a:t>
            </a:r>
          </a:p>
          <a:p>
            <a:pPr>
              <a:buNone/>
            </a:pPr>
            <a:r>
              <a:rPr lang="en-US" sz="2900" dirty="0" smtClean="0"/>
              <a:t>	list &lt;&lt; nil 		# [0,'a','a','a', nil]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list.compact</a:t>
            </a:r>
            <a:r>
              <a:rPr lang="en-US" sz="2900" dirty="0" smtClean="0"/>
              <a:t>! 		# [0,'a','a','a'] : Remove nil </a:t>
            </a:r>
          </a:p>
          <a:p>
            <a:pPr>
              <a:buNone/>
            </a:pPr>
            <a:r>
              <a:rPr lang="en-US" sz="2900" dirty="0" smtClean="0"/>
              <a:t>	</a:t>
            </a:r>
            <a:r>
              <a:rPr lang="en-US" sz="2900" dirty="0" err="1" smtClean="0"/>
              <a:t>list.clear</a:t>
            </a:r>
            <a:r>
              <a:rPr lang="en-US" sz="2900" dirty="0" smtClean="0"/>
              <a:t> 		# []</a:t>
            </a: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Ruby Array Enumeration</a:t>
            </a:r>
          </a:p>
          <a:p>
            <a:pPr lvl="1">
              <a:buNone/>
            </a:pPr>
            <a:r>
              <a:rPr lang="en-US" dirty="0" smtClean="0"/>
              <a:t>a = [“</a:t>
            </a:r>
            <a:r>
              <a:rPr lang="en-US" dirty="0" err="1" smtClean="0"/>
              <a:t>a”,”b”,”c</a:t>
            </a:r>
            <a:r>
              <a:rPr lang="en-US" dirty="0" smtClean="0"/>
              <a:t>”]</a:t>
            </a:r>
          </a:p>
          <a:p>
            <a:pPr marL="914400" lvl="2" indent="0">
              <a:buNone/>
            </a:pPr>
            <a:r>
              <a:rPr lang="en-US" dirty="0" err="1" smtClean="0"/>
              <a:t>a.each</a:t>
            </a:r>
            <a:r>
              <a:rPr lang="en-US" dirty="0" smtClean="0"/>
              <a:t> { |x| print x }                             # </a:t>
            </a:r>
            <a:r>
              <a:rPr lang="en-US" dirty="0" err="1" smtClean="0"/>
              <a:t>abc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a.reverse_each</a:t>
            </a:r>
            <a:r>
              <a:rPr lang="en-US" dirty="0" smtClean="0"/>
              <a:t> { |x| print x }                # </a:t>
            </a:r>
            <a:r>
              <a:rPr lang="en-US" dirty="0" err="1" smtClean="0"/>
              <a:t>cba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a.each_index</a:t>
            </a:r>
            <a:r>
              <a:rPr lang="en-US" dirty="0" smtClean="0"/>
              <a:t> {|</a:t>
            </a:r>
            <a:r>
              <a:rPr lang="en-US" dirty="0" err="1" smtClean="0"/>
              <a:t>i</a:t>
            </a:r>
            <a:r>
              <a:rPr lang="en-US" dirty="0" smtClean="0"/>
              <a:t>| print </a:t>
            </a:r>
            <a:r>
              <a:rPr lang="en-US" dirty="0" err="1" smtClean="0"/>
              <a:t>i</a:t>
            </a:r>
            <a:r>
              <a:rPr lang="en-US" dirty="0" smtClean="0"/>
              <a:t>}                      #012</a:t>
            </a:r>
          </a:p>
          <a:p>
            <a:pPr marL="914400" lvl="2" indent="0">
              <a:buNone/>
            </a:pPr>
            <a:r>
              <a:rPr lang="en-US" dirty="0" err="1" smtClean="0"/>
              <a:t>a.each_with_index</a:t>
            </a:r>
            <a:r>
              <a:rPr lang="en-US" dirty="0" smtClean="0"/>
              <a:t> {|</a:t>
            </a:r>
            <a:r>
              <a:rPr lang="en-US" dirty="0" err="1" smtClean="0"/>
              <a:t>x,i</a:t>
            </a:r>
            <a:r>
              <a:rPr lang="en-US" dirty="0" smtClean="0"/>
              <a:t>| print x, </a:t>
            </a:r>
            <a:r>
              <a:rPr lang="en-US" dirty="0" err="1" smtClean="0"/>
              <a:t>i</a:t>
            </a:r>
            <a:r>
              <a:rPr lang="en-US" dirty="0" smtClean="0"/>
              <a:t>}       #a0b1c2</a:t>
            </a:r>
          </a:p>
          <a:p>
            <a:r>
              <a:rPr lang="en-US" b="1" dirty="0" smtClean="0"/>
              <a:t>Ruby Array Logical Operation</a:t>
            </a:r>
          </a:p>
          <a:p>
            <a:pPr lvl="1"/>
            <a:r>
              <a:rPr lang="en-US" dirty="0" smtClean="0"/>
              <a:t>Ruby and, or &amp; </a:t>
            </a:r>
            <a:r>
              <a:rPr lang="en-US" dirty="0" err="1" smtClean="0"/>
              <a:t>uniq</a:t>
            </a:r>
            <a:r>
              <a:rPr lang="en-US" dirty="0" smtClean="0"/>
              <a:t> operation</a:t>
            </a:r>
          </a:p>
          <a:p>
            <a:pPr marL="914400" lvl="2" indent="0">
              <a:buNone/>
            </a:pPr>
            <a:r>
              <a:rPr lang="en-US" dirty="0" smtClean="0"/>
              <a:t>[1,2,3,3] &amp; [2,3,4]                                 # [2,3]</a:t>
            </a:r>
          </a:p>
          <a:p>
            <a:pPr marL="914400" lvl="2" indent="0">
              <a:buNone/>
            </a:pPr>
            <a:r>
              <a:rPr lang="en-US" dirty="0" smtClean="0"/>
              <a:t>[1,2,3,3] | [2,3,4]                                 # [1,2,3,4]</a:t>
            </a:r>
          </a:p>
          <a:p>
            <a:pPr marL="914400" lvl="2" indent="0">
              <a:buNone/>
            </a:pPr>
            <a:r>
              <a:rPr lang="en-US" dirty="0" smtClean="0"/>
              <a:t> [1,3,3,1,nil].</a:t>
            </a:r>
            <a:r>
              <a:rPr lang="en-US" dirty="0" err="1" smtClean="0"/>
              <a:t>uniq</a:t>
            </a:r>
            <a:r>
              <a:rPr lang="en-US" dirty="0" smtClean="0"/>
              <a:t>                                 # [1,3,nil]</a:t>
            </a:r>
          </a:p>
          <a:p>
            <a:r>
              <a:rPr lang="en-US" b="1" dirty="0" smtClean="0"/>
              <a:t>Ruby array add operation</a:t>
            </a:r>
          </a:p>
          <a:p>
            <a:pPr marL="914400" lvl="2" indent="0">
              <a:buNone/>
            </a:pPr>
            <a:r>
              <a:rPr lang="en-US" dirty="0" smtClean="0"/>
              <a:t>list = [1, 2, 3] + [3, 4, 5, 6]                # [1, 2, 3, 3, 4, 5, 6] </a:t>
            </a:r>
          </a:p>
          <a:p>
            <a:pPr marL="914400" lvl="2" indent="0">
              <a:buNone/>
            </a:pPr>
            <a:r>
              <a:rPr lang="en-US" dirty="0" smtClean="0"/>
              <a:t>list = [1, 2, 3] + [[4, 5, 6]]                 # [1, 2, 3, [4, 5, 6]]</a:t>
            </a:r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Ruby array subtract operation</a:t>
            </a:r>
          </a:p>
          <a:p>
            <a:pPr lvl="1"/>
            <a:r>
              <a:rPr lang="da-DK" dirty="0" smtClean="0"/>
              <a:t>a = [1, 3, 3, 5, 7, 9] - [3, 7]            # [1, 5, 9]</a:t>
            </a:r>
          </a:p>
          <a:p>
            <a:r>
              <a:rPr lang="en-US" b="1" dirty="0" smtClean="0"/>
              <a:t>Append Ruby arrays</a:t>
            </a:r>
          </a:p>
          <a:p>
            <a:pPr lvl="1"/>
            <a:r>
              <a:rPr lang="en-US" dirty="0" smtClean="0"/>
              <a:t>a = [] </a:t>
            </a:r>
          </a:p>
          <a:p>
            <a:pPr lvl="1"/>
            <a:r>
              <a:rPr lang="en-US" dirty="0" smtClean="0"/>
              <a:t>a &lt;&lt; 1 </a:t>
            </a:r>
          </a:p>
          <a:p>
            <a:pPr lvl="1"/>
            <a:r>
              <a:rPr lang="en-US" dirty="0" smtClean="0"/>
              <a:t>a &lt;&lt; 2 &lt;&lt; 3 </a:t>
            </a:r>
          </a:p>
          <a:p>
            <a:pPr lvl="1"/>
            <a:r>
              <a:rPr lang="en-US" dirty="0" smtClean="0"/>
              <a:t>a &lt;&lt; [4,5,6]                             # [1, 2, 3, [4, 5, 6]]</a:t>
            </a:r>
          </a:p>
          <a:p>
            <a:r>
              <a:rPr lang="en-US" b="1" dirty="0" smtClean="0"/>
              <a:t>Count Ruby arrays</a:t>
            </a:r>
          </a:p>
          <a:p>
            <a:pPr lvl="1"/>
            <a:r>
              <a:rPr lang="en-US" dirty="0" smtClean="0"/>
              <a:t>a = [1,2,3,4,nil]</a:t>
            </a:r>
          </a:p>
          <a:p>
            <a:pPr lvl="2"/>
            <a:r>
              <a:rPr lang="en-US" dirty="0" err="1" smtClean="0"/>
              <a:t>a.length</a:t>
            </a:r>
            <a:r>
              <a:rPr lang="en-US" dirty="0" smtClean="0"/>
              <a:t> (</a:t>
            </a:r>
            <a:r>
              <a:rPr lang="en-US" dirty="0" err="1" smtClean="0"/>
              <a:t>a.size</a:t>
            </a:r>
            <a:r>
              <a:rPr lang="en-US" dirty="0" smtClean="0"/>
              <a:t>)   #  5</a:t>
            </a:r>
          </a:p>
          <a:p>
            <a:pPr lvl="2"/>
            <a:r>
              <a:rPr lang="en-US" dirty="0" err="1" smtClean="0"/>
              <a:t>a.nitems</a:t>
            </a:r>
            <a:r>
              <a:rPr lang="en-US" dirty="0" smtClean="0"/>
              <a:t>   # 4</a:t>
            </a:r>
          </a:p>
          <a:p>
            <a:r>
              <a:rPr lang="en-US" b="1" dirty="0" smtClean="0"/>
              <a:t>Manipulate Ruby element</a:t>
            </a:r>
          </a:p>
          <a:p>
            <a:pPr lvl="1"/>
            <a:r>
              <a:rPr lang="en-US" dirty="0" smtClean="0"/>
              <a:t>[1,[2,[3]]].flatten     #[1,2,3]</a:t>
            </a:r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Ruby Array Condition Testing</a:t>
            </a:r>
          </a:p>
          <a:p>
            <a:pPr lvl="1"/>
            <a:r>
              <a:rPr lang="en-US" dirty="0" smtClean="0"/>
              <a:t>[].empty?   #true</a:t>
            </a:r>
          </a:p>
          <a:p>
            <a:pPr lvl="1"/>
            <a:r>
              <a:rPr lang="en-US" dirty="0" smtClean="0"/>
              <a:t>[2,3].include?(3)       #true</a:t>
            </a:r>
          </a:p>
          <a:p>
            <a:r>
              <a:rPr lang="en-US" b="1" dirty="0" smtClean="0"/>
              <a:t>Compare 2 ruby array</a:t>
            </a:r>
          </a:p>
          <a:p>
            <a:pPr lvl="1"/>
            <a:r>
              <a:rPr lang="en-US" dirty="0" smtClean="0"/>
              <a:t>[1,2] &lt;=&gt; [1,1] # 1: 2 is greater than 1 </a:t>
            </a:r>
          </a:p>
          <a:p>
            <a:pPr lvl="1"/>
            <a:r>
              <a:rPr lang="en-US" dirty="0" smtClean="0"/>
              <a:t>[1,1] &lt;=&gt; [1,0,0] # 1: 1 is greater than 0 </a:t>
            </a:r>
          </a:p>
          <a:p>
            <a:pPr lvl="1"/>
            <a:r>
              <a:rPr lang="en-US" dirty="0" smtClean="0"/>
              <a:t>[1,1,0] &lt;=&gt; [1,1] # 1: longer list </a:t>
            </a:r>
          </a:p>
          <a:p>
            <a:pPr lvl="1"/>
            <a:r>
              <a:rPr lang="en-US" dirty="0" smtClean="0"/>
              <a:t>[1,2] &lt;=&gt; [] # 1: greater than empty array</a:t>
            </a:r>
          </a:p>
          <a:p>
            <a:r>
              <a:rPr lang="en-US" b="1" dirty="0" smtClean="0"/>
              <a:t>Ruby Array Conversion Function</a:t>
            </a:r>
          </a:p>
          <a:p>
            <a:pPr lvl="1">
              <a:buNone/>
            </a:pPr>
            <a:r>
              <a:rPr lang="en-US" dirty="0" smtClean="0"/>
              <a:t>a = [1, 2, 3, 4]</a:t>
            </a:r>
          </a:p>
          <a:p>
            <a:pPr lvl="1">
              <a:buNone/>
            </a:pPr>
            <a:r>
              <a:rPr lang="en-US" dirty="0" err="1" smtClean="0"/>
              <a:t>a.to_s</a:t>
            </a:r>
            <a:r>
              <a:rPr lang="en-US" dirty="0" smtClean="0"/>
              <a:t>                # "1234" </a:t>
            </a:r>
          </a:p>
          <a:p>
            <a:pPr lvl="1">
              <a:buNone/>
            </a:pPr>
            <a:r>
              <a:rPr lang="en-US" dirty="0" err="1" smtClean="0"/>
              <a:t>a.inspect</a:t>
            </a:r>
            <a:r>
              <a:rPr lang="en-US" dirty="0" smtClean="0"/>
              <a:t>            # "[1, 2, 3, 4]" </a:t>
            </a:r>
          </a:p>
          <a:p>
            <a:pPr lvl="1">
              <a:buNone/>
            </a:pPr>
            <a:r>
              <a:rPr lang="en-US" dirty="0" err="1" smtClean="0"/>
              <a:t>a.to_s</a:t>
            </a:r>
            <a:r>
              <a:rPr lang="en-US" dirty="0" smtClean="0"/>
              <a:t>                # Ruby 1.9 "[1, 2, 3, 4]"</a:t>
            </a:r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Ruby Array stack functions</a:t>
            </a:r>
          </a:p>
          <a:p>
            <a:pPr lvl="1"/>
            <a:r>
              <a:rPr lang="en-US" dirty="0" smtClean="0"/>
              <a:t>stack = [] </a:t>
            </a:r>
          </a:p>
          <a:p>
            <a:pPr lvl="1"/>
            <a:r>
              <a:rPr lang="en-US" dirty="0" err="1" smtClean="0"/>
              <a:t>stack.push</a:t>
            </a:r>
            <a:r>
              <a:rPr lang="en-US" dirty="0" smtClean="0"/>
              <a:t>(0)               # stack = [0] </a:t>
            </a:r>
          </a:p>
          <a:p>
            <a:pPr lvl="1"/>
            <a:r>
              <a:rPr lang="en-US" dirty="0" err="1" smtClean="0"/>
              <a:t>stack.push</a:t>
            </a:r>
            <a:r>
              <a:rPr lang="en-US" dirty="0" smtClean="0"/>
              <a:t>(1,2)            # stack = [0,1,2] </a:t>
            </a:r>
          </a:p>
          <a:p>
            <a:pPr lvl="1"/>
            <a:r>
              <a:rPr lang="en-US" dirty="0" smtClean="0"/>
              <a:t>stack.pop                    # 2: stack = [0,1] </a:t>
            </a:r>
          </a:p>
          <a:p>
            <a:pPr lvl="1"/>
            <a:r>
              <a:rPr lang="en-US" dirty="0" err="1" smtClean="0"/>
              <a:t>stack.pop;stack.pop</a:t>
            </a:r>
            <a:r>
              <a:rPr lang="en-US" dirty="0" smtClean="0"/>
              <a:t>     # stack = [] </a:t>
            </a:r>
          </a:p>
          <a:p>
            <a:pPr lvl="1"/>
            <a:r>
              <a:rPr lang="en-US" dirty="0" smtClean="0"/>
              <a:t>stack.pop                    # nil: stack = []</a:t>
            </a:r>
          </a:p>
          <a:p>
            <a:r>
              <a:rPr lang="en-US" b="1" dirty="0" smtClean="0"/>
              <a:t>Ruby Array FIFO functions</a:t>
            </a:r>
          </a:p>
          <a:p>
            <a:pPr lvl="1"/>
            <a:r>
              <a:rPr lang="en-US" dirty="0" err="1" smtClean="0"/>
              <a:t>fifo</a:t>
            </a:r>
            <a:r>
              <a:rPr lang="en-US" dirty="0" smtClean="0"/>
              <a:t> = [] </a:t>
            </a:r>
          </a:p>
          <a:p>
            <a:pPr lvl="1"/>
            <a:r>
              <a:rPr lang="en-US" dirty="0" err="1" smtClean="0"/>
              <a:t>fifo.push</a:t>
            </a:r>
            <a:r>
              <a:rPr lang="en-US" dirty="0" smtClean="0"/>
              <a:t>(0) </a:t>
            </a:r>
          </a:p>
          <a:p>
            <a:pPr lvl="1"/>
            <a:r>
              <a:rPr lang="en-US" dirty="0" err="1" smtClean="0"/>
              <a:t>fifo.push</a:t>
            </a:r>
            <a:r>
              <a:rPr lang="en-US" dirty="0" smtClean="0"/>
              <a:t>(1)        # [0,1] </a:t>
            </a:r>
          </a:p>
          <a:p>
            <a:pPr lvl="1"/>
            <a:r>
              <a:rPr lang="en-US" dirty="0" err="1" smtClean="0"/>
              <a:t>fifo.shift</a:t>
            </a:r>
            <a:r>
              <a:rPr lang="en-US" dirty="0" smtClean="0"/>
              <a:t>             # 0: </a:t>
            </a:r>
            <a:r>
              <a:rPr lang="en-US" dirty="0" err="1" smtClean="0"/>
              <a:t>fifo</a:t>
            </a:r>
            <a:r>
              <a:rPr lang="en-US" dirty="0" smtClean="0"/>
              <a:t>=[1] </a:t>
            </a:r>
          </a:p>
          <a:p>
            <a:pPr lvl="1"/>
            <a:r>
              <a:rPr lang="en-US" dirty="0" err="1" smtClean="0"/>
              <a:t>fifo.shift</a:t>
            </a:r>
            <a:r>
              <a:rPr lang="en-US" dirty="0" smtClean="0"/>
              <a:t>             # 1: </a:t>
            </a:r>
            <a:r>
              <a:rPr lang="en-US" dirty="0" err="1" smtClean="0"/>
              <a:t>fifo</a:t>
            </a:r>
            <a:r>
              <a:rPr lang="en-US" dirty="0" smtClean="0"/>
              <a:t>=[] </a:t>
            </a:r>
          </a:p>
          <a:p>
            <a:pPr lvl="1"/>
            <a:r>
              <a:rPr lang="en-US" dirty="0" err="1" smtClean="0"/>
              <a:t>fifo.shift</a:t>
            </a:r>
            <a:r>
              <a:rPr lang="en-US" dirty="0" smtClean="0"/>
              <a:t>             # nil: </a:t>
            </a:r>
            <a:r>
              <a:rPr lang="en-US" dirty="0" err="1" smtClean="0"/>
              <a:t>fifo</a:t>
            </a:r>
            <a:r>
              <a:rPr lang="en-US" dirty="0" smtClean="0"/>
              <a:t>=[]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 many </a:t>
            </a:r>
            <a:r>
              <a:rPr lang="en-US" dirty="0" err="1" smtClean="0"/>
              <a:t>many</a:t>
            </a:r>
            <a:r>
              <a:rPr lang="en-US" dirty="0" smtClean="0"/>
              <a:t> others…………………..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&amp;   *   +   -   &lt;&lt;   &lt;=&gt;   ==   []   []   []=   abbrev   assoc   at   clear   collect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collect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compact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compact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concat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delete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delete_at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delete_if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each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each_index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empty?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eql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   fetch   fill   first   flatten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flatten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frozen?   hash   include?   index  indexes   indices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initialize_copy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insert   inspect   join   last   length   map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new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nitems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pack   pop   push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rassoc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reject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reject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replace   reverse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reverse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reverse_each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rindex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select   shift   size   slice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slice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sort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to_a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to_ary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to_s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transpose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uniq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uniq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unshift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values_at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   zip   | 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http://www.ruby-doc.org/core-1.9.3/Array.html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http://corelib.rubyonrails.org/classes/Array.html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93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Hashes  - (sometimes known as associative arrays </a:t>
            </a:r>
          </a:p>
          <a:p>
            <a:pPr>
              <a:buNone/>
            </a:pPr>
            <a:r>
              <a:rPr lang="en-US" i="1" dirty="0" smtClean="0"/>
              <a:t>or dictionaries) are similar to arrays, in that they </a:t>
            </a:r>
          </a:p>
          <a:p>
            <a:pPr>
              <a:buNone/>
            </a:pPr>
            <a:r>
              <a:rPr lang="en-US" i="1" dirty="0" smtClean="0"/>
              <a:t>are indexed collectives of object references. </a:t>
            </a:r>
          </a:p>
          <a:p>
            <a:endParaRPr lang="en-US" dirty="0" smtClean="0"/>
          </a:p>
          <a:p>
            <a:r>
              <a:rPr lang="en-US" dirty="0" smtClean="0"/>
              <a:t>Hashes:</a:t>
            </a:r>
          </a:p>
          <a:p>
            <a:pPr lvl="1"/>
            <a:r>
              <a:rPr lang="en-US" dirty="0" smtClean="0"/>
              <a:t>Indexing is done via arbitrary keys of any object type</a:t>
            </a:r>
          </a:p>
          <a:p>
            <a:pPr lvl="1"/>
            <a:r>
              <a:rPr lang="en-US" dirty="0" smtClean="0"/>
              <a:t>Hashes enumerate their values in the order that the corresponding keys were inserted. (Ruby 1.9)</a:t>
            </a:r>
          </a:p>
          <a:p>
            <a:pPr lvl="1"/>
            <a:r>
              <a:rPr lang="en-US" dirty="0" smtClean="0"/>
              <a:t>When you store a value in a hash, you actually supply two objects---the key and the value</a:t>
            </a:r>
          </a:p>
          <a:p>
            <a:pPr lvl="1"/>
            <a:r>
              <a:rPr lang="en-US" dirty="0" smtClean="0"/>
              <a:t>The values in a hash can be any objects of any type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creating:</a:t>
            </a:r>
          </a:p>
          <a:p>
            <a:pPr lvl="1"/>
            <a:r>
              <a:rPr lang="en-US" dirty="0" smtClean="0"/>
              <a:t>with method [] in class Hash</a:t>
            </a:r>
          </a:p>
          <a:p>
            <a:pPr marL="914400" lvl="2" indent="0">
              <a:buNone/>
            </a:pPr>
            <a:r>
              <a:rPr lang="en-US" dirty="0" smtClean="0"/>
              <a:t>a1 = Hash.[] (“flat”, 3,”curved”, 2)</a:t>
            </a:r>
          </a:p>
          <a:p>
            <a:pPr marL="914400" lvl="2" indent="0">
              <a:buNone/>
            </a:pPr>
            <a:r>
              <a:rPr lang="en-US" dirty="0" smtClean="0"/>
              <a:t>a2 = Hash.[] (“flat” =&gt; 3, ”curved” =&gt; 2)</a:t>
            </a:r>
          </a:p>
          <a:p>
            <a:pPr marL="914400" lvl="2" indent="0">
              <a:buNone/>
            </a:pPr>
            <a:r>
              <a:rPr lang="en-US" dirty="0" smtClean="0"/>
              <a:t>b1 = Hash.[“flat”, 3,”curved”, 2]</a:t>
            </a:r>
          </a:p>
          <a:p>
            <a:pPr marL="914400" lvl="2" indent="0">
              <a:buNone/>
            </a:pPr>
            <a:r>
              <a:rPr lang="en-US" dirty="0" smtClean="0"/>
              <a:t>b2 = Hash.[“flat” =&gt; 3, ”curved” =&gt; 2]</a:t>
            </a:r>
          </a:p>
          <a:p>
            <a:pPr marL="914400" lvl="2" indent="0">
              <a:buNone/>
            </a:pPr>
            <a:r>
              <a:rPr lang="en-US" dirty="0" smtClean="0"/>
              <a:t>c1 = {“flat”, 3,”curved”, 2}</a:t>
            </a:r>
          </a:p>
          <a:p>
            <a:pPr marL="914400" lvl="2" indent="0">
              <a:buNone/>
            </a:pPr>
            <a:r>
              <a:rPr lang="en-US" dirty="0" smtClean="0"/>
              <a:t>c2 = {“flat” =&gt; 3, ”curved” =&gt; 2}</a:t>
            </a:r>
          </a:p>
          <a:p>
            <a:pPr lvl="1"/>
            <a:r>
              <a:rPr lang="en-US" dirty="0" smtClean="0"/>
              <a:t>Method new, which can have default value parameter</a:t>
            </a:r>
          </a:p>
          <a:p>
            <a:pPr marL="914400" lvl="2" indent="0">
              <a:buNone/>
            </a:pPr>
            <a:r>
              <a:rPr lang="en-US" dirty="0" smtClean="0"/>
              <a:t>d = </a:t>
            </a:r>
            <a:r>
              <a:rPr lang="en-US" dirty="0" err="1" smtClean="0"/>
              <a:t>Hash.new</a:t>
            </a:r>
            <a:r>
              <a:rPr lang="en-US" dirty="0" smtClean="0"/>
              <a:t>                      	# create empty hash</a:t>
            </a:r>
          </a:p>
          <a:p>
            <a:pPr marL="914400" lvl="2" indent="0">
              <a:buNone/>
            </a:pPr>
            <a:r>
              <a:rPr lang="en-US" dirty="0" smtClean="0"/>
              <a:t>e = </a:t>
            </a:r>
            <a:r>
              <a:rPr lang="en-US" dirty="0" err="1" smtClean="0"/>
              <a:t>Hash.new</a:t>
            </a:r>
            <a:r>
              <a:rPr lang="en-US" dirty="0" smtClean="0"/>
              <a:t>(99)		# create empty hash</a:t>
            </a:r>
          </a:p>
          <a:p>
            <a:pPr marL="914400" lvl="2" indent="0">
              <a:buNone/>
            </a:pPr>
            <a:r>
              <a:rPr lang="en-US" dirty="0" smtClean="0"/>
              <a:t>f = </a:t>
            </a:r>
            <a:r>
              <a:rPr lang="en-US" dirty="0" err="1" smtClean="0"/>
              <a:t>Hash.new</a:t>
            </a:r>
            <a:r>
              <a:rPr lang="en-US" dirty="0" smtClean="0"/>
              <a:t>(“a” =&gt; 3) 		# create empty hash</a:t>
            </a:r>
          </a:p>
          <a:p>
            <a:pPr lvl="2">
              <a:buNone/>
            </a:pPr>
            <a:r>
              <a:rPr lang="en-US" dirty="0" smtClean="0"/>
              <a:t>e[“same”]		# 99</a:t>
            </a:r>
          </a:p>
          <a:p>
            <a:pPr lvl="2">
              <a:buNone/>
            </a:pPr>
            <a:r>
              <a:rPr lang="en-US" dirty="0" err="1" smtClean="0"/>
              <a:t>e.inspect</a:t>
            </a:r>
            <a:r>
              <a:rPr lang="en-US" dirty="0" smtClean="0"/>
              <a:t>			#{}</a:t>
            </a:r>
          </a:p>
          <a:p>
            <a:pPr lvl="2">
              <a:buNone/>
            </a:pPr>
            <a:r>
              <a:rPr lang="en-US" dirty="0" smtClean="0"/>
              <a:t>f[“b”]			# {“a” =&gt; 3}  (default value is hash)</a:t>
            </a:r>
          </a:p>
          <a:p>
            <a:pPr lvl="2">
              <a:buNone/>
            </a:pPr>
            <a:r>
              <a:rPr lang="en-US" dirty="0" err="1" smtClean="0"/>
              <a:t>f.inspect</a:t>
            </a:r>
            <a:r>
              <a:rPr lang="en-US" dirty="0" smtClean="0"/>
              <a:t>			# {}</a:t>
            </a:r>
          </a:p>
          <a:p>
            <a:pPr lvl="1"/>
            <a:r>
              <a:rPr lang="en-US" dirty="0" smtClean="0"/>
              <a:t>Hash from array</a:t>
            </a:r>
          </a:p>
          <a:p>
            <a:pPr lvl="2">
              <a:buNone/>
            </a:pPr>
            <a:r>
              <a:rPr lang="en-US" dirty="0" smtClean="0"/>
              <a:t>array = [1,2,3,4,5,6]</a:t>
            </a:r>
          </a:p>
          <a:p>
            <a:pPr lvl="2">
              <a:buNone/>
            </a:pPr>
            <a:r>
              <a:rPr lang="en-US" dirty="0" smtClean="0"/>
              <a:t>h = Hash[*array] 		</a:t>
            </a:r>
          </a:p>
          <a:p>
            <a:pPr lvl="2">
              <a:buNone/>
            </a:pPr>
            <a:r>
              <a:rPr lang="en-US" dirty="0" smtClean="0"/>
              <a:t># {1=&gt;2, 3=&gt;4, 5=&gt;6}</a:t>
            </a: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and add element to hash </a:t>
            </a:r>
            <a:r>
              <a:rPr lang="en-US" dirty="0" err="1" smtClean="0"/>
              <a:t>hash</a:t>
            </a:r>
            <a:r>
              <a:rPr lang="en-US" dirty="0" smtClean="0"/>
              <a:t> by methods:      []     []=</a:t>
            </a:r>
          </a:p>
          <a:p>
            <a:pPr lvl="1">
              <a:buNone/>
            </a:pPr>
            <a:r>
              <a:rPr lang="en-US" dirty="0" smtClean="0"/>
              <a:t>h = {}</a:t>
            </a:r>
          </a:p>
          <a:p>
            <a:pPr lvl="1">
              <a:buNone/>
            </a:pPr>
            <a:r>
              <a:rPr lang="en-US" dirty="0" smtClean="0"/>
              <a:t>h[“flat”] = 3   		# {“flat” =&gt; 3}</a:t>
            </a:r>
          </a:p>
          <a:p>
            <a:pPr lvl="1">
              <a:buNone/>
            </a:pPr>
            <a:r>
              <a:rPr lang="en-US" dirty="0" smtClean="0"/>
              <a:t>h.[] = (“curved”, 2)	# {“flat” =&gt; 3, “curved” =&gt; 2}</a:t>
            </a:r>
          </a:p>
          <a:p>
            <a:pPr lvl="1">
              <a:buNone/>
            </a:pPr>
            <a:r>
              <a:rPr lang="en-US" dirty="0" err="1" smtClean="0"/>
              <a:t>h.store</a:t>
            </a:r>
            <a:r>
              <a:rPr lang="en-US" dirty="0" smtClean="0"/>
              <a:t>(“angled”, 5)</a:t>
            </a:r>
          </a:p>
          <a:p>
            <a:pPr lvl="1">
              <a:buNone/>
            </a:pPr>
            <a:r>
              <a:rPr lang="en-US" dirty="0" smtClean="0"/>
              <a:t>	# {“flat” =&gt; 3, “curved” =&gt; 2, “angled” =&gt; 5}</a:t>
            </a:r>
          </a:p>
          <a:p>
            <a:pPr lvl="1">
              <a:buNone/>
            </a:pPr>
            <a:r>
              <a:rPr lang="en-US" dirty="0" smtClean="0"/>
              <a:t>h[“flat”]  		#3</a:t>
            </a:r>
          </a:p>
          <a:p>
            <a:pPr lvl="1">
              <a:buNone/>
            </a:pPr>
            <a:r>
              <a:rPr lang="en-US" dirty="0" smtClean="0"/>
              <a:t>h.[](“flat”) 	#3</a:t>
            </a:r>
          </a:p>
          <a:p>
            <a:pPr lvl="1">
              <a:buNone/>
            </a:pPr>
            <a:r>
              <a:rPr lang="en-US" dirty="0" err="1" smtClean="0"/>
              <a:t>h.fetch</a:t>
            </a:r>
            <a:r>
              <a:rPr lang="en-US" dirty="0" smtClean="0"/>
              <a:t>(“flat”)	#3</a:t>
            </a:r>
          </a:p>
          <a:p>
            <a:pPr lvl="1">
              <a:buNone/>
            </a:pPr>
            <a:r>
              <a:rPr lang="en-US" dirty="0" smtClean="0"/>
              <a:t>h[“bent”]		#nil</a:t>
            </a:r>
          </a:p>
          <a:p>
            <a:pPr lvl="1">
              <a:buNone/>
            </a:pPr>
            <a:r>
              <a:rPr lang="en-US" dirty="0" err="1" smtClean="0"/>
              <a:t>h.fetch</a:t>
            </a:r>
            <a:r>
              <a:rPr lang="en-US" dirty="0" smtClean="0"/>
              <a:t>(“bent")	# in `fetch': key not found (</a:t>
            </a:r>
            <a:r>
              <a:rPr lang="en-US" dirty="0" err="1" smtClean="0"/>
              <a:t>KeyError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Agenda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Hashes</a:t>
            </a:r>
          </a:p>
          <a:p>
            <a:r>
              <a:rPr lang="en-US" dirty="0" smtClean="0"/>
              <a:t>Enumerable module</a:t>
            </a:r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 smtClean="0"/>
              <a:t>Access a Ruby Hash</a:t>
            </a:r>
          </a:p>
          <a:p>
            <a:pPr marL="457200" lvl="1" indent="0">
              <a:buNone/>
            </a:pPr>
            <a:r>
              <a:rPr lang="en-US" sz="2300" dirty="0" smtClean="0"/>
              <a:t>city = {:la =&gt; "Los Angeles", :</a:t>
            </a:r>
            <a:r>
              <a:rPr lang="en-US" sz="2300" dirty="0" err="1" smtClean="0"/>
              <a:t>sf</a:t>
            </a:r>
            <a:r>
              <a:rPr lang="en-US" sz="2300" dirty="0" smtClean="0"/>
              <a:t> =&gt; "San Francisco"} city[:la] # "Los Angeles" </a:t>
            </a:r>
          </a:p>
          <a:p>
            <a:pPr marL="457200" lvl="1" indent="0">
              <a:buNone/>
            </a:pPr>
            <a:endParaRPr lang="en-US" sz="2300" dirty="0" smtClean="0"/>
          </a:p>
          <a:p>
            <a:pPr marL="457200" lvl="1" indent="0">
              <a:buNone/>
            </a:pPr>
            <a:r>
              <a:rPr lang="en-US" sz="2300" dirty="0" smtClean="0"/>
              <a:t>city[:</a:t>
            </a:r>
            <a:r>
              <a:rPr lang="en-US" sz="2300" dirty="0" err="1" smtClean="0"/>
              <a:t>wrong_city</a:t>
            </a:r>
            <a:r>
              <a:rPr lang="en-US" sz="2300" dirty="0" smtClean="0"/>
              <a:t>]		 # nil </a:t>
            </a:r>
          </a:p>
          <a:p>
            <a:pPr marL="457200" lvl="1" indent="0">
              <a:buNone/>
            </a:pPr>
            <a:r>
              <a:rPr lang="en-US" sz="2300" dirty="0" smtClean="0"/>
              <a:t>city[:</a:t>
            </a:r>
            <a:r>
              <a:rPr lang="en-US" sz="2300" dirty="0" err="1" smtClean="0"/>
              <a:t>sf</a:t>
            </a:r>
            <a:r>
              <a:rPr lang="en-US" sz="2300" dirty="0" smtClean="0"/>
              <a:t>] = "San Francisco" </a:t>
            </a:r>
          </a:p>
          <a:p>
            <a:pPr marL="457200" lvl="1" indent="0">
              <a:buNone/>
            </a:pPr>
            <a:r>
              <a:rPr lang="en-US" sz="2300" dirty="0" err="1" smtClean="0"/>
              <a:t>city.store</a:t>
            </a:r>
            <a:r>
              <a:rPr lang="en-US" sz="2300" dirty="0" smtClean="0"/>
              <a:t>(:</a:t>
            </a:r>
            <a:r>
              <a:rPr lang="en-US" sz="2300" dirty="0" err="1" smtClean="0"/>
              <a:t>boston</a:t>
            </a:r>
            <a:r>
              <a:rPr lang="en-US" sz="2300" dirty="0" smtClean="0"/>
              <a:t>,"</a:t>
            </a:r>
            <a:r>
              <a:rPr lang="en-US" sz="2300" dirty="0" err="1" smtClean="0"/>
              <a:t>boston</a:t>
            </a:r>
            <a:r>
              <a:rPr lang="en-US" sz="2300" dirty="0" smtClean="0"/>
              <a:t>") 	# city[:</a:t>
            </a:r>
            <a:r>
              <a:rPr lang="en-US" sz="2300" dirty="0" err="1" smtClean="0"/>
              <a:t>boston</a:t>
            </a:r>
            <a:r>
              <a:rPr lang="en-US" sz="2300" dirty="0" smtClean="0"/>
              <a:t>]="</a:t>
            </a:r>
            <a:r>
              <a:rPr lang="en-US" sz="2300" dirty="0" err="1" smtClean="0"/>
              <a:t>boston</a:t>
            </a:r>
            <a:r>
              <a:rPr lang="en-US" sz="2300" dirty="0" smtClean="0"/>
              <a:t>" </a:t>
            </a:r>
          </a:p>
          <a:p>
            <a:pPr marL="457200" lvl="1" indent="0">
              <a:buNone/>
            </a:pPr>
            <a:r>
              <a:rPr lang="en-US" sz="2300" dirty="0" err="1" smtClean="0"/>
              <a:t>city.keys</a:t>
            </a:r>
            <a:r>
              <a:rPr lang="en-US" sz="2300" dirty="0" smtClean="0"/>
              <a:t> 			# [:la, :</a:t>
            </a:r>
            <a:r>
              <a:rPr lang="en-US" sz="2300" dirty="0" err="1" smtClean="0"/>
              <a:t>sf</a:t>
            </a:r>
            <a:r>
              <a:rPr lang="en-US" sz="2300" dirty="0" smtClean="0"/>
              <a:t>]: return all keys </a:t>
            </a:r>
          </a:p>
          <a:p>
            <a:pPr marL="457200" lvl="1" indent="0">
              <a:buNone/>
            </a:pPr>
            <a:r>
              <a:rPr lang="en-US" sz="2300" dirty="0" err="1" smtClean="0"/>
              <a:t>city.values</a:t>
            </a:r>
            <a:r>
              <a:rPr lang="en-US" sz="2300" dirty="0" smtClean="0"/>
              <a:t> 		# ["Los Angeles", "San Francisco"]: return all values </a:t>
            </a:r>
          </a:p>
          <a:p>
            <a:pPr marL="457200" lvl="1" indent="0">
              <a:buNone/>
            </a:pPr>
            <a:r>
              <a:rPr lang="en-US" sz="2300" dirty="0" err="1" smtClean="0"/>
              <a:t>city.fetch</a:t>
            </a:r>
            <a:r>
              <a:rPr lang="en-US" sz="2300" dirty="0" smtClean="0"/>
              <a:t>(:la)		 # "Los Angeles" </a:t>
            </a:r>
          </a:p>
          <a:p>
            <a:pPr marL="457200" lvl="1" indent="0">
              <a:buNone/>
            </a:pPr>
            <a:r>
              <a:rPr lang="en-US" sz="2300" dirty="0" err="1" smtClean="0"/>
              <a:t>city.fetch</a:t>
            </a:r>
            <a:r>
              <a:rPr lang="en-US" sz="2300" dirty="0" smtClean="0"/>
              <a:t>(:</a:t>
            </a:r>
            <a:r>
              <a:rPr lang="en-US" sz="2300" dirty="0" err="1" smtClean="0"/>
              <a:t>wrong_city</a:t>
            </a:r>
            <a:r>
              <a:rPr lang="en-US" sz="2300" dirty="0" smtClean="0"/>
              <a:t>) # Raise key not found error (</a:t>
            </a:r>
            <a:r>
              <a:rPr lang="en-US" sz="2300" dirty="0" err="1" smtClean="0"/>
              <a:t>IndexError</a:t>
            </a:r>
            <a:r>
              <a:rPr lang="en-US" sz="2300" dirty="0" smtClean="0"/>
              <a:t>)</a:t>
            </a:r>
          </a:p>
          <a:p>
            <a:pPr marL="457200" lvl="1" indent="0">
              <a:buNone/>
            </a:pPr>
            <a:r>
              <a:rPr lang="en-US" sz="2300" dirty="0" smtClean="0"/>
              <a:t> </a:t>
            </a:r>
            <a:r>
              <a:rPr lang="en-US" sz="2300" dirty="0" err="1" smtClean="0"/>
              <a:t>city.fetch</a:t>
            </a:r>
            <a:r>
              <a:rPr lang="en-US" sz="2300" dirty="0" smtClean="0"/>
              <a:t>(:</a:t>
            </a:r>
            <a:r>
              <a:rPr lang="en-US" sz="2300" dirty="0" err="1" smtClean="0"/>
              <a:t>wrong_city</a:t>
            </a:r>
            <a:r>
              <a:rPr lang="en-US" sz="2300" dirty="0" smtClean="0"/>
              <a:t>, "City Not Found") # If key not found, return "City Not Found" </a:t>
            </a:r>
          </a:p>
          <a:p>
            <a:pPr marL="457200" lvl="1" indent="0">
              <a:buNone/>
            </a:pPr>
            <a:r>
              <a:rPr lang="en-US" sz="2300" dirty="0" err="1" smtClean="0"/>
              <a:t>city.values_at</a:t>
            </a:r>
            <a:r>
              <a:rPr lang="en-US" sz="2300" dirty="0" smtClean="0"/>
              <a:t>(:</a:t>
            </a:r>
            <a:r>
              <a:rPr lang="en-US" sz="2300" dirty="0" err="1" smtClean="0"/>
              <a:t>wrong_city</a:t>
            </a:r>
            <a:r>
              <a:rPr lang="en-US" sz="2300" dirty="0" smtClean="0"/>
              <a:t>, :</a:t>
            </a:r>
            <a:r>
              <a:rPr lang="en-US" sz="2300" dirty="0" err="1" smtClean="0"/>
              <a:t>sf</a:t>
            </a:r>
            <a:r>
              <a:rPr lang="en-US" sz="2300" dirty="0" smtClean="0"/>
              <a:t>, :la) # [nil, "San Francisco", "Los Angeles"] </a:t>
            </a:r>
          </a:p>
          <a:p>
            <a:pPr marL="457200" lvl="1" indent="0">
              <a:buNone/>
            </a:pPr>
            <a:endParaRPr lang="en-US" sz="2300" dirty="0" smtClean="0"/>
          </a:p>
          <a:p>
            <a:pPr marL="457200" lvl="1" indent="0">
              <a:buNone/>
            </a:pPr>
            <a:r>
              <a:rPr lang="en-US" sz="2300" dirty="0" smtClean="0"/>
              <a:t># Reverse lookup </a:t>
            </a:r>
          </a:p>
          <a:p>
            <a:pPr marL="457200" lvl="1" indent="0">
              <a:buNone/>
            </a:pPr>
            <a:r>
              <a:rPr lang="en-US" sz="2300" dirty="0" err="1" smtClean="0"/>
              <a:t>city.index</a:t>
            </a:r>
            <a:r>
              <a:rPr lang="en-US" sz="2300" dirty="0" smtClean="0"/>
              <a:t> "Los Angeles" # :la 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Ruby Hash Enumerator</a:t>
            </a:r>
          </a:p>
          <a:p>
            <a:pPr>
              <a:buNone/>
            </a:pPr>
            <a:r>
              <a:rPr lang="en-US" dirty="0" smtClean="0"/>
              <a:t>	# </a:t>
            </a:r>
            <a:r>
              <a:rPr lang="en-US" dirty="0" err="1" smtClean="0"/>
              <a:t>la:Los</a:t>
            </a:r>
            <a:r>
              <a:rPr lang="en-US" dirty="0" smtClean="0"/>
              <a:t> Angeles </a:t>
            </a:r>
            <a:r>
              <a:rPr lang="en-US" dirty="0" err="1" smtClean="0"/>
              <a:t>sf:San</a:t>
            </a:r>
            <a:r>
              <a:rPr lang="en-US" dirty="0" smtClean="0"/>
              <a:t> Francisco </a:t>
            </a:r>
          </a:p>
          <a:p>
            <a:pPr marL="457200" lvl="1" indent="0">
              <a:buNone/>
            </a:pPr>
            <a:r>
              <a:rPr lang="en-US" dirty="0" err="1" smtClean="0"/>
              <a:t>city.each</a:t>
            </a:r>
            <a:r>
              <a:rPr lang="en-US" dirty="0" smtClean="0"/>
              <a:t> {|key, value| print "#{key}:#{value} "} </a:t>
            </a:r>
          </a:p>
          <a:p>
            <a:pPr marL="457200" lvl="1" indent="0">
              <a:buNone/>
            </a:pPr>
            <a:r>
              <a:rPr lang="en-US" dirty="0" err="1" smtClean="0"/>
              <a:t>city.each_pair</a:t>
            </a:r>
            <a:r>
              <a:rPr lang="en-US" dirty="0" smtClean="0"/>
              <a:t> {|key, value| print "#{key}:#{value} "} </a:t>
            </a:r>
          </a:p>
          <a:p>
            <a:pPr marL="457200" lvl="1" indent="0">
              <a:buNone/>
            </a:pPr>
            <a:r>
              <a:rPr lang="en-US" dirty="0" err="1" smtClean="0"/>
              <a:t>city.each_key</a:t>
            </a:r>
            <a:r>
              <a:rPr lang="en-US" dirty="0" smtClean="0"/>
              <a:t> {|key| print key } # </a:t>
            </a:r>
            <a:r>
              <a:rPr lang="en-US" dirty="0" err="1" smtClean="0"/>
              <a:t>lasf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err="1" smtClean="0"/>
              <a:t>city.each_value</a:t>
            </a:r>
            <a:r>
              <a:rPr lang="en-US" dirty="0" smtClean="0"/>
              <a:t> {|value| print value } # Los </a:t>
            </a:r>
            <a:r>
              <a:rPr lang="en-US" dirty="0" err="1" smtClean="0"/>
              <a:t>AngelesSan</a:t>
            </a:r>
            <a:r>
              <a:rPr lang="en-US" dirty="0" smtClean="0"/>
              <a:t> Francisco</a:t>
            </a: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Ruby Hash Function</a:t>
            </a:r>
          </a:p>
          <a:p>
            <a:pPr lvl="1"/>
            <a:r>
              <a:rPr lang="en-US" dirty="0" smtClean="0"/>
              <a:t>Merge Ruby Hash</a:t>
            </a:r>
          </a:p>
          <a:p>
            <a:pPr lvl="2">
              <a:buNone/>
            </a:pPr>
            <a:r>
              <a:rPr lang="en-US" dirty="0" smtClean="0"/>
              <a:t>alpha1 = {:a =&gt; "a", :b =&gt; "b", :c =&gt; "c"} </a:t>
            </a:r>
          </a:p>
          <a:p>
            <a:pPr lvl="2">
              <a:buNone/>
            </a:pPr>
            <a:r>
              <a:rPr lang="en-US" dirty="0" smtClean="0"/>
              <a:t>alpha2 = {:b =&gt; "b", :c =&gt; "c1", :d =&gt; "d"}</a:t>
            </a:r>
          </a:p>
          <a:p>
            <a:pPr lvl="2">
              <a:buNone/>
            </a:pPr>
            <a:r>
              <a:rPr lang="en-US" dirty="0" smtClean="0"/>
              <a:t>alpha1.merge(alpha2)</a:t>
            </a:r>
          </a:p>
          <a:p>
            <a:pPr lvl="2">
              <a:buNone/>
            </a:pPr>
            <a:r>
              <a:rPr lang="en-US" dirty="0" smtClean="0"/>
              <a:t># {:c=&gt;"c1", :a=&gt;"a", :d=&gt;"d", :b=&gt;"b“}</a:t>
            </a:r>
          </a:p>
          <a:p>
            <a:pPr lvl="2">
              <a:buNone/>
            </a:pPr>
            <a:r>
              <a:rPr lang="en-US" dirty="0" smtClean="0"/>
              <a:t># If both sets contain the same key, alpha2 value will be used</a:t>
            </a:r>
          </a:p>
          <a:p>
            <a:pPr lvl="1"/>
            <a:r>
              <a:rPr lang="en-US" dirty="0" smtClean="0"/>
              <a:t>Delete Ruby Hash</a:t>
            </a:r>
          </a:p>
          <a:p>
            <a:pPr lvl="2">
              <a:buNone/>
            </a:pPr>
            <a:r>
              <a:rPr lang="en-US" dirty="0" smtClean="0"/>
              <a:t>alpha = {:a =&gt; "a", :b =&gt; "b", :c =&gt; "c", :d =&gt; "d" } </a:t>
            </a:r>
          </a:p>
          <a:p>
            <a:pPr lvl="2">
              <a:buNone/>
            </a:pPr>
            <a:r>
              <a:rPr lang="en-US" dirty="0" err="1" smtClean="0"/>
              <a:t>alpha.delete</a:t>
            </a:r>
            <a:r>
              <a:rPr lang="en-US" dirty="0" smtClean="0"/>
              <a:t> :d</a:t>
            </a:r>
          </a:p>
          <a:p>
            <a:pPr lvl="2">
              <a:buNone/>
            </a:pPr>
            <a:r>
              <a:rPr lang="en-US" dirty="0" err="1" smtClean="0"/>
              <a:t>alpha.reject</a:t>
            </a:r>
            <a:r>
              <a:rPr lang="en-US" dirty="0" smtClean="0"/>
              <a:t>! {|</a:t>
            </a:r>
            <a:r>
              <a:rPr lang="en-US" dirty="0" err="1" smtClean="0"/>
              <a:t>key,value</a:t>
            </a:r>
            <a:r>
              <a:rPr lang="en-US" dirty="0" smtClean="0"/>
              <a:t>| key==:c} # Remove :c </a:t>
            </a:r>
          </a:p>
          <a:p>
            <a:pPr lvl="2">
              <a:buNone/>
            </a:pPr>
            <a:r>
              <a:rPr lang="en-US" dirty="0" err="1" smtClean="0"/>
              <a:t>alpha.delete_if</a:t>
            </a:r>
            <a:r>
              <a:rPr lang="en-US" dirty="0" smtClean="0"/>
              <a:t> {|</a:t>
            </a:r>
            <a:r>
              <a:rPr lang="en-US" dirty="0" err="1" smtClean="0"/>
              <a:t>key,value</a:t>
            </a:r>
            <a:r>
              <a:rPr lang="en-US" dirty="0" smtClean="0"/>
              <a:t>| key==:b} # Remove :b </a:t>
            </a:r>
          </a:p>
          <a:p>
            <a:pPr lvl="2">
              <a:buNone/>
            </a:pPr>
            <a:r>
              <a:rPr lang="en-US" dirty="0" err="1" smtClean="0"/>
              <a:t>alpha.clear</a:t>
            </a:r>
            <a:r>
              <a:rPr lang="en-US" dirty="0" smtClean="0"/>
              <a:t> # Empty: {}</a:t>
            </a:r>
          </a:p>
          <a:p>
            <a:pPr lvl="1"/>
            <a:r>
              <a:rPr lang="en-US" dirty="0" smtClean="0"/>
              <a:t>Invert Ruby Hash</a:t>
            </a:r>
          </a:p>
          <a:p>
            <a:pPr lvl="2">
              <a:buNone/>
            </a:pPr>
            <a:r>
              <a:rPr lang="en-US" dirty="0" err="1" smtClean="0"/>
              <a:t>city.invert</a:t>
            </a:r>
            <a:r>
              <a:rPr lang="en-US" dirty="0" smtClean="0"/>
              <a:t> 	# Swap keys and values</a:t>
            </a:r>
          </a:p>
          <a:p>
            <a:pPr lvl="1"/>
            <a:r>
              <a:rPr lang="en-US" dirty="0" smtClean="0"/>
              <a:t>Flatten Ruby Hash</a:t>
            </a:r>
          </a:p>
          <a:p>
            <a:pPr lvl="2">
              <a:buNone/>
            </a:pPr>
            <a:r>
              <a:rPr lang="en-US" dirty="0" err="1" smtClean="0"/>
              <a:t>city.flatten</a:t>
            </a:r>
            <a:r>
              <a:rPr lang="en-US" dirty="0" smtClean="0"/>
              <a:t>              # v1.9 only [:la, "Los Angeles", :</a:t>
            </a:r>
            <a:r>
              <a:rPr lang="en-US" dirty="0" err="1" smtClean="0"/>
              <a:t>sf</a:t>
            </a:r>
            <a:r>
              <a:rPr lang="en-US" dirty="0" smtClean="0"/>
              <a:t>, "San Francisco"]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Ruby Hash Condition Testing</a:t>
            </a:r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city</a:t>
            </a:r>
            <a:r>
              <a:rPr lang="es-ES" sz="2000" dirty="0" smtClean="0"/>
              <a:t> = {:la =&gt; "Los Angeles", :sf =&gt; "San Francisco"}</a:t>
            </a:r>
          </a:p>
          <a:p>
            <a:pPr>
              <a:buNone/>
            </a:pPr>
            <a:r>
              <a:rPr lang="es-ES" b="1" dirty="0" smtClean="0"/>
              <a:t>	 </a:t>
            </a:r>
            <a:r>
              <a:rPr lang="en-US" dirty="0" smtClean="0"/>
              <a:t>#Does hash has key :la </a:t>
            </a:r>
          </a:p>
          <a:p>
            <a:pPr lvl="1">
              <a:buNone/>
            </a:pPr>
            <a:r>
              <a:rPr lang="en-US" dirty="0" err="1" smtClean="0"/>
              <a:t>city.has_key</a:t>
            </a:r>
            <a:r>
              <a:rPr lang="en-US" dirty="0" smtClean="0"/>
              <a:t>?(:la) </a:t>
            </a:r>
          </a:p>
          <a:p>
            <a:pPr lvl="1">
              <a:buNone/>
            </a:pPr>
            <a:r>
              <a:rPr lang="en-US" dirty="0" err="1" smtClean="0"/>
              <a:t>city.key</a:t>
            </a:r>
            <a:r>
              <a:rPr lang="en-US" dirty="0" smtClean="0"/>
              <a:t>?(:la) </a:t>
            </a:r>
          </a:p>
          <a:p>
            <a:pPr lvl="1">
              <a:buNone/>
            </a:pPr>
            <a:r>
              <a:rPr lang="en-US" dirty="0" err="1" smtClean="0"/>
              <a:t>city.include</a:t>
            </a:r>
            <a:r>
              <a:rPr lang="en-US" dirty="0" smtClean="0"/>
              <a:t>?(:c) </a:t>
            </a:r>
          </a:p>
          <a:p>
            <a:pPr lvl="1">
              <a:buNone/>
            </a:pPr>
            <a:r>
              <a:rPr lang="en-US" dirty="0" err="1" smtClean="0"/>
              <a:t>city.member</a:t>
            </a:r>
            <a:r>
              <a:rPr lang="en-US" dirty="0" smtClean="0"/>
              <a:t>?(:d) </a:t>
            </a:r>
          </a:p>
          <a:p>
            <a:pPr lvl="1">
              <a:buNone/>
            </a:pPr>
            <a:r>
              <a:rPr lang="en-US" dirty="0" smtClean="0"/>
              <a:t>#Does hash has value "Los Angeles" </a:t>
            </a:r>
          </a:p>
          <a:p>
            <a:pPr lvl="1">
              <a:buNone/>
            </a:pPr>
            <a:r>
              <a:rPr lang="en-US" dirty="0" err="1" smtClean="0"/>
              <a:t>city.value</a:t>
            </a:r>
            <a:r>
              <a:rPr lang="en-US" dirty="0" smtClean="0"/>
              <a:t>?("Los Angeles") </a:t>
            </a:r>
          </a:p>
          <a:p>
            <a:pPr lvl="1">
              <a:buNone/>
            </a:pPr>
            <a:r>
              <a:rPr lang="en-US" dirty="0" err="1" smtClean="0"/>
              <a:t>city.has_value</a:t>
            </a:r>
            <a:r>
              <a:rPr lang="en-US" dirty="0" smtClean="0"/>
              <a:t>?("Los Angeles")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Hash has many </a:t>
            </a:r>
            <a:r>
              <a:rPr lang="en-US" dirty="0" err="1" smtClean="0"/>
              <a:t>many</a:t>
            </a:r>
            <a:r>
              <a:rPr lang="en-US" dirty="0" smtClean="0"/>
              <a:t> others…………………..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==   []   []   []=   clear   default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default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=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default_proc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delete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delete_if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each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each_key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each_pair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each_value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empty?   fetch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has_key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?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has_value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?   include?   index   indexes   indices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initialize_copy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inspect   invert   key?   keys   length  member?   merge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merge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   new   rehash   reject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reject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!   replace   select   shift   size   sort   store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to_a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to_hash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to_s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update   value?   values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values_at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http://www.ruby-doc.org/core-1.9.3/Hash.html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http://corelib.rubyonrails.org/classes/Hash.html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Included Module </a:t>
            </a:r>
            <a:r>
              <a:rPr lang="en-US" dirty="0" smtClean="0">
                <a:hlinkClick r:id="rId2"/>
              </a:rPr>
              <a:t>Enumerable</a:t>
            </a:r>
            <a:endParaRPr lang="en-US" dirty="0" smtClean="0"/>
          </a:p>
          <a:p>
            <a:pPr lvl="1"/>
            <a:r>
              <a:rPr lang="en-US" dirty="0" smtClean="0"/>
              <a:t>The Enumerable </a:t>
            </a:r>
            <a:r>
              <a:rPr lang="en-US" dirty="0" err="1" smtClean="0"/>
              <a:t>mixin</a:t>
            </a:r>
            <a:r>
              <a:rPr lang="en-US" dirty="0" smtClean="0"/>
              <a:t> provides collection classes with several traversal and searching methods, and with the ability to sort. The class must provide a method each, which yields successive members of the collection. If Enumerable max, min, or sort is used, the objects in the collection must also implement a meaningful &lt;=&gt; operator, as these methods rely on an ordering between members of the collection.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Useful methods from Enumerable module</a:t>
            </a:r>
          </a:p>
          <a:p>
            <a:r>
              <a:rPr lang="en-US" dirty="0" smtClean="0"/>
              <a:t>Inject</a:t>
            </a:r>
          </a:p>
          <a:p>
            <a:pPr lvl="1">
              <a:buNone/>
            </a:pPr>
            <a:r>
              <a:rPr lang="en-US" dirty="0" smtClean="0"/>
              <a:t>Combines the elements of </a:t>
            </a:r>
            <a:r>
              <a:rPr lang="en-US" i="1" dirty="0" err="1" smtClean="0"/>
              <a:t>enum</a:t>
            </a:r>
            <a:r>
              <a:rPr lang="en-US" dirty="0" smtClean="0"/>
              <a:t> by applying the block to an accumulator </a:t>
            </a:r>
          </a:p>
          <a:p>
            <a:pPr lvl="1">
              <a:buNone/>
            </a:pPr>
            <a:r>
              <a:rPr lang="en-US" dirty="0" smtClean="0"/>
              <a:t>value (</a:t>
            </a:r>
            <a:r>
              <a:rPr lang="en-US" i="1" dirty="0" smtClean="0"/>
              <a:t>memo</a:t>
            </a:r>
            <a:r>
              <a:rPr lang="en-US" dirty="0" smtClean="0"/>
              <a:t>) and each element in turn. At each step, </a:t>
            </a:r>
            <a:r>
              <a:rPr lang="en-US" i="1" dirty="0" smtClean="0"/>
              <a:t>memo</a:t>
            </a:r>
            <a:r>
              <a:rPr lang="en-US" dirty="0" smtClean="0"/>
              <a:t> is set to the </a:t>
            </a:r>
          </a:p>
          <a:p>
            <a:pPr lvl="1">
              <a:buNone/>
            </a:pPr>
            <a:r>
              <a:rPr lang="en-US" dirty="0" smtClean="0"/>
              <a:t>value returned by the block. The first form lets you supply an initial value </a:t>
            </a:r>
          </a:p>
          <a:p>
            <a:pPr lvl="1">
              <a:buNone/>
            </a:pPr>
            <a:r>
              <a:rPr lang="en-US" dirty="0" smtClean="0"/>
              <a:t>for </a:t>
            </a:r>
            <a:r>
              <a:rPr lang="en-US" i="1" dirty="0" smtClean="0"/>
              <a:t>memo</a:t>
            </a:r>
            <a:r>
              <a:rPr lang="en-US" dirty="0" smtClean="0"/>
              <a:t>. The second form uses the first element of the collection as a </a:t>
            </a:r>
          </a:p>
          <a:p>
            <a:pPr lvl="1">
              <a:buNone/>
            </a:pPr>
            <a:r>
              <a:rPr lang="en-US" dirty="0" smtClean="0"/>
              <a:t>the initial value (and skips that element while iterating).</a:t>
            </a:r>
          </a:p>
          <a:p>
            <a:pPr lvl="1">
              <a:buNone/>
            </a:pPr>
            <a:r>
              <a:rPr lang="en-US" b="1" dirty="0" err="1" smtClean="0">
                <a:hlinkClick r:id="rId2"/>
              </a:rPr>
              <a:t>enum.inject</a:t>
            </a:r>
            <a:r>
              <a:rPr lang="en-US" b="1" dirty="0" smtClean="0">
                <a:hlinkClick r:id="rId2"/>
              </a:rPr>
              <a:t>(initial) {| memo, </a:t>
            </a:r>
            <a:r>
              <a:rPr lang="en-US" b="1" dirty="0" err="1" smtClean="0">
                <a:hlinkClick r:id="rId2"/>
              </a:rPr>
              <a:t>obj</a:t>
            </a:r>
            <a:r>
              <a:rPr lang="en-US" b="1" dirty="0" smtClean="0">
                <a:hlinkClick r:id="rId2"/>
              </a:rPr>
              <a:t> | block } =&gt; </a:t>
            </a:r>
            <a:r>
              <a:rPr lang="en-US" b="1" dirty="0" err="1" smtClean="0">
                <a:hlinkClick r:id="rId2"/>
              </a:rPr>
              <a:t>obj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>
                <a:hlinkClick r:id="rId2"/>
              </a:rPr>
              <a:t>enum.inject</a:t>
            </a:r>
            <a:r>
              <a:rPr lang="en-US" b="1" dirty="0" smtClean="0">
                <a:hlinkClick r:id="rId2"/>
              </a:rPr>
              <a:t> {| memo, </a:t>
            </a:r>
            <a:r>
              <a:rPr lang="en-US" b="1" dirty="0" err="1" smtClean="0">
                <a:hlinkClick r:id="rId2"/>
              </a:rPr>
              <a:t>obj</a:t>
            </a:r>
            <a:r>
              <a:rPr lang="en-US" b="1" dirty="0" smtClean="0">
                <a:hlinkClick r:id="rId2"/>
              </a:rPr>
              <a:t> | block } =&gt; </a:t>
            </a:r>
            <a:r>
              <a:rPr lang="en-US" b="1" dirty="0" err="1" smtClean="0">
                <a:hlinkClick r:id="rId2"/>
              </a:rPr>
              <a:t>obj</a:t>
            </a:r>
            <a:endParaRPr lang="en-US" b="1" dirty="0" smtClean="0"/>
          </a:p>
          <a:p>
            <a:pPr lvl="1">
              <a:buNone/>
            </a:pPr>
            <a:r>
              <a:rPr lang="en-US" sz="1500" dirty="0" smtClean="0"/>
              <a:t># Sum some numbers </a:t>
            </a:r>
          </a:p>
          <a:p>
            <a:pPr lvl="1">
              <a:buNone/>
            </a:pPr>
            <a:r>
              <a:rPr lang="en-US" sz="1500" dirty="0" smtClean="0"/>
              <a:t>(5..10).inject {|sum, n| sum + n } #=&gt; 45 </a:t>
            </a:r>
          </a:p>
          <a:p>
            <a:pPr lvl="1">
              <a:buNone/>
            </a:pPr>
            <a:r>
              <a:rPr lang="en-US" sz="1500" dirty="0" smtClean="0"/>
              <a:t># This</a:t>
            </a:r>
          </a:p>
          <a:p>
            <a:pPr lvl="1">
              <a:buNone/>
            </a:pPr>
            <a:r>
              <a:rPr lang="en-US" sz="1500" dirty="0" smtClean="0"/>
              <a:t>(5..10).inject(1) {|memo, n| memo + n }</a:t>
            </a:r>
          </a:p>
          <a:p>
            <a:pPr lvl="1">
              <a:buNone/>
            </a:pPr>
            <a:r>
              <a:rPr lang="en-US" sz="1500" dirty="0" smtClean="0"/>
              <a:t>#equal</a:t>
            </a:r>
          </a:p>
          <a:p>
            <a:pPr lvl="2">
              <a:buNone/>
            </a:pPr>
            <a:r>
              <a:rPr lang="en-US" sz="1500" dirty="0" smtClean="0"/>
              <a:t>memo = 1</a:t>
            </a:r>
          </a:p>
          <a:p>
            <a:pPr lvl="2">
              <a:buNone/>
            </a:pPr>
            <a:r>
              <a:rPr lang="en-US" sz="1500" dirty="0" smtClean="0"/>
              <a:t>(5..10).each {|n| memo += n}</a:t>
            </a:r>
          </a:p>
          <a:p>
            <a:pPr lvl="1">
              <a:buNone/>
            </a:pPr>
            <a:r>
              <a:rPr lang="en-US" sz="1500" dirty="0" smtClean="0"/>
              <a:t># find the longest word </a:t>
            </a:r>
          </a:p>
          <a:p>
            <a:pPr lvl="2">
              <a:buNone/>
            </a:pPr>
            <a:r>
              <a:rPr lang="en-US" sz="1500" dirty="0" smtClean="0"/>
              <a:t>longest = %w{ cat sheep bear }.inject do |</a:t>
            </a:r>
            <a:r>
              <a:rPr lang="en-US" sz="1500" dirty="0" err="1" smtClean="0"/>
              <a:t>memo,word</a:t>
            </a:r>
            <a:r>
              <a:rPr lang="en-US" sz="1500" dirty="0" smtClean="0"/>
              <a:t>| </a:t>
            </a:r>
          </a:p>
          <a:p>
            <a:pPr lvl="2"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memo.length</a:t>
            </a:r>
            <a:r>
              <a:rPr lang="en-US" sz="1500" dirty="0" smtClean="0"/>
              <a:t> &gt; </a:t>
            </a:r>
            <a:r>
              <a:rPr lang="en-US" sz="1500" dirty="0" err="1" smtClean="0"/>
              <a:t>word.length</a:t>
            </a:r>
            <a:r>
              <a:rPr lang="en-US" sz="1500" dirty="0" smtClean="0"/>
              <a:t> ? memo : word </a:t>
            </a:r>
          </a:p>
          <a:p>
            <a:pPr lvl="2">
              <a:buNone/>
            </a:pPr>
            <a:r>
              <a:rPr lang="en-US" sz="1500" dirty="0" smtClean="0"/>
              <a:t>end </a:t>
            </a:r>
          </a:p>
          <a:p>
            <a:pPr lvl="2">
              <a:buNone/>
            </a:pPr>
            <a:r>
              <a:rPr lang="en-US" sz="1500" dirty="0" smtClean="0"/>
              <a:t>longest #=&gt; "sheep“</a:t>
            </a:r>
          </a:p>
          <a:p>
            <a:pPr>
              <a:buNone/>
            </a:pPr>
            <a:endParaRPr lang="en-US" sz="1400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Enumerable Methods</a:t>
            </a:r>
          </a:p>
          <a:p>
            <a:pPr lvl="2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all?   any?   collect   detect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each_cons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each_slice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each_with_index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entries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enum_cons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enum_slice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enum_with_index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find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find_all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grep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include?   inject   map   max   member?   min   partition   reject   select   sort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sort_by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to_a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to_set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   zip 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http://corelib.rubyonrails.org/classes/Enumerable.html</a:t>
            </a:r>
            <a:endParaRPr lang="en-US" sz="1400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ocs &amp;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endParaRPr lang="en-US" dirty="0" smtClean="0">
              <a:hlinkClick r:id="rId2"/>
            </a:endParaRPr>
          </a:p>
          <a:p>
            <a:pPr lvl="2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api.rubyonrails.org</a:t>
            </a:r>
            <a:endParaRPr lang="en-US" dirty="0" smtClean="0"/>
          </a:p>
          <a:p>
            <a:pPr lvl="2">
              <a:buNone/>
            </a:pPr>
            <a:r>
              <a:rPr lang="en-US" dirty="0">
                <a:hlinkClick r:id="rId3"/>
              </a:rPr>
              <a:t>http://www.ruby-doc.org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jonathanhui.com/</a:t>
            </a:r>
            <a:endParaRPr lang="en-US" dirty="0"/>
          </a:p>
          <a:p>
            <a:pPr lvl="2">
              <a:buNone/>
            </a:pPr>
            <a:r>
              <a:rPr lang="en-US" dirty="0" smtClean="0"/>
              <a:t>Hal </a:t>
            </a:r>
            <a:r>
              <a:rPr lang="en-US" dirty="0"/>
              <a:t>Fulton</a:t>
            </a:r>
            <a:r>
              <a:rPr lang="ru-RU" cap="all" dirty="0" smtClean="0"/>
              <a:t>. </a:t>
            </a:r>
            <a:r>
              <a:rPr lang="en-US" cap="all" dirty="0" smtClean="0"/>
              <a:t>Programming on Ruby</a:t>
            </a:r>
          </a:p>
          <a:p>
            <a:pPr lvl="2">
              <a:buNone/>
            </a:pPr>
            <a:endParaRPr lang="en-US" cap="all" dirty="0" smtClean="0"/>
          </a:p>
          <a:p>
            <a:pPr lvl="2">
              <a:buNone/>
            </a:pPr>
            <a:r>
              <a:rPr lang="en-US" cap="all" dirty="0" smtClean="0"/>
              <a:t>Trainings:</a:t>
            </a:r>
          </a:p>
          <a:p>
            <a:pPr lvl="3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www.codeschool.com/courses/rails-for-zombies</a:t>
            </a:r>
            <a:endParaRPr lang="en-US" dirty="0" smtClean="0"/>
          </a:p>
          <a:p>
            <a:pPr lvl="3">
              <a:buNone/>
            </a:pP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tryruby.org/levels/1/challenges/0</a:t>
            </a:r>
            <a:endParaRPr lang="en-US" dirty="0" smtClean="0"/>
          </a:p>
          <a:p>
            <a:pPr lvl="3">
              <a:buNone/>
            </a:pPr>
            <a:r>
              <a:rPr lang="en-US" dirty="0">
                <a:hlinkClick r:id="rId7"/>
              </a:rPr>
              <a:t>http://rubymonk.com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059832" y="34290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2012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entities that contain other entities. </a:t>
            </a:r>
          </a:p>
          <a:p>
            <a:r>
              <a:rPr lang="en-US" dirty="0" smtClean="0"/>
              <a:t>Ruby has two native container types, arrays and</a:t>
            </a:r>
          </a:p>
          <a:p>
            <a:pPr indent="0">
              <a:buNone/>
            </a:pPr>
            <a:r>
              <a:rPr lang="en-US" dirty="0" smtClean="0"/>
              <a:t>hashes: Arrays are groups of objects ordered by </a:t>
            </a:r>
          </a:p>
          <a:p>
            <a:pPr indent="0">
              <a:buNone/>
            </a:pPr>
            <a:r>
              <a:rPr lang="en-US" dirty="0" smtClean="0"/>
              <a:t>subscript, while hashes are groups of key-&gt;value </a:t>
            </a:r>
          </a:p>
          <a:p>
            <a:pPr indent="0">
              <a:buNone/>
            </a:pPr>
            <a:r>
              <a:rPr lang="en-US" dirty="0" smtClean="0"/>
              <a:t>pairs.</a:t>
            </a:r>
          </a:p>
          <a:p>
            <a:r>
              <a:rPr lang="en-US" dirty="0" smtClean="0"/>
              <a:t>Besides these two native container types, Ruby also has class Set (collection </a:t>
            </a:r>
            <a:r>
              <a:rPr lang="en-US" dirty="0"/>
              <a:t>of values with no duplicate</a:t>
            </a:r>
            <a:r>
              <a:rPr lang="en-US" dirty="0" smtClean="0"/>
              <a:t>) or you can create your own container types.</a:t>
            </a:r>
          </a:p>
        </p:txBody>
      </p:sp>
    </p:spTree>
    <p:extLst>
      <p:ext uri="{BB962C8B-B14F-4D97-AF65-F5344CB8AC3E}">
        <p14:creationId xmlns:p14="http://schemas.microsoft.com/office/powerpoint/2010/main" val="3747048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93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ordered, integer-indexed collections of any object</a:t>
            </a:r>
          </a:p>
          <a:p>
            <a:r>
              <a:rPr lang="en-US" dirty="0" smtClean="0"/>
              <a:t>Arrays:</a:t>
            </a:r>
          </a:p>
          <a:p>
            <a:pPr lvl="1"/>
            <a:r>
              <a:rPr lang="en-US" dirty="0" smtClean="0"/>
              <a:t>Index from 0</a:t>
            </a:r>
          </a:p>
          <a:p>
            <a:pPr lvl="1"/>
            <a:r>
              <a:rPr lang="en-US" dirty="0" smtClean="0"/>
              <a:t>Arrays are dynamic</a:t>
            </a:r>
          </a:p>
          <a:p>
            <a:pPr lvl="1"/>
            <a:r>
              <a:rPr lang="en-US" dirty="0" smtClean="0"/>
              <a:t>Arrays can contain different data types</a:t>
            </a:r>
          </a:p>
          <a:p>
            <a:pPr lvl="1"/>
            <a:r>
              <a:rPr lang="en-US" dirty="0" smtClean="0"/>
              <a:t>With  array stores his length</a:t>
            </a:r>
          </a:p>
          <a:p>
            <a:pPr lvl="1"/>
            <a:r>
              <a:rPr lang="en-US" dirty="0" smtClean="0"/>
              <a:t>The class Array holds a collection of object references. Each object reference occupies a position in the array, identified by a non-negative integer index.</a:t>
            </a: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creating:</a:t>
            </a:r>
          </a:p>
          <a:p>
            <a:pPr lvl="1"/>
            <a:r>
              <a:rPr lang="en-US" dirty="0" smtClean="0"/>
              <a:t>with method [] in class Array; Data from this [] move in Array</a:t>
            </a:r>
          </a:p>
          <a:p>
            <a:pPr lvl="2"/>
            <a:r>
              <a:rPr lang="en-US" dirty="0" smtClean="0"/>
              <a:t>a = [1,2,3,4,5]</a:t>
            </a:r>
          </a:p>
          <a:p>
            <a:pPr lvl="2"/>
            <a:r>
              <a:rPr lang="en-US" dirty="0" smtClean="0"/>
              <a:t>b = Array[1,2,3,4,5]</a:t>
            </a:r>
          </a:p>
          <a:p>
            <a:pPr lvl="2"/>
            <a:r>
              <a:rPr lang="en-US" dirty="0" smtClean="0"/>
              <a:t>c = Array.[](1,2,3,4,5)</a:t>
            </a:r>
          </a:p>
          <a:p>
            <a:pPr lvl="1"/>
            <a:r>
              <a:rPr lang="en-US" dirty="0" smtClean="0"/>
              <a:t>Method new, which can have 0,1,2 parameters (first parameter size of array, second first value)</a:t>
            </a:r>
          </a:p>
          <a:p>
            <a:pPr lvl="2"/>
            <a:r>
              <a:rPr lang="en-US" dirty="0" smtClean="0"/>
              <a:t>d = </a:t>
            </a:r>
            <a:r>
              <a:rPr lang="en-US" dirty="0" err="1" smtClean="0"/>
              <a:t>Array.new</a:t>
            </a:r>
            <a:r>
              <a:rPr lang="en-US" dirty="0" smtClean="0"/>
              <a:t>                      # creates empty array</a:t>
            </a:r>
          </a:p>
          <a:p>
            <a:pPr lvl="2"/>
            <a:r>
              <a:rPr lang="en-US" dirty="0" smtClean="0"/>
              <a:t>e = </a:t>
            </a:r>
            <a:r>
              <a:rPr lang="en-US" dirty="0" err="1" smtClean="0"/>
              <a:t>Array.new</a:t>
            </a:r>
            <a:r>
              <a:rPr lang="en-US" dirty="0" smtClean="0"/>
              <a:t>(3)                 # [</a:t>
            </a:r>
            <a:r>
              <a:rPr lang="en-US" dirty="0" err="1" smtClean="0"/>
              <a:t>nil,nil,nil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f = </a:t>
            </a:r>
            <a:r>
              <a:rPr lang="en-US" dirty="0" err="1" smtClean="0"/>
              <a:t>Array.new</a:t>
            </a:r>
            <a:r>
              <a:rPr lang="en-US" dirty="0" smtClean="0"/>
              <a:t>(3, “blah”)       # [“blah”, “blah”, “blah”]</a:t>
            </a:r>
          </a:p>
          <a:p>
            <a:pPr lvl="3"/>
            <a:r>
              <a:rPr lang="en-US" dirty="0" smtClean="0"/>
              <a:t>f[0].capitalize!    	          # [“Blah”, “Blah”, “Blah”]</a:t>
            </a:r>
          </a:p>
          <a:p>
            <a:pPr lvl="2"/>
            <a:r>
              <a:rPr lang="en-US" dirty="0" smtClean="0"/>
              <a:t>g = </a:t>
            </a:r>
            <a:r>
              <a:rPr lang="en-US" dirty="0" err="1" smtClean="0"/>
              <a:t>Array.new</a:t>
            </a:r>
            <a:r>
              <a:rPr lang="en-US" dirty="0" smtClean="0"/>
              <a:t>(3) { “blah” } #using block, so we </a:t>
            </a:r>
            <a:r>
              <a:rPr lang="en-US" dirty="0" err="1" smtClean="0"/>
              <a:t>don’have</a:t>
            </a:r>
            <a:r>
              <a:rPr lang="en-US" dirty="0" smtClean="0"/>
              <a:t> a link we have objects</a:t>
            </a:r>
          </a:p>
          <a:p>
            <a:pPr lvl="3"/>
            <a:r>
              <a:rPr lang="en-US" dirty="0" smtClean="0"/>
              <a:t>g[0].capitalize!                   # [“Blah”, “blah”, “blah”]</a:t>
            </a:r>
          </a:p>
          <a:p>
            <a:pPr lvl="1"/>
            <a:r>
              <a:rPr lang="en-US" dirty="0" smtClean="0"/>
              <a:t>Method .</a:t>
            </a:r>
            <a:r>
              <a:rPr lang="en-US" dirty="0" err="1" smtClean="0"/>
              <a:t>to_a</a:t>
            </a:r>
            <a:r>
              <a:rPr lang="en-US" dirty="0" smtClean="0"/>
              <a:t> , from range object</a:t>
            </a:r>
          </a:p>
          <a:p>
            <a:pPr lvl="2"/>
            <a:r>
              <a:rPr lang="en-US" dirty="0" smtClean="0"/>
              <a:t>(1..5).</a:t>
            </a:r>
            <a:r>
              <a:rPr lang="en-US" dirty="0" err="1" smtClean="0"/>
              <a:t>to_a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array by index - method []    (a = [1,2,3,4,5])</a:t>
            </a:r>
          </a:p>
          <a:p>
            <a:pPr lvl="1"/>
            <a:r>
              <a:rPr lang="en-US" dirty="0" smtClean="0"/>
              <a:t>One parameter</a:t>
            </a:r>
          </a:p>
          <a:p>
            <a:pPr lvl="2"/>
            <a:r>
              <a:rPr lang="en-US" dirty="0" smtClean="0"/>
              <a:t>a = a[0]     # 1</a:t>
            </a:r>
          </a:p>
          <a:p>
            <a:pPr lvl="2"/>
            <a:r>
              <a:rPr lang="en-US" dirty="0" smtClean="0"/>
              <a:t>b = a[-2]    # 4</a:t>
            </a:r>
          </a:p>
          <a:p>
            <a:pPr lvl="2"/>
            <a:r>
              <a:rPr lang="en-US" dirty="0" smtClean="0"/>
              <a:t>c = a[8]     # nil</a:t>
            </a:r>
          </a:p>
          <a:p>
            <a:pPr lvl="1"/>
            <a:r>
              <a:rPr lang="en-US" dirty="0" smtClean="0"/>
              <a:t>Pair of numbers [start, count]</a:t>
            </a:r>
          </a:p>
          <a:p>
            <a:pPr lvl="2"/>
            <a:r>
              <a:rPr lang="en-US" dirty="0" smtClean="0"/>
              <a:t>d = a[3, 2]   # [4, 5]</a:t>
            </a:r>
          </a:p>
          <a:p>
            <a:pPr lvl="2"/>
            <a:r>
              <a:rPr lang="en-US" dirty="0" smtClean="0"/>
              <a:t>e = a[2, 1]   # [3]</a:t>
            </a:r>
          </a:p>
          <a:p>
            <a:pPr lvl="2"/>
            <a:r>
              <a:rPr lang="en-US" dirty="0" smtClean="0"/>
              <a:t>f = a[-3, 2]  # [3, 4]</a:t>
            </a:r>
          </a:p>
          <a:p>
            <a:pPr lvl="1"/>
            <a:r>
              <a:rPr lang="en-US" dirty="0" smtClean="0"/>
              <a:t>Using ranges , in which start and end positions are separated by two or three periods. The two-period form includes the end position, while the three-period form does not.</a:t>
            </a:r>
          </a:p>
          <a:p>
            <a:pPr lvl="2"/>
            <a:r>
              <a:rPr lang="en-US" dirty="0" smtClean="0"/>
              <a:t>g = a[2..4]   # [3, 4, 5]</a:t>
            </a:r>
          </a:p>
          <a:p>
            <a:pPr lvl="2"/>
            <a:r>
              <a:rPr lang="en-US" dirty="0" smtClean="0"/>
              <a:t>h = a[2..4]   # [3, 4]</a:t>
            </a:r>
          </a:p>
          <a:p>
            <a:pPr lvl="2"/>
            <a:r>
              <a:rPr lang="en-US" dirty="0" smtClean="0"/>
              <a:t>I = a[-3..-1] # [3, 4, 5]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functions in accessing an array                  a = [1,”abc”,3,4,5]</a:t>
            </a:r>
          </a:p>
          <a:p>
            <a:pPr lvl="1"/>
            <a:r>
              <a:rPr lang="en-US" dirty="0" smtClean="0"/>
              <a:t>a.at(0)           # 1	can get 1 parameter</a:t>
            </a:r>
          </a:p>
          <a:p>
            <a:pPr lvl="1"/>
            <a:r>
              <a:rPr lang="en-US" dirty="0" err="1" smtClean="0"/>
              <a:t>a.slice</a:t>
            </a:r>
            <a:r>
              <a:rPr lang="en-US" dirty="0" smtClean="0"/>
              <a:t>(3, 2)   # [4, 5]	       slice </a:t>
            </a:r>
            <a:r>
              <a:rPr lang="en-US" dirty="0" err="1" smtClean="0"/>
              <a:t>synonim</a:t>
            </a:r>
            <a:r>
              <a:rPr lang="en-US" dirty="0" smtClean="0"/>
              <a:t> for []</a:t>
            </a:r>
          </a:p>
          <a:p>
            <a:pPr lvl="1"/>
            <a:r>
              <a:rPr lang="en-US" dirty="0" err="1" smtClean="0"/>
              <a:t>a.first</a:t>
            </a:r>
            <a:r>
              <a:rPr lang="en-US" dirty="0" smtClean="0"/>
              <a:t>            # 1        first element</a:t>
            </a:r>
          </a:p>
          <a:p>
            <a:pPr lvl="1"/>
            <a:r>
              <a:rPr lang="en-US" dirty="0" err="1" smtClean="0"/>
              <a:t>a.last</a:t>
            </a:r>
            <a:r>
              <a:rPr lang="en-US" dirty="0" smtClean="0"/>
              <a:t>            # 5         last element</a:t>
            </a:r>
          </a:p>
          <a:p>
            <a:pPr lvl="1"/>
            <a:r>
              <a:rPr lang="en-US" dirty="0" err="1" smtClean="0"/>
              <a:t>a.values_at</a:t>
            </a:r>
            <a:r>
              <a:rPr lang="en-US" dirty="0" smtClean="0"/>
              <a:t>(1, 3..4, 8)  #[“</a:t>
            </a:r>
            <a:r>
              <a:rPr lang="en-US" dirty="0" err="1" smtClean="0"/>
              <a:t>abc</a:t>
            </a:r>
            <a:r>
              <a:rPr lang="en-US" dirty="0" smtClean="0"/>
              <a:t>”, 4,5,nil]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elements in array by index operator:       [] =</a:t>
            </a:r>
          </a:p>
          <a:p>
            <a:pPr>
              <a:buNone/>
            </a:pPr>
            <a:r>
              <a:rPr lang="en-US" dirty="0" smtClean="0"/>
              <a:t>   a = [1,2,3,4,5]</a:t>
            </a:r>
          </a:p>
          <a:p>
            <a:pPr lvl="1"/>
            <a:r>
              <a:rPr lang="en-US" dirty="0" smtClean="0"/>
              <a:t>One parameter</a:t>
            </a:r>
          </a:p>
          <a:p>
            <a:pPr lvl="2"/>
            <a:r>
              <a:rPr lang="en-US" dirty="0" smtClean="0"/>
              <a:t>a[0] = 8                # [8,2,3,4,5]</a:t>
            </a:r>
          </a:p>
          <a:p>
            <a:pPr lvl="2"/>
            <a:r>
              <a:rPr lang="en-US" dirty="0" smtClean="0"/>
              <a:t>a[-2] = “</a:t>
            </a:r>
            <a:r>
              <a:rPr lang="en-US" dirty="0" err="1" smtClean="0"/>
              <a:t>abc</a:t>
            </a:r>
            <a:r>
              <a:rPr lang="en-US" dirty="0" smtClean="0"/>
              <a:t>”         # [1,2,3,”abc”,5]</a:t>
            </a:r>
          </a:p>
          <a:p>
            <a:pPr lvl="2"/>
            <a:r>
              <a:rPr lang="en-US" dirty="0" smtClean="0"/>
              <a:t>a[3] = [8, 9]          # [1,2,3,[8,9],5]</a:t>
            </a:r>
          </a:p>
          <a:p>
            <a:pPr lvl="2"/>
            <a:r>
              <a:rPr lang="en-US" dirty="0" smtClean="0"/>
              <a:t>a[6] = 99               # [1,2,3,4,5,nil,99]</a:t>
            </a:r>
          </a:p>
          <a:p>
            <a:pPr lvl="1"/>
            <a:r>
              <a:rPr lang="en-US" dirty="0" smtClean="0"/>
              <a:t>Pair of numbers [start, length]</a:t>
            </a:r>
          </a:p>
          <a:p>
            <a:pPr lvl="2"/>
            <a:r>
              <a:rPr lang="en-US" dirty="0" smtClean="0"/>
              <a:t>a[2, 2] = “</a:t>
            </a:r>
            <a:r>
              <a:rPr lang="en-US" dirty="0" err="1" smtClean="0"/>
              <a:t>abc</a:t>
            </a:r>
            <a:r>
              <a:rPr lang="en-US" dirty="0" smtClean="0"/>
              <a:t>”       # [1,2,”abc”,5]</a:t>
            </a:r>
          </a:p>
          <a:p>
            <a:pPr lvl="2"/>
            <a:r>
              <a:rPr lang="en-US" dirty="0" smtClean="0"/>
              <a:t>a[2, 0] = “xyz”       # [1,2,”xyz”,3,4,5]</a:t>
            </a:r>
          </a:p>
          <a:p>
            <a:pPr lvl="2"/>
            <a:r>
              <a:rPr lang="en-US" dirty="0" smtClean="0"/>
              <a:t>a[1, 1] = [9,8,7]    # [1,9,8,7,3,4,5]</a:t>
            </a:r>
          </a:p>
          <a:p>
            <a:pPr lvl="1"/>
            <a:r>
              <a:rPr lang="en-US" dirty="0" smtClean="0"/>
              <a:t>Using ranges</a:t>
            </a:r>
          </a:p>
          <a:p>
            <a:pPr lvl="2"/>
            <a:r>
              <a:rPr lang="en-US" dirty="0" smtClean="0"/>
              <a:t>a[1..2] = [3,3,3]    # [1,3,3,3,4,5]</a:t>
            </a:r>
          </a:p>
          <a:p>
            <a:pPr lvl="2"/>
            <a:r>
              <a:rPr lang="en-US" dirty="0" smtClean="0"/>
              <a:t>a[0..2] = []           # [4, 5]</a:t>
            </a:r>
          </a:p>
        </p:txBody>
      </p:sp>
    </p:spTree>
    <p:extLst>
      <p:ext uri="{BB962C8B-B14F-4D97-AF65-F5344CB8AC3E}">
        <p14:creationId xmlns:p14="http://schemas.microsoft.com/office/powerpoint/2010/main" val="16472689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1508</Words>
  <Application>Microsoft Office PowerPoint</Application>
  <PresentationFormat>On-screen Show (4:3)</PresentationFormat>
  <Paragraphs>317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Hashes</vt:lpstr>
      <vt:lpstr>Hashes</vt:lpstr>
      <vt:lpstr>Hashes</vt:lpstr>
      <vt:lpstr>Hashes</vt:lpstr>
      <vt:lpstr>Hashes</vt:lpstr>
      <vt:lpstr>Hashes</vt:lpstr>
      <vt:lpstr>Hashes</vt:lpstr>
      <vt:lpstr>Hashes</vt:lpstr>
      <vt:lpstr>Hashes</vt:lpstr>
      <vt:lpstr>Enumerable module</vt:lpstr>
      <vt:lpstr>Enumerable module</vt:lpstr>
      <vt:lpstr>Enumerable module</vt:lpstr>
      <vt:lpstr>Docs &amp; Links</vt:lpstr>
      <vt:lpstr>PowerPoint Presentation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Sergiy Moskovchuk</cp:lastModifiedBy>
  <cp:revision>234</cp:revision>
  <dcterms:created xsi:type="dcterms:W3CDTF">2010-08-18T17:56:28Z</dcterms:created>
  <dcterms:modified xsi:type="dcterms:W3CDTF">2012-02-09T17:23:35Z</dcterms:modified>
</cp:coreProperties>
</file>