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0" r:id="rId2"/>
    <p:sldId id="336" r:id="rId3"/>
    <p:sldId id="300" r:id="rId4"/>
    <p:sldId id="351" r:id="rId5"/>
    <p:sldId id="329" r:id="rId6"/>
    <p:sldId id="350" r:id="rId7"/>
    <p:sldId id="352" r:id="rId8"/>
    <p:sldId id="337" r:id="rId9"/>
    <p:sldId id="346" r:id="rId10"/>
    <p:sldId id="338" r:id="rId11"/>
    <p:sldId id="339" r:id="rId12"/>
    <p:sldId id="340" r:id="rId13"/>
    <p:sldId id="341" r:id="rId14"/>
    <p:sldId id="343" r:id="rId15"/>
    <p:sldId id="345" r:id="rId16"/>
    <p:sldId id="353" r:id="rId17"/>
    <p:sldId id="327" r:id="rId18"/>
    <p:sldId id="288" r:id="rId19"/>
  </p:sldIdLst>
  <p:sldSz cx="9144000" cy="6858000" type="screen4x3"/>
  <p:notesSz cx="6669088"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8298" autoAdjust="0"/>
  </p:normalViewPr>
  <p:slideViewPr>
    <p:cSldViewPr>
      <p:cViewPr>
        <p:scale>
          <a:sx n="80" d="100"/>
          <a:sy n="80" d="100"/>
        </p:scale>
        <p:origin x="-2514" y="-84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vl1pPr>
          </a:lstStyle>
          <a:p>
            <a:fld id="{BE56D99E-C6D5-4E37-998F-434449DFD517}" type="datetimeFigureOut">
              <a:rPr lang="en-US" smtClean="0"/>
              <a:pPr/>
              <a:t>3/1/2012</a:t>
            </a:fld>
            <a:endParaRPr lang="en-US"/>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6909" y="4715153"/>
            <a:ext cx="5335270" cy="44669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vl1pPr>
          </a:lstStyle>
          <a:p>
            <a:fld id="{A5BA4919-15E4-4E35-BCA7-8B3F16CCD66F}" type="slidenum">
              <a:rPr lang="en-US" smtClean="0"/>
              <a:pPr/>
              <a:t>‹#›</a:t>
            </a:fld>
            <a:endParaRPr lang="en-US"/>
          </a:p>
        </p:txBody>
      </p:sp>
    </p:spTree>
    <p:extLst>
      <p:ext uri="{BB962C8B-B14F-4D97-AF65-F5344CB8AC3E}">
        <p14:creationId xmlns:p14="http://schemas.microsoft.com/office/powerpoint/2010/main" val="1796175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634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F15B1D7-BD12-436D-91B8-4E9339709C7A}" type="slidenum">
              <a:rPr lang="en-US" smtClean="0"/>
              <a:pPr fontAlgn="base">
                <a:spcBef>
                  <a:spcPct val="0"/>
                </a:spcBef>
                <a:spcAft>
                  <a:spcPct val="0"/>
                </a:spcAft>
                <a:defRPr/>
              </a:pPr>
              <a:t>1</a:t>
            </a:fld>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2CD948B4-9A84-4BDD-8558-24D1CF0EFAAD}" type="slidenum">
              <a:rPr lang="uk-UA" smtClean="0"/>
              <a:pPr/>
              <a:t>18</a:t>
            </a:fld>
            <a:endParaRPr lang="uk-UA" smtClean="0"/>
          </a:p>
        </p:txBody>
      </p:sp>
      <p:sp>
        <p:nvSpPr>
          <p:cNvPr id="49155" name="Rectangle 2"/>
          <p:cNvSpPr>
            <a:spLocks noGrp="1" noRot="1" noChangeAspect="1" noChangeArrowheads="1" noTextEdit="1"/>
          </p:cNvSpPr>
          <p:nvPr>
            <p:ph type="sldImg"/>
          </p:nvPr>
        </p:nvSpPr>
        <p:spPr>
          <a:xfrm>
            <a:off x="855663" y="744538"/>
            <a:ext cx="4960937" cy="3722687"/>
          </a:xfrm>
          <a:ln/>
        </p:spPr>
      </p:sp>
      <p:sp>
        <p:nvSpPr>
          <p:cNvPr id="491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Box 6"/>
          <p:cNvSpPr txBox="1"/>
          <p:nvPr userDrawn="1"/>
        </p:nvSpPr>
        <p:spPr>
          <a:xfrm>
            <a:off x="0" y="1"/>
            <a:ext cx="9144000" cy="3693319"/>
          </a:xfrm>
          <a:prstGeom prst="rect">
            <a:avLst/>
          </a:prstGeom>
          <a:solidFill>
            <a:schemeClr val="bg1">
              <a:lumMod val="65000"/>
            </a:schemeClr>
          </a:solid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3" name="Subtitle 2"/>
          <p:cNvSpPr>
            <a:spLocks noGrp="1"/>
          </p:cNvSpPr>
          <p:nvPr>
            <p:ph type="subTitle" idx="1"/>
          </p:nvPr>
        </p:nvSpPr>
        <p:spPr>
          <a:xfrm>
            <a:off x="2209800" y="3962400"/>
            <a:ext cx="6400800" cy="1752600"/>
          </a:xfrm>
        </p:spPr>
        <p:txBody>
          <a:bodyPr>
            <a:normAutofit/>
          </a:bodyPr>
          <a:lstStyle>
            <a:lvl1pPr marL="0" indent="0" algn="l">
              <a:buNone/>
              <a:defRPr sz="3200">
                <a:solidFill>
                  <a:schemeClr val="tx1">
                    <a:lumMod val="75000"/>
                    <a:lumOff val="25000"/>
                  </a:schemeClr>
                </a:solidFill>
                <a:latin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atin typeface="Verdana" pitchFamily="34" charset="0"/>
              </a:defRPr>
            </a:lvl1pPr>
          </a:lstStyle>
          <a:p>
            <a:fld id="{A126ED19-93A4-45AB-9AB4-151D3539CCFC}" type="datetimeFigureOut">
              <a:rPr lang="en-US" smtClean="0"/>
              <a:pPr/>
              <a:t>3/1/2012</a:t>
            </a:fld>
            <a:endParaRPr lang="en-US" dirty="0"/>
          </a:p>
        </p:txBody>
      </p:sp>
      <p:sp>
        <p:nvSpPr>
          <p:cNvPr id="5" name="Footer Placeholder 4"/>
          <p:cNvSpPr>
            <a:spLocks noGrp="1"/>
          </p:cNvSpPr>
          <p:nvPr>
            <p:ph type="ftr" sz="quarter" idx="11"/>
          </p:nvPr>
        </p:nvSpPr>
        <p:spPr/>
        <p:txBody>
          <a:bodyPr/>
          <a:lstStyle>
            <a:lvl1pPr>
              <a:defRPr>
                <a:latin typeface="Verdana"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Verdana" pitchFamily="34" charset="0"/>
              </a:defRPr>
            </a:lvl1pPr>
          </a:lstStyle>
          <a:p>
            <a:fld id="{3805B254-F9CB-41C5-B120-F4B38BF2206D}" type="slidenum">
              <a:rPr lang="en-US" smtClean="0"/>
              <a:pPr/>
              <a:t>‹#›</a:t>
            </a:fld>
            <a:endParaRPr lang="en-US" dirty="0"/>
          </a:p>
        </p:txBody>
      </p:sp>
      <p:pic>
        <p:nvPicPr>
          <p:cNvPr id="17" name="Picture 16" descr="softserve-logo-white-for-blue.gif"/>
          <p:cNvPicPr>
            <a:picLocks noChangeAspect="1"/>
          </p:cNvPicPr>
          <p:nvPr userDrawn="1"/>
        </p:nvPicPr>
        <p:blipFill>
          <a:blip r:embed="rId2" cstate="print"/>
          <a:stretch>
            <a:fillRect/>
          </a:stretch>
        </p:blipFill>
        <p:spPr>
          <a:xfrm>
            <a:off x="685800" y="838201"/>
            <a:ext cx="3260034" cy="914400"/>
          </a:xfrm>
          <a:prstGeom prst="rect">
            <a:avLst/>
          </a:prstGeom>
        </p:spPr>
      </p:pic>
      <p:pic>
        <p:nvPicPr>
          <p:cNvPr id="9" name="Picture 8" descr="GettyImages_98064892.jpg"/>
          <p:cNvPicPr>
            <a:picLocks noChangeAspect="1"/>
          </p:cNvPicPr>
          <p:nvPr userDrawn="1"/>
        </p:nvPicPr>
        <p:blipFill>
          <a:blip r:embed="rId3" cstate="print"/>
          <a:stretch>
            <a:fillRect/>
          </a:stretch>
        </p:blipFill>
        <p:spPr>
          <a:xfrm>
            <a:off x="0" y="3685245"/>
            <a:ext cx="2058299" cy="1447800"/>
          </a:xfrm>
          <a:prstGeom prst="rect">
            <a:avLst/>
          </a:prstGeom>
        </p:spPr>
      </p:pic>
      <p:grpSp>
        <p:nvGrpSpPr>
          <p:cNvPr id="10" name="Group 9"/>
          <p:cNvGrpSpPr/>
          <p:nvPr userDrawn="1"/>
        </p:nvGrpSpPr>
        <p:grpSpPr>
          <a:xfrm>
            <a:off x="0" y="152400"/>
            <a:ext cx="9144000" cy="6553200"/>
            <a:chOff x="0" y="152400"/>
            <a:chExt cx="9144000" cy="6553200"/>
          </a:xfrm>
        </p:grpSpPr>
        <p:sp>
          <p:nvSpPr>
            <p:cNvPr id="11" name="Rectangle 10"/>
            <p:cNvSpPr/>
            <p:nvPr/>
          </p:nvSpPr>
          <p:spPr>
            <a:xfrm>
              <a:off x="0" y="228600"/>
              <a:ext cx="152400" cy="63246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200" y="152400"/>
              <a:ext cx="533400" cy="65532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5400000">
              <a:off x="4381500" y="-876301"/>
              <a:ext cx="380999" cy="91440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2800" b="0" cap="all">
                <a:solidFill>
                  <a:schemeClr val="tx1">
                    <a:lumMod val="75000"/>
                    <a:lumOff val="25000"/>
                  </a:schemeClr>
                </a:solidFill>
                <a:latin typeface="Verdana"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3962400"/>
            <a:ext cx="7772400" cy="444500"/>
          </a:xfrm>
        </p:spPr>
        <p:txBody>
          <a:bodyPr anchor="b"/>
          <a:lstStyle>
            <a:lvl1pPr marL="0" indent="0">
              <a:buNone/>
              <a:defRPr sz="2000">
                <a:solidFill>
                  <a:schemeClr val="tx1">
                    <a:tint val="75000"/>
                  </a:schemeClr>
                </a:solidFill>
                <a:latin typeface="Verdana"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latin typeface="Verdana" pitchFamily="34" charset="0"/>
              </a:defRPr>
            </a:lvl1pPr>
          </a:lstStyle>
          <a:p>
            <a:fld id="{A126ED19-93A4-45AB-9AB4-151D3539CCFC}" type="datetimeFigureOut">
              <a:rPr lang="en-US" smtClean="0"/>
              <a:pPr/>
              <a:t>3/1/2012</a:t>
            </a:fld>
            <a:endParaRPr lang="en-US" dirty="0"/>
          </a:p>
        </p:txBody>
      </p:sp>
      <p:sp>
        <p:nvSpPr>
          <p:cNvPr id="5" name="Footer Placeholder 4"/>
          <p:cNvSpPr>
            <a:spLocks noGrp="1"/>
          </p:cNvSpPr>
          <p:nvPr>
            <p:ph type="ftr" sz="quarter" idx="11"/>
          </p:nvPr>
        </p:nvSpPr>
        <p:spPr/>
        <p:txBody>
          <a:bodyPr/>
          <a:lstStyle>
            <a:lvl1pPr>
              <a:defRPr>
                <a:latin typeface="Verdana" pitchFamily="34" charset="0"/>
              </a:defRPr>
            </a:lvl1pPr>
          </a:lstStyle>
          <a:p>
            <a:endParaRPr lang="en-US" dirty="0"/>
          </a:p>
        </p:txBody>
      </p:sp>
      <p:sp>
        <p:nvSpPr>
          <p:cNvPr id="6" name="Slide Number Placeholder 5"/>
          <p:cNvSpPr>
            <a:spLocks noGrp="1"/>
          </p:cNvSpPr>
          <p:nvPr>
            <p:ph type="sldNum" sz="quarter" idx="12"/>
          </p:nvPr>
        </p:nvSpPr>
        <p:spPr/>
        <p:txBody>
          <a:bodyPr/>
          <a:lstStyle/>
          <a:p>
            <a:fld id="{3805B254-F9CB-41C5-B120-F4B38BF2206D}" type="slidenum">
              <a:rPr lang="en-US" smtClean="0"/>
              <a:pPr/>
              <a:t>‹#›</a:t>
            </a:fld>
            <a:endParaRPr lang="en-US"/>
          </a:p>
        </p:txBody>
      </p:sp>
      <p:sp>
        <p:nvSpPr>
          <p:cNvPr id="8" name="TextBox 7"/>
          <p:cNvSpPr txBox="1"/>
          <p:nvPr userDrawn="1"/>
        </p:nvSpPr>
        <p:spPr>
          <a:xfrm>
            <a:off x="0" y="1"/>
            <a:ext cx="9144000" cy="3693319"/>
          </a:xfrm>
          <a:prstGeom prst="rect">
            <a:avLst/>
          </a:prstGeom>
          <a:solidFill>
            <a:schemeClr val="bg1">
              <a:lumMod val="65000"/>
            </a:schemeClr>
          </a:solid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10" name="Rectangle 9"/>
          <p:cNvSpPr/>
          <p:nvPr userDrawn="1"/>
        </p:nvSpPr>
        <p:spPr>
          <a:xfrm>
            <a:off x="0" y="228600"/>
            <a:ext cx="152400" cy="63246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76200" y="152400"/>
            <a:ext cx="533400" cy="65532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rot="5400000">
            <a:off x="4381500" y="-876301"/>
            <a:ext cx="380999" cy="91440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softserve logo.gif"/>
          <p:cNvPicPr>
            <a:picLocks noChangeAspect="1"/>
          </p:cNvPicPr>
          <p:nvPr userDrawn="1"/>
        </p:nvPicPr>
        <p:blipFill>
          <a:blip r:embed="rId2" cstate="print"/>
          <a:stretch>
            <a:fillRect/>
          </a:stretch>
        </p:blipFill>
        <p:spPr>
          <a:xfrm>
            <a:off x="7315200" y="6324600"/>
            <a:ext cx="1428750" cy="40005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solidFill>
                  <a:schemeClr val="bg1"/>
                </a:solidFill>
                <a:latin typeface="Verdana"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000">
                <a:solidFill>
                  <a:schemeClr val="tx1">
                    <a:lumMod val="65000"/>
                    <a:lumOff val="35000"/>
                  </a:schemeClr>
                </a:solidFill>
                <a:latin typeface="Verdana" pitchFamily="34" charset="0"/>
              </a:defRPr>
            </a:lvl1pPr>
            <a:lvl2pPr>
              <a:defRPr sz="2000">
                <a:solidFill>
                  <a:schemeClr val="tx1">
                    <a:lumMod val="65000"/>
                    <a:lumOff val="35000"/>
                  </a:schemeClr>
                </a:solidFill>
                <a:latin typeface="Verdana" pitchFamily="34" charset="0"/>
              </a:defRPr>
            </a:lvl2pPr>
            <a:lvl3pPr>
              <a:defRPr sz="1800">
                <a:solidFill>
                  <a:schemeClr val="tx1">
                    <a:lumMod val="65000"/>
                    <a:lumOff val="35000"/>
                  </a:schemeClr>
                </a:solidFill>
                <a:latin typeface="Verdana" pitchFamily="34" charset="0"/>
              </a:defRPr>
            </a:lvl3pPr>
            <a:lvl4pPr>
              <a:defRPr sz="1600">
                <a:solidFill>
                  <a:schemeClr val="tx1">
                    <a:lumMod val="65000"/>
                    <a:lumOff val="35000"/>
                  </a:schemeClr>
                </a:solidFill>
                <a:latin typeface="Verdana" pitchFamily="34" charset="0"/>
              </a:defRPr>
            </a:lvl4pPr>
            <a:lvl5pPr>
              <a:defRPr sz="1400">
                <a:solidFill>
                  <a:schemeClr val="tx1">
                    <a:lumMod val="65000"/>
                    <a:lumOff val="35000"/>
                  </a:schemeClr>
                </a:solidFill>
                <a:latin typeface="Verdana"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000">
                <a:solidFill>
                  <a:schemeClr val="tx1">
                    <a:lumMod val="65000"/>
                    <a:lumOff val="35000"/>
                  </a:schemeClr>
                </a:solidFill>
                <a:latin typeface="Verdana" pitchFamily="34" charset="0"/>
              </a:defRPr>
            </a:lvl1pPr>
            <a:lvl2pPr>
              <a:defRPr sz="2000">
                <a:solidFill>
                  <a:schemeClr val="tx1">
                    <a:lumMod val="65000"/>
                    <a:lumOff val="35000"/>
                  </a:schemeClr>
                </a:solidFill>
                <a:latin typeface="Verdana" pitchFamily="34" charset="0"/>
              </a:defRPr>
            </a:lvl2pPr>
            <a:lvl3pPr>
              <a:defRPr sz="1800">
                <a:solidFill>
                  <a:schemeClr val="tx1">
                    <a:lumMod val="65000"/>
                    <a:lumOff val="35000"/>
                  </a:schemeClr>
                </a:solidFill>
                <a:latin typeface="Verdana" pitchFamily="34" charset="0"/>
              </a:defRPr>
            </a:lvl3pPr>
            <a:lvl4pPr>
              <a:defRPr sz="1600">
                <a:solidFill>
                  <a:schemeClr val="tx1">
                    <a:lumMod val="65000"/>
                    <a:lumOff val="35000"/>
                  </a:schemeClr>
                </a:solidFill>
                <a:latin typeface="Verdana" pitchFamily="34" charset="0"/>
              </a:defRPr>
            </a:lvl4pPr>
            <a:lvl5pPr>
              <a:defRPr sz="1600">
                <a:solidFill>
                  <a:schemeClr val="tx1">
                    <a:lumMod val="65000"/>
                    <a:lumOff val="35000"/>
                  </a:schemeClr>
                </a:solidFill>
                <a:latin typeface="Verdana"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A126ED19-93A4-45AB-9AB4-151D3539CCFC}" type="datetimeFigureOut">
              <a:rPr lang="en-US" smtClean="0"/>
              <a:pPr/>
              <a:t>3/1/2012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5B254-F9CB-41C5-B120-F4B38BF2206D}" type="slidenum">
              <a:rPr lang="en-US" smtClean="0"/>
              <a:pPr/>
              <a:t>‹#›</a:t>
            </a:fld>
            <a:endParaRPr lang="en-US"/>
          </a:p>
        </p:txBody>
      </p:sp>
      <p:pic>
        <p:nvPicPr>
          <p:cNvPr id="8" name="Picture 7" descr="softserve logo.gif"/>
          <p:cNvPicPr>
            <a:picLocks noChangeAspect="1"/>
          </p:cNvPicPr>
          <p:nvPr userDrawn="1"/>
        </p:nvPicPr>
        <p:blipFill>
          <a:blip r:embed="rId2" cstate="print"/>
          <a:stretch>
            <a:fillRect/>
          </a:stretch>
        </p:blipFill>
        <p:spPr>
          <a:xfrm>
            <a:off x="7315200" y="6324600"/>
            <a:ext cx="1428750" cy="40005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1800" b="1">
                <a:solidFill>
                  <a:schemeClr val="tx1">
                    <a:lumMod val="65000"/>
                    <a:lumOff val="35000"/>
                  </a:schemeClr>
                </a:solidFill>
                <a:latin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buFont typeface="Wingdings" pitchFamily="2" charset="2"/>
              <a:buChar char="§"/>
              <a:defRPr sz="2400">
                <a:solidFill>
                  <a:schemeClr val="tx1">
                    <a:lumMod val="65000"/>
                    <a:lumOff val="35000"/>
                  </a:schemeClr>
                </a:solidFill>
              </a:defRPr>
            </a:lvl1pPr>
            <a:lvl2pPr>
              <a:defRPr sz="2000">
                <a:solidFill>
                  <a:schemeClr val="tx1">
                    <a:lumMod val="65000"/>
                    <a:lumOff val="35000"/>
                  </a:schemeClr>
                </a:solidFill>
              </a:defRPr>
            </a:lvl2pPr>
            <a:lvl3pPr>
              <a:defRPr sz="1800">
                <a:solidFill>
                  <a:schemeClr val="tx1">
                    <a:lumMod val="65000"/>
                    <a:lumOff val="35000"/>
                  </a:schemeClr>
                </a:solidFill>
              </a:defRPr>
            </a:lvl3pPr>
            <a:lvl4pPr>
              <a:defRPr sz="1600">
                <a:solidFill>
                  <a:schemeClr val="tx1">
                    <a:lumMod val="65000"/>
                    <a:lumOff val="35000"/>
                  </a:schemeClr>
                </a:solidFill>
              </a:defRPr>
            </a:lvl4pPr>
            <a:lvl5pPr>
              <a:defRPr sz="1600">
                <a:solidFill>
                  <a:schemeClr val="tx1">
                    <a:lumMod val="65000"/>
                    <a:lumOff val="35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1800" b="1">
                <a:solidFill>
                  <a:schemeClr val="tx1">
                    <a:lumMod val="65000"/>
                    <a:lumOff val="35000"/>
                  </a:schemeClr>
                </a:solidFill>
                <a:latin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buFont typeface="Wingdings" pitchFamily="2" charset="2"/>
              <a:buChar char="§"/>
              <a:defRPr sz="2400">
                <a:solidFill>
                  <a:schemeClr val="tx1">
                    <a:lumMod val="65000"/>
                    <a:lumOff val="35000"/>
                  </a:schemeClr>
                </a:solidFill>
              </a:defRPr>
            </a:lvl1pPr>
            <a:lvl2pPr>
              <a:defRPr sz="2000">
                <a:solidFill>
                  <a:schemeClr val="tx1">
                    <a:lumMod val="65000"/>
                    <a:lumOff val="35000"/>
                  </a:schemeClr>
                </a:solidFill>
              </a:defRPr>
            </a:lvl2pPr>
            <a:lvl3pPr>
              <a:defRPr sz="1800">
                <a:solidFill>
                  <a:schemeClr val="tx1">
                    <a:lumMod val="65000"/>
                    <a:lumOff val="35000"/>
                  </a:schemeClr>
                </a:solidFill>
              </a:defRPr>
            </a:lvl3pPr>
            <a:lvl4pPr>
              <a:defRPr sz="1600">
                <a:solidFill>
                  <a:schemeClr val="tx1">
                    <a:lumMod val="65000"/>
                    <a:lumOff val="35000"/>
                  </a:schemeClr>
                </a:solidFill>
              </a:defRPr>
            </a:lvl4pPr>
            <a:lvl5pPr>
              <a:defRPr sz="1600">
                <a:solidFill>
                  <a:schemeClr val="tx1">
                    <a:lumMod val="65000"/>
                    <a:lumOff val="35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126ED19-93A4-45AB-9AB4-151D3539CCFC}" type="datetimeFigureOut">
              <a:rPr lang="en-US" smtClean="0"/>
              <a:pPr/>
              <a:t>3/1/2012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05B254-F9CB-41C5-B120-F4B38BF2206D}"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solidFill>
                  <a:schemeClr val="bg1"/>
                </a:solidFill>
                <a:latin typeface="Verdana" pitchFamily="34" charset="0"/>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126ED19-93A4-45AB-9AB4-151D3539CCFC}" type="datetimeFigureOut">
              <a:rPr lang="en-US" smtClean="0"/>
              <a:pPr/>
              <a:t>3/1/2012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05B254-F9CB-41C5-B120-F4B38BF2206D}"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26ED19-93A4-45AB-9AB4-151D3539CCFC}" type="datetimeFigureOut">
              <a:rPr lang="en-US" smtClean="0"/>
              <a:pPr/>
              <a:t>3/1/2012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05B254-F9CB-41C5-B120-F4B38BF2206D}"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1">
                <a:solidFill>
                  <a:schemeClr val="bg1"/>
                </a:solidFill>
                <a:latin typeface="Verdan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latin typeface="Verdana" pitchFamily="34" charset="0"/>
              </a:defRPr>
            </a:lvl1pPr>
            <a:lvl2pPr>
              <a:defRPr sz="2800">
                <a:solidFill>
                  <a:schemeClr val="tx1">
                    <a:lumMod val="65000"/>
                    <a:lumOff val="35000"/>
                  </a:schemeClr>
                </a:solidFill>
                <a:latin typeface="Verdana" pitchFamily="34" charset="0"/>
              </a:defRPr>
            </a:lvl2pPr>
            <a:lvl3pPr>
              <a:defRPr sz="2400">
                <a:solidFill>
                  <a:schemeClr val="tx1">
                    <a:lumMod val="65000"/>
                    <a:lumOff val="35000"/>
                  </a:schemeClr>
                </a:solidFill>
                <a:latin typeface="Verdana" pitchFamily="34" charset="0"/>
              </a:defRPr>
            </a:lvl3pPr>
            <a:lvl4pPr>
              <a:defRPr sz="2000">
                <a:solidFill>
                  <a:schemeClr val="tx1">
                    <a:lumMod val="65000"/>
                    <a:lumOff val="35000"/>
                  </a:schemeClr>
                </a:solidFill>
                <a:latin typeface="Verdana" pitchFamily="34" charset="0"/>
              </a:defRPr>
            </a:lvl4pPr>
            <a:lvl5pPr>
              <a:defRPr sz="2000">
                <a:solidFill>
                  <a:schemeClr val="tx1">
                    <a:lumMod val="65000"/>
                    <a:lumOff val="35000"/>
                  </a:schemeClr>
                </a:solidFill>
                <a:latin typeface="Verdana"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normAutofit/>
          </a:bodyPr>
          <a:lstStyle>
            <a:lvl1pPr marL="0" indent="0">
              <a:buNone/>
              <a:defRPr sz="2000">
                <a:solidFill>
                  <a:schemeClr val="tx1">
                    <a:lumMod val="65000"/>
                    <a:lumOff val="35000"/>
                  </a:schemeClr>
                </a:solidFill>
                <a:latin typeface="Verdan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A126ED19-93A4-45AB-9AB4-151D3539CCFC}" type="datetimeFigureOut">
              <a:rPr lang="en-US" smtClean="0"/>
              <a:pPr/>
              <a:t>3/1/2012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5B254-F9CB-41C5-B120-F4B38BF2206D}"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Verdana"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Verdan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A126ED19-93A4-45AB-9AB4-151D3539CCFC}" type="datetimeFigureOut">
              <a:rPr lang="en-US" smtClean="0"/>
              <a:pPr/>
              <a:t>3/1/2012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5B254-F9CB-41C5-B120-F4B38BF2206D}"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solidFill>
                  <a:schemeClr val="bg1"/>
                </a:solidFill>
                <a:latin typeface="Verdana"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26ED19-93A4-45AB-9AB4-151D3539CCFC}" type="datetimeFigureOut">
              <a:rPr lang="en-US" smtClean="0"/>
              <a:pPr/>
              <a:t>3/1/2012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5B254-F9CB-41C5-B120-F4B38BF2206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TextBox 6"/>
          <p:cNvSpPr txBox="1"/>
          <p:nvPr userDrawn="1"/>
        </p:nvSpPr>
        <p:spPr>
          <a:xfrm>
            <a:off x="0" y="1"/>
            <a:ext cx="9144000" cy="3693319"/>
          </a:xfrm>
          <a:prstGeom prst="rect">
            <a:avLst/>
          </a:prstGeom>
          <a:solidFill>
            <a:schemeClr val="bg1">
              <a:lumMod val="65000"/>
            </a:schemeClr>
          </a:solid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3" name="Subtitle 2"/>
          <p:cNvSpPr>
            <a:spLocks noGrp="1"/>
          </p:cNvSpPr>
          <p:nvPr>
            <p:ph type="subTitle" idx="1"/>
          </p:nvPr>
        </p:nvSpPr>
        <p:spPr>
          <a:xfrm>
            <a:off x="2209800" y="3962400"/>
            <a:ext cx="6400800" cy="1752600"/>
          </a:xfrm>
        </p:spPr>
        <p:txBody>
          <a:bodyPr>
            <a:normAutofit/>
          </a:bodyPr>
          <a:lstStyle>
            <a:lvl1pPr marL="0" indent="0" algn="l">
              <a:buNone/>
              <a:defRPr sz="3200">
                <a:solidFill>
                  <a:schemeClr val="tx1">
                    <a:lumMod val="75000"/>
                    <a:lumOff val="25000"/>
                  </a:schemeClr>
                </a:solidFill>
                <a:latin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atin typeface="Verdana" pitchFamily="34" charset="0"/>
              </a:defRPr>
            </a:lvl1pPr>
          </a:lstStyle>
          <a:p>
            <a:fld id="{A126ED19-93A4-45AB-9AB4-151D3539CCFC}" type="datetimeFigureOut">
              <a:rPr lang="en-US" smtClean="0"/>
              <a:pPr/>
              <a:t>3/1/2012</a:t>
            </a:fld>
            <a:endParaRPr lang="en-US" dirty="0"/>
          </a:p>
        </p:txBody>
      </p:sp>
      <p:sp>
        <p:nvSpPr>
          <p:cNvPr id="5" name="Footer Placeholder 4"/>
          <p:cNvSpPr>
            <a:spLocks noGrp="1"/>
          </p:cNvSpPr>
          <p:nvPr>
            <p:ph type="ftr" sz="quarter" idx="11"/>
          </p:nvPr>
        </p:nvSpPr>
        <p:spPr/>
        <p:txBody>
          <a:bodyPr/>
          <a:lstStyle>
            <a:lvl1pPr>
              <a:defRPr>
                <a:latin typeface="Verdana"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Verdana" pitchFamily="34" charset="0"/>
              </a:defRPr>
            </a:lvl1pPr>
          </a:lstStyle>
          <a:p>
            <a:fld id="{3805B254-F9CB-41C5-B120-F4B38BF2206D}" type="slidenum">
              <a:rPr lang="en-US" smtClean="0"/>
              <a:pPr/>
              <a:t>‹#›</a:t>
            </a:fld>
            <a:endParaRPr lang="en-US" dirty="0"/>
          </a:p>
        </p:txBody>
      </p:sp>
      <p:pic>
        <p:nvPicPr>
          <p:cNvPr id="17" name="Picture 16" descr="softserve-logo-white-for-blue.gif"/>
          <p:cNvPicPr>
            <a:picLocks noChangeAspect="1"/>
          </p:cNvPicPr>
          <p:nvPr userDrawn="1"/>
        </p:nvPicPr>
        <p:blipFill>
          <a:blip r:embed="rId2" cstate="print"/>
          <a:stretch>
            <a:fillRect/>
          </a:stretch>
        </p:blipFill>
        <p:spPr>
          <a:xfrm>
            <a:off x="685800" y="838201"/>
            <a:ext cx="3260034" cy="914400"/>
          </a:xfrm>
          <a:prstGeom prst="rect">
            <a:avLst/>
          </a:prstGeom>
        </p:spPr>
      </p:pic>
      <p:pic>
        <p:nvPicPr>
          <p:cNvPr id="20" name="Picture 19" descr="GettyImages_95469335.jpg"/>
          <p:cNvPicPr>
            <a:picLocks noChangeAspect="1"/>
          </p:cNvPicPr>
          <p:nvPr userDrawn="1"/>
        </p:nvPicPr>
        <p:blipFill>
          <a:blip r:embed="rId3" cstate="print"/>
          <a:stretch>
            <a:fillRect/>
          </a:stretch>
        </p:blipFill>
        <p:spPr>
          <a:xfrm>
            <a:off x="0" y="3695700"/>
            <a:ext cx="2036064" cy="1597152"/>
          </a:xfrm>
          <a:prstGeom prst="rect">
            <a:avLst/>
          </a:prstGeom>
        </p:spPr>
      </p:pic>
      <p:grpSp>
        <p:nvGrpSpPr>
          <p:cNvPr id="8" name="Group 9"/>
          <p:cNvGrpSpPr/>
          <p:nvPr userDrawn="1"/>
        </p:nvGrpSpPr>
        <p:grpSpPr>
          <a:xfrm>
            <a:off x="0" y="152400"/>
            <a:ext cx="9144000" cy="6553200"/>
            <a:chOff x="0" y="152400"/>
            <a:chExt cx="9144000" cy="6553200"/>
          </a:xfrm>
        </p:grpSpPr>
        <p:sp>
          <p:nvSpPr>
            <p:cNvPr id="11" name="Rectangle 10"/>
            <p:cNvSpPr/>
            <p:nvPr/>
          </p:nvSpPr>
          <p:spPr>
            <a:xfrm>
              <a:off x="0" y="228600"/>
              <a:ext cx="152400" cy="63246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200" y="152400"/>
              <a:ext cx="533400" cy="65532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5400000">
              <a:off x="4381500" y="-876301"/>
              <a:ext cx="380999" cy="91440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TextBox 6"/>
          <p:cNvSpPr txBox="1"/>
          <p:nvPr userDrawn="1"/>
        </p:nvSpPr>
        <p:spPr>
          <a:xfrm>
            <a:off x="0" y="1"/>
            <a:ext cx="9144000" cy="3693319"/>
          </a:xfrm>
          <a:prstGeom prst="rect">
            <a:avLst/>
          </a:prstGeom>
          <a:solidFill>
            <a:schemeClr val="bg1">
              <a:lumMod val="65000"/>
            </a:schemeClr>
          </a:solid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3" name="Subtitle 2"/>
          <p:cNvSpPr>
            <a:spLocks noGrp="1"/>
          </p:cNvSpPr>
          <p:nvPr>
            <p:ph type="subTitle" idx="1"/>
          </p:nvPr>
        </p:nvSpPr>
        <p:spPr>
          <a:xfrm>
            <a:off x="2209800" y="3962400"/>
            <a:ext cx="6400800" cy="1752600"/>
          </a:xfrm>
        </p:spPr>
        <p:txBody>
          <a:bodyPr>
            <a:normAutofit/>
          </a:bodyPr>
          <a:lstStyle>
            <a:lvl1pPr marL="0" indent="0" algn="l">
              <a:buNone/>
              <a:defRPr sz="3200">
                <a:solidFill>
                  <a:schemeClr val="tx1">
                    <a:lumMod val="75000"/>
                    <a:lumOff val="25000"/>
                  </a:schemeClr>
                </a:solidFill>
                <a:latin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atin typeface="Verdana" pitchFamily="34" charset="0"/>
              </a:defRPr>
            </a:lvl1pPr>
          </a:lstStyle>
          <a:p>
            <a:fld id="{A126ED19-93A4-45AB-9AB4-151D3539CCFC}" type="datetimeFigureOut">
              <a:rPr lang="en-US" smtClean="0"/>
              <a:pPr/>
              <a:t>3/1/2012</a:t>
            </a:fld>
            <a:endParaRPr lang="en-US" dirty="0"/>
          </a:p>
        </p:txBody>
      </p:sp>
      <p:sp>
        <p:nvSpPr>
          <p:cNvPr id="5" name="Footer Placeholder 4"/>
          <p:cNvSpPr>
            <a:spLocks noGrp="1"/>
          </p:cNvSpPr>
          <p:nvPr>
            <p:ph type="ftr" sz="quarter" idx="11"/>
          </p:nvPr>
        </p:nvSpPr>
        <p:spPr/>
        <p:txBody>
          <a:bodyPr/>
          <a:lstStyle>
            <a:lvl1pPr>
              <a:defRPr>
                <a:latin typeface="Verdana"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Verdana" pitchFamily="34" charset="0"/>
              </a:defRPr>
            </a:lvl1pPr>
          </a:lstStyle>
          <a:p>
            <a:fld id="{3805B254-F9CB-41C5-B120-F4B38BF2206D}" type="slidenum">
              <a:rPr lang="en-US" smtClean="0"/>
              <a:pPr/>
              <a:t>‹#›</a:t>
            </a:fld>
            <a:endParaRPr lang="en-US" dirty="0"/>
          </a:p>
        </p:txBody>
      </p:sp>
      <p:pic>
        <p:nvPicPr>
          <p:cNvPr id="17" name="Picture 16" descr="softserve-logo-white-for-blue.gif"/>
          <p:cNvPicPr>
            <a:picLocks noChangeAspect="1"/>
          </p:cNvPicPr>
          <p:nvPr userDrawn="1"/>
        </p:nvPicPr>
        <p:blipFill>
          <a:blip r:embed="rId2" cstate="print"/>
          <a:stretch>
            <a:fillRect/>
          </a:stretch>
        </p:blipFill>
        <p:spPr>
          <a:xfrm>
            <a:off x="685800" y="838201"/>
            <a:ext cx="3260034" cy="914400"/>
          </a:xfrm>
          <a:prstGeom prst="rect">
            <a:avLst/>
          </a:prstGeom>
        </p:spPr>
      </p:pic>
      <p:pic>
        <p:nvPicPr>
          <p:cNvPr id="15" name="Picture 14" descr="GettyImages_97541937.jpg"/>
          <p:cNvPicPr>
            <a:picLocks noChangeAspect="1"/>
          </p:cNvPicPr>
          <p:nvPr userDrawn="1"/>
        </p:nvPicPr>
        <p:blipFill>
          <a:blip r:embed="rId3" cstate="print"/>
          <a:stretch>
            <a:fillRect/>
          </a:stretch>
        </p:blipFill>
        <p:spPr>
          <a:xfrm>
            <a:off x="1" y="3694463"/>
            <a:ext cx="1981199" cy="1320223"/>
          </a:xfrm>
          <a:prstGeom prst="rect">
            <a:avLst/>
          </a:prstGeom>
        </p:spPr>
      </p:pic>
      <p:grpSp>
        <p:nvGrpSpPr>
          <p:cNvPr id="8" name="Group 9"/>
          <p:cNvGrpSpPr/>
          <p:nvPr userDrawn="1"/>
        </p:nvGrpSpPr>
        <p:grpSpPr>
          <a:xfrm>
            <a:off x="0" y="152400"/>
            <a:ext cx="9144000" cy="6553200"/>
            <a:chOff x="0" y="152400"/>
            <a:chExt cx="9144000" cy="6553200"/>
          </a:xfrm>
        </p:grpSpPr>
        <p:sp>
          <p:nvSpPr>
            <p:cNvPr id="11" name="Rectangle 10"/>
            <p:cNvSpPr/>
            <p:nvPr/>
          </p:nvSpPr>
          <p:spPr>
            <a:xfrm>
              <a:off x="0" y="228600"/>
              <a:ext cx="152400" cy="63246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200" y="152400"/>
              <a:ext cx="533400" cy="65532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5400000">
              <a:off x="4381500" y="-876301"/>
              <a:ext cx="380999" cy="91440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TextBox 6"/>
          <p:cNvSpPr txBox="1"/>
          <p:nvPr userDrawn="1"/>
        </p:nvSpPr>
        <p:spPr>
          <a:xfrm>
            <a:off x="0" y="1"/>
            <a:ext cx="9144000" cy="3693319"/>
          </a:xfrm>
          <a:prstGeom prst="rect">
            <a:avLst/>
          </a:prstGeom>
          <a:solidFill>
            <a:schemeClr val="bg1">
              <a:lumMod val="65000"/>
            </a:schemeClr>
          </a:solid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3" name="Subtitle 2"/>
          <p:cNvSpPr>
            <a:spLocks noGrp="1"/>
          </p:cNvSpPr>
          <p:nvPr>
            <p:ph type="subTitle" idx="1"/>
          </p:nvPr>
        </p:nvSpPr>
        <p:spPr>
          <a:xfrm>
            <a:off x="2209800" y="3962400"/>
            <a:ext cx="6400800" cy="1752600"/>
          </a:xfrm>
        </p:spPr>
        <p:txBody>
          <a:bodyPr>
            <a:normAutofit/>
          </a:bodyPr>
          <a:lstStyle>
            <a:lvl1pPr marL="0" indent="0" algn="l">
              <a:buNone/>
              <a:defRPr sz="3200">
                <a:solidFill>
                  <a:schemeClr val="tx1">
                    <a:lumMod val="75000"/>
                    <a:lumOff val="25000"/>
                  </a:schemeClr>
                </a:solidFill>
                <a:latin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atin typeface="Verdana" pitchFamily="34" charset="0"/>
              </a:defRPr>
            </a:lvl1pPr>
          </a:lstStyle>
          <a:p>
            <a:fld id="{A126ED19-93A4-45AB-9AB4-151D3539CCFC}" type="datetimeFigureOut">
              <a:rPr lang="en-US" smtClean="0"/>
              <a:pPr/>
              <a:t>3/1/2012</a:t>
            </a:fld>
            <a:endParaRPr lang="en-US" dirty="0"/>
          </a:p>
        </p:txBody>
      </p:sp>
      <p:sp>
        <p:nvSpPr>
          <p:cNvPr id="5" name="Footer Placeholder 4"/>
          <p:cNvSpPr>
            <a:spLocks noGrp="1"/>
          </p:cNvSpPr>
          <p:nvPr>
            <p:ph type="ftr" sz="quarter" idx="11"/>
          </p:nvPr>
        </p:nvSpPr>
        <p:spPr/>
        <p:txBody>
          <a:bodyPr/>
          <a:lstStyle>
            <a:lvl1pPr>
              <a:defRPr>
                <a:latin typeface="Verdana"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Verdana" pitchFamily="34" charset="0"/>
              </a:defRPr>
            </a:lvl1pPr>
          </a:lstStyle>
          <a:p>
            <a:fld id="{3805B254-F9CB-41C5-B120-F4B38BF2206D}" type="slidenum">
              <a:rPr lang="en-US" smtClean="0"/>
              <a:pPr/>
              <a:t>‹#›</a:t>
            </a:fld>
            <a:endParaRPr lang="en-US" dirty="0"/>
          </a:p>
        </p:txBody>
      </p:sp>
      <p:pic>
        <p:nvPicPr>
          <p:cNvPr id="17" name="Picture 16" descr="softserve-logo-white-for-blue.gif"/>
          <p:cNvPicPr>
            <a:picLocks noChangeAspect="1"/>
          </p:cNvPicPr>
          <p:nvPr userDrawn="1"/>
        </p:nvPicPr>
        <p:blipFill>
          <a:blip r:embed="rId2" cstate="print"/>
          <a:stretch>
            <a:fillRect/>
          </a:stretch>
        </p:blipFill>
        <p:spPr>
          <a:xfrm>
            <a:off x="685800" y="838201"/>
            <a:ext cx="3260034" cy="914400"/>
          </a:xfrm>
          <a:prstGeom prst="rect">
            <a:avLst/>
          </a:prstGeom>
        </p:spPr>
      </p:pic>
      <p:pic>
        <p:nvPicPr>
          <p:cNvPr id="14" name="Picture 13" descr="UP.jpg"/>
          <p:cNvPicPr>
            <a:picLocks noChangeAspect="1"/>
          </p:cNvPicPr>
          <p:nvPr userDrawn="1"/>
        </p:nvPicPr>
        <p:blipFill>
          <a:blip r:embed="rId3" cstate="print"/>
          <a:srcRect l="1220" t="2137" r="1300" b="1973"/>
          <a:stretch>
            <a:fillRect/>
          </a:stretch>
        </p:blipFill>
        <p:spPr>
          <a:xfrm>
            <a:off x="0" y="3695700"/>
            <a:ext cx="2133600" cy="1198351"/>
          </a:xfrm>
          <a:prstGeom prst="rect">
            <a:avLst/>
          </a:prstGeom>
          <a:ln>
            <a:noFill/>
          </a:ln>
          <a:effectLst/>
        </p:spPr>
      </p:pic>
      <p:grpSp>
        <p:nvGrpSpPr>
          <p:cNvPr id="8" name="Group 9"/>
          <p:cNvGrpSpPr/>
          <p:nvPr userDrawn="1"/>
        </p:nvGrpSpPr>
        <p:grpSpPr>
          <a:xfrm>
            <a:off x="0" y="152400"/>
            <a:ext cx="9144000" cy="6553200"/>
            <a:chOff x="0" y="152400"/>
            <a:chExt cx="9144000" cy="6553200"/>
          </a:xfrm>
        </p:grpSpPr>
        <p:sp>
          <p:nvSpPr>
            <p:cNvPr id="11" name="Rectangle 10"/>
            <p:cNvSpPr/>
            <p:nvPr/>
          </p:nvSpPr>
          <p:spPr>
            <a:xfrm>
              <a:off x="0" y="228600"/>
              <a:ext cx="152400" cy="63246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200" y="152400"/>
              <a:ext cx="533400" cy="65532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5400000">
              <a:off x="4381500" y="-876301"/>
              <a:ext cx="380999" cy="91440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TextBox 6"/>
          <p:cNvSpPr txBox="1"/>
          <p:nvPr userDrawn="1"/>
        </p:nvSpPr>
        <p:spPr>
          <a:xfrm>
            <a:off x="0" y="1"/>
            <a:ext cx="9144000" cy="3693319"/>
          </a:xfrm>
          <a:prstGeom prst="rect">
            <a:avLst/>
          </a:prstGeom>
          <a:solidFill>
            <a:schemeClr val="bg1">
              <a:lumMod val="65000"/>
            </a:schemeClr>
          </a:solid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3" name="Subtitle 2"/>
          <p:cNvSpPr>
            <a:spLocks noGrp="1"/>
          </p:cNvSpPr>
          <p:nvPr>
            <p:ph type="subTitle" idx="1"/>
          </p:nvPr>
        </p:nvSpPr>
        <p:spPr>
          <a:xfrm>
            <a:off x="2209800" y="3962400"/>
            <a:ext cx="6400800" cy="1752600"/>
          </a:xfrm>
        </p:spPr>
        <p:txBody>
          <a:bodyPr>
            <a:normAutofit/>
          </a:bodyPr>
          <a:lstStyle>
            <a:lvl1pPr marL="0" indent="0" algn="l">
              <a:buNone/>
              <a:defRPr sz="3200">
                <a:solidFill>
                  <a:schemeClr val="tx1">
                    <a:lumMod val="75000"/>
                    <a:lumOff val="25000"/>
                  </a:schemeClr>
                </a:solidFill>
                <a:latin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atin typeface="Verdana" pitchFamily="34" charset="0"/>
              </a:defRPr>
            </a:lvl1pPr>
          </a:lstStyle>
          <a:p>
            <a:fld id="{A126ED19-93A4-45AB-9AB4-151D3539CCFC}" type="datetimeFigureOut">
              <a:rPr lang="en-US" smtClean="0"/>
              <a:pPr/>
              <a:t>3/1/2012</a:t>
            </a:fld>
            <a:endParaRPr lang="en-US" dirty="0"/>
          </a:p>
        </p:txBody>
      </p:sp>
      <p:sp>
        <p:nvSpPr>
          <p:cNvPr id="5" name="Footer Placeholder 4"/>
          <p:cNvSpPr>
            <a:spLocks noGrp="1"/>
          </p:cNvSpPr>
          <p:nvPr>
            <p:ph type="ftr" sz="quarter" idx="11"/>
          </p:nvPr>
        </p:nvSpPr>
        <p:spPr/>
        <p:txBody>
          <a:bodyPr/>
          <a:lstStyle>
            <a:lvl1pPr>
              <a:defRPr>
                <a:latin typeface="Verdana"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Verdana" pitchFamily="34" charset="0"/>
              </a:defRPr>
            </a:lvl1pPr>
          </a:lstStyle>
          <a:p>
            <a:fld id="{3805B254-F9CB-41C5-B120-F4B38BF2206D}" type="slidenum">
              <a:rPr lang="en-US" smtClean="0"/>
              <a:pPr/>
              <a:t>‹#›</a:t>
            </a:fld>
            <a:endParaRPr lang="en-US" dirty="0"/>
          </a:p>
        </p:txBody>
      </p:sp>
      <p:pic>
        <p:nvPicPr>
          <p:cNvPr id="17" name="Picture 16" descr="softserve-logo-white-for-blue.gif"/>
          <p:cNvPicPr>
            <a:picLocks noChangeAspect="1"/>
          </p:cNvPicPr>
          <p:nvPr userDrawn="1"/>
        </p:nvPicPr>
        <p:blipFill>
          <a:blip r:embed="rId2" cstate="print"/>
          <a:stretch>
            <a:fillRect/>
          </a:stretch>
        </p:blipFill>
        <p:spPr>
          <a:xfrm>
            <a:off x="685800" y="838201"/>
            <a:ext cx="3260034" cy="914400"/>
          </a:xfrm>
          <a:prstGeom prst="rect">
            <a:avLst/>
          </a:prstGeom>
        </p:spPr>
      </p:pic>
      <p:pic>
        <p:nvPicPr>
          <p:cNvPr id="3074" name="Picture 2" descr="C:\Documents and Settings\rmash\Desktop\GettyImages_stk80021cor.jpg"/>
          <p:cNvPicPr>
            <a:picLocks noChangeAspect="1" noChangeArrowheads="1"/>
          </p:cNvPicPr>
          <p:nvPr userDrawn="1"/>
        </p:nvPicPr>
        <p:blipFill>
          <a:blip r:embed="rId3" cstate="print"/>
          <a:srcRect/>
          <a:stretch>
            <a:fillRect/>
          </a:stretch>
        </p:blipFill>
        <p:spPr bwMode="auto">
          <a:xfrm>
            <a:off x="0" y="3693885"/>
            <a:ext cx="1981200" cy="1981200"/>
          </a:xfrm>
          <a:prstGeom prst="rect">
            <a:avLst/>
          </a:prstGeom>
          <a:noFill/>
        </p:spPr>
      </p:pic>
      <p:grpSp>
        <p:nvGrpSpPr>
          <p:cNvPr id="2" name="Group 9"/>
          <p:cNvGrpSpPr/>
          <p:nvPr userDrawn="1"/>
        </p:nvGrpSpPr>
        <p:grpSpPr>
          <a:xfrm>
            <a:off x="0" y="152400"/>
            <a:ext cx="9144000" cy="6553200"/>
            <a:chOff x="0" y="152400"/>
            <a:chExt cx="9144000" cy="6553200"/>
          </a:xfrm>
        </p:grpSpPr>
        <p:sp>
          <p:nvSpPr>
            <p:cNvPr id="11" name="Rectangle 10"/>
            <p:cNvSpPr/>
            <p:nvPr/>
          </p:nvSpPr>
          <p:spPr>
            <a:xfrm>
              <a:off x="0" y="228600"/>
              <a:ext cx="152400" cy="63246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200" y="152400"/>
              <a:ext cx="533400" cy="65532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5400000">
              <a:off x="4381500" y="-876301"/>
              <a:ext cx="380999" cy="91440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TextBox 6"/>
          <p:cNvSpPr txBox="1"/>
          <p:nvPr userDrawn="1"/>
        </p:nvSpPr>
        <p:spPr>
          <a:xfrm>
            <a:off x="0" y="1"/>
            <a:ext cx="9144000" cy="3693319"/>
          </a:xfrm>
          <a:prstGeom prst="rect">
            <a:avLst/>
          </a:prstGeom>
          <a:solidFill>
            <a:schemeClr val="bg1">
              <a:lumMod val="65000"/>
            </a:schemeClr>
          </a:solid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3" name="Subtitle 2"/>
          <p:cNvSpPr>
            <a:spLocks noGrp="1"/>
          </p:cNvSpPr>
          <p:nvPr>
            <p:ph type="subTitle" idx="1"/>
          </p:nvPr>
        </p:nvSpPr>
        <p:spPr>
          <a:xfrm>
            <a:off x="2209800" y="3962400"/>
            <a:ext cx="6400800" cy="1752600"/>
          </a:xfrm>
        </p:spPr>
        <p:txBody>
          <a:bodyPr>
            <a:normAutofit/>
          </a:bodyPr>
          <a:lstStyle>
            <a:lvl1pPr marL="0" indent="0" algn="l">
              <a:buNone/>
              <a:defRPr sz="3200">
                <a:solidFill>
                  <a:schemeClr val="tx1">
                    <a:lumMod val="75000"/>
                    <a:lumOff val="25000"/>
                  </a:schemeClr>
                </a:solidFill>
                <a:latin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atin typeface="Verdana" pitchFamily="34" charset="0"/>
              </a:defRPr>
            </a:lvl1pPr>
          </a:lstStyle>
          <a:p>
            <a:fld id="{A126ED19-93A4-45AB-9AB4-151D3539CCFC}" type="datetimeFigureOut">
              <a:rPr lang="en-US" smtClean="0"/>
              <a:pPr/>
              <a:t>3/1/2012</a:t>
            </a:fld>
            <a:endParaRPr lang="en-US" dirty="0"/>
          </a:p>
        </p:txBody>
      </p:sp>
      <p:sp>
        <p:nvSpPr>
          <p:cNvPr id="5" name="Footer Placeholder 4"/>
          <p:cNvSpPr>
            <a:spLocks noGrp="1"/>
          </p:cNvSpPr>
          <p:nvPr>
            <p:ph type="ftr" sz="quarter" idx="11"/>
          </p:nvPr>
        </p:nvSpPr>
        <p:spPr/>
        <p:txBody>
          <a:bodyPr/>
          <a:lstStyle>
            <a:lvl1pPr>
              <a:defRPr>
                <a:latin typeface="Verdana"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Verdana" pitchFamily="34" charset="0"/>
              </a:defRPr>
            </a:lvl1pPr>
          </a:lstStyle>
          <a:p>
            <a:fld id="{3805B254-F9CB-41C5-B120-F4B38BF2206D}" type="slidenum">
              <a:rPr lang="en-US" smtClean="0"/>
              <a:pPr/>
              <a:t>‹#›</a:t>
            </a:fld>
            <a:endParaRPr lang="en-US" dirty="0"/>
          </a:p>
        </p:txBody>
      </p:sp>
      <p:pic>
        <p:nvPicPr>
          <p:cNvPr id="17" name="Picture 16" descr="softserve-logo-white-for-blue.gif"/>
          <p:cNvPicPr>
            <a:picLocks noChangeAspect="1"/>
          </p:cNvPicPr>
          <p:nvPr userDrawn="1"/>
        </p:nvPicPr>
        <p:blipFill>
          <a:blip r:embed="rId2" cstate="print"/>
          <a:stretch>
            <a:fillRect/>
          </a:stretch>
        </p:blipFill>
        <p:spPr>
          <a:xfrm>
            <a:off x="685800" y="838201"/>
            <a:ext cx="3260034" cy="914400"/>
          </a:xfrm>
          <a:prstGeom prst="rect">
            <a:avLst/>
          </a:prstGeom>
        </p:spPr>
      </p:pic>
      <p:pic>
        <p:nvPicPr>
          <p:cNvPr id="4098" name="Picture 2" descr="C:\Documents and Settings\rmash\Desktop\GettyImages_80281950.jpg"/>
          <p:cNvPicPr>
            <a:picLocks noChangeAspect="1" noChangeArrowheads="1"/>
          </p:cNvPicPr>
          <p:nvPr userDrawn="1"/>
        </p:nvPicPr>
        <p:blipFill>
          <a:blip r:embed="rId3" cstate="print"/>
          <a:srcRect/>
          <a:stretch>
            <a:fillRect/>
          </a:stretch>
        </p:blipFill>
        <p:spPr bwMode="auto">
          <a:xfrm>
            <a:off x="765" y="3693884"/>
            <a:ext cx="2132835" cy="1420947"/>
          </a:xfrm>
          <a:prstGeom prst="rect">
            <a:avLst/>
          </a:prstGeom>
          <a:noFill/>
        </p:spPr>
      </p:pic>
      <p:grpSp>
        <p:nvGrpSpPr>
          <p:cNvPr id="2" name="Group 9"/>
          <p:cNvGrpSpPr/>
          <p:nvPr userDrawn="1"/>
        </p:nvGrpSpPr>
        <p:grpSpPr>
          <a:xfrm>
            <a:off x="0" y="152400"/>
            <a:ext cx="9144000" cy="6553200"/>
            <a:chOff x="0" y="152400"/>
            <a:chExt cx="9144000" cy="6553200"/>
          </a:xfrm>
        </p:grpSpPr>
        <p:sp>
          <p:nvSpPr>
            <p:cNvPr id="11" name="Rectangle 10"/>
            <p:cNvSpPr/>
            <p:nvPr/>
          </p:nvSpPr>
          <p:spPr>
            <a:xfrm>
              <a:off x="0" y="228600"/>
              <a:ext cx="152400" cy="63246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200" y="152400"/>
              <a:ext cx="533400" cy="65532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5400000">
              <a:off x="4381500" y="-876301"/>
              <a:ext cx="380999" cy="91440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TextBox 6"/>
          <p:cNvSpPr txBox="1"/>
          <p:nvPr userDrawn="1"/>
        </p:nvSpPr>
        <p:spPr>
          <a:xfrm>
            <a:off x="0" y="1"/>
            <a:ext cx="9144000" cy="3693319"/>
          </a:xfrm>
          <a:prstGeom prst="rect">
            <a:avLst/>
          </a:prstGeom>
          <a:solidFill>
            <a:schemeClr val="bg1">
              <a:lumMod val="65000"/>
            </a:schemeClr>
          </a:solid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3" name="Subtitle 2"/>
          <p:cNvSpPr>
            <a:spLocks noGrp="1"/>
          </p:cNvSpPr>
          <p:nvPr>
            <p:ph type="subTitle" idx="1"/>
          </p:nvPr>
        </p:nvSpPr>
        <p:spPr>
          <a:xfrm>
            <a:off x="2209800" y="3962400"/>
            <a:ext cx="6400800" cy="1752600"/>
          </a:xfrm>
        </p:spPr>
        <p:txBody>
          <a:bodyPr>
            <a:normAutofit/>
          </a:bodyPr>
          <a:lstStyle>
            <a:lvl1pPr marL="0" indent="0" algn="l">
              <a:buNone/>
              <a:defRPr sz="3200">
                <a:solidFill>
                  <a:schemeClr val="tx1">
                    <a:lumMod val="75000"/>
                    <a:lumOff val="25000"/>
                  </a:schemeClr>
                </a:solidFill>
                <a:latin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atin typeface="Verdana" pitchFamily="34" charset="0"/>
              </a:defRPr>
            </a:lvl1pPr>
          </a:lstStyle>
          <a:p>
            <a:fld id="{A126ED19-93A4-45AB-9AB4-151D3539CCFC}" type="datetimeFigureOut">
              <a:rPr lang="en-US" smtClean="0"/>
              <a:pPr/>
              <a:t>3/1/2012</a:t>
            </a:fld>
            <a:endParaRPr lang="en-US" dirty="0"/>
          </a:p>
        </p:txBody>
      </p:sp>
      <p:sp>
        <p:nvSpPr>
          <p:cNvPr id="5" name="Footer Placeholder 4"/>
          <p:cNvSpPr>
            <a:spLocks noGrp="1"/>
          </p:cNvSpPr>
          <p:nvPr>
            <p:ph type="ftr" sz="quarter" idx="11"/>
          </p:nvPr>
        </p:nvSpPr>
        <p:spPr/>
        <p:txBody>
          <a:bodyPr/>
          <a:lstStyle>
            <a:lvl1pPr>
              <a:defRPr>
                <a:latin typeface="Verdana"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Verdana" pitchFamily="34" charset="0"/>
              </a:defRPr>
            </a:lvl1pPr>
          </a:lstStyle>
          <a:p>
            <a:fld id="{3805B254-F9CB-41C5-B120-F4B38BF2206D}" type="slidenum">
              <a:rPr lang="en-US" smtClean="0"/>
              <a:pPr/>
              <a:t>‹#›</a:t>
            </a:fld>
            <a:endParaRPr lang="en-US" dirty="0"/>
          </a:p>
        </p:txBody>
      </p:sp>
      <p:pic>
        <p:nvPicPr>
          <p:cNvPr id="17" name="Picture 16" descr="softserve-logo-white-for-blue.gif"/>
          <p:cNvPicPr>
            <a:picLocks noChangeAspect="1"/>
          </p:cNvPicPr>
          <p:nvPr userDrawn="1"/>
        </p:nvPicPr>
        <p:blipFill>
          <a:blip r:embed="rId2" cstate="print"/>
          <a:stretch>
            <a:fillRect/>
          </a:stretch>
        </p:blipFill>
        <p:spPr>
          <a:xfrm>
            <a:off x="685800" y="838201"/>
            <a:ext cx="3260034" cy="914400"/>
          </a:xfrm>
          <a:prstGeom prst="rect">
            <a:avLst/>
          </a:prstGeom>
        </p:spPr>
      </p:pic>
      <p:pic>
        <p:nvPicPr>
          <p:cNvPr id="5122" name="Picture 2" descr="C:\Documents and Settings\rmash\Desktop\GettyImages_102756315.jpg"/>
          <p:cNvPicPr>
            <a:picLocks noChangeAspect="1" noChangeArrowheads="1"/>
          </p:cNvPicPr>
          <p:nvPr userDrawn="1"/>
        </p:nvPicPr>
        <p:blipFill>
          <a:blip r:embed="rId3" cstate="print"/>
          <a:srcRect/>
          <a:stretch>
            <a:fillRect/>
          </a:stretch>
        </p:blipFill>
        <p:spPr bwMode="auto">
          <a:xfrm>
            <a:off x="-1777" y="3693885"/>
            <a:ext cx="2160778" cy="1439863"/>
          </a:xfrm>
          <a:prstGeom prst="rect">
            <a:avLst/>
          </a:prstGeom>
          <a:noFill/>
        </p:spPr>
      </p:pic>
      <p:grpSp>
        <p:nvGrpSpPr>
          <p:cNvPr id="2" name="Group 9"/>
          <p:cNvGrpSpPr/>
          <p:nvPr userDrawn="1"/>
        </p:nvGrpSpPr>
        <p:grpSpPr>
          <a:xfrm>
            <a:off x="0" y="152400"/>
            <a:ext cx="9144000" cy="6553200"/>
            <a:chOff x="0" y="152400"/>
            <a:chExt cx="9144000" cy="6553200"/>
          </a:xfrm>
        </p:grpSpPr>
        <p:sp>
          <p:nvSpPr>
            <p:cNvPr id="11" name="Rectangle 10"/>
            <p:cNvSpPr/>
            <p:nvPr/>
          </p:nvSpPr>
          <p:spPr>
            <a:xfrm>
              <a:off x="0" y="228600"/>
              <a:ext cx="152400" cy="63246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200" y="152400"/>
              <a:ext cx="533400" cy="65532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5400000">
              <a:off x="4381500" y="-876301"/>
              <a:ext cx="380999" cy="91440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7" name="TextBox 6"/>
          <p:cNvSpPr txBox="1"/>
          <p:nvPr userDrawn="1"/>
        </p:nvSpPr>
        <p:spPr>
          <a:xfrm>
            <a:off x="0" y="1"/>
            <a:ext cx="9144000" cy="3693319"/>
          </a:xfrm>
          <a:prstGeom prst="rect">
            <a:avLst/>
          </a:prstGeom>
          <a:solidFill>
            <a:schemeClr val="bg1">
              <a:lumMod val="65000"/>
            </a:schemeClr>
          </a:solid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3" name="Subtitle 2"/>
          <p:cNvSpPr>
            <a:spLocks noGrp="1"/>
          </p:cNvSpPr>
          <p:nvPr>
            <p:ph type="subTitle" idx="1"/>
          </p:nvPr>
        </p:nvSpPr>
        <p:spPr>
          <a:xfrm>
            <a:off x="2209800" y="3962400"/>
            <a:ext cx="6400800" cy="1752600"/>
          </a:xfrm>
        </p:spPr>
        <p:txBody>
          <a:bodyPr>
            <a:normAutofit/>
          </a:bodyPr>
          <a:lstStyle>
            <a:lvl1pPr marL="0" indent="0" algn="l">
              <a:buNone/>
              <a:defRPr sz="3200">
                <a:solidFill>
                  <a:schemeClr val="tx1">
                    <a:lumMod val="75000"/>
                    <a:lumOff val="25000"/>
                  </a:schemeClr>
                </a:solidFill>
                <a:latin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atin typeface="Verdana" pitchFamily="34" charset="0"/>
              </a:defRPr>
            </a:lvl1pPr>
          </a:lstStyle>
          <a:p>
            <a:fld id="{A126ED19-93A4-45AB-9AB4-151D3539CCFC}" type="datetimeFigureOut">
              <a:rPr lang="en-US" smtClean="0"/>
              <a:pPr/>
              <a:t>3/1/2012</a:t>
            </a:fld>
            <a:endParaRPr lang="en-US" dirty="0"/>
          </a:p>
        </p:txBody>
      </p:sp>
      <p:sp>
        <p:nvSpPr>
          <p:cNvPr id="5" name="Footer Placeholder 4"/>
          <p:cNvSpPr>
            <a:spLocks noGrp="1"/>
          </p:cNvSpPr>
          <p:nvPr>
            <p:ph type="ftr" sz="quarter" idx="11"/>
          </p:nvPr>
        </p:nvSpPr>
        <p:spPr/>
        <p:txBody>
          <a:bodyPr/>
          <a:lstStyle>
            <a:lvl1pPr>
              <a:defRPr>
                <a:latin typeface="Verdana"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Verdana" pitchFamily="34" charset="0"/>
              </a:defRPr>
            </a:lvl1pPr>
          </a:lstStyle>
          <a:p>
            <a:fld id="{3805B254-F9CB-41C5-B120-F4B38BF2206D}" type="slidenum">
              <a:rPr lang="en-US" smtClean="0"/>
              <a:pPr/>
              <a:t>‹#›</a:t>
            </a:fld>
            <a:endParaRPr lang="en-US" dirty="0"/>
          </a:p>
        </p:txBody>
      </p:sp>
      <p:pic>
        <p:nvPicPr>
          <p:cNvPr id="17" name="Picture 16" descr="softserve-logo-white-for-blue.gif"/>
          <p:cNvPicPr>
            <a:picLocks noChangeAspect="1"/>
          </p:cNvPicPr>
          <p:nvPr userDrawn="1"/>
        </p:nvPicPr>
        <p:blipFill>
          <a:blip r:embed="rId2" cstate="print"/>
          <a:stretch>
            <a:fillRect/>
          </a:stretch>
        </p:blipFill>
        <p:spPr>
          <a:xfrm>
            <a:off x="685800" y="838201"/>
            <a:ext cx="3260034" cy="914400"/>
          </a:xfrm>
          <a:prstGeom prst="rect">
            <a:avLst/>
          </a:prstGeom>
        </p:spPr>
      </p:pic>
      <p:pic>
        <p:nvPicPr>
          <p:cNvPr id="6146" name="Picture 2" descr="C:\Documents and Settings\rmash\Desktop\GettyImages_96502260.jpg"/>
          <p:cNvPicPr>
            <a:picLocks noChangeAspect="1" noChangeArrowheads="1"/>
          </p:cNvPicPr>
          <p:nvPr userDrawn="1"/>
        </p:nvPicPr>
        <p:blipFill>
          <a:blip r:embed="rId3" cstate="print"/>
          <a:srcRect/>
          <a:stretch>
            <a:fillRect/>
          </a:stretch>
        </p:blipFill>
        <p:spPr bwMode="auto">
          <a:xfrm>
            <a:off x="0" y="3701144"/>
            <a:ext cx="2133600" cy="1599814"/>
          </a:xfrm>
          <a:prstGeom prst="rect">
            <a:avLst/>
          </a:prstGeom>
          <a:noFill/>
        </p:spPr>
      </p:pic>
      <p:grpSp>
        <p:nvGrpSpPr>
          <p:cNvPr id="2" name="Group 9"/>
          <p:cNvGrpSpPr/>
          <p:nvPr userDrawn="1"/>
        </p:nvGrpSpPr>
        <p:grpSpPr>
          <a:xfrm>
            <a:off x="0" y="152400"/>
            <a:ext cx="9144000" cy="6553200"/>
            <a:chOff x="0" y="152400"/>
            <a:chExt cx="9144000" cy="6553200"/>
          </a:xfrm>
        </p:grpSpPr>
        <p:sp>
          <p:nvSpPr>
            <p:cNvPr id="11" name="Rectangle 10"/>
            <p:cNvSpPr/>
            <p:nvPr/>
          </p:nvSpPr>
          <p:spPr>
            <a:xfrm>
              <a:off x="0" y="228600"/>
              <a:ext cx="152400" cy="63246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200" y="152400"/>
              <a:ext cx="533400" cy="65532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5400000">
              <a:off x="4381500" y="-876301"/>
              <a:ext cx="380999" cy="91440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600">
                <a:solidFill>
                  <a:schemeClr val="bg1"/>
                </a:solidFill>
                <a:latin typeface="Verdan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Font typeface="Wingdings" pitchFamily="2" charset="2"/>
              <a:buChar char="§"/>
              <a:defRPr sz="2400">
                <a:solidFill>
                  <a:schemeClr val="tx1">
                    <a:lumMod val="75000"/>
                    <a:lumOff val="25000"/>
                  </a:schemeClr>
                </a:solidFill>
                <a:latin typeface="Verdana" pitchFamily="34" charset="0"/>
              </a:defRPr>
            </a:lvl1pPr>
            <a:lvl2pPr>
              <a:defRPr sz="2000">
                <a:solidFill>
                  <a:schemeClr val="tx1">
                    <a:lumMod val="75000"/>
                    <a:lumOff val="25000"/>
                  </a:schemeClr>
                </a:solidFill>
                <a:latin typeface="Verdana" pitchFamily="34" charset="0"/>
              </a:defRPr>
            </a:lvl2pPr>
            <a:lvl3pPr>
              <a:defRPr sz="1800">
                <a:solidFill>
                  <a:schemeClr val="tx1">
                    <a:lumMod val="75000"/>
                    <a:lumOff val="25000"/>
                  </a:schemeClr>
                </a:solidFill>
                <a:latin typeface="Verdana" pitchFamily="34" charset="0"/>
              </a:defRPr>
            </a:lvl3pPr>
            <a:lvl4pPr>
              <a:defRPr sz="1600">
                <a:solidFill>
                  <a:schemeClr val="tx1">
                    <a:lumMod val="75000"/>
                    <a:lumOff val="25000"/>
                  </a:schemeClr>
                </a:solidFill>
                <a:latin typeface="Verdana" pitchFamily="34" charset="0"/>
              </a:defRPr>
            </a:lvl4pPr>
            <a:lvl5pPr>
              <a:defRPr sz="1400">
                <a:solidFill>
                  <a:schemeClr val="tx1">
                    <a:lumMod val="75000"/>
                    <a:lumOff val="25000"/>
                  </a:schemeClr>
                </a:solidFill>
                <a:latin typeface="Verdan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126ED19-93A4-45AB-9AB4-151D3539CCFC}" type="datetimeFigureOut">
              <a:rPr lang="en-US" smtClean="0"/>
              <a:pPr/>
              <a:t>3/1/2012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5B254-F9CB-41C5-B120-F4B38BF2206D}" type="slidenum">
              <a:rPr lang="en-US" smtClean="0"/>
              <a:pPr/>
              <a:t>‹#›</a:t>
            </a:fld>
            <a:endParaRPr lang="en-US"/>
          </a:p>
        </p:txBody>
      </p:sp>
      <p:pic>
        <p:nvPicPr>
          <p:cNvPr id="7" name="Picture 6" descr="softserve logo.gif"/>
          <p:cNvPicPr>
            <a:picLocks noChangeAspect="1"/>
          </p:cNvPicPr>
          <p:nvPr userDrawn="1"/>
        </p:nvPicPr>
        <p:blipFill>
          <a:blip r:embed="rId2" cstate="print"/>
          <a:stretch>
            <a:fillRect/>
          </a:stretch>
        </p:blipFill>
        <p:spPr>
          <a:xfrm>
            <a:off x="7315200" y="6324600"/>
            <a:ext cx="1428750" cy="40005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26ED19-93A4-45AB-9AB4-151D3539CCFC}" type="datetimeFigureOut">
              <a:rPr lang="en-US" smtClean="0"/>
              <a:pPr/>
              <a:t>3/1/2012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5B254-F9CB-41C5-B120-F4B38BF2206D}" type="slidenum">
              <a:rPr lang="en-US" smtClean="0"/>
              <a:pPr/>
              <a:t>‹#›</a:t>
            </a:fld>
            <a:endParaRPr lang="en-US"/>
          </a:p>
        </p:txBody>
      </p:sp>
      <p:sp>
        <p:nvSpPr>
          <p:cNvPr id="7" name="Rectangle 6"/>
          <p:cNvSpPr/>
          <p:nvPr userDrawn="1"/>
        </p:nvSpPr>
        <p:spPr>
          <a:xfrm>
            <a:off x="0" y="0"/>
            <a:ext cx="9144000" cy="1295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rot="16200000">
            <a:off x="-2781300" y="3771900"/>
            <a:ext cx="5867400" cy="304800"/>
          </a:xfrm>
          <a:prstGeom prst="rect">
            <a:avLst/>
          </a:prstGeom>
          <a:solidFill>
            <a:schemeClr val="accent6">
              <a:lumMod val="7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152400" y="1600200"/>
            <a:ext cx="228600" cy="4953000"/>
          </a:xfrm>
          <a:prstGeom prst="rect">
            <a:avLst/>
          </a:prstGeom>
          <a:solidFill>
            <a:schemeClr val="accent1">
              <a:lumMod val="20000"/>
              <a:lumOff val="8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9" r:id="rId2"/>
    <p:sldLayoutId id="2147483661" r:id="rId3"/>
    <p:sldLayoutId id="2147483660" r:id="rId4"/>
    <p:sldLayoutId id="2147483662" r:id="rId5"/>
    <p:sldLayoutId id="2147483663" r:id="rId6"/>
    <p:sldLayoutId id="2147483664" r:id="rId7"/>
    <p:sldLayoutId id="2147483665" r:id="rId8"/>
    <p:sldLayoutId id="2147483650" r:id="rId9"/>
    <p:sldLayoutId id="2147483651" r:id="rId10"/>
    <p:sldLayoutId id="2147483652" r:id="rId11"/>
    <p:sldLayoutId id="2147483653" r:id="rId12"/>
    <p:sldLayoutId id="2147483654" r:id="rId13"/>
    <p:sldLayoutId id="2147483655" r:id="rId14"/>
    <p:sldLayoutId id="2147483656" r:id="rId15"/>
    <p:sldLayoutId id="2147483657" r:id="rId16"/>
    <p:sldLayoutId id="2147483658"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solidFill>
          <a:latin typeface="Verdana" pitchFamily="34"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https://www.ruby-toolbox.com/projects/authlogic" TargetMode="External"/><Relationship Id="rId2" Type="http://schemas.openxmlformats.org/officeDocument/2006/relationships/hyperlink" Target="https://www.ruby-toolbox.com/projects/devise" TargetMode="External"/><Relationship Id="rId1" Type="http://schemas.openxmlformats.org/officeDocument/2006/relationships/slideLayout" Target="../slideLayouts/slideLayout9.xml"/><Relationship Id="rId5" Type="http://schemas.openxmlformats.org/officeDocument/2006/relationships/hyperlink" Target="https://www.ruby-toolbox.com/projects/restful-authentication" TargetMode="External"/><Relationship Id="rId4" Type="http://schemas.openxmlformats.org/officeDocument/2006/relationships/hyperlink" Target="https://www.ruby-toolbox.com/projects/omniauth"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guides.rubyonrails.org/action_controller_overview.html" TargetMode="External"/><Relationship Id="rId2" Type="http://schemas.openxmlformats.org/officeDocument/2006/relationships/hyperlink" Target="http://railscasts.com/?tag_id=25" TargetMode="Externa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315200" y="5867400"/>
            <a:ext cx="1752600" cy="867930"/>
          </a:xfrm>
          <a:prstGeom prst="rect">
            <a:avLst/>
          </a:prstGeom>
          <a:noFill/>
        </p:spPr>
        <p:txBody>
          <a:bodyPr wrap="square" rtlCol="0">
            <a:spAutoFit/>
          </a:bodyPr>
          <a:lstStyle/>
          <a:p>
            <a:endParaRPr lang="en-US" sz="1200" dirty="0" smtClean="0"/>
          </a:p>
          <a:p>
            <a:pPr>
              <a:spcBef>
                <a:spcPct val="20000"/>
              </a:spcBef>
            </a:pPr>
            <a:r>
              <a:rPr lang="en-US" sz="1600" dirty="0" err="1">
                <a:solidFill>
                  <a:schemeClr val="tx1">
                    <a:lumMod val="75000"/>
                    <a:lumOff val="25000"/>
                  </a:schemeClr>
                </a:solidFill>
                <a:latin typeface="Verdana" pitchFamily="34" charset="0"/>
              </a:rPr>
              <a:t>Oleksii</a:t>
            </a:r>
            <a:r>
              <a:rPr lang="en-US" sz="1600" dirty="0">
                <a:solidFill>
                  <a:schemeClr val="tx1">
                    <a:lumMod val="75000"/>
                    <a:lumOff val="25000"/>
                  </a:schemeClr>
                </a:solidFill>
                <a:latin typeface="Verdana" pitchFamily="34" charset="0"/>
              </a:rPr>
              <a:t> </a:t>
            </a:r>
            <a:r>
              <a:rPr lang="en-US" sz="1600" dirty="0" err="1">
                <a:solidFill>
                  <a:schemeClr val="tx1">
                    <a:lumMod val="75000"/>
                    <a:lumOff val="25000"/>
                  </a:schemeClr>
                </a:solidFill>
                <a:latin typeface="Verdana" pitchFamily="34" charset="0"/>
              </a:rPr>
              <a:t>Zaitsev</a:t>
            </a:r>
            <a:endParaRPr lang="en-US" sz="1600" dirty="0">
              <a:solidFill>
                <a:schemeClr val="tx1">
                  <a:lumMod val="75000"/>
                  <a:lumOff val="25000"/>
                </a:schemeClr>
              </a:solidFill>
              <a:latin typeface="Verdana" pitchFamily="34" charset="0"/>
            </a:endParaRPr>
          </a:p>
          <a:p>
            <a:pPr>
              <a:spcBef>
                <a:spcPct val="20000"/>
              </a:spcBef>
            </a:pPr>
            <a:r>
              <a:rPr lang="en-US" sz="1600" dirty="0">
                <a:solidFill>
                  <a:schemeClr val="tx1">
                    <a:lumMod val="75000"/>
                    <a:lumOff val="25000"/>
                  </a:schemeClr>
                </a:solidFill>
                <a:latin typeface="Verdana" pitchFamily="34" charset="0"/>
              </a:rPr>
              <a:t>16.02.2012</a:t>
            </a:r>
          </a:p>
        </p:txBody>
      </p:sp>
      <p:sp>
        <p:nvSpPr>
          <p:cNvPr id="2" name="Subtitle 1"/>
          <p:cNvSpPr>
            <a:spLocks noGrp="1"/>
          </p:cNvSpPr>
          <p:nvPr>
            <p:ph type="subTitle" idx="1"/>
          </p:nvPr>
        </p:nvSpPr>
        <p:spPr>
          <a:xfrm>
            <a:off x="2438400" y="3962400"/>
            <a:ext cx="6477000" cy="1752600"/>
          </a:xfrm>
        </p:spPr>
        <p:txBody>
          <a:bodyPr>
            <a:normAutofit/>
          </a:bodyPr>
          <a:lstStyle/>
          <a:p>
            <a:r>
              <a:rPr lang="en-US" sz="2400" b="1" dirty="0"/>
              <a:t>Sessions. </a:t>
            </a:r>
            <a:endParaRPr lang="uk-UA" sz="2400" b="1" dirty="0" smtClean="0"/>
          </a:p>
          <a:p>
            <a:r>
              <a:rPr lang="en-US" sz="2400" b="1" dirty="0" smtClean="0"/>
              <a:t>Registration </a:t>
            </a:r>
            <a:r>
              <a:rPr lang="en-US" sz="2400" b="1" dirty="0"/>
              <a:t>and Authentication.</a:t>
            </a:r>
            <a:endParaRPr lang="en-US" sz="2400" dirty="0"/>
          </a:p>
        </p:txBody>
      </p:sp>
    </p:spTree>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Sessions</a:t>
            </a:r>
            <a:endParaRPr lang="en-US" dirty="0"/>
          </a:p>
        </p:txBody>
      </p:sp>
      <p:sp>
        <p:nvSpPr>
          <p:cNvPr id="4" name="Content Placeholder 3"/>
          <p:cNvSpPr>
            <a:spLocks noGrp="1"/>
          </p:cNvSpPr>
          <p:nvPr>
            <p:ph idx="1"/>
          </p:nvPr>
        </p:nvSpPr>
        <p:spPr/>
        <p:txBody>
          <a:bodyPr/>
          <a:lstStyle/>
          <a:p>
            <a:pPr marL="0" indent="0">
              <a:buNone/>
            </a:pPr>
            <a:endParaRPr lang="en-US" sz="1800" dirty="0" smtClean="0">
              <a:latin typeface="Courier New" pitchFamily="49" charset="0"/>
              <a:cs typeface="Courier New" pitchFamily="49" charset="0"/>
            </a:endParaRPr>
          </a:p>
          <a:p>
            <a:pPr marL="0" indent="0">
              <a:buNone/>
            </a:pPr>
            <a:endParaRPr lang="en-US" sz="1800" dirty="0">
              <a:latin typeface="Courier New" pitchFamily="49" charset="0"/>
              <a:cs typeface="Courier New" pitchFamily="49" charset="0"/>
            </a:endParaRPr>
          </a:p>
          <a:p>
            <a:pPr marL="0" indent="0">
              <a:buNone/>
            </a:pPr>
            <a:endParaRPr lang="en-US" dirty="0" smtClean="0"/>
          </a:p>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439" y="2133600"/>
            <a:ext cx="8378492"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9633484"/>
      </p:ext>
    </p:extLst>
  </p:cSld>
  <p:clrMapOvr>
    <a:masterClrMapping/>
  </p:clrMapOvr>
  <p:transition spd="slow">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Sessions</a:t>
            </a:r>
            <a:endParaRPr lang="en-US" dirty="0"/>
          </a:p>
        </p:txBody>
      </p:sp>
      <p:sp>
        <p:nvSpPr>
          <p:cNvPr id="5" name="Прямоугольник 4"/>
          <p:cNvSpPr/>
          <p:nvPr/>
        </p:nvSpPr>
        <p:spPr>
          <a:xfrm>
            <a:off x="609600" y="1562204"/>
            <a:ext cx="7848601" cy="369332"/>
          </a:xfrm>
          <a:prstGeom prst="rect">
            <a:avLst/>
          </a:prstGeom>
        </p:spPr>
        <p:txBody>
          <a:bodyPr wrap="square">
            <a:spAutoFit/>
          </a:bodyPr>
          <a:lstStyle/>
          <a:p>
            <a:r>
              <a:rPr lang="en-US" dirty="0">
                <a:latin typeface="Verdana" pitchFamily="34" charset="0"/>
                <a:ea typeface="Verdana" pitchFamily="34" charset="0"/>
                <a:cs typeface="Verdana" pitchFamily="34" charset="0"/>
              </a:rPr>
              <a:t>To remove something from the session, assign that key to be nil:</a:t>
            </a:r>
            <a:endParaRPr lang="uk-UA" dirty="0">
              <a:latin typeface="Verdana" pitchFamily="34" charset="0"/>
              <a:ea typeface="Verdana" pitchFamily="34" charset="0"/>
              <a:cs typeface="Verdana"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438400"/>
            <a:ext cx="7701613"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7043601"/>
      </p:ext>
    </p:extLst>
  </p:cSld>
  <p:clrMapOvr>
    <a:masterClrMapping/>
  </p:clrMapOvr>
  <p:transition spd="slow">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Sessions</a:t>
            </a:r>
            <a:endParaRPr lang="en-US" dirty="0"/>
          </a:p>
        </p:txBody>
      </p:sp>
      <p:sp>
        <p:nvSpPr>
          <p:cNvPr id="4" name="Content Placeholder 3"/>
          <p:cNvSpPr>
            <a:spLocks noGrp="1"/>
          </p:cNvSpPr>
          <p:nvPr>
            <p:ph idx="1"/>
          </p:nvPr>
        </p:nvSpPr>
        <p:spPr/>
        <p:txBody>
          <a:bodyPr/>
          <a:lstStyle/>
          <a:p>
            <a:pPr marL="0" indent="0">
              <a:buNone/>
            </a:pPr>
            <a:r>
              <a:rPr lang="en-US" b="1" dirty="0"/>
              <a:t>The Flash</a:t>
            </a:r>
          </a:p>
          <a:p>
            <a:pPr marL="0" indent="0">
              <a:buNone/>
            </a:pPr>
            <a:r>
              <a:rPr lang="en-US" dirty="0"/>
              <a:t>The flash is a special part of the session which is cleared with each </a:t>
            </a:r>
            <a:r>
              <a:rPr lang="en-US" dirty="0" smtClean="0"/>
              <a:t>request</a:t>
            </a:r>
          </a:p>
          <a:p>
            <a:pPr marL="0" indent="0">
              <a:buNone/>
            </a:pPr>
            <a:endParaRPr lang="en-US" dirty="0"/>
          </a:p>
          <a:p>
            <a:pPr marL="0" indent="0">
              <a:buNone/>
            </a:pPr>
            <a:endParaRPr lang="en-US" sz="1800" dirty="0" smtClean="0">
              <a:latin typeface="Courier New" pitchFamily="49" charset="0"/>
              <a:cs typeface="Courier New" pitchFamily="49" charset="0"/>
            </a:endParaRPr>
          </a:p>
          <a:p>
            <a:pPr marL="0" indent="0">
              <a:buNone/>
            </a:pPr>
            <a:endParaRPr lang="en-US" sz="1800" dirty="0">
              <a:latin typeface="Courier New" pitchFamily="49" charset="0"/>
              <a:cs typeface="Courier New" pitchFamily="49" charset="0"/>
            </a:endParaRPr>
          </a:p>
          <a:p>
            <a:pPr marL="0" indent="0">
              <a:buNone/>
            </a:pPr>
            <a:endParaRPr lang="en-US" dirty="0" smtClean="0"/>
          </a:p>
          <a:p>
            <a:pPr marL="0" indent="0">
              <a:buNone/>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971800"/>
            <a:ext cx="822501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5293077"/>
      </p:ext>
    </p:extLst>
  </p:cSld>
  <p:clrMapOvr>
    <a:masterClrMapping/>
  </p:clrMapOvr>
  <p:transition spd="slow">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Sessions</a:t>
            </a:r>
            <a:endParaRPr lang="en-US" dirty="0"/>
          </a:p>
        </p:txBody>
      </p:sp>
      <p:sp>
        <p:nvSpPr>
          <p:cNvPr id="4" name="Content Placeholder 3"/>
          <p:cNvSpPr>
            <a:spLocks noGrp="1"/>
          </p:cNvSpPr>
          <p:nvPr>
            <p:ph idx="1"/>
          </p:nvPr>
        </p:nvSpPr>
        <p:spPr/>
        <p:txBody>
          <a:bodyPr/>
          <a:lstStyle/>
          <a:p>
            <a:pPr marL="0" indent="0">
              <a:buNone/>
            </a:pPr>
            <a:endParaRPr lang="en-US" sz="1800" dirty="0">
              <a:latin typeface="Courier New" pitchFamily="49" charset="0"/>
              <a:cs typeface="Courier New" pitchFamily="49" charset="0"/>
            </a:endParaRPr>
          </a:p>
          <a:p>
            <a:pPr marL="0" indent="0">
              <a:buNone/>
            </a:pPr>
            <a:endParaRPr lang="en-US" sz="1800" dirty="0" smtClean="0">
              <a:latin typeface="Courier New" pitchFamily="49" charset="0"/>
              <a:cs typeface="Courier New" pitchFamily="49" charset="0"/>
            </a:endParaRPr>
          </a:p>
          <a:p>
            <a:pPr marL="0" indent="0">
              <a:buNone/>
            </a:pPr>
            <a:endParaRPr lang="en-US" sz="1800" dirty="0">
              <a:latin typeface="Courier New" pitchFamily="49" charset="0"/>
              <a:cs typeface="Courier New" pitchFamily="49" charset="0"/>
            </a:endParaRPr>
          </a:p>
          <a:p>
            <a:pPr marL="0" indent="0">
              <a:buNone/>
            </a:pPr>
            <a:endParaRPr lang="en-US" dirty="0" smtClean="0"/>
          </a:p>
          <a:p>
            <a:pPr marL="0" indent="0">
              <a:buNone/>
            </a:pP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133600"/>
            <a:ext cx="4267200" cy="3060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0625273"/>
      </p:ext>
    </p:extLst>
  </p:cSld>
  <p:clrMapOvr>
    <a:masterClrMapping/>
  </p:clrMapOvr>
  <p:transition spd="slow">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HTTP Authentications</a:t>
            </a:r>
            <a:endParaRPr lang="en-US" b="1" dirty="0"/>
          </a:p>
        </p:txBody>
      </p:sp>
      <p:sp>
        <p:nvSpPr>
          <p:cNvPr id="4" name="Content Placeholder 3"/>
          <p:cNvSpPr>
            <a:spLocks noGrp="1"/>
          </p:cNvSpPr>
          <p:nvPr>
            <p:ph idx="1"/>
          </p:nvPr>
        </p:nvSpPr>
        <p:spPr>
          <a:xfrm>
            <a:off x="457200" y="1752600"/>
            <a:ext cx="8229600" cy="4525963"/>
          </a:xfrm>
        </p:spPr>
        <p:txBody>
          <a:bodyPr>
            <a:normAutofit/>
          </a:bodyPr>
          <a:lstStyle/>
          <a:p>
            <a:r>
              <a:rPr lang="en-US" b="1" dirty="0"/>
              <a:t>HTTP Basic </a:t>
            </a:r>
            <a:r>
              <a:rPr lang="en-US" b="1" dirty="0" smtClean="0"/>
              <a:t>Authentication</a:t>
            </a:r>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r>
              <a:rPr lang="en-US" sz="1800" dirty="0"/>
              <a:t>Y</a:t>
            </a:r>
            <a:r>
              <a:rPr lang="en-US" sz="1800" dirty="0" smtClean="0"/>
              <a:t>ou </a:t>
            </a:r>
            <a:r>
              <a:rPr lang="en-US" sz="1800" dirty="0"/>
              <a:t>can create </a:t>
            </a:r>
            <a:r>
              <a:rPr lang="en-US" sz="1800" dirty="0" err="1"/>
              <a:t>namespaced</a:t>
            </a:r>
            <a:r>
              <a:rPr lang="en-US" sz="1800" dirty="0"/>
              <a:t> controllers that inherit from </a:t>
            </a:r>
            <a:r>
              <a:rPr lang="en-US" sz="1800" dirty="0" err="1"/>
              <a:t>AdminController</a:t>
            </a:r>
            <a:endParaRPr lang="en-US" sz="1800" b="1"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9" y="2819400"/>
            <a:ext cx="8536281"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3550533"/>
      </p:ext>
    </p:extLst>
  </p:cSld>
  <p:clrMapOvr>
    <a:masterClrMapping/>
  </p:clrMapOvr>
  <p:transition spd="slow">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HTTP Authentications</a:t>
            </a:r>
            <a:endParaRPr lang="en-US" dirty="0"/>
          </a:p>
        </p:txBody>
      </p:sp>
      <p:sp>
        <p:nvSpPr>
          <p:cNvPr id="4" name="Content Placeholder 3"/>
          <p:cNvSpPr>
            <a:spLocks noGrp="1"/>
          </p:cNvSpPr>
          <p:nvPr>
            <p:ph idx="1"/>
          </p:nvPr>
        </p:nvSpPr>
        <p:spPr>
          <a:xfrm>
            <a:off x="457200" y="1524000"/>
            <a:ext cx="8229600" cy="4754563"/>
          </a:xfrm>
        </p:spPr>
        <p:txBody>
          <a:bodyPr>
            <a:normAutofit/>
          </a:bodyPr>
          <a:lstStyle/>
          <a:p>
            <a:pPr marL="0" indent="0">
              <a:buNone/>
            </a:pPr>
            <a:endParaRPr lang="en-US" sz="1800" dirty="0" smtClean="0"/>
          </a:p>
          <a:p>
            <a:pPr marL="0" indent="0">
              <a:buNone/>
            </a:pPr>
            <a:endParaRPr lang="en-US" sz="1800" dirty="0"/>
          </a:p>
          <a:p>
            <a:pPr marL="0" indent="0">
              <a:buNone/>
            </a:pPr>
            <a:r>
              <a:rPr lang="en-US" dirty="0" smtClean="0"/>
              <a:t>	Rails </a:t>
            </a:r>
            <a:r>
              <a:rPr lang="en-US" dirty="0"/>
              <a:t>3.1 gives us </a:t>
            </a:r>
            <a:r>
              <a:rPr lang="en-US" dirty="0" err="1" smtClean="0">
                <a:solidFill>
                  <a:schemeClr val="tx2">
                    <a:lumMod val="60000"/>
                    <a:lumOff val="40000"/>
                  </a:schemeClr>
                </a:solidFill>
              </a:rPr>
              <a:t>secure_password</a:t>
            </a:r>
            <a:endParaRPr lang="en-US" dirty="0" smtClean="0">
              <a:solidFill>
                <a:schemeClr val="tx2">
                  <a:lumMod val="60000"/>
                  <a:lumOff val="40000"/>
                </a:schemeClr>
              </a:solidFill>
            </a:endParaRPr>
          </a:p>
          <a:p>
            <a:pPr marL="0" indent="0">
              <a:buNone/>
            </a:pPr>
            <a:endParaRPr lang="en-US" b="1" dirty="0">
              <a:solidFill>
                <a:schemeClr val="tx2">
                  <a:lumMod val="60000"/>
                  <a:lumOff val="40000"/>
                </a:schemeClr>
              </a:solidFill>
            </a:endParaRPr>
          </a:p>
          <a:p>
            <a:pPr marL="0" indent="0">
              <a:buNone/>
            </a:pPr>
            <a:r>
              <a:rPr lang="en-US" b="1" dirty="0" smtClean="0">
                <a:solidFill>
                  <a:schemeClr val="tx2">
                    <a:lumMod val="60000"/>
                    <a:lumOff val="40000"/>
                  </a:schemeClr>
                </a:solidFill>
              </a:rPr>
              <a:t>			</a:t>
            </a:r>
            <a:r>
              <a:rPr lang="en-US" b="1" dirty="0" smtClean="0">
                <a:solidFill>
                  <a:schemeClr val="accent6">
                    <a:lumMod val="75000"/>
                  </a:schemeClr>
                </a:solidFill>
              </a:rPr>
              <a:t>DEMO TIME</a:t>
            </a:r>
            <a:endParaRPr lang="en-US" b="1" dirty="0" smtClean="0">
              <a:solidFill>
                <a:schemeClr val="accent6">
                  <a:lumMod val="75000"/>
                </a:schemeClr>
              </a:solidFill>
            </a:endParaRPr>
          </a:p>
        </p:txBody>
      </p:sp>
    </p:spTree>
    <p:extLst>
      <p:ext uri="{BB962C8B-B14F-4D97-AF65-F5344CB8AC3E}">
        <p14:creationId xmlns:p14="http://schemas.microsoft.com/office/powerpoint/2010/main" val="1465603829"/>
      </p:ext>
    </p:extLst>
  </p:cSld>
  <p:clrMapOvr>
    <a:masterClrMapping/>
  </p:clrMapOvr>
  <p:transition spd="slow">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Authentications</a:t>
            </a:r>
          </a:p>
        </p:txBody>
      </p:sp>
      <p:sp>
        <p:nvSpPr>
          <p:cNvPr id="3" name="Content Placeholder 2"/>
          <p:cNvSpPr>
            <a:spLocks noGrp="1"/>
          </p:cNvSpPr>
          <p:nvPr>
            <p:ph idx="1"/>
          </p:nvPr>
        </p:nvSpPr>
        <p:spPr/>
        <p:txBody>
          <a:bodyPr/>
          <a:lstStyle/>
          <a:p>
            <a:r>
              <a:rPr lang="en-US" dirty="0" smtClean="0"/>
              <a:t>Instruments for authentication</a:t>
            </a:r>
          </a:p>
          <a:p>
            <a:pPr lvl="1"/>
            <a:r>
              <a:rPr lang="en-US" dirty="0" smtClean="0">
                <a:hlinkClick r:id="rId2"/>
              </a:rPr>
              <a:t>Devise</a:t>
            </a:r>
            <a:endParaRPr lang="en-US" dirty="0"/>
          </a:p>
          <a:p>
            <a:pPr lvl="1"/>
            <a:r>
              <a:rPr lang="en-US" dirty="0" err="1" smtClean="0">
                <a:hlinkClick r:id="rId3"/>
              </a:rPr>
              <a:t>Authlogic</a:t>
            </a:r>
            <a:endParaRPr lang="en-US" dirty="0" smtClean="0"/>
          </a:p>
          <a:p>
            <a:pPr lvl="1"/>
            <a:r>
              <a:rPr lang="en-US" dirty="0" err="1">
                <a:hlinkClick r:id="rId4"/>
              </a:rPr>
              <a:t>OmniAuth</a:t>
            </a:r>
            <a:endParaRPr lang="en-US" dirty="0"/>
          </a:p>
          <a:p>
            <a:pPr lvl="1"/>
            <a:r>
              <a:rPr lang="en-US" dirty="0">
                <a:hlinkClick r:id="rId5"/>
              </a:rPr>
              <a:t>Restful-authentication</a:t>
            </a:r>
            <a:endParaRPr lang="en-US" dirty="0"/>
          </a:p>
          <a:p>
            <a:pPr lvl="1"/>
            <a:r>
              <a:rPr lang="en-US" dirty="0" smtClean="0"/>
              <a:t>And many other</a:t>
            </a:r>
            <a:endParaRPr lang="en-US" dirty="0"/>
          </a:p>
          <a:p>
            <a:pPr lvl="1"/>
            <a:endParaRPr lang="en-US" dirty="0"/>
          </a:p>
          <a:p>
            <a:pPr lvl="1"/>
            <a:endParaRPr lang="en-US" dirty="0"/>
          </a:p>
        </p:txBody>
      </p:sp>
    </p:spTree>
    <p:extLst>
      <p:ext uri="{BB962C8B-B14F-4D97-AF65-F5344CB8AC3E}">
        <p14:creationId xmlns:p14="http://schemas.microsoft.com/office/powerpoint/2010/main" val="2095558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a:t>
            </a:r>
            <a:endParaRPr lang="en-US" dirty="0"/>
          </a:p>
        </p:txBody>
      </p:sp>
      <p:sp>
        <p:nvSpPr>
          <p:cNvPr id="3" name="Content Placeholder 2"/>
          <p:cNvSpPr>
            <a:spLocks noGrp="1"/>
          </p:cNvSpPr>
          <p:nvPr>
            <p:ph idx="1"/>
          </p:nvPr>
        </p:nvSpPr>
        <p:spPr/>
        <p:txBody>
          <a:bodyPr>
            <a:normAutofit/>
          </a:bodyPr>
          <a:lstStyle/>
          <a:p>
            <a:pPr marL="0" indent="0">
              <a:lnSpc>
                <a:spcPct val="150000"/>
              </a:lnSpc>
              <a:buNone/>
            </a:pPr>
            <a:r>
              <a:rPr lang="en-US" sz="1600" dirty="0">
                <a:hlinkClick r:id="rId2"/>
              </a:rPr>
              <a:t>http://railscasts.com/?</a:t>
            </a:r>
            <a:r>
              <a:rPr lang="en-US" sz="1600" dirty="0" smtClean="0">
                <a:hlinkClick r:id="rId2"/>
              </a:rPr>
              <a:t>tag_id=25</a:t>
            </a:r>
            <a:endParaRPr lang="en-US" sz="1600" dirty="0" smtClean="0"/>
          </a:p>
          <a:p>
            <a:pPr marL="0" indent="0">
              <a:lnSpc>
                <a:spcPct val="150000"/>
              </a:lnSpc>
              <a:buNone/>
            </a:pPr>
            <a:endParaRPr lang="en-US" sz="1600" dirty="0" smtClean="0"/>
          </a:p>
          <a:p>
            <a:pPr marL="0" indent="0">
              <a:lnSpc>
                <a:spcPct val="150000"/>
              </a:lnSpc>
              <a:buNone/>
            </a:pPr>
            <a:r>
              <a:rPr lang="en-US" sz="1600" dirty="0">
                <a:hlinkClick r:id="rId3"/>
              </a:rPr>
              <a:t>http://</a:t>
            </a:r>
            <a:r>
              <a:rPr lang="en-US" sz="1600" dirty="0" smtClean="0">
                <a:hlinkClick r:id="rId3"/>
              </a:rPr>
              <a:t>guides.rubyonrails.org/action_controller_overview.html#session</a:t>
            </a:r>
            <a:endParaRPr lang="en-US" sz="1600" dirty="0" smtClean="0"/>
          </a:p>
          <a:p>
            <a:pPr marL="0" indent="0">
              <a:lnSpc>
                <a:spcPct val="150000"/>
              </a:lnSpc>
              <a:buNone/>
            </a:pPr>
            <a:endParaRPr lang="en-US" sz="1600" dirty="0" smtClean="0"/>
          </a:p>
          <a:p>
            <a:pPr marL="0" indent="0">
              <a:lnSpc>
                <a:spcPct val="150000"/>
              </a:lnSpc>
              <a:buNone/>
            </a:pPr>
            <a:r>
              <a:rPr lang="en-US" sz="1600" dirty="0">
                <a:hlinkClick r:id="rId3"/>
              </a:rPr>
              <a:t>http://guides.rubyonrails.org/action_controller_overview.html#http-authentications</a:t>
            </a:r>
            <a:endParaRPr lang="en-US" sz="1600" dirty="0" smtClean="0"/>
          </a:p>
        </p:txBody>
      </p:sp>
    </p:spTree>
    <p:extLst>
      <p:ext uri="{BB962C8B-B14F-4D97-AF65-F5344CB8AC3E}">
        <p14:creationId xmlns:p14="http://schemas.microsoft.com/office/powerpoint/2010/main" val="2730004180"/>
      </p:ext>
    </p:extLst>
  </p:cSld>
  <p:clrMapOvr>
    <a:masterClrMapping/>
  </p:clrMapOvr>
  <p:transition spd="slow">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4"/>
          <p:cNvSpPr txBox="1">
            <a:spLocks noChangeArrowheads="1"/>
          </p:cNvSpPr>
          <p:nvPr/>
        </p:nvSpPr>
        <p:spPr bwMode="auto">
          <a:xfrm>
            <a:off x="638081" y="5181600"/>
            <a:ext cx="3095719" cy="707886"/>
          </a:xfrm>
          <a:prstGeom prst="rect">
            <a:avLst/>
          </a:prstGeom>
          <a:noFill/>
          <a:ln w="12700">
            <a:noFill/>
            <a:miter lim="800000"/>
            <a:headEnd/>
            <a:tailEnd/>
          </a:ln>
        </p:spPr>
        <p:txBody>
          <a:bodyPr wrap="none">
            <a:spAutoFit/>
          </a:bodyPr>
          <a:lstStyle/>
          <a:p>
            <a:pPr eaLnBrk="0" hangingPunct="0"/>
            <a:r>
              <a:rPr lang="en-US" sz="4000" dirty="0">
                <a:solidFill>
                  <a:schemeClr val="tx1">
                    <a:lumMod val="50000"/>
                    <a:lumOff val="50000"/>
                  </a:schemeClr>
                </a:solidFill>
                <a:latin typeface="Verdana" pitchFamily="34" charset="0"/>
              </a:rPr>
              <a:t>Thank You!</a:t>
            </a:r>
          </a:p>
        </p:txBody>
      </p:sp>
      <p:sp>
        <p:nvSpPr>
          <p:cNvPr id="31748" name="Rectangle 8"/>
          <p:cNvSpPr>
            <a:spLocks noChangeArrowheads="1"/>
          </p:cNvSpPr>
          <p:nvPr/>
        </p:nvSpPr>
        <p:spPr bwMode="auto">
          <a:xfrm>
            <a:off x="333375" y="957263"/>
            <a:ext cx="6553200" cy="533400"/>
          </a:xfrm>
          <a:prstGeom prst="rect">
            <a:avLst/>
          </a:prstGeom>
          <a:noFill/>
          <a:ln w="9525">
            <a:noFill/>
            <a:miter lim="800000"/>
            <a:headEnd/>
            <a:tailEnd/>
          </a:ln>
        </p:spPr>
        <p:txBody>
          <a:bodyPr/>
          <a:lstStyle/>
          <a:p>
            <a:pPr marL="342900" indent="-342900"/>
            <a:endParaRPr lang="en-GB" sz="2600" b="1">
              <a:solidFill>
                <a:srgbClr val="5F5F5F"/>
              </a:solidFill>
              <a:latin typeface="Verdana" pitchFamily="34" charset="0"/>
            </a:endParaRPr>
          </a:p>
        </p:txBody>
      </p:sp>
      <p:sp>
        <p:nvSpPr>
          <p:cNvPr id="31749" name="Rectangle 9"/>
          <p:cNvSpPr>
            <a:spLocks noChangeArrowheads="1"/>
          </p:cNvSpPr>
          <p:nvPr/>
        </p:nvSpPr>
        <p:spPr bwMode="auto">
          <a:xfrm>
            <a:off x="609600" y="6429375"/>
            <a:ext cx="3138487" cy="352425"/>
          </a:xfrm>
          <a:prstGeom prst="rect">
            <a:avLst/>
          </a:prstGeom>
          <a:noFill/>
          <a:ln w="9525">
            <a:noFill/>
            <a:miter lim="800000"/>
            <a:headEnd/>
            <a:tailEnd/>
          </a:ln>
        </p:spPr>
        <p:txBody>
          <a:bodyPr anchor="b"/>
          <a:lstStyle/>
          <a:p>
            <a:r>
              <a:rPr lang="en-US" sz="800" dirty="0">
                <a:solidFill>
                  <a:schemeClr val="tx1">
                    <a:lumMod val="65000"/>
                    <a:lumOff val="35000"/>
                  </a:schemeClr>
                </a:solidFill>
                <a:latin typeface="Verdana" pitchFamily="34" charset="0"/>
              </a:rPr>
              <a:t>Copyright </a:t>
            </a:r>
            <a:r>
              <a:rPr lang="en-US" sz="800" dirty="0">
                <a:solidFill>
                  <a:schemeClr val="tx1">
                    <a:lumMod val="65000"/>
                    <a:lumOff val="35000"/>
                  </a:schemeClr>
                </a:solidFill>
                <a:latin typeface="Verdana" pitchFamily="34" charset="0"/>
                <a:cs typeface="Times New Roman" pitchFamily="18" charset="0"/>
              </a:rPr>
              <a:t>©</a:t>
            </a:r>
            <a:r>
              <a:rPr lang="en-US" sz="800" dirty="0">
                <a:solidFill>
                  <a:schemeClr val="tx1">
                    <a:lumMod val="65000"/>
                    <a:lumOff val="35000"/>
                  </a:schemeClr>
                </a:solidFill>
                <a:latin typeface="Verdana" pitchFamily="34" charset="0"/>
              </a:rPr>
              <a:t> </a:t>
            </a:r>
            <a:r>
              <a:rPr lang="en-US" sz="800" dirty="0" smtClean="0">
                <a:solidFill>
                  <a:schemeClr val="tx1">
                    <a:lumMod val="65000"/>
                    <a:lumOff val="35000"/>
                  </a:schemeClr>
                </a:solidFill>
                <a:latin typeface="Verdana" pitchFamily="34" charset="0"/>
              </a:rPr>
              <a:t>2010 </a:t>
            </a:r>
            <a:r>
              <a:rPr lang="en-US" sz="800" dirty="0">
                <a:solidFill>
                  <a:schemeClr val="tx1">
                    <a:lumMod val="65000"/>
                    <a:lumOff val="35000"/>
                  </a:schemeClr>
                </a:solidFill>
                <a:latin typeface="Verdana" pitchFamily="34" charset="0"/>
              </a:rPr>
              <a:t>SoftServe, Inc.</a:t>
            </a:r>
          </a:p>
        </p:txBody>
      </p:sp>
      <p:sp>
        <p:nvSpPr>
          <p:cNvPr id="31750" name="Rectangle 10"/>
          <p:cNvSpPr>
            <a:spLocks noGrp="1" noChangeArrowheads="1"/>
          </p:cNvSpPr>
          <p:nvPr>
            <p:ph type="title"/>
          </p:nvPr>
        </p:nvSpPr>
        <p:spPr/>
        <p:txBody>
          <a:bodyPr>
            <a:normAutofit/>
          </a:bodyPr>
          <a:lstStyle/>
          <a:p>
            <a:r>
              <a:rPr lang="en-US" dirty="0" smtClean="0"/>
              <a:t>Contacts</a:t>
            </a:r>
          </a:p>
        </p:txBody>
      </p:sp>
      <p:sp>
        <p:nvSpPr>
          <p:cNvPr id="2" name="Text Box 5"/>
          <p:cNvSpPr txBox="1">
            <a:spLocks noChangeArrowheads="1"/>
          </p:cNvSpPr>
          <p:nvPr/>
        </p:nvSpPr>
        <p:spPr bwMode="auto">
          <a:xfrm>
            <a:off x="868363" y="2057400"/>
            <a:ext cx="2897460" cy="2040559"/>
          </a:xfrm>
          <a:prstGeom prst="rect">
            <a:avLst/>
          </a:prstGeom>
          <a:noFill/>
          <a:ln w="9525">
            <a:noFill/>
            <a:miter lim="800000"/>
            <a:headEnd/>
            <a:tailEnd/>
          </a:ln>
        </p:spPr>
        <p:txBody>
          <a:bodyPr wrap="none">
            <a:spAutoFit/>
          </a:bodyPr>
          <a:lstStyle/>
          <a:p>
            <a:pPr>
              <a:spcBef>
                <a:spcPts val="0"/>
              </a:spcBef>
              <a:spcAft>
                <a:spcPts val="600"/>
              </a:spcAft>
              <a:defRPr/>
            </a:pPr>
            <a:r>
              <a:rPr lang="en-US" sz="1600" b="1" dirty="0">
                <a:solidFill>
                  <a:schemeClr val="accent6"/>
                </a:solidFill>
                <a:latin typeface="Verdana" pitchFamily="34" charset="0"/>
              </a:rPr>
              <a:t>Europe Headquarters</a:t>
            </a:r>
            <a:r>
              <a:rPr lang="en-GB" sz="1600" b="1" dirty="0">
                <a:solidFill>
                  <a:schemeClr val="accent6"/>
                </a:solidFill>
                <a:latin typeface="Verdana" pitchFamily="34" charset="0"/>
              </a:rPr>
              <a:t> </a:t>
            </a:r>
          </a:p>
          <a:p>
            <a:pPr>
              <a:lnSpc>
                <a:spcPct val="110000"/>
              </a:lnSpc>
              <a:defRPr/>
            </a:pPr>
            <a:r>
              <a:rPr lang="en-GB" sz="1200" dirty="0">
                <a:solidFill>
                  <a:srgbClr val="333333"/>
                </a:solidFill>
                <a:latin typeface="Verdana" pitchFamily="34" charset="0"/>
              </a:rPr>
              <a:t>52 V. Velykoho Str.</a:t>
            </a:r>
          </a:p>
          <a:p>
            <a:pPr>
              <a:lnSpc>
                <a:spcPct val="110000"/>
              </a:lnSpc>
              <a:defRPr/>
            </a:pPr>
            <a:r>
              <a:rPr lang="en-GB" sz="1200" dirty="0" err="1">
                <a:solidFill>
                  <a:srgbClr val="333333"/>
                </a:solidFill>
                <a:latin typeface="Verdana" pitchFamily="34" charset="0"/>
              </a:rPr>
              <a:t>Lviv</a:t>
            </a:r>
            <a:r>
              <a:rPr lang="en-GB" sz="1200" dirty="0">
                <a:solidFill>
                  <a:srgbClr val="333333"/>
                </a:solidFill>
                <a:latin typeface="Verdana" pitchFamily="34" charset="0"/>
              </a:rPr>
              <a:t> 79053, Ukraine</a:t>
            </a:r>
          </a:p>
          <a:p>
            <a:pPr>
              <a:lnSpc>
                <a:spcPct val="110000"/>
              </a:lnSpc>
              <a:defRPr/>
            </a:pPr>
            <a:endParaRPr lang="en-GB" sz="600" dirty="0">
              <a:solidFill>
                <a:srgbClr val="333333"/>
              </a:solidFill>
              <a:latin typeface="Verdana" pitchFamily="34" charset="0"/>
            </a:endParaRPr>
          </a:p>
          <a:p>
            <a:pPr>
              <a:lnSpc>
                <a:spcPct val="110000"/>
              </a:lnSpc>
              <a:defRPr/>
            </a:pPr>
            <a:r>
              <a:rPr lang="en-GB" sz="1200" dirty="0">
                <a:solidFill>
                  <a:srgbClr val="333333"/>
                </a:solidFill>
                <a:latin typeface="Verdana" pitchFamily="34" charset="0"/>
              </a:rPr>
              <a:t>Tel:   +380-32-2</a:t>
            </a:r>
            <a:r>
              <a:rPr lang="en-US" sz="1200" dirty="0">
                <a:solidFill>
                  <a:srgbClr val="333333"/>
                </a:solidFill>
                <a:latin typeface="Verdana" pitchFamily="34" charset="0"/>
              </a:rPr>
              <a:t>40-9090</a:t>
            </a:r>
            <a:r>
              <a:rPr lang="en-GB" sz="1200" dirty="0">
                <a:solidFill>
                  <a:srgbClr val="333333"/>
                </a:solidFill>
                <a:latin typeface="Verdana" pitchFamily="34" charset="0"/>
              </a:rPr>
              <a:t/>
            </a:r>
            <a:br>
              <a:rPr lang="en-GB" sz="1200" dirty="0">
                <a:solidFill>
                  <a:srgbClr val="333333"/>
                </a:solidFill>
                <a:latin typeface="Verdana" pitchFamily="34" charset="0"/>
              </a:rPr>
            </a:br>
            <a:r>
              <a:rPr lang="en-GB" sz="1200" dirty="0">
                <a:solidFill>
                  <a:srgbClr val="333333"/>
                </a:solidFill>
                <a:latin typeface="Verdana" pitchFamily="34" charset="0"/>
              </a:rPr>
              <a:t>Fax:  +380-32-2</a:t>
            </a:r>
            <a:r>
              <a:rPr lang="en-US" sz="1200" dirty="0">
                <a:solidFill>
                  <a:srgbClr val="333333"/>
                </a:solidFill>
                <a:latin typeface="Verdana" pitchFamily="34" charset="0"/>
              </a:rPr>
              <a:t>40-9080</a:t>
            </a:r>
          </a:p>
          <a:p>
            <a:pPr>
              <a:lnSpc>
                <a:spcPct val="110000"/>
              </a:lnSpc>
              <a:defRPr/>
            </a:pPr>
            <a:endParaRPr lang="en-GB" sz="600" dirty="0">
              <a:solidFill>
                <a:srgbClr val="333333"/>
              </a:solidFill>
              <a:latin typeface="Verdana" pitchFamily="34" charset="0"/>
            </a:endParaRPr>
          </a:p>
          <a:p>
            <a:pPr>
              <a:lnSpc>
                <a:spcPct val="110000"/>
              </a:lnSpc>
              <a:defRPr/>
            </a:pPr>
            <a:r>
              <a:rPr lang="en-GB" sz="1200" dirty="0">
                <a:solidFill>
                  <a:srgbClr val="333333"/>
                </a:solidFill>
                <a:latin typeface="Verdana" pitchFamily="34" charset="0"/>
              </a:rPr>
              <a:t>E-mail: </a:t>
            </a:r>
            <a:r>
              <a:rPr lang="en-GB" sz="1200" dirty="0" smtClean="0">
                <a:solidFill>
                  <a:srgbClr val="333333"/>
                </a:solidFill>
                <a:latin typeface="Verdana" pitchFamily="34" charset="0"/>
              </a:rPr>
              <a:t>info@softserveinc.com</a:t>
            </a:r>
          </a:p>
          <a:p>
            <a:pPr>
              <a:lnSpc>
                <a:spcPct val="110000"/>
              </a:lnSpc>
              <a:defRPr/>
            </a:pPr>
            <a:r>
              <a:rPr lang="en-GB" sz="1200" dirty="0" smtClean="0">
                <a:solidFill>
                  <a:srgbClr val="333333"/>
                </a:solidFill>
                <a:latin typeface="Verdana" pitchFamily="34" charset="0"/>
              </a:rPr>
              <a:t>Website: </a:t>
            </a:r>
            <a:r>
              <a:rPr lang="en-GB" sz="1200" b="1" dirty="0" smtClean="0">
                <a:solidFill>
                  <a:schemeClr val="tx1">
                    <a:lumMod val="95000"/>
                    <a:lumOff val="5000"/>
                  </a:schemeClr>
                </a:solidFill>
                <a:latin typeface="Verdana" pitchFamily="34" charset="0"/>
              </a:rPr>
              <a:t>www.softserveinc.com</a:t>
            </a:r>
          </a:p>
          <a:p>
            <a:pPr>
              <a:lnSpc>
                <a:spcPct val="110000"/>
              </a:lnSpc>
              <a:defRPr/>
            </a:pPr>
            <a:endParaRPr lang="en-GB" sz="1200" b="1" dirty="0">
              <a:solidFill>
                <a:srgbClr val="333333"/>
              </a:solidFill>
              <a:latin typeface="Verdana" pitchFamily="34" charset="0"/>
            </a:endParaRPr>
          </a:p>
        </p:txBody>
      </p:sp>
      <p:sp>
        <p:nvSpPr>
          <p:cNvPr id="11" name="Text Box 5"/>
          <p:cNvSpPr txBox="1">
            <a:spLocks noChangeArrowheads="1"/>
          </p:cNvSpPr>
          <p:nvPr/>
        </p:nvSpPr>
        <p:spPr bwMode="auto">
          <a:xfrm>
            <a:off x="4724400" y="2073275"/>
            <a:ext cx="3733800" cy="1329595"/>
          </a:xfrm>
          <a:prstGeom prst="rect">
            <a:avLst/>
          </a:prstGeom>
          <a:noFill/>
          <a:ln w="9525">
            <a:noFill/>
            <a:miter lim="800000"/>
            <a:headEnd/>
            <a:tailEnd/>
          </a:ln>
        </p:spPr>
        <p:txBody>
          <a:bodyPr wrap="square">
            <a:spAutoFit/>
          </a:bodyPr>
          <a:lstStyle/>
          <a:p>
            <a:pPr>
              <a:spcBef>
                <a:spcPts val="0"/>
              </a:spcBef>
              <a:spcAft>
                <a:spcPts val="600"/>
              </a:spcAft>
              <a:defRPr/>
            </a:pPr>
            <a:r>
              <a:rPr lang="en-US" sz="1600" b="1" dirty="0">
                <a:solidFill>
                  <a:schemeClr val="accent6"/>
                </a:solidFill>
                <a:latin typeface="Verdana" pitchFamily="34" charset="0"/>
              </a:rPr>
              <a:t>US Headquarters</a:t>
            </a:r>
          </a:p>
          <a:p>
            <a:pPr>
              <a:lnSpc>
                <a:spcPct val="110000"/>
              </a:lnSpc>
              <a:defRPr/>
            </a:pPr>
            <a:r>
              <a:rPr lang="en-US" sz="1200" dirty="0" smtClean="0">
                <a:solidFill>
                  <a:srgbClr val="333333"/>
                </a:solidFill>
                <a:latin typeface="Verdana" pitchFamily="34" charset="0"/>
              </a:rPr>
              <a:t>12800 University Drive, Suite 250</a:t>
            </a:r>
            <a:r>
              <a:rPr lang="en-US" sz="1200" dirty="0">
                <a:solidFill>
                  <a:srgbClr val="333333"/>
                </a:solidFill>
                <a:latin typeface="Verdana" pitchFamily="34" charset="0"/>
              </a:rPr>
              <a:t/>
            </a:r>
            <a:br>
              <a:rPr lang="en-US" sz="1200" dirty="0">
                <a:solidFill>
                  <a:srgbClr val="333333"/>
                </a:solidFill>
                <a:latin typeface="Verdana" pitchFamily="34" charset="0"/>
              </a:rPr>
            </a:br>
            <a:r>
              <a:rPr lang="en-US" sz="1200" dirty="0">
                <a:solidFill>
                  <a:srgbClr val="333333"/>
                </a:solidFill>
                <a:latin typeface="Verdana" pitchFamily="34" charset="0"/>
              </a:rPr>
              <a:t>Fort Myers, FL </a:t>
            </a:r>
            <a:r>
              <a:rPr lang="en-US" sz="1200" dirty="0" smtClean="0">
                <a:solidFill>
                  <a:srgbClr val="333333"/>
                </a:solidFill>
                <a:latin typeface="Verdana" pitchFamily="34" charset="0"/>
              </a:rPr>
              <a:t>33907, </a:t>
            </a:r>
            <a:r>
              <a:rPr lang="en-US" sz="1200" dirty="0">
                <a:solidFill>
                  <a:srgbClr val="333333"/>
                </a:solidFill>
                <a:latin typeface="Verdana" pitchFamily="34" charset="0"/>
              </a:rPr>
              <a:t>USA</a:t>
            </a:r>
          </a:p>
          <a:p>
            <a:pPr>
              <a:lnSpc>
                <a:spcPct val="110000"/>
              </a:lnSpc>
              <a:defRPr/>
            </a:pPr>
            <a:endParaRPr lang="en-GB" sz="600" dirty="0">
              <a:solidFill>
                <a:srgbClr val="333333"/>
              </a:solidFill>
              <a:latin typeface="Verdana" pitchFamily="34" charset="0"/>
            </a:endParaRPr>
          </a:p>
          <a:p>
            <a:pPr>
              <a:lnSpc>
                <a:spcPct val="110000"/>
              </a:lnSpc>
              <a:defRPr/>
            </a:pPr>
            <a:r>
              <a:rPr lang="en-GB" sz="1200" dirty="0" smtClean="0">
                <a:solidFill>
                  <a:srgbClr val="333333"/>
                </a:solidFill>
                <a:latin typeface="Verdana" pitchFamily="34" charset="0"/>
              </a:rPr>
              <a:t>Tel</a:t>
            </a:r>
            <a:r>
              <a:rPr lang="en-GB" sz="1200" dirty="0">
                <a:solidFill>
                  <a:srgbClr val="333333"/>
                </a:solidFill>
                <a:latin typeface="Verdana" pitchFamily="34" charset="0"/>
              </a:rPr>
              <a:t>:   </a:t>
            </a:r>
            <a:r>
              <a:rPr lang="en-US" sz="1200" dirty="0">
                <a:solidFill>
                  <a:srgbClr val="333333"/>
                </a:solidFill>
                <a:latin typeface="Verdana" pitchFamily="34" charset="0"/>
              </a:rPr>
              <a:t>239-690-3111 </a:t>
            </a:r>
            <a:r>
              <a:rPr lang="en-GB" sz="1200" dirty="0">
                <a:solidFill>
                  <a:srgbClr val="333333"/>
                </a:solidFill>
                <a:latin typeface="Verdana" pitchFamily="34" charset="0"/>
              </a:rPr>
              <a:t/>
            </a:r>
            <a:br>
              <a:rPr lang="en-GB" sz="1200" dirty="0">
                <a:solidFill>
                  <a:srgbClr val="333333"/>
                </a:solidFill>
                <a:latin typeface="Verdana" pitchFamily="34" charset="0"/>
              </a:rPr>
            </a:br>
            <a:r>
              <a:rPr lang="en-GB" sz="1200" dirty="0" smtClean="0">
                <a:solidFill>
                  <a:srgbClr val="333333"/>
                </a:solidFill>
                <a:latin typeface="Verdana" pitchFamily="34" charset="0"/>
              </a:rPr>
              <a:t>Fax</a:t>
            </a:r>
            <a:r>
              <a:rPr lang="en-GB" sz="1200" dirty="0">
                <a:solidFill>
                  <a:srgbClr val="333333"/>
                </a:solidFill>
                <a:latin typeface="Verdana" pitchFamily="34" charset="0"/>
              </a:rPr>
              <a:t>:  </a:t>
            </a:r>
            <a:r>
              <a:rPr lang="en-US" sz="1200" dirty="0" smtClean="0">
                <a:solidFill>
                  <a:srgbClr val="333333"/>
                </a:solidFill>
                <a:latin typeface="Verdana" pitchFamily="34" charset="0"/>
              </a:rPr>
              <a:t>239-690-3116</a:t>
            </a:r>
            <a:endParaRPr lang="en-GB" sz="600" dirty="0">
              <a:solidFill>
                <a:srgbClr val="333333"/>
              </a:solidFill>
              <a:latin typeface="Verdana" pitchFamily="34" charset="0"/>
            </a:endParaRPr>
          </a:p>
        </p:txBody>
      </p:sp>
    </p:spTree>
  </p:cSld>
  <p:clrMapOvr>
    <a:masterClrMapping/>
  </p:clrMapOvr>
  <p:transition spd="slow">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r>
              <a:rPr lang="en-US" dirty="0" smtClean="0"/>
              <a:t>Sessions</a:t>
            </a:r>
          </a:p>
          <a:p>
            <a:r>
              <a:rPr lang="en-US" dirty="0" smtClean="0"/>
              <a:t>Registration </a:t>
            </a:r>
            <a:r>
              <a:rPr lang="en-US" dirty="0"/>
              <a:t>and </a:t>
            </a:r>
            <a:r>
              <a:rPr lang="en-US" dirty="0" smtClean="0"/>
              <a:t>Authentication</a:t>
            </a:r>
          </a:p>
        </p:txBody>
      </p:sp>
    </p:spTree>
    <p:extLst>
      <p:ext uri="{BB962C8B-B14F-4D97-AF65-F5344CB8AC3E}">
        <p14:creationId xmlns:p14="http://schemas.microsoft.com/office/powerpoint/2010/main" val="38929396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Sessions</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sz="1800" dirty="0"/>
          </a:p>
          <a:p>
            <a:pPr marL="0" indent="0">
              <a:buNone/>
            </a:pPr>
            <a:endParaRPr lang="en-US" sz="1800" i="1" dirty="0" smtClean="0"/>
          </a:p>
        </p:txBody>
      </p:sp>
      <p:sp>
        <p:nvSpPr>
          <p:cNvPr id="6" name="Content Placeholder 3"/>
          <p:cNvSpPr txBox="1">
            <a:spLocks/>
          </p:cNvSpPr>
          <p:nvPr/>
        </p:nvSpPr>
        <p:spPr>
          <a:xfrm>
            <a:off x="609600" y="1505198"/>
            <a:ext cx="8001000" cy="436220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Verdana" pitchFamily="34"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Verdana" pitchFamily="34"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lumMod val="75000"/>
                    <a:lumOff val="25000"/>
                  </a:schemeClr>
                </a:solidFill>
                <a:latin typeface="Verdana" pitchFamily="34"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Verdana" pitchFamily="34" charset="0"/>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75000"/>
                    <a:lumOff val="25000"/>
                  </a:schemeClr>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Your application has a session for each user in which you can store small amounts of data that will be persisted between requests. The session is only available in the controller and the view and can use one of a number of different storage </a:t>
            </a:r>
            <a:r>
              <a:rPr lang="en-US" dirty="0" smtClean="0"/>
              <a:t>mechanisms</a:t>
            </a:r>
          </a:p>
        </p:txBody>
      </p:sp>
    </p:spTree>
    <p:extLst>
      <p:ext uri="{BB962C8B-B14F-4D97-AF65-F5344CB8AC3E}">
        <p14:creationId xmlns:p14="http://schemas.microsoft.com/office/powerpoint/2010/main" val="3320113738"/>
      </p:ext>
    </p:extLst>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Sessions</a:t>
            </a:r>
            <a:endParaRPr lang="uk-UA" dirty="0"/>
          </a:p>
        </p:txBody>
      </p:sp>
      <p:sp>
        <p:nvSpPr>
          <p:cNvPr id="3" name="Объект 2"/>
          <p:cNvSpPr>
            <a:spLocks noGrp="1"/>
          </p:cNvSpPr>
          <p:nvPr>
            <p:ph idx="1"/>
          </p:nvPr>
        </p:nvSpPr>
        <p:spPr/>
        <p:txBody>
          <a:bodyPr>
            <a:normAutofit/>
          </a:bodyPr>
          <a:lstStyle/>
          <a:p>
            <a:r>
              <a:rPr lang="en-US" b="1" dirty="0" smtClean="0"/>
              <a:t>Storage mechanisms</a:t>
            </a:r>
          </a:p>
          <a:p>
            <a:r>
              <a:rPr lang="en-US" sz="2000" dirty="0" err="1" smtClean="0">
                <a:solidFill>
                  <a:schemeClr val="accent6">
                    <a:lumMod val="75000"/>
                  </a:schemeClr>
                </a:solidFill>
              </a:rPr>
              <a:t>ActionDispatch</a:t>
            </a:r>
            <a:r>
              <a:rPr lang="en-US" sz="2000" dirty="0">
                <a:solidFill>
                  <a:schemeClr val="accent6">
                    <a:lumMod val="75000"/>
                  </a:schemeClr>
                </a:solidFill>
              </a:rPr>
              <a:t>::Session::</a:t>
            </a:r>
            <a:r>
              <a:rPr lang="en-US" sz="2000" dirty="0" err="1">
                <a:solidFill>
                  <a:schemeClr val="accent6">
                    <a:lumMod val="75000"/>
                  </a:schemeClr>
                </a:solidFill>
              </a:rPr>
              <a:t>CookieStore</a:t>
            </a:r>
            <a:r>
              <a:rPr lang="en-US" sz="2000" dirty="0">
                <a:solidFill>
                  <a:schemeClr val="accent6">
                    <a:lumMod val="75000"/>
                  </a:schemeClr>
                </a:solidFill>
              </a:rPr>
              <a:t> </a:t>
            </a:r>
            <a:r>
              <a:rPr lang="en-US" sz="2000" dirty="0"/>
              <a:t>– Stores everything on the client.</a:t>
            </a:r>
          </a:p>
          <a:p>
            <a:r>
              <a:rPr lang="en-US" sz="2000" dirty="0" err="1">
                <a:solidFill>
                  <a:schemeClr val="accent6">
                    <a:lumMod val="75000"/>
                  </a:schemeClr>
                </a:solidFill>
              </a:rPr>
              <a:t>ActiveRecord</a:t>
            </a:r>
            <a:r>
              <a:rPr lang="en-US" sz="2000" dirty="0">
                <a:solidFill>
                  <a:schemeClr val="accent6">
                    <a:lumMod val="75000"/>
                  </a:schemeClr>
                </a:solidFill>
              </a:rPr>
              <a:t>::</a:t>
            </a:r>
            <a:r>
              <a:rPr lang="en-US" sz="2000" dirty="0" err="1">
                <a:solidFill>
                  <a:schemeClr val="accent6">
                    <a:lumMod val="75000"/>
                  </a:schemeClr>
                </a:solidFill>
              </a:rPr>
              <a:t>SessionStore</a:t>
            </a:r>
            <a:r>
              <a:rPr lang="en-US" sz="2000" dirty="0"/>
              <a:t> – Stores the data in a database using Active Record.</a:t>
            </a:r>
          </a:p>
          <a:p>
            <a:r>
              <a:rPr lang="en-US" sz="2000" dirty="0" err="1">
                <a:solidFill>
                  <a:schemeClr val="accent6">
                    <a:lumMod val="75000"/>
                  </a:schemeClr>
                </a:solidFill>
              </a:rPr>
              <a:t>ActionDispatch</a:t>
            </a:r>
            <a:r>
              <a:rPr lang="en-US" sz="2000" dirty="0">
                <a:solidFill>
                  <a:schemeClr val="accent6">
                    <a:lumMod val="75000"/>
                  </a:schemeClr>
                </a:solidFill>
              </a:rPr>
              <a:t>::Session::</a:t>
            </a:r>
            <a:r>
              <a:rPr lang="en-US" sz="2000" dirty="0" err="1">
                <a:solidFill>
                  <a:schemeClr val="accent6">
                    <a:lumMod val="75000"/>
                  </a:schemeClr>
                </a:solidFill>
              </a:rPr>
              <a:t>CacheStore</a:t>
            </a:r>
            <a:r>
              <a:rPr lang="en-US" sz="2000" dirty="0">
                <a:solidFill>
                  <a:schemeClr val="accent6">
                    <a:lumMod val="75000"/>
                  </a:schemeClr>
                </a:solidFill>
              </a:rPr>
              <a:t> </a:t>
            </a:r>
            <a:r>
              <a:rPr lang="en-US" sz="2000" dirty="0"/>
              <a:t>– Stores the data in the Rails cache.</a:t>
            </a:r>
          </a:p>
          <a:p>
            <a:r>
              <a:rPr lang="en-US" sz="2000" dirty="0" err="1">
                <a:solidFill>
                  <a:schemeClr val="accent6">
                    <a:lumMod val="75000"/>
                  </a:schemeClr>
                </a:solidFill>
              </a:rPr>
              <a:t>ActionDispatch</a:t>
            </a:r>
            <a:r>
              <a:rPr lang="en-US" sz="2000" dirty="0">
                <a:solidFill>
                  <a:schemeClr val="accent6">
                    <a:lumMod val="75000"/>
                  </a:schemeClr>
                </a:solidFill>
              </a:rPr>
              <a:t>::Session::</a:t>
            </a:r>
            <a:r>
              <a:rPr lang="en-US" sz="2000" dirty="0" err="1">
                <a:solidFill>
                  <a:schemeClr val="accent6">
                    <a:lumMod val="75000"/>
                  </a:schemeClr>
                </a:solidFill>
              </a:rPr>
              <a:t>MemCacheStore</a:t>
            </a:r>
            <a:r>
              <a:rPr lang="en-US" sz="2000" dirty="0"/>
              <a:t> – Stores the data in a </a:t>
            </a:r>
            <a:r>
              <a:rPr lang="en-US" sz="2000" dirty="0" err="1"/>
              <a:t>memcached</a:t>
            </a:r>
            <a:r>
              <a:rPr lang="en-US" sz="2000" dirty="0"/>
              <a:t> cluster </a:t>
            </a:r>
          </a:p>
          <a:p>
            <a:pPr marL="0" indent="0">
              <a:buNone/>
            </a:pPr>
            <a:endParaRPr lang="uk-UA" sz="2000" dirty="0"/>
          </a:p>
        </p:txBody>
      </p:sp>
    </p:spTree>
    <p:extLst>
      <p:ext uri="{BB962C8B-B14F-4D97-AF65-F5344CB8AC3E}">
        <p14:creationId xmlns:p14="http://schemas.microsoft.com/office/powerpoint/2010/main" val="24447793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Sessions</a:t>
            </a:r>
            <a:endParaRPr lang="en-US" dirty="0"/>
          </a:p>
        </p:txBody>
      </p:sp>
      <p:sp>
        <p:nvSpPr>
          <p:cNvPr id="3" name="Объект 2"/>
          <p:cNvSpPr>
            <a:spLocks noGrp="1"/>
          </p:cNvSpPr>
          <p:nvPr>
            <p:ph idx="1"/>
          </p:nvPr>
        </p:nvSpPr>
        <p:spPr>
          <a:xfrm>
            <a:off x="457200" y="1600200"/>
            <a:ext cx="8229600" cy="4495799"/>
          </a:xfrm>
        </p:spPr>
        <p:txBody>
          <a:bodyPr/>
          <a:lstStyle/>
          <a:p>
            <a:r>
              <a:rPr lang="en-US" dirty="0"/>
              <a:t>The </a:t>
            </a:r>
            <a:r>
              <a:rPr lang="en-US" dirty="0" err="1"/>
              <a:t>CookieStore</a:t>
            </a:r>
            <a:r>
              <a:rPr lang="en-US" dirty="0"/>
              <a:t> can store around 4kB of </a:t>
            </a:r>
            <a:r>
              <a:rPr lang="en-US" dirty="0" smtClean="0"/>
              <a:t>data</a:t>
            </a:r>
          </a:p>
          <a:p>
            <a:pPr marL="0" indent="0">
              <a:buNone/>
            </a:pPr>
            <a:endParaRPr lang="en-US" dirty="0" smtClean="0"/>
          </a:p>
          <a:p>
            <a:pPr marL="0" indent="0">
              <a:buNone/>
            </a:pPr>
            <a:endParaRPr lang="en-US" dirty="0"/>
          </a:p>
          <a:p>
            <a:pPr marL="0" indent="0">
              <a:buNone/>
            </a:pPr>
            <a:r>
              <a:rPr lang="en-US" sz="2000" i="1" dirty="0" smtClean="0"/>
              <a:t>avoid storing complex objects </a:t>
            </a:r>
            <a:r>
              <a:rPr lang="en-US" sz="2000" i="1" dirty="0"/>
              <a:t>(anything other than basic Ruby </a:t>
            </a:r>
            <a:r>
              <a:rPr lang="en-US" sz="2000" i="1" dirty="0" smtClean="0"/>
              <a:t>objects)</a:t>
            </a:r>
            <a:r>
              <a:rPr lang="en-US" sz="2000" i="1" dirty="0"/>
              <a:t> </a:t>
            </a:r>
            <a:endParaRPr lang="uk-UA" sz="2000" i="1" dirty="0"/>
          </a:p>
        </p:txBody>
      </p:sp>
    </p:spTree>
    <p:extLst>
      <p:ext uri="{BB962C8B-B14F-4D97-AF65-F5344CB8AC3E}">
        <p14:creationId xmlns:p14="http://schemas.microsoft.com/office/powerpoint/2010/main" val="1503076316"/>
      </p:ext>
    </p:extLst>
  </p:cSld>
  <p:clrMapOvr>
    <a:masterClrMapping/>
  </p:clrMapOvr>
  <p:transition spd="slow">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Sessions</a:t>
            </a:r>
            <a:endParaRPr lang="uk-UA" dirty="0"/>
          </a:p>
        </p:txBody>
      </p:sp>
      <p:sp>
        <p:nvSpPr>
          <p:cNvPr id="3" name="Объект 2"/>
          <p:cNvSpPr>
            <a:spLocks noGrp="1"/>
          </p:cNvSpPr>
          <p:nvPr>
            <p:ph idx="1"/>
          </p:nvPr>
        </p:nvSpPr>
        <p:spPr>
          <a:xfrm>
            <a:off x="457200" y="1828800"/>
            <a:ext cx="8229600" cy="4297363"/>
          </a:xfrm>
        </p:spPr>
        <p:txBody>
          <a:bodyPr/>
          <a:lstStyle/>
          <a:p>
            <a:pPr marL="0" indent="0">
              <a:buNone/>
            </a:pPr>
            <a:r>
              <a:rPr lang="en-US" dirty="0"/>
              <a:t>If you need a different session storage mechanism, you can change it </a:t>
            </a:r>
            <a:r>
              <a:rPr lang="en-US" dirty="0" smtClean="0"/>
              <a:t>in </a:t>
            </a:r>
          </a:p>
          <a:p>
            <a:pPr marL="0" indent="0">
              <a:buNone/>
            </a:pPr>
            <a:endParaRPr lang="en-US" dirty="0" smtClean="0"/>
          </a:p>
          <a:p>
            <a:pPr marL="0" indent="0">
              <a:buNone/>
            </a:pPr>
            <a:r>
              <a:rPr lang="en-US" i="1" dirty="0" err="1" smtClean="0">
                <a:solidFill>
                  <a:schemeClr val="accent6">
                    <a:lumMod val="75000"/>
                  </a:schemeClr>
                </a:solidFill>
              </a:rPr>
              <a:t>config</a:t>
            </a:r>
            <a:r>
              <a:rPr lang="en-US" i="1" dirty="0" smtClean="0">
                <a:solidFill>
                  <a:schemeClr val="accent6">
                    <a:lumMod val="75000"/>
                  </a:schemeClr>
                </a:solidFill>
              </a:rPr>
              <a:t>/initializers/</a:t>
            </a:r>
            <a:r>
              <a:rPr lang="en-US" i="1" dirty="0" err="1" smtClean="0">
                <a:solidFill>
                  <a:schemeClr val="accent6">
                    <a:lumMod val="75000"/>
                  </a:schemeClr>
                </a:solidFill>
              </a:rPr>
              <a:t>session_store.rb</a:t>
            </a:r>
            <a:endParaRPr lang="en-US" i="1" dirty="0" smtClean="0">
              <a:solidFill>
                <a:schemeClr val="accent6">
                  <a:lumMod val="75000"/>
                </a:schemeClr>
              </a:solidFill>
            </a:endParaRPr>
          </a:p>
          <a:p>
            <a:pPr marL="0" indent="0">
              <a:buNone/>
            </a:pPr>
            <a:endParaRPr lang="en-US" i="1" dirty="0">
              <a:solidFill>
                <a:schemeClr val="accent6">
                  <a:lumMod val="75000"/>
                </a:schemeClr>
              </a:solidFill>
            </a:endParaRPr>
          </a:p>
        </p:txBody>
      </p:sp>
    </p:spTree>
    <p:extLst>
      <p:ext uri="{BB962C8B-B14F-4D97-AF65-F5344CB8AC3E}">
        <p14:creationId xmlns:p14="http://schemas.microsoft.com/office/powerpoint/2010/main" val="5815899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Sessions</a:t>
            </a:r>
            <a:endParaRPr lang="uk-UA" dirty="0"/>
          </a:p>
        </p:txBody>
      </p:sp>
      <p:sp>
        <p:nvSpPr>
          <p:cNvPr id="3" name="Объект 2"/>
          <p:cNvSpPr>
            <a:spLocks noGrp="1"/>
          </p:cNvSpPr>
          <p:nvPr>
            <p:ph idx="1"/>
          </p:nvPr>
        </p:nvSpPr>
        <p:spPr/>
        <p:txBody>
          <a:bodyPr/>
          <a:lstStyle/>
          <a:p>
            <a:pPr marL="0" indent="0">
              <a:buNone/>
            </a:pPr>
            <a:r>
              <a:rPr lang="en-US" sz="2000" dirty="0"/>
              <a:t>Rails sets up a session key (the name of the cookie) when signing the session data. These can also be changed in </a:t>
            </a:r>
            <a:endParaRPr lang="en-US" sz="2000" dirty="0" smtClean="0"/>
          </a:p>
          <a:p>
            <a:pPr marL="0" indent="0">
              <a:buNone/>
            </a:pPr>
            <a:r>
              <a:rPr lang="en-US" dirty="0" err="1" smtClean="0">
                <a:solidFill>
                  <a:schemeClr val="accent6">
                    <a:lumMod val="75000"/>
                  </a:schemeClr>
                </a:solidFill>
              </a:rPr>
              <a:t>config</a:t>
            </a:r>
            <a:r>
              <a:rPr lang="en-US" dirty="0" smtClean="0">
                <a:solidFill>
                  <a:schemeClr val="accent6">
                    <a:lumMod val="75000"/>
                  </a:schemeClr>
                </a:solidFill>
              </a:rPr>
              <a:t>/initializers/</a:t>
            </a:r>
            <a:r>
              <a:rPr lang="en-US" dirty="0" err="1" smtClean="0">
                <a:solidFill>
                  <a:schemeClr val="accent6">
                    <a:lumMod val="75000"/>
                  </a:schemeClr>
                </a:solidFill>
              </a:rPr>
              <a:t>session_store.rb</a:t>
            </a:r>
            <a:endParaRPr lang="en-US" dirty="0" smtClean="0">
              <a:solidFill>
                <a:schemeClr val="accent6">
                  <a:lumMod val="75000"/>
                </a:schemeClr>
              </a:solidFill>
            </a:endParaRPr>
          </a:p>
          <a:p>
            <a:pPr marL="0" indent="0">
              <a:buNone/>
            </a:pPr>
            <a:endParaRPr lang="en-US" dirty="0">
              <a:solidFill>
                <a:schemeClr val="accent6">
                  <a:lumMod val="75000"/>
                </a:schemeClr>
              </a:solidFill>
            </a:endParaRPr>
          </a:p>
          <a:p>
            <a:pPr marL="0" indent="0">
              <a:buNone/>
            </a:pPr>
            <a:r>
              <a:rPr lang="en-US" sz="2000" dirty="0" err="1">
                <a:solidFill>
                  <a:schemeClr val="tx2">
                    <a:lumMod val="60000"/>
                    <a:lumOff val="40000"/>
                  </a:schemeClr>
                </a:solidFill>
              </a:rPr>
              <a:t>YourApp</a:t>
            </a:r>
            <a:r>
              <a:rPr lang="en-US" sz="2000" dirty="0">
                <a:solidFill>
                  <a:schemeClr val="tx2">
                    <a:lumMod val="60000"/>
                    <a:lumOff val="40000"/>
                  </a:schemeClr>
                </a:solidFill>
              </a:rPr>
              <a:t>::</a:t>
            </a:r>
            <a:r>
              <a:rPr lang="en-US" sz="2000" dirty="0" err="1">
                <a:solidFill>
                  <a:schemeClr val="tx2">
                    <a:lumMod val="60000"/>
                    <a:lumOff val="40000"/>
                  </a:schemeClr>
                </a:solidFill>
              </a:rPr>
              <a:t>Application.config.session_store</a:t>
            </a:r>
            <a:r>
              <a:rPr lang="en-US" sz="2000" dirty="0">
                <a:solidFill>
                  <a:schemeClr val="tx2">
                    <a:lumMod val="60000"/>
                    <a:lumOff val="40000"/>
                  </a:schemeClr>
                </a:solidFill>
              </a:rPr>
              <a:t> </a:t>
            </a:r>
            <a:endParaRPr lang="en-US" sz="2000" dirty="0" smtClean="0">
              <a:solidFill>
                <a:schemeClr val="tx2">
                  <a:lumMod val="60000"/>
                  <a:lumOff val="40000"/>
                </a:schemeClr>
              </a:solidFill>
            </a:endParaRPr>
          </a:p>
          <a:p>
            <a:pPr marL="0" indent="0">
              <a:buNone/>
            </a:pPr>
            <a:r>
              <a:rPr lang="en-US" sz="2000" dirty="0">
                <a:solidFill>
                  <a:schemeClr val="tx2">
                    <a:lumMod val="60000"/>
                    <a:lumOff val="40000"/>
                  </a:schemeClr>
                </a:solidFill>
              </a:rPr>
              <a:t>	</a:t>
            </a:r>
            <a:r>
              <a:rPr lang="en-US" sz="2000" dirty="0" smtClean="0">
                <a:solidFill>
                  <a:schemeClr val="tx2">
                    <a:lumMod val="60000"/>
                    <a:lumOff val="40000"/>
                  </a:schemeClr>
                </a:solidFill>
              </a:rPr>
              <a:t>:</a:t>
            </a:r>
            <a:r>
              <a:rPr lang="en-US" sz="2000" dirty="0" err="1">
                <a:solidFill>
                  <a:schemeClr val="tx2">
                    <a:lumMod val="60000"/>
                    <a:lumOff val="40000"/>
                  </a:schemeClr>
                </a:solidFill>
              </a:rPr>
              <a:t>cookie_store</a:t>
            </a:r>
            <a:r>
              <a:rPr lang="en-US" sz="2000" dirty="0">
                <a:solidFill>
                  <a:schemeClr val="tx2">
                    <a:lumMod val="60000"/>
                    <a:lumOff val="40000"/>
                  </a:schemeClr>
                </a:solidFill>
              </a:rPr>
              <a:t>, </a:t>
            </a:r>
            <a:endParaRPr lang="en-US" sz="2000" dirty="0" smtClean="0">
              <a:solidFill>
                <a:schemeClr val="tx2">
                  <a:lumMod val="60000"/>
                  <a:lumOff val="40000"/>
                </a:schemeClr>
              </a:solidFill>
            </a:endParaRPr>
          </a:p>
          <a:p>
            <a:pPr marL="0" indent="0">
              <a:buNone/>
            </a:pPr>
            <a:r>
              <a:rPr lang="en-US" sz="2000" dirty="0">
                <a:solidFill>
                  <a:schemeClr val="tx2">
                    <a:lumMod val="60000"/>
                    <a:lumOff val="40000"/>
                  </a:schemeClr>
                </a:solidFill>
              </a:rPr>
              <a:t>	</a:t>
            </a:r>
            <a:r>
              <a:rPr lang="en-US" sz="2000" dirty="0" smtClean="0">
                <a:solidFill>
                  <a:schemeClr val="tx2">
                    <a:lumMod val="60000"/>
                    <a:lumOff val="40000"/>
                  </a:schemeClr>
                </a:solidFill>
              </a:rPr>
              <a:t>:</a:t>
            </a:r>
            <a:r>
              <a:rPr lang="en-US" sz="2000" dirty="0">
                <a:solidFill>
                  <a:schemeClr val="tx2">
                    <a:lumMod val="60000"/>
                    <a:lumOff val="40000"/>
                  </a:schemeClr>
                </a:solidFill>
              </a:rPr>
              <a:t>key =&gt; '_</a:t>
            </a:r>
            <a:r>
              <a:rPr lang="en-US" sz="2000" dirty="0" err="1">
                <a:solidFill>
                  <a:schemeClr val="tx2">
                    <a:lumMod val="60000"/>
                    <a:lumOff val="40000"/>
                  </a:schemeClr>
                </a:solidFill>
              </a:rPr>
              <a:t>your_app_session</a:t>
            </a:r>
            <a:r>
              <a:rPr lang="en-US" sz="2000" dirty="0">
                <a:solidFill>
                  <a:schemeClr val="tx2">
                    <a:lumMod val="60000"/>
                    <a:lumOff val="40000"/>
                  </a:schemeClr>
                </a:solidFill>
              </a:rPr>
              <a:t>'</a:t>
            </a:r>
            <a:endParaRPr lang="en-US" sz="2000" dirty="0" smtClean="0">
              <a:solidFill>
                <a:schemeClr val="tx2">
                  <a:lumMod val="60000"/>
                  <a:lumOff val="40000"/>
                </a:schemeClr>
              </a:solidFill>
            </a:endParaRPr>
          </a:p>
        </p:txBody>
      </p:sp>
    </p:spTree>
    <p:extLst>
      <p:ext uri="{BB962C8B-B14F-4D97-AF65-F5344CB8AC3E}">
        <p14:creationId xmlns:p14="http://schemas.microsoft.com/office/powerpoint/2010/main" val="1216333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Sessions</a:t>
            </a:r>
            <a:endParaRPr lang="en-US" dirty="0"/>
          </a:p>
        </p:txBody>
      </p:sp>
      <p:sp>
        <p:nvSpPr>
          <p:cNvPr id="4" name="Content Placeholder 3"/>
          <p:cNvSpPr>
            <a:spLocks noGrp="1"/>
          </p:cNvSpPr>
          <p:nvPr>
            <p:ph idx="1"/>
          </p:nvPr>
        </p:nvSpPr>
        <p:spPr/>
        <p:txBody>
          <a:bodyPr/>
          <a:lstStyle/>
          <a:p>
            <a:pPr marL="0" indent="0">
              <a:buNone/>
            </a:pPr>
            <a:r>
              <a:rPr lang="en-US" sz="1800" dirty="0" smtClean="0"/>
              <a:t>Secret </a:t>
            </a:r>
            <a:r>
              <a:rPr lang="en-US" sz="1800" dirty="0"/>
              <a:t>key used for signing the session data. This can be changed in </a:t>
            </a:r>
            <a:endParaRPr lang="en-US" sz="1800" dirty="0" smtClean="0"/>
          </a:p>
          <a:p>
            <a:pPr marL="0" indent="0">
              <a:buNone/>
            </a:pPr>
            <a:endParaRPr lang="en-US" sz="1800" dirty="0" smtClean="0"/>
          </a:p>
          <a:p>
            <a:pPr marL="0" indent="0">
              <a:buNone/>
            </a:pPr>
            <a:r>
              <a:rPr lang="en-US" sz="1800" dirty="0" err="1" smtClean="0">
                <a:solidFill>
                  <a:schemeClr val="accent6">
                    <a:lumMod val="75000"/>
                  </a:schemeClr>
                </a:solidFill>
              </a:rPr>
              <a:t>config</a:t>
            </a:r>
            <a:r>
              <a:rPr lang="en-US" sz="1800" dirty="0" smtClean="0">
                <a:solidFill>
                  <a:schemeClr val="accent6">
                    <a:lumMod val="75000"/>
                  </a:schemeClr>
                </a:solidFill>
              </a:rPr>
              <a:t>/initializers/</a:t>
            </a:r>
            <a:r>
              <a:rPr lang="en-US" sz="1800" dirty="0" err="1" smtClean="0">
                <a:solidFill>
                  <a:schemeClr val="accent6">
                    <a:lumMod val="75000"/>
                  </a:schemeClr>
                </a:solidFill>
              </a:rPr>
              <a:t>secret_token.rb</a:t>
            </a:r>
            <a:endParaRPr lang="en-US" sz="1800" dirty="0">
              <a:solidFill>
                <a:schemeClr val="accent6">
                  <a:lumMod val="75000"/>
                </a:schemeClr>
              </a:solidFill>
              <a:latin typeface="Courier New" pitchFamily="49" charset="0"/>
              <a:cs typeface="Courier New" pitchFamily="49" charset="0"/>
            </a:endParaRPr>
          </a:p>
          <a:p>
            <a:pPr marL="0" indent="0">
              <a:buNone/>
            </a:pPr>
            <a:endParaRPr lang="en-US" dirty="0" smtClean="0"/>
          </a:p>
          <a:p>
            <a:pPr marL="0" indent="0">
              <a:buNone/>
            </a:pPr>
            <a:endParaRPr lang="en-US" dirty="0"/>
          </a:p>
        </p:txBody>
      </p:sp>
      <p:sp>
        <p:nvSpPr>
          <p:cNvPr id="6" name="Объект 2"/>
          <p:cNvSpPr txBox="1">
            <a:spLocks/>
          </p:cNvSpPr>
          <p:nvPr/>
        </p:nvSpPr>
        <p:spPr>
          <a:xfrm>
            <a:off x="609600" y="17526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Verdana" pitchFamily="34"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Verdana" pitchFamily="34"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lumMod val="75000"/>
                    <a:lumOff val="25000"/>
                  </a:schemeClr>
                </a:solidFill>
                <a:latin typeface="Verdana" pitchFamily="34"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Verdana" pitchFamily="34" charset="0"/>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75000"/>
                    <a:lumOff val="25000"/>
                  </a:schemeClr>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endParaRPr lang="en-US" sz="2000" dirty="0" smtClean="0">
              <a:solidFill>
                <a:schemeClr val="tx2">
                  <a:lumMod val="60000"/>
                  <a:lumOff val="40000"/>
                </a:schemeClr>
              </a:solidFill>
            </a:endParaRPr>
          </a:p>
        </p:txBody>
      </p:sp>
    </p:spTree>
    <p:extLst>
      <p:ext uri="{BB962C8B-B14F-4D97-AF65-F5344CB8AC3E}">
        <p14:creationId xmlns:p14="http://schemas.microsoft.com/office/powerpoint/2010/main" val="3115087217"/>
      </p:ext>
    </p:extLst>
  </p:cSld>
  <p:clrMapOvr>
    <a:masterClrMapping/>
  </p:clrMapOvr>
  <p:transition spd="slow">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Sessions</a:t>
            </a:r>
            <a:endParaRPr lang="en-US" dirty="0"/>
          </a:p>
        </p:txBody>
      </p:sp>
      <p:sp>
        <p:nvSpPr>
          <p:cNvPr id="5" name="Content Placeholder 3"/>
          <p:cNvSpPr>
            <a:spLocks noGrp="1"/>
          </p:cNvSpPr>
          <p:nvPr>
            <p:ph idx="1"/>
          </p:nvPr>
        </p:nvSpPr>
        <p:spPr>
          <a:xfrm>
            <a:off x="457200" y="1600200"/>
            <a:ext cx="8229600" cy="4525963"/>
          </a:xfrm>
        </p:spPr>
        <p:txBody>
          <a:bodyPr/>
          <a:lstStyle/>
          <a:p>
            <a:pPr marL="0" indent="0">
              <a:buNone/>
            </a:pPr>
            <a:endParaRPr lang="en-US" dirty="0" smtClean="0"/>
          </a:p>
          <a:p>
            <a:pPr marL="0" indent="0">
              <a:buNone/>
            </a:pPr>
            <a:r>
              <a:rPr lang="en-US" dirty="0" smtClean="0"/>
              <a:t>In </a:t>
            </a:r>
            <a:r>
              <a:rPr lang="en-US" dirty="0"/>
              <a:t>your controller you can access the session through the session instance method</a:t>
            </a:r>
            <a:r>
              <a:rPr lang="en-US" dirty="0" smtClean="0"/>
              <a:t>.</a:t>
            </a:r>
          </a:p>
          <a:p>
            <a:pPr marL="0" indent="0">
              <a:buNone/>
            </a:pPr>
            <a:endParaRPr lang="en-US" dirty="0" smtClean="0"/>
          </a:p>
          <a:p>
            <a:pPr marL="0" indent="0">
              <a:buNone/>
            </a:pPr>
            <a:r>
              <a:rPr lang="en-US" dirty="0"/>
              <a:t>Session values are stored using key/value pairs like a </a:t>
            </a:r>
            <a:r>
              <a:rPr lang="en-US" dirty="0" smtClean="0"/>
              <a:t>hash</a:t>
            </a:r>
          </a:p>
          <a:p>
            <a:pPr marL="0" indent="0">
              <a:buNone/>
            </a:pPr>
            <a:endParaRPr lang="en-US" dirty="0" smtClean="0"/>
          </a:p>
          <a:p>
            <a:pPr marL="0" indent="0">
              <a:buNone/>
            </a:pPr>
            <a:r>
              <a:rPr lang="en-US" dirty="0"/>
              <a:t>To store something in the session, just assign it to the key like a </a:t>
            </a:r>
            <a:r>
              <a:rPr lang="en-US" dirty="0" smtClean="0"/>
              <a:t>hash</a:t>
            </a:r>
          </a:p>
          <a:p>
            <a:pPr marL="0" indent="0">
              <a:buNone/>
            </a:pPr>
            <a:endParaRPr lang="en-US" sz="2000" dirty="0"/>
          </a:p>
        </p:txBody>
      </p:sp>
    </p:spTree>
    <p:extLst>
      <p:ext uri="{BB962C8B-B14F-4D97-AF65-F5344CB8AC3E}">
        <p14:creationId xmlns:p14="http://schemas.microsoft.com/office/powerpoint/2010/main" val="145463314"/>
      </p:ext>
    </p:extLst>
  </p:cSld>
  <p:clrMapOvr>
    <a:masterClrMapping/>
  </p:clrMapOvr>
  <p:transition spd="slow">
    <p:wipe dir="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12775</TotalTime>
  <Words>307</Words>
  <Application>Microsoft Office PowerPoint</Application>
  <PresentationFormat>On-screen Show (4:3)</PresentationFormat>
  <Paragraphs>104</Paragraphs>
  <Slides>18</Slides>
  <Notes>2</Notes>
  <HiddenSlides>1</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Agenda</vt:lpstr>
      <vt:lpstr> Sessions</vt:lpstr>
      <vt:lpstr>Sessions</vt:lpstr>
      <vt:lpstr>Sessions</vt:lpstr>
      <vt:lpstr>Sessions</vt:lpstr>
      <vt:lpstr>Sessions</vt:lpstr>
      <vt:lpstr>Sessions</vt:lpstr>
      <vt:lpstr>Sessions</vt:lpstr>
      <vt:lpstr>Sessions</vt:lpstr>
      <vt:lpstr>Sessions</vt:lpstr>
      <vt:lpstr>Sessions</vt:lpstr>
      <vt:lpstr>Sessions</vt:lpstr>
      <vt:lpstr>HTTP Authentications</vt:lpstr>
      <vt:lpstr>HTTP Authentications</vt:lpstr>
      <vt:lpstr>HTTP Authentications</vt:lpstr>
      <vt:lpstr>Links</vt:lpstr>
      <vt:lpstr>Contacts</vt:lpstr>
    </vt:vector>
  </TitlesOfParts>
  <Company>ss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mbrandon</dc:creator>
  <cp:lastModifiedBy>Oleksii Zaitsev</cp:lastModifiedBy>
  <cp:revision>286</cp:revision>
  <cp:lastPrinted>2011-02-24T14:03:40Z</cp:lastPrinted>
  <dcterms:created xsi:type="dcterms:W3CDTF">2010-08-18T17:56:28Z</dcterms:created>
  <dcterms:modified xsi:type="dcterms:W3CDTF">2012-03-01T15:30:06Z</dcterms:modified>
</cp:coreProperties>
</file>