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8F5E-2AB1-4E0C-9AD7-01C5136EE65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DF72-AA5B-4B4B-9F0F-AABE3E4E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08207" y="1011515"/>
            <a:ext cx="1172584" cy="1796526"/>
            <a:chOff x="1194098" y="1904104"/>
            <a:chExt cx="1355464" cy="1957891"/>
          </a:xfrm>
        </p:grpSpPr>
        <p:sp>
          <p:nvSpPr>
            <p:cNvPr id="4" name="Rectangle 3"/>
            <p:cNvSpPr/>
            <p:nvPr/>
          </p:nvSpPr>
          <p:spPr>
            <a:xfrm>
              <a:off x="1194098" y="1904104"/>
              <a:ext cx="1355464" cy="3227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Devices</a:t>
              </a:r>
            </a:p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94098" y="2226833"/>
              <a:ext cx="1355464" cy="163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type</a:t>
              </a:r>
            </a:p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236" y="2230554"/>
            <a:ext cx="1611854" cy="2164828"/>
            <a:chOff x="1194098" y="1904104"/>
            <a:chExt cx="1355464" cy="931838"/>
          </a:xfrm>
        </p:grpSpPr>
        <p:sp>
          <p:nvSpPr>
            <p:cNvPr id="8" name="Rectangle 7"/>
            <p:cNvSpPr/>
            <p:nvPr/>
          </p:nvSpPr>
          <p:spPr>
            <a:xfrm>
              <a:off x="1194098" y="1904104"/>
              <a:ext cx="1355464" cy="3067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Simulated </a:t>
              </a:r>
              <a:r>
                <a:rPr lang="en-US" dirty="0" err="1" smtClean="0"/>
                <a:t>Measurments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4098" y="2210816"/>
              <a:ext cx="1355464" cy="6251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err="1" smtClean="0"/>
                <a:t>device_id</a:t>
              </a:r>
              <a:endParaRPr lang="en-US" dirty="0" smtClean="0"/>
            </a:p>
            <a:p>
              <a:r>
                <a:rPr lang="en-US" dirty="0" err="1" smtClean="0"/>
                <a:t>threshold_id</a:t>
              </a:r>
              <a:endParaRPr lang="en-US" dirty="0" smtClean="0"/>
            </a:p>
            <a:p>
              <a:r>
                <a:rPr lang="en-US" dirty="0" smtClean="0"/>
                <a:t>value</a:t>
              </a:r>
            </a:p>
            <a:p>
              <a:r>
                <a:rPr lang="en-US" dirty="0" smtClean="0"/>
                <a:t>timestamp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1683" y="1159580"/>
            <a:ext cx="1493522" cy="1796525"/>
            <a:chOff x="1194098" y="1904105"/>
            <a:chExt cx="1355465" cy="1957890"/>
          </a:xfrm>
        </p:grpSpPr>
        <p:sp>
          <p:nvSpPr>
            <p:cNvPr id="11" name="Rectangle 10"/>
            <p:cNvSpPr/>
            <p:nvPr/>
          </p:nvSpPr>
          <p:spPr>
            <a:xfrm>
              <a:off x="1194099" y="1904105"/>
              <a:ext cx="1355464" cy="3227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 smtClean="0"/>
                <a:t>SLAContracts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4098" y="2226833"/>
              <a:ext cx="1355464" cy="163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err="1" smtClean="0"/>
                <a:t>device_type</a:t>
              </a:r>
              <a:endParaRPr lang="en-US" dirty="0" smtClean="0"/>
            </a:p>
            <a:p>
              <a:r>
                <a:rPr lang="en-US" dirty="0" err="1" smtClean="0"/>
                <a:t>threshold_id</a:t>
              </a:r>
              <a:endParaRPr lang="en-US" dirty="0" smtClean="0"/>
            </a:p>
            <a:p>
              <a:r>
                <a:rPr lang="en-US" dirty="0" smtClean="0"/>
                <a:t>value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84089" y="4277342"/>
            <a:ext cx="1999131" cy="1796526"/>
            <a:chOff x="1194098" y="1904104"/>
            <a:chExt cx="1355464" cy="1957891"/>
          </a:xfrm>
        </p:grpSpPr>
        <p:sp>
          <p:nvSpPr>
            <p:cNvPr id="14" name="Rectangle 13"/>
            <p:cNvSpPr/>
            <p:nvPr/>
          </p:nvSpPr>
          <p:spPr>
            <a:xfrm>
              <a:off x="1194098" y="1904104"/>
              <a:ext cx="1355464" cy="3227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Thresholds</a:t>
              </a:r>
            </a:p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94098" y="2226833"/>
              <a:ext cx="1355464" cy="1635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err="1" smtClean="0"/>
                <a:t>Threshold_type_id</a:t>
              </a:r>
              <a:endParaRPr lang="en-US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err="1" smtClean="0"/>
                <a:t>minValue</a:t>
              </a:r>
              <a:endParaRPr lang="en-US" dirty="0" smtClean="0"/>
            </a:p>
            <a:p>
              <a:r>
                <a:rPr lang="en-US" dirty="0" err="1" smtClean="0"/>
                <a:t>maxValue</a:t>
              </a:r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5801" y="4169106"/>
            <a:ext cx="1269403" cy="1401698"/>
            <a:chOff x="1194098" y="1904104"/>
            <a:chExt cx="1355464" cy="788980"/>
          </a:xfrm>
        </p:grpSpPr>
        <p:sp>
          <p:nvSpPr>
            <p:cNvPr id="17" name="Rectangle 16"/>
            <p:cNvSpPr/>
            <p:nvPr/>
          </p:nvSpPr>
          <p:spPr>
            <a:xfrm>
              <a:off x="1194098" y="1904104"/>
              <a:ext cx="1355464" cy="3921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Threshold Types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4098" y="2296259"/>
              <a:ext cx="1355464" cy="3968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smtClean="0"/>
                <a:t>name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97785" y="2252583"/>
            <a:ext cx="1688950" cy="2592592"/>
            <a:chOff x="1194098" y="1904104"/>
            <a:chExt cx="1355464" cy="1828883"/>
          </a:xfrm>
        </p:grpSpPr>
        <p:sp>
          <p:nvSpPr>
            <p:cNvPr id="23" name="Rectangle 22"/>
            <p:cNvSpPr/>
            <p:nvPr/>
          </p:nvSpPr>
          <p:spPr>
            <a:xfrm>
              <a:off x="1194098" y="1904104"/>
              <a:ext cx="1355464" cy="3227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Users</a:t>
              </a:r>
            </a:p>
            <a:p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94098" y="2226833"/>
              <a:ext cx="1355464" cy="1506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Id*</a:t>
              </a:r>
            </a:p>
            <a:p>
              <a:r>
                <a:rPr lang="en-US" dirty="0" smtClean="0"/>
                <a:t>username</a:t>
              </a:r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err="1" smtClean="0"/>
                <a:t>mobile_phone</a:t>
              </a:r>
              <a:endParaRPr lang="en-US" dirty="0" smtClean="0"/>
            </a:p>
            <a:p>
              <a:r>
                <a:rPr lang="en-US" dirty="0" err="1" smtClean="0"/>
                <a:t>birth_date</a:t>
              </a:r>
              <a:endParaRPr lang="en-US" dirty="0" smtClean="0"/>
            </a:p>
            <a:p>
              <a:r>
                <a:rPr lang="en-US" dirty="0" smtClean="0"/>
                <a:t>address</a:t>
              </a:r>
            </a:p>
            <a:p>
              <a:r>
                <a:rPr lang="en-US" dirty="0" err="1" smtClean="0"/>
                <a:t>email_address</a:t>
              </a:r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871831" y="1559859"/>
            <a:ext cx="1936376" cy="185031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56461" y="3669241"/>
            <a:ext cx="1427628" cy="1022271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56131" y="1925619"/>
            <a:ext cx="2159822" cy="1322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 flipV="1">
            <a:off x="4090034" y="2205907"/>
            <a:ext cx="2441649" cy="25704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20465" y="5027540"/>
            <a:ext cx="1293045" cy="44986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ikatalan-pc</dc:creator>
  <cp:lastModifiedBy>ikatalan-pc</cp:lastModifiedBy>
  <cp:revision>3</cp:revision>
  <dcterms:created xsi:type="dcterms:W3CDTF">2014-05-19T18:27:02Z</dcterms:created>
  <dcterms:modified xsi:type="dcterms:W3CDTF">2014-05-19T18:39:31Z</dcterms:modified>
</cp:coreProperties>
</file>