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773F6-4133-3DAA-C722-2130CDFA0051}" v="255" dt="2024-10-24T02:14:2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441" y="1179144"/>
            <a:ext cx="5634751" cy="30744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Training Machine learning classifiers on Image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379" y="4755204"/>
            <a:ext cx="5576813" cy="91186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4BD1-00A6-DA18-D8D8-27EEF57B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B683-695E-A309-E630-93E5CE5A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AutoNum type="alphaLcParenR"/>
            </a:pPr>
            <a:r>
              <a:rPr lang="en-US" dirty="0"/>
              <a:t>Setup Anaconda Prompt and create environment. For that Install Anaconda Navigator-&gt; Create environment -&gt; Activate environment in anaconda prompt using anaconda prompt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r>
              <a:rPr lang="en-US" dirty="0"/>
              <a:t>  Install necessary libraries Like scikit 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r>
              <a:rPr lang="en-US" dirty="0"/>
              <a:t>-&gt; Go to </a:t>
            </a:r>
            <a:r>
              <a:rPr lang="en-US" dirty="0" err="1"/>
              <a:t>ananconda</a:t>
            </a:r>
            <a:r>
              <a:rPr lang="en-US" dirty="0"/>
              <a:t> Prompt use commands: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conda</a:t>
            </a:r>
            <a:r>
              <a:rPr lang="en-US" dirty="0"/>
              <a:t> install matplotlib, </a:t>
            </a:r>
            <a:r>
              <a:rPr lang="en-US" dirty="0" err="1"/>
              <a:t>conda</a:t>
            </a:r>
            <a:r>
              <a:rPr lang="en-US" dirty="0"/>
              <a:t> install scikit-learn one by one. Once the libraries installed.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r>
              <a:rPr lang="en-US" dirty="0"/>
              <a:t>Run the </a:t>
            </a:r>
            <a:r>
              <a:rPr lang="en-US" dirty="0" err="1"/>
              <a:t>ipynb</a:t>
            </a:r>
            <a:r>
              <a:rPr lang="en-US" dirty="0"/>
              <a:t> file named Image Classification.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r>
              <a:rPr lang="en-US" dirty="0"/>
              <a:t>Run the code and also add the code for KNN and Decision tree.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r>
              <a:rPr lang="en-US" dirty="0"/>
              <a:t>Submit the code on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pPr marL="457200" indent="-457200">
              <a:buClr>
                <a:srgbClr val="C3B2A7"/>
              </a:buClr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9669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Modern Love</vt:lpstr>
      <vt:lpstr>BohemianVTI</vt:lpstr>
      <vt:lpstr>Training Machine learning classifiers on Image data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Navjeet Kaur</cp:lastModifiedBy>
  <cp:revision>39</cp:revision>
  <dcterms:created xsi:type="dcterms:W3CDTF">2024-10-24T02:10:07Z</dcterms:created>
  <dcterms:modified xsi:type="dcterms:W3CDTF">2024-10-24T08:44:27Z</dcterms:modified>
</cp:coreProperties>
</file>