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89" r:id="rId4"/>
    <p:sldId id="282" r:id="rId5"/>
    <p:sldId id="293" r:id="rId6"/>
    <p:sldId id="287" r:id="rId7"/>
    <p:sldId id="290" r:id="rId8"/>
    <p:sldId id="29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Octave Tutorial #5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ever programmed in another programming language this will be very familiar.</a:t>
            </a:r>
          </a:p>
          <a:p>
            <a:r>
              <a:rPr lang="en-US" dirty="0" smtClean="0"/>
              <a:t>Control statements allow us to have the computer make a choice based on a Boolean value. (True or False)</a:t>
            </a:r>
          </a:p>
          <a:p>
            <a:r>
              <a:rPr lang="en-US" dirty="0" smtClean="0"/>
              <a:t>We have selection (If statements) and we have repetition (for loops and while loops)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==  - Is Equal to</a:t>
            </a:r>
          </a:p>
          <a:p>
            <a:r>
              <a:rPr lang="en-US" dirty="0" smtClean="0"/>
              <a:t>!=   - Not Equal to</a:t>
            </a:r>
          </a:p>
          <a:p>
            <a:r>
              <a:rPr lang="en-US" dirty="0" smtClean="0"/>
              <a:t>~=  - Not Equal to</a:t>
            </a:r>
          </a:p>
          <a:p>
            <a:r>
              <a:rPr lang="en-US" dirty="0" smtClean="0"/>
              <a:t>&gt;    - Greater than</a:t>
            </a:r>
          </a:p>
          <a:p>
            <a:r>
              <a:rPr lang="en-US" dirty="0" smtClean="0"/>
              <a:t>&lt;    - Less than</a:t>
            </a:r>
          </a:p>
          <a:p>
            <a:r>
              <a:rPr lang="en-US" dirty="0" smtClean="0"/>
              <a:t>&gt;=  - Greater than or equal to</a:t>
            </a:r>
          </a:p>
          <a:p>
            <a:r>
              <a:rPr lang="en-US" dirty="0" smtClean="0"/>
              <a:t>&lt;=  - Less than or equal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If (expression),</a:t>
            </a:r>
            <a:br>
              <a:rPr lang="en-US" dirty="0" smtClean="0"/>
            </a:br>
            <a:r>
              <a:rPr lang="en-US" dirty="0" smtClean="0"/>
              <a:t>	do something</a:t>
            </a:r>
            <a:br>
              <a:rPr lang="en-US" dirty="0" smtClean="0"/>
            </a:br>
            <a:r>
              <a:rPr lang="en-US" dirty="0" smtClean="0"/>
              <a:t>end;</a:t>
            </a:r>
          </a:p>
          <a:p>
            <a:r>
              <a:rPr lang="en-US" dirty="0" smtClean="0"/>
              <a:t>The expression is something that equals true or false.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Else &amp; </a:t>
            </a:r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also use the else and </a:t>
            </a:r>
            <a:r>
              <a:rPr lang="en-US" dirty="0" err="1" smtClean="0"/>
              <a:t>elseif</a:t>
            </a:r>
            <a:r>
              <a:rPr lang="en-US" dirty="0" smtClean="0"/>
              <a:t> statements to have other options </a:t>
            </a:r>
            <a:r>
              <a:rPr lang="en-US" smtClean="0"/>
              <a:t>for </a:t>
            </a:r>
            <a:r>
              <a:rPr lang="en-US" smtClean="0"/>
              <a:t>our </a:t>
            </a:r>
            <a:r>
              <a:rPr lang="en-US" dirty="0" smtClean="0"/>
              <a:t>if statements.</a:t>
            </a:r>
          </a:p>
          <a:p>
            <a:r>
              <a:rPr lang="en-US" dirty="0" smtClean="0"/>
              <a:t>If (expression),</a:t>
            </a:r>
            <a:br>
              <a:rPr lang="en-US" dirty="0" smtClean="0"/>
            </a:br>
            <a:r>
              <a:rPr lang="en-US" dirty="0" smtClean="0"/>
              <a:t>	do something;</a:t>
            </a:r>
            <a:br>
              <a:rPr lang="en-US" dirty="0" smtClean="0"/>
            </a:br>
            <a:r>
              <a:rPr lang="en-US" dirty="0" err="1" smtClean="0"/>
              <a:t>elseif</a:t>
            </a:r>
            <a:r>
              <a:rPr lang="en-US" dirty="0" smtClean="0"/>
              <a:t> (expression),</a:t>
            </a:r>
            <a:br>
              <a:rPr lang="en-US" dirty="0" smtClean="0"/>
            </a:br>
            <a:r>
              <a:rPr lang="en-US" dirty="0" smtClean="0"/>
              <a:t>	do something else;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otherwise do this;</a:t>
            </a:r>
            <a:br>
              <a:rPr lang="en-US" dirty="0" smtClean="0"/>
            </a:br>
            <a:r>
              <a:rPr lang="en-US" dirty="0" smtClean="0"/>
              <a:t>end;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=1:10,</a:t>
            </a:r>
            <a:br>
              <a:rPr lang="en-US" dirty="0" smtClean="0"/>
            </a:br>
            <a:r>
              <a:rPr lang="en-US" dirty="0" smtClean="0"/>
              <a:t>	do something;</a:t>
            </a:r>
            <a:br>
              <a:rPr lang="en-US" dirty="0" smtClean="0"/>
            </a:br>
            <a:r>
              <a:rPr lang="en-US" dirty="0" smtClean="0"/>
              <a:t>end;</a:t>
            </a:r>
          </a:p>
          <a:p>
            <a:r>
              <a:rPr lang="en-US" dirty="0" smtClean="0"/>
              <a:t>For loops allow use to loop a specific number of times. This example loops 10 times.</a:t>
            </a:r>
          </a:p>
          <a:p>
            <a:r>
              <a:rPr lang="en-US" dirty="0" smtClean="0"/>
              <a:t>The for loop can loop over any vector. The length function we learned in a previous tutorial can be used here </a:t>
            </a:r>
            <a:r>
              <a:rPr lang="en-US" dirty="0" err="1" smtClean="0"/>
              <a:t>aswell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while (expression),</a:t>
            </a:r>
            <a:br>
              <a:rPr lang="en-US" dirty="0" smtClean="0"/>
            </a:br>
            <a:r>
              <a:rPr lang="en-US" dirty="0" smtClean="0"/>
              <a:t>	do something;</a:t>
            </a:r>
            <a:br>
              <a:rPr lang="en-US" dirty="0" smtClean="0"/>
            </a:br>
            <a:r>
              <a:rPr lang="en-US" dirty="0" smtClean="0"/>
              <a:t>end;</a:t>
            </a:r>
          </a:p>
          <a:p>
            <a:r>
              <a:rPr lang="en-US" dirty="0" smtClean="0"/>
              <a:t>Will repeat until the expression given is false. Be careful that you know that the expression will eventually be false! Otherwise you may get stuck in an infinite loop!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Break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break; statement can be used in loops to break out of the loop and stop the loop from continuing.</a:t>
            </a:r>
          </a:p>
          <a:p>
            <a:r>
              <a:rPr lang="en-US" dirty="0" smtClean="0"/>
              <a:t>Eg.</a:t>
            </a:r>
            <a:br>
              <a:rPr lang="en-US" dirty="0" smtClean="0"/>
            </a:br>
            <a:r>
              <a:rPr lang="en-US" dirty="0" smtClean="0"/>
              <a:t>N = 1;</a:t>
            </a:r>
            <a:br>
              <a:rPr lang="en-US" dirty="0" smtClean="0"/>
            </a:br>
            <a:r>
              <a:rPr lang="en-US" dirty="0" smtClean="0"/>
              <a:t>while true,</a:t>
            </a:r>
            <a:br>
              <a:rPr lang="en-US" dirty="0" smtClean="0"/>
            </a:br>
            <a:r>
              <a:rPr lang="en-US" dirty="0" smtClean="0"/>
              <a:t>	v = v + n;</a:t>
            </a:r>
            <a:br>
              <a:rPr lang="en-US" dirty="0" smtClean="0"/>
            </a:br>
            <a:r>
              <a:rPr lang="en-US" dirty="0" smtClean="0"/>
              <a:t>	if n &gt; 4,</a:t>
            </a:r>
            <a:br>
              <a:rPr lang="en-US" dirty="0" smtClean="0"/>
            </a:br>
            <a:r>
              <a:rPr lang="en-US" dirty="0" smtClean="0"/>
              <a:t>		break;</a:t>
            </a:r>
            <a:br>
              <a:rPr lang="en-US" dirty="0" smtClean="0"/>
            </a:br>
            <a:r>
              <a:rPr lang="en-US" dirty="0" smtClean="0"/>
              <a:t>	end;</a:t>
            </a:r>
            <a:br>
              <a:rPr lang="en-US" dirty="0" smtClean="0"/>
            </a:br>
            <a:r>
              <a:rPr lang="en-US" dirty="0" smtClean="0"/>
              <a:t>	n = n +1;</a:t>
            </a:r>
            <a:br>
              <a:rPr lang="en-US" dirty="0" smtClean="0"/>
            </a:b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/ code files.</a:t>
            </a:r>
            <a:br>
              <a:rPr lang="en-US" dirty="0" smtClean="0"/>
            </a:b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176</Words>
  <Application>Microsoft Office PowerPoint</Application>
  <PresentationFormat>On-screen Show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Control Statements</vt:lpstr>
      <vt:lpstr>Control Statements</vt:lpstr>
      <vt:lpstr>Boolean operators</vt:lpstr>
      <vt:lpstr>If statement</vt:lpstr>
      <vt:lpstr>Else &amp; elseif</vt:lpstr>
      <vt:lpstr>For loop</vt:lpstr>
      <vt:lpstr>While loop</vt:lpstr>
      <vt:lpstr>Break statements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471</cp:revision>
  <dcterms:created xsi:type="dcterms:W3CDTF">2013-09-22T18:12:34Z</dcterms:created>
  <dcterms:modified xsi:type="dcterms:W3CDTF">2014-09-05T02:37:47Z</dcterms:modified>
</cp:coreProperties>
</file>