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95" r:id="rId4"/>
    <p:sldId id="289" r:id="rId5"/>
    <p:sldId id="282" r:id="rId6"/>
    <p:sldId id="293" r:id="rId7"/>
    <p:sldId id="287" r:id="rId8"/>
    <p:sldId id="290" r:id="rId9"/>
    <p:sldId id="294" r:id="rId10"/>
    <p:sldId id="296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Octave Tutorial #6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error handling to </a:t>
            </a:r>
            <a:r>
              <a:rPr lang="en-US" dirty="0" err="1" smtClean="0"/>
              <a:t>minmax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Let’s add some basic error handling to our </a:t>
            </a:r>
            <a:r>
              <a:rPr lang="en-US" dirty="0" err="1" smtClean="0"/>
              <a:t>minmax</a:t>
            </a:r>
            <a:r>
              <a:rPr lang="en-US" dirty="0" smtClean="0"/>
              <a:t> function, to make sure it </a:t>
            </a:r>
            <a:r>
              <a:rPr lang="en-US" dirty="0" err="1" smtClean="0"/>
              <a:t>recieves</a:t>
            </a:r>
            <a:r>
              <a:rPr lang="en-US" dirty="0" smtClean="0"/>
              <a:t> an argument and the that argument is a vector.</a:t>
            </a:r>
          </a:p>
          <a:p>
            <a:r>
              <a:rPr lang="en-US" dirty="0" smtClean="0"/>
              <a:t>If we get a matrix we want to tell the user that </a:t>
            </a:r>
            <a:r>
              <a:rPr lang="en-US" dirty="0" err="1" smtClean="0"/>
              <a:t>minmax</a:t>
            </a:r>
            <a:r>
              <a:rPr lang="en-US" dirty="0" smtClean="0"/>
              <a:t> only accepts vectors!.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Where to now?</a:t>
            </a:r>
            <a:br>
              <a:rPr lang="en-US" dirty="0" smtClean="0"/>
            </a:br>
            <a:r>
              <a:rPr lang="en-US" dirty="0" smtClean="0"/>
              <a:t>I have a Machine Learning series planned in which we use octave to implement a few algorithms.</a:t>
            </a:r>
          </a:p>
          <a:p>
            <a:r>
              <a:rPr lang="en-US" dirty="0" smtClean="0"/>
              <a:t>Also looking at moving those algorithms over to a language like python once it’s working.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Associating a name with a block of code that completes a task.</a:t>
            </a:r>
          </a:p>
          <a:p>
            <a:r>
              <a:rPr lang="en-US" dirty="0" smtClean="0"/>
              <a:t>You can give variables to the function and get variables back from a function.</a:t>
            </a:r>
          </a:p>
          <a:p>
            <a:r>
              <a:rPr lang="en-US" dirty="0" smtClean="0"/>
              <a:t>You can use functions to organize your Octave scripts.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The syntax:</a:t>
            </a:r>
            <a:br>
              <a:rPr lang="en-US" dirty="0" smtClean="0"/>
            </a:br>
            <a:r>
              <a:rPr lang="en-US" dirty="0" smtClean="0"/>
              <a:t>function ret = </a:t>
            </a:r>
            <a:r>
              <a:rPr lang="en-US" dirty="0" err="1" smtClean="0"/>
              <a:t>myFuncName</a:t>
            </a:r>
            <a:r>
              <a:rPr lang="en-US" dirty="0" smtClean="0"/>
              <a:t>(argument)</a:t>
            </a:r>
            <a:br>
              <a:rPr lang="en-US" dirty="0" smtClean="0"/>
            </a:br>
            <a:r>
              <a:rPr lang="en-US" dirty="0" smtClean="0"/>
              <a:t>	do something with argument and</a:t>
            </a:r>
            <a:br>
              <a:rPr lang="en-US" dirty="0" smtClean="0"/>
            </a:br>
            <a:r>
              <a:rPr lang="en-US" dirty="0" smtClean="0"/>
              <a:t>	set ret to equal something.</a:t>
            </a:r>
            <a:br>
              <a:rPr lang="en-US" dirty="0" smtClean="0"/>
            </a:br>
            <a:r>
              <a:rPr lang="en-US" dirty="0" err="1" smtClean="0"/>
              <a:t>endfunction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.</a:t>
            </a:r>
            <a:r>
              <a:rPr lang="en-US" smtClean="0"/>
              <a:t>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Each function need to go into it own .m file of the same name.</a:t>
            </a:r>
          </a:p>
          <a:p>
            <a:r>
              <a:rPr lang="en-US" dirty="0" smtClean="0"/>
              <a:t>Eg. minimum(x) needs to go in a file called </a:t>
            </a:r>
            <a:r>
              <a:rPr lang="en-US" dirty="0" err="1" smtClean="0"/>
              <a:t>minimum.m</a:t>
            </a:r>
            <a:endParaRPr lang="en-US" dirty="0" smtClean="0"/>
          </a:p>
          <a:p>
            <a:r>
              <a:rPr lang="en-US" dirty="0" smtClean="0"/>
              <a:t>.m files are just text files that hold Octave code to be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The edit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If you are in the Octave program, you can use the edit command to open a file in your default text editor.</a:t>
            </a:r>
          </a:p>
          <a:p>
            <a:r>
              <a:rPr lang="en-US" dirty="0" smtClean="0"/>
              <a:t>Eg. edit </a:t>
            </a:r>
            <a:r>
              <a:rPr lang="en-US" smtClean="0"/>
              <a:t>mini.m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Minimum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There is already an inbuilt min function but for learning purposes lets make our own minimum function!</a:t>
            </a:r>
            <a:br>
              <a:rPr lang="en-US" dirty="0" smtClean="0"/>
            </a:br>
            <a:r>
              <a:rPr lang="en-US" dirty="0" smtClean="0"/>
              <a:t>Keeps track of the lowest value you and checks each value in a vector if it’s less than the current lowest.</a:t>
            </a:r>
          </a:p>
          <a:p>
            <a:r>
              <a:rPr lang="en-US" dirty="0" smtClean="0"/>
              <a:t>File name: </a:t>
            </a:r>
            <a:r>
              <a:rPr lang="en-US" dirty="0" err="1" smtClean="0"/>
              <a:t>mini.m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Octave supports returning more than one variable from a function. </a:t>
            </a:r>
          </a:p>
          <a:p>
            <a:r>
              <a:rPr lang="en-US" dirty="0" smtClean="0"/>
              <a:t>This may be a new concept if you have never worked with a programming language that supports returning more than one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Minmax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Let’s combine a minimum and maximum function into one function called </a:t>
            </a:r>
            <a:r>
              <a:rPr lang="en-US" dirty="0" err="1" smtClean="0"/>
              <a:t>minmax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function will return both the lowest and highest value in a vector. While only having to loop through the vector once.</a:t>
            </a:r>
          </a:p>
          <a:p>
            <a:r>
              <a:rPr lang="en-US" dirty="0" smtClean="0"/>
              <a:t>Code file name: </a:t>
            </a:r>
            <a:r>
              <a:rPr lang="en-US" dirty="0" err="1" smtClean="0"/>
              <a:t>minmax.m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Error checking/validation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may be making an algorithm for other octave users to use in their own programs.</a:t>
            </a:r>
          </a:p>
          <a:p>
            <a:r>
              <a:rPr lang="en-US" dirty="0" smtClean="0"/>
              <a:t>We can set up some basic validation checking for arguments and if a variable is a vector or matrix.</a:t>
            </a:r>
          </a:p>
          <a:p>
            <a:r>
              <a:rPr lang="en-US" sz="2600" b="1" dirty="0" err="1" smtClean="0"/>
              <a:t>nargin</a:t>
            </a:r>
            <a:r>
              <a:rPr lang="en-US" sz="2600" dirty="0" smtClean="0"/>
              <a:t> is a variable with the number of arguments passed into the function or passed into octave.</a:t>
            </a:r>
          </a:p>
          <a:p>
            <a:r>
              <a:rPr lang="en-US" sz="2600" dirty="0" err="1" smtClean="0"/>
              <a:t>isvector</a:t>
            </a:r>
            <a:r>
              <a:rPr lang="en-US" sz="2600" dirty="0" smtClean="0"/>
              <a:t>(x) will check if the variable x is a vector.</a:t>
            </a:r>
          </a:p>
          <a:p>
            <a:r>
              <a:rPr lang="en-US" sz="2600" dirty="0" smtClean="0"/>
              <a:t>error(“error string here”) will throw an error for octave to output to screen.</a:t>
            </a:r>
          </a:p>
          <a:p>
            <a:r>
              <a:rPr lang="en-US" sz="2600" dirty="0" smtClean="0"/>
              <a:t>Usage(“</a:t>
            </a:r>
            <a:r>
              <a:rPr lang="en-US" sz="2600" dirty="0" err="1" smtClean="0"/>
              <a:t>func</a:t>
            </a:r>
            <a:r>
              <a:rPr lang="en-US" sz="2600" dirty="0" smtClean="0"/>
              <a:t> (argument)”) prints out the usage </a:t>
            </a:r>
            <a:r>
              <a:rPr lang="en-US" sz="2600" smtClean="0"/>
              <a:t>to octave.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379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Functions</vt:lpstr>
      <vt:lpstr>Functions</vt:lpstr>
      <vt:lpstr>Functions</vt:lpstr>
      <vt:lpstr>.m files</vt:lpstr>
      <vt:lpstr>The edit command</vt:lpstr>
      <vt:lpstr>Minimum Function</vt:lpstr>
      <vt:lpstr>Multiple return values</vt:lpstr>
      <vt:lpstr>Minmax function</vt:lpstr>
      <vt:lpstr>Error checking/validation</vt:lpstr>
      <vt:lpstr>Adding error handling to minmax()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490</cp:revision>
  <dcterms:created xsi:type="dcterms:W3CDTF">2013-09-22T18:12:34Z</dcterms:created>
  <dcterms:modified xsi:type="dcterms:W3CDTF">2014-09-06T13:17:03Z</dcterms:modified>
</cp:coreProperties>
</file>