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9" r:id="rId4"/>
    <p:sldId id="282" r:id="rId5"/>
    <p:sldId id="293" r:id="rId6"/>
    <p:sldId id="287" r:id="rId7"/>
    <p:sldId id="290" r:id="rId8"/>
    <p:sldId id="294" r:id="rId9"/>
    <p:sldId id="295" r:id="rId10"/>
    <p:sldId id="296" r:id="rId11"/>
    <p:sldId id="297" r:id="rId12"/>
    <p:sldId id="29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Octave Tutorial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Saving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can save graphs as files or even directly send them to your printer!(Though I recommend saving to file first)</a:t>
            </a:r>
          </a:p>
          <a:p>
            <a:r>
              <a:rPr lang="en-US" dirty="0" smtClean="0"/>
              <a:t>print -</a:t>
            </a:r>
            <a:r>
              <a:rPr lang="en-US" dirty="0" err="1" smtClean="0"/>
              <a:t>dpng</a:t>
            </a:r>
            <a:r>
              <a:rPr lang="en-US" dirty="0" smtClean="0"/>
              <a:t> ‘&lt;filename&gt;.</a:t>
            </a:r>
            <a:r>
              <a:rPr lang="en-US" dirty="0" err="1" smtClean="0"/>
              <a:t>png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print -</a:t>
            </a:r>
            <a:r>
              <a:rPr lang="en-US" dirty="0" err="1" smtClean="0"/>
              <a:t>djpg</a:t>
            </a:r>
            <a:r>
              <a:rPr lang="en-US" dirty="0" smtClean="0"/>
              <a:t> ‘&lt;filename&gt;.</a:t>
            </a:r>
            <a:r>
              <a:rPr lang="en-US" smtClean="0"/>
              <a:t>jpg’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Graph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spoke a little about graph option when talking about x-y plots. But some more detail:</a:t>
            </a:r>
          </a:p>
          <a:p>
            <a:r>
              <a:rPr lang="en-US" dirty="0" smtClean="0"/>
              <a:t>Format options:  </a:t>
            </a:r>
            <a:r>
              <a:rPr lang="en-US" dirty="0" err="1" smtClean="0"/>
              <a:t>linestyles</a:t>
            </a:r>
            <a:r>
              <a:rPr lang="en-US" dirty="0" smtClean="0"/>
              <a:t>(‘-’ </a:t>
            </a:r>
            <a:r>
              <a:rPr lang="en-US" dirty="0" smtClean="0"/>
              <a:t>‘--’ </a:t>
            </a:r>
            <a:r>
              <a:rPr lang="en-US" dirty="0" smtClean="0"/>
              <a:t>‘:’  ‘-.’)</a:t>
            </a:r>
            <a:br>
              <a:rPr lang="en-US" dirty="0" smtClean="0"/>
            </a:br>
            <a:r>
              <a:rPr lang="en-US" dirty="0" err="1" smtClean="0"/>
              <a:t>markerstyles</a:t>
            </a:r>
            <a:r>
              <a:rPr lang="en-US" dirty="0" smtClean="0"/>
              <a:t>(‘+’ ‘o’ ‘*’ ‘.’ ‘x’ ‘s’ ‘d’)</a:t>
            </a:r>
            <a:br>
              <a:rPr lang="en-US" dirty="0" smtClean="0"/>
            </a:br>
            <a:r>
              <a:rPr lang="en-US" dirty="0" smtClean="0"/>
              <a:t>colors(‘k’ ‘r’ ‘g’ ‘b’ ‘m’ ‘c’ ‘w’)</a:t>
            </a:r>
          </a:p>
          <a:p>
            <a:r>
              <a:rPr lang="en-US" dirty="0" smtClean="0"/>
              <a:t>Attributes: </a:t>
            </a:r>
            <a:r>
              <a:rPr lang="en-US" sz="2400" dirty="0" smtClean="0"/>
              <a:t>"</a:t>
            </a:r>
            <a:r>
              <a:rPr lang="en-US" sz="2400" dirty="0" err="1" smtClean="0"/>
              <a:t>linestyle</a:t>
            </a:r>
            <a:r>
              <a:rPr lang="en-US" sz="2400" dirty="0" smtClean="0"/>
              <a:t>", "</a:t>
            </a:r>
            <a:r>
              <a:rPr lang="en-US" sz="2400" dirty="0" err="1" smtClean="0"/>
              <a:t>linewidth</a:t>
            </a:r>
            <a:r>
              <a:rPr lang="en-US" sz="2400" dirty="0" smtClean="0"/>
              <a:t>", "color", "marker", "</a:t>
            </a:r>
            <a:r>
              <a:rPr lang="en-US" sz="2400" dirty="0" err="1" smtClean="0"/>
              <a:t>markersize</a:t>
            </a:r>
            <a:r>
              <a:rPr lang="en-US" sz="2400" dirty="0" smtClean="0"/>
              <a:t>", "</a:t>
            </a:r>
            <a:r>
              <a:rPr lang="en-US" sz="2400" dirty="0" err="1" smtClean="0"/>
              <a:t>markeredgecolor</a:t>
            </a:r>
            <a:r>
              <a:rPr lang="en-US" sz="2400" dirty="0" smtClean="0"/>
              <a:t>", "</a:t>
            </a:r>
            <a:r>
              <a:rPr lang="en-US" sz="2400" dirty="0" err="1" smtClean="0"/>
              <a:t>markerfacecolor</a:t>
            </a:r>
            <a:r>
              <a:rPr lang="en-US" sz="2400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Octave documents has almost everything you could need to figure out how to use a graph. Even some basic examples! (link in description)</a:t>
            </a:r>
          </a:p>
          <a:p>
            <a:r>
              <a:rPr lang="en-US" dirty="0" smtClean="0"/>
              <a:t>If you don’t get any errors when trying to draw a graph, use the ‘hold on’ command to refresh the </a:t>
            </a:r>
            <a:r>
              <a:rPr lang="en-US" dirty="0" err="1" smtClean="0"/>
              <a:t>gnuplot</a:t>
            </a:r>
            <a:r>
              <a:rPr lang="en-US" dirty="0" smtClean="0"/>
              <a:t> window.</a:t>
            </a:r>
          </a:p>
          <a:p>
            <a:r>
              <a:rPr lang="en-US" dirty="0" smtClean="0"/>
              <a:t>Using hold on you can plot multiple graphs on the one image.</a:t>
            </a:r>
          </a:p>
          <a:p>
            <a:r>
              <a:rPr lang="en-US" dirty="0" smtClean="0"/>
              <a:t>Remember to use ‘close’ to close the graphics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br>
              <a:rPr lang="en-US" dirty="0" smtClean="0"/>
            </a:b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Graphs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X-Y plots</a:t>
            </a:r>
          </a:p>
          <a:p>
            <a:r>
              <a:rPr lang="en-US" dirty="0" smtClean="0"/>
              <a:t>Scatter plots</a:t>
            </a:r>
          </a:p>
          <a:p>
            <a:r>
              <a:rPr lang="en-US" dirty="0" smtClean="0"/>
              <a:t>Histogram’s</a:t>
            </a:r>
          </a:p>
          <a:p>
            <a:r>
              <a:rPr lang="en-US" dirty="0" smtClean="0"/>
              <a:t>Contour</a:t>
            </a:r>
          </a:p>
          <a:p>
            <a:r>
              <a:rPr lang="en-US" dirty="0" smtClean="0"/>
              <a:t>Polar plots</a:t>
            </a:r>
          </a:p>
          <a:p>
            <a:r>
              <a:rPr lang="en-US" dirty="0" smtClean="0"/>
              <a:t>Pie Charts</a:t>
            </a:r>
          </a:p>
          <a:p>
            <a:r>
              <a:rPr lang="en-US" dirty="0" smtClean="0"/>
              <a:t>3D Meshes</a:t>
            </a:r>
          </a:p>
          <a:p>
            <a:r>
              <a:rPr lang="en-US" smtClean="0"/>
              <a:t>Many more.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X-Y 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 x-y plot y in relation to x</a:t>
            </a:r>
          </a:p>
          <a:p>
            <a:r>
              <a:rPr lang="en-US" dirty="0" smtClean="0"/>
              <a:t>plot(y) – Plots the vector y with the index as x.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 – Plots vector y in relation to x vector.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,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fmt</a:t>
            </a:r>
            <a:r>
              <a:rPr lang="en-US" dirty="0" smtClean="0"/>
              <a:t>) – modifies how the line/points are drawn. Default is ‘-’ solid line.</a:t>
            </a:r>
          </a:p>
          <a:p>
            <a:r>
              <a:rPr lang="en-US" dirty="0" smtClean="0"/>
              <a:t>There is also a </a:t>
            </a:r>
            <a:r>
              <a:rPr lang="en-US" i="1" dirty="0" smtClean="0"/>
              <a:t>property, value </a:t>
            </a:r>
            <a:r>
              <a:rPr lang="en-US" dirty="0" smtClean="0"/>
              <a:t>arguments that can be used to change certain attributes. Check the wiki! If you need to use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like the x-y plot how ever only the points will be drawn.</a:t>
            </a:r>
          </a:p>
          <a:p>
            <a:r>
              <a:rPr lang="en-US" dirty="0" smtClean="0"/>
              <a:t>scatter(</a:t>
            </a:r>
            <a:r>
              <a:rPr lang="en-US" dirty="0" err="1" smtClean="0"/>
              <a:t>x,y</a:t>
            </a:r>
            <a:r>
              <a:rPr lang="en-US" dirty="0" smtClean="0"/>
              <a:t>) – Plots vector y in relation to x vector.</a:t>
            </a:r>
          </a:p>
          <a:p>
            <a:r>
              <a:rPr lang="en-US" dirty="0" smtClean="0"/>
              <a:t>scatter(</a:t>
            </a:r>
            <a:r>
              <a:rPr lang="en-US" dirty="0" err="1" smtClean="0"/>
              <a:t>x,y,s</a:t>
            </a:r>
            <a:r>
              <a:rPr lang="en-US" dirty="0" smtClean="0"/>
              <a:t>) – modifies how big the markers size is. Default is 8 points.</a:t>
            </a:r>
          </a:p>
          <a:p>
            <a:r>
              <a:rPr lang="en-US" dirty="0" smtClean="0"/>
              <a:t>You can add the optional argument “filled” to fill in the markers.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Histogram’s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Histogram’s are a graph of a count of items in a matrix or a vector. 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(y) – Creates a histogram of the data with 10 bins.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(y, </a:t>
            </a:r>
            <a:r>
              <a:rPr lang="en-US" dirty="0" err="1" smtClean="0"/>
              <a:t>nbins</a:t>
            </a:r>
            <a:r>
              <a:rPr lang="en-US" dirty="0" smtClean="0"/>
              <a:t>) – Creates a histogram of the data with </a:t>
            </a:r>
            <a:r>
              <a:rPr lang="en-US" dirty="0" err="1" smtClean="0"/>
              <a:t>nbins</a:t>
            </a:r>
            <a:r>
              <a:rPr lang="en-US" dirty="0" smtClean="0"/>
              <a:t> number </a:t>
            </a:r>
            <a:r>
              <a:rPr lang="en-US" smtClean="0"/>
              <a:t>of bins.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Contour’s are a cross section  of a 3 dimensional graph parallel to the </a:t>
            </a:r>
            <a:r>
              <a:rPr lang="en-US" dirty="0" err="1" smtClean="0"/>
              <a:t>x,y</a:t>
            </a:r>
            <a:r>
              <a:rPr lang="en-US" dirty="0" smtClean="0"/>
              <a:t> plane. </a:t>
            </a:r>
          </a:p>
          <a:p>
            <a:r>
              <a:rPr lang="en-US" dirty="0" smtClean="0"/>
              <a:t>contour(z) – Takes a matrix and makes a contour of that matrix.</a:t>
            </a:r>
          </a:p>
          <a:p>
            <a:r>
              <a:rPr lang="en-US" dirty="0" smtClean="0"/>
              <a:t>contour(</a:t>
            </a:r>
            <a:r>
              <a:rPr lang="en-US" dirty="0" err="1" smtClean="0"/>
              <a:t>x,y,z</a:t>
            </a:r>
            <a:r>
              <a:rPr lang="en-US" dirty="0" smtClean="0"/>
              <a:t>) – if the x &amp; y are the same as used to make z, the graph will be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plot data in polar coordinates.</a:t>
            </a:r>
          </a:p>
          <a:p>
            <a:r>
              <a:rPr lang="en-US" dirty="0" smtClean="0"/>
              <a:t>polar(theta, rho) – draws a polar graph with each angle theta relating to value rho.</a:t>
            </a:r>
          </a:p>
          <a:p>
            <a:r>
              <a:rPr lang="en-US" dirty="0" smtClean="0"/>
              <a:t>Fun for drawing circles and spirals.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a simple pie chart with a single vector with each slice being the percentage of the vector sum.</a:t>
            </a:r>
          </a:p>
          <a:p>
            <a:r>
              <a:rPr lang="en-US" dirty="0" smtClean="0"/>
              <a:t>pie(x) – creates pie chart of vector x</a:t>
            </a:r>
          </a:p>
          <a:p>
            <a:r>
              <a:rPr lang="en-US" dirty="0" smtClean="0"/>
              <a:t>pie(x, explode) – creates a pie chart with optional input </a:t>
            </a:r>
            <a:r>
              <a:rPr lang="en-US" i="1" dirty="0" smtClean="0"/>
              <a:t>explode</a:t>
            </a:r>
            <a:r>
              <a:rPr lang="en-US" dirty="0" smtClean="0"/>
              <a:t> is a vector of the same length as </a:t>
            </a:r>
            <a:r>
              <a:rPr lang="en-US" i="1" dirty="0" smtClean="0"/>
              <a:t>x</a:t>
            </a:r>
            <a:r>
              <a:rPr lang="en-US" dirty="0" smtClean="0"/>
              <a:t> that, if non-zero, "explodes" the slice from the pie chart.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3D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can draw graphs in 3D space.</a:t>
            </a:r>
          </a:p>
          <a:p>
            <a:r>
              <a:rPr lang="en-US" dirty="0" smtClean="0"/>
              <a:t>mesh(</a:t>
            </a:r>
            <a:r>
              <a:rPr lang="en-US" dirty="0" err="1" smtClean="0"/>
              <a:t>x,y,z</a:t>
            </a:r>
            <a:r>
              <a:rPr lang="en-US" dirty="0" smtClean="0"/>
              <a:t>) – Draws a wireframe mesh.</a:t>
            </a:r>
          </a:p>
          <a:p>
            <a:r>
              <a:rPr lang="en-US" dirty="0" err="1" smtClean="0"/>
              <a:t>meshc</a:t>
            </a:r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 – Draws a wireframe mesh with underlying contour lines.</a:t>
            </a:r>
          </a:p>
          <a:p>
            <a:r>
              <a:rPr lang="en-US" dirty="0" err="1" smtClean="0"/>
              <a:t>meshz</a:t>
            </a:r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 – Draws a wireframe mesh with Z curtain.</a:t>
            </a:r>
          </a:p>
          <a:p>
            <a:r>
              <a:rPr lang="en-US" dirty="0" smtClean="0"/>
              <a:t>surf(</a:t>
            </a:r>
            <a:r>
              <a:rPr lang="en-US" dirty="0" err="1" smtClean="0"/>
              <a:t>x,y,z</a:t>
            </a:r>
            <a:r>
              <a:rPr lang="en-US" dirty="0" smtClean="0"/>
              <a:t>) – Draws a shaded mesh.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563</Words>
  <Application>Microsoft Office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Plotting Data</vt:lpstr>
      <vt:lpstr>Types of Graphs Supported</vt:lpstr>
      <vt:lpstr>X-Y Plots </vt:lpstr>
      <vt:lpstr>Scatter</vt:lpstr>
      <vt:lpstr>Histogram’s</vt:lpstr>
      <vt:lpstr>Contour</vt:lpstr>
      <vt:lpstr>Polar plot</vt:lpstr>
      <vt:lpstr>Pie Charts</vt:lpstr>
      <vt:lpstr>3D Meshes</vt:lpstr>
      <vt:lpstr>Saving Graphs</vt:lpstr>
      <vt:lpstr>Graph options</vt:lpstr>
      <vt:lpstr>Extra’s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465</cp:revision>
  <dcterms:created xsi:type="dcterms:W3CDTF">2013-09-22T18:12:34Z</dcterms:created>
  <dcterms:modified xsi:type="dcterms:W3CDTF">2014-09-04T13:02:01Z</dcterms:modified>
</cp:coreProperties>
</file>