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7" d="100"/>
          <a:sy n="97"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D32931-185E-44F2-8D1D-1547D089D97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B224A5A-8CA0-4CC6-B43F-10CFE855B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72E0938-C109-4273-91E4-CA0F8194770A}"/>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EA191EA0-5C45-45B2-B5B6-CFB4C585CA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0FDCDF-A1B6-4E4A-96AC-A52547337A3D}"/>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368397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7765D-A24F-4725-8BDB-7C82E0412E0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CA21E5-216B-4A96-A860-E85C6AF0F98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24F3AB-80A8-4CE7-88BF-B61E0B379A8B}"/>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BC19A899-822B-4073-88E9-92E1AF52FC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14D8F3-D626-4C8E-81AD-650B90ABEE32}"/>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307210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7718EA9-662F-4331-B629-4ABDC5535E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53D1DC8-8184-4DAC-8FD3-90D0B82A8B7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ED78F8-55E6-4BA0-81F2-022580A5ECFC}"/>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2D39832D-1625-41D5-BE6E-E2F26A9770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A55020-16A9-48C7-B156-57B1194893CA}"/>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44322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ADF6C-97AA-4A03-B1AC-E696CE58CA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86F2AD-BB45-4DDD-82E4-796EDAFBD55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0ADC5E-953E-4831-91D9-912C3FB72C55}"/>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2B565FA0-AC8A-4029-AE7B-72EE38B654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D7A568-EE93-4905-9496-D0D7354EFF57}"/>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285369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3A45F7-45BC-48A9-A113-6E17E41883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00FBDC-9EB9-4F83-8352-94E1677DF6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B3F999-45D9-4E54-8317-6D649E402CB7}"/>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B038E033-D902-462B-8850-1B79C41213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09F838-DABA-4C3D-98B8-D91E9698F7D9}"/>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97537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BB4334-74BB-41AD-B1AF-09BB4771A5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208C1C-5768-4E09-BE24-274BA1F5752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32D586-85C6-4171-BDEA-E4B9BC89F18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5429051-D292-4071-B85F-75A568F7B673}"/>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6" name="フッター プレースホルダー 5">
            <a:extLst>
              <a:ext uri="{FF2B5EF4-FFF2-40B4-BE49-F238E27FC236}">
                <a16:creationId xmlns:a16="http://schemas.microsoft.com/office/drawing/2014/main" id="{4C9DF61A-2024-4727-947B-5CE4EAE5D8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B4E9B-90EF-4D75-ABEA-DDD5600382EC}"/>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182660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A5EA39-567C-4CFF-8E5F-475D1445130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819BF4-F2C1-450E-8F1A-6621DC16E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5F9DFEE-DC0A-464D-910C-4EBE5E4B866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C98816-A508-41B9-85B5-9CE81E943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93D145-2BBC-451F-A180-97A4FDFB6CC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46A250-F0B7-4008-A016-8F80D825D939}"/>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8" name="フッター プレースホルダー 7">
            <a:extLst>
              <a:ext uri="{FF2B5EF4-FFF2-40B4-BE49-F238E27FC236}">
                <a16:creationId xmlns:a16="http://schemas.microsoft.com/office/drawing/2014/main" id="{EE8D8031-5DB7-441F-9FA4-799B2C543D4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9EA6049-2BA0-4BE0-882A-59A63C7A4285}"/>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232260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35EC8-4B5F-4540-86A3-2360F31361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17CB066-253C-44A7-A1BE-063DE970184E}"/>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4" name="フッター プレースホルダー 3">
            <a:extLst>
              <a:ext uri="{FF2B5EF4-FFF2-40B4-BE49-F238E27FC236}">
                <a16:creationId xmlns:a16="http://schemas.microsoft.com/office/drawing/2014/main" id="{FE5C39FD-A820-47B7-AAF1-355FB79AD0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74BB95-418D-4C5F-A808-DC15FA5EAD26}"/>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114765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786F36-087C-4955-B904-39C3F7982818}"/>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3" name="フッター プレースホルダー 2">
            <a:extLst>
              <a:ext uri="{FF2B5EF4-FFF2-40B4-BE49-F238E27FC236}">
                <a16:creationId xmlns:a16="http://schemas.microsoft.com/office/drawing/2014/main" id="{B2A72C25-99BA-4EE3-9327-DE51E5CDCA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130B71-DEC3-460E-9C82-709A5676480B}"/>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55057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02698-AF97-4283-8E1D-A76A97B17D7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4188AB-0663-4A07-9DEA-959AA2532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E31E0B-F3E5-4404-B23A-A11E83078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0A1CB0-3650-49EE-8D98-E6B51E0EE3C6}"/>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6" name="フッター プレースホルダー 5">
            <a:extLst>
              <a:ext uri="{FF2B5EF4-FFF2-40B4-BE49-F238E27FC236}">
                <a16:creationId xmlns:a16="http://schemas.microsoft.com/office/drawing/2014/main" id="{264C5F15-D91B-4E6B-BDDF-1459F49CBA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81D04C-81CA-4157-9C5A-C242FA7DBE36}"/>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117270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E66685-7C52-4164-A7F0-8F3A438467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12A3D22-6238-4B32-BE3B-D2B7E8894F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F4830B-2903-4EF5-BCE6-CF58A1F47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EC0495-3699-4951-8A8F-381C04BDD1FE}"/>
              </a:ext>
            </a:extLst>
          </p:cNvPr>
          <p:cNvSpPr>
            <a:spLocks noGrp="1"/>
          </p:cNvSpPr>
          <p:nvPr>
            <p:ph type="dt" sz="half" idx="10"/>
          </p:nvPr>
        </p:nvSpPr>
        <p:spPr/>
        <p:txBody>
          <a:bodyPr/>
          <a:lstStyle/>
          <a:p>
            <a:fld id="{ADC77F4E-A418-4777-BEE3-48F21D3F6056}" type="datetimeFigureOut">
              <a:rPr kumimoji="1" lang="ja-JP" altLang="en-US" smtClean="0"/>
              <a:t>2022/2/11</a:t>
            </a:fld>
            <a:endParaRPr kumimoji="1" lang="ja-JP" altLang="en-US"/>
          </a:p>
        </p:txBody>
      </p:sp>
      <p:sp>
        <p:nvSpPr>
          <p:cNvPr id="6" name="フッター プレースホルダー 5">
            <a:extLst>
              <a:ext uri="{FF2B5EF4-FFF2-40B4-BE49-F238E27FC236}">
                <a16:creationId xmlns:a16="http://schemas.microsoft.com/office/drawing/2014/main" id="{0B150642-3993-436A-801C-294BB98F14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ED8FC0-05F3-493F-89DC-DAE246D462E1}"/>
              </a:ext>
            </a:extLst>
          </p:cNvPr>
          <p:cNvSpPr>
            <a:spLocks noGrp="1"/>
          </p:cNvSpPr>
          <p:nvPr>
            <p:ph type="sldNum" sz="quarter" idx="12"/>
          </p:nvPr>
        </p:nvSpPr>
        <p:spPr/>
        <p:txBody>
          <a:body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351128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949570-70AB-4893-A9F5-DAF61865B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3ADBBF-74D5-4CF2-855F-428812941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DC020B-BDC3-44E0-9354-A09507DF90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77F4E-A418-4777-BEE3-48F21D3F6056}"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8C7E935A-9CA6-4F41-AFE3-6CA4ED512C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C488B4-9422-4DD8-A27D-B2835BD32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94283-C969-4E59-8315-DF5E6AD0F175}" type="slidenum">
              <a:rPr kumimoji="1" lang="ja-JP" altLang="en-US" smtClean="0"/>
              <a:t>‹#›</a:t>
            </a:fld>
            <a:endParaRPr kumimoji="1" lang="ja-JP" altLang="en-US"/>
          </a:p>
        </p:txBody>
      </p:sp>
    </p:spTree>
    <p:extLst>
      <p:ext uri="{BB962C8B-B14F-4D97-AF65-F5344CB8AC3E}">
        <p14:creationId xmlns:p14="http://schemas.microsoft.com/office/powerpoint/2010/main" val="2038384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399A9-4107-41AB-B764-C864B4A25C00}"/>
              </a:ext>
            </a:extLst>
          </p:cNvPr>
          <p:cNvSpPr>
            <a:spLocks noGrp="1"/>
          </p:cNvSpPr>
          <p:nvPr>
            <p:ph type="ctrTitle"/>
          </p:nvPr>
        </p:nvSpPr>
        <p:spPr/>
        <p:txBody>
          <a:bodyPr/>
          <a:lstStyle/>
          <a:p>
            <a:r>
              <a:rPr kumimoji="1" lang="ja-JP" altLang="en-US" dirty="0"/>
              <a:t>ゲーム大賞企画書</a:t>
            </a:r>
          </a:p>
        </p:txBody>
      </p:sp>
      <p:sp>
        <p:nvSpPr>
          <p:cNvPr id="3" name="字幕 2">
            <a:extLst>
              <a:ext uri="{FF2B5EF4-FFF2-40B4-BE49-F238E27FC236}">
                <a16:creationId xmlns:a16="http://schemas.microsoft.com/office/drawing/2014/main" id="{1A2FF670-93EC-4FDE-AF10-9A03489339BE}"/>
              </a:ext>
            </a:extLst>
          </p:cNvPr>
          <p:cNvSpPr>
            <a:spLocks noGrp="1"/>
          </p:cNvSpPr>
          <p:nvPr>
            <p:ph type="subTitle" idx="1"/>
          </p:nvPr>
        </p:nvSpPr>
        <p:spPr/>
        <p:txBody>
          <a:bodyPr/>
          <a:lstStyle/>
          <a:p>
            <a:r>
              <a:rPr kumimoji="1" lang="en-US" altLang="ja-JP" dirty="0"/>
              <a:t>A</a:t>
            </a:r>
            <a:r>
              <a:rPr lang="ja-JP" altLang="en-US" dirty="0"/>
              <a:t>チーム　</a:t>
            </a:r>
            <a:r>
              <a:rPr kumimoji="1" lang="ja-JP" altLang="en-US" dirty="0"/>
              <a:t>好村 雄真</a:t>
            </a:r>
          </a:p>
        </p:txBody>
      </p:sp>
    </p:spTree>
    <p:extLst>
      <p:ext uri="{BB962C8B-B14F-4D97-AF65-F5344CB8AC3E}">
        <p14:creationId xmlns:p14="http://schemas.microsoft.com/office/powerpoint/2010/main" val="191114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43EE8-5655-47EC-A0FD-FA9426C27E2A}"/>
              </a:ext>
            </a:extLst>
          </p:cNvPr>
          <p:cNvSpPr>
            <a:spLocks noGrp="1"/>
          </p:cNvSpPr>
          <p:nvPr>
            <p:ph type="title"/>
          </p:nvPr>
        </p:nvSpPr>
        <p:spPr/>
        <p:txBody>
          <a:bodyPr/>
          <a:lstStyle/>
          <a:p>
            <a:pPr algn="ctr"/>
            <a:r>
              <a:rPr kumimoji="1" lang="en-US" altLang="ja-JP" dirty="0">
                <a:latin typeface="Eras Bold ITC" panose="020B0907030504020204" pitchFamily="34" charset="0"/>
              </a:rPr>
              <a:t>Feeling</a:t>
            </a:r>
            <a:r>
              <a:rPr kumimoji="1" lang="ja-JP" altLang="en-US" dirty="0">
                <a:latin typeface="Eras Bold ITC" panose="020B0907030504020204" pitchFamily="34" charset="0"/>
              </a:rPr>
              <a:t> </a:t>
            </a:r>
            <a:r>
              <a:rPr kumimoji="1" lang="en-US" altLang="ja-JP" dirty="0">
                <a:latin typeface="Eras Bold ITC" panose="020B0907030504020204" pitchFamily="34" charset="0"/>
              </a:rPr>
              <a:t>Bowling</a:t>
            </a:r>
            <a:endParaRPr kumimoji="1" lang="ja-JP" altLang="en-US" dirty="0">
              <a:latin typeface="Eras Bold ITC" panose="020B0907030504020204" pitchFamily="34" charset="0"/>
            </a:endParaRPr>
          </a:p>
        </p:txBody>
      </p:sp>
      <p:sp>
        <p:nvSpPr>
          <p:cNvPr id="3" name="コンテンツ プレースホルダー 2">
            <a:extLst>
              <a:ext uri="{FF2B5EF4-FFF2-40B4-BE49-F238E27FC236}">
                <a16:creationId xmlns:a16="http://schemas.microsoft.com/office/drawing/2014/main" id="{BC820B0E-8F35-4339-94F3-4EB12623B6F6}"/>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a:t>
            </a:r>
            <a:r>
              <a:rPr kumimoji="1" lang="en-US" altLang="ja-JP" dirty="0"/>
              <a:t>Start</a:t>
            </a:r>
            <a:r>
              <a:rPr kumimoji="1" lang="ja-JP" altLang="en-US" dirty="0"/>
              <a:t>ボタンが押されると</a:t>
            </a:r>
            <a:endParaRPr kumimoji="1" lang="en-US" altLang="ja-JP" dirty="0"/>
          </a:p>
          <a:p>
            <a:pPr marL="0" indent="0">
              <a:buNone/>
            </a:pPr>
            <a:r>
              <a:rPr kumimoji="1" lang="en-US" altLang="ja-JP" dirty="0"/>
              <a:t>O</a:t>
            </a:r>
            <a:r>
              <a:rPr kumimoji="1" lang="ja-JP" altLang="en-US" dirty="0"/>
              <a:t>の部分にあてはめられたボールが弾け飛んでタイトルを破壊</a:t>
            </a:r>
            <a:endParaRPr kumimoji="1" lang="en-US" altLang="ja-JP" dirty="0"/>
          </a:p>
          <a:p>
            <a:pPr marL="0" indent="0">
              <a:buNone/>
            </a:pPr>
            <a:endParaRPr lang="en-US" altLang="ja-JP" dirty="0"/>
          </a:p>
          <a:p>
            <a:pPr marL="0" indent="0">
              <a:buNone/>
            </a:pPr>
            <a:r>
              <a:rPr kumimoji="1" lang="ja-JP" altLang="en-US" dirty="0"/>
              <a:t>・角を持ったスポーティなフォント</a:t>
            </a:r>
            <a:endParaRPr kumimoji="1" lang="en-US" altLang="ja-JP" dirty="0"/>
          </a:p>
          <a:p>
            <a:pPr marL="0" indent="0">
              <a:buNone/>
            </a:pPr>
            <a:endParaRPr kumimoji="1" lang="en-US" altLang="ja-JP" dirty="0"/>
          </a:p>
          <a:p>
            <a:pPr marL="0" indent="0">
              <a:buNone/>
            </a:pPr>
            <a:r>
              <a:rPr lang="ja-JP" altLang="en-US" dirty="0"/>
              <a:t>・彩度明度高めのカラフルな色合いで</a:t>
            </a:r>
            <a:endParaRPr lang="en-US" altLang="ja-JP" dirty="0"/>
          </a:p>
        </p:txBody>
      </p:sp>
    </p:spTree>
    <p:extLst>
      <p:ext uri="{BB962C8B-B14F-4D97-AF65-F5344CB8AC3E}">
        <p14:creationId xmlns:p14="http://schemas.microsoft.com/office/powerpoint/2010/main" val="50482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577C4-EB7D-4960-B4FD-BB5881BF8850}"/>
              </a:ext>
            </a:extLst>
          </p:cNvPr>
          <p:cNvSpPr>
            <a:spLocks noGrp="1"/>
          </p:cNvSpPr>
          <p:nvPr>
            <p:ph type="title"/>
          </p:nvPr>
        </p:nvSpPr>
        <p:spPr/>
        <p:txBody>
          <a:bodyPr/>
          <a:lstStyle/>
          <a:p>
            <a:pPr algn="ctr"/>
            <a:r>
              <a:rPr kumimoji="1" lang="ja-JP" altLang="en-US" dirty="0"/>
              <a:t>ゲーム概要</a:t>
            </a:r>
          </a:p>
        </p:txBody>
      </p:sp>
      <p:sp>
        <p:nvSpPr>
          <p:cNvPr id="3" name="コンテンツ プレースホルダー 2">
            <a:extLst>
              <a:ext uri="{FF2B5EF4-FFF2-40B4-BE49-F238E27FC236}">
                <a16:creationId xmlns:a16="http://schemas.microsoft.com/office/drawing/2014/main" id="{E9E01ACC-864A-4E15-9E0D-F13B25426D0E}"/>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r>
              <a:rPr kumimoji="1" lang="ja-JP" altLang="en-US" dirty="0"/>
              <a:t>ゲームジャンル</a:t>
            </a:r>
            <a:r>
              <a:rPr kumimoji="1" lang="en-US" altLang="ja-JP" dirty="0"/>
              <a:t>	</a:t>
            </a:r>
            <a:r>
              <a:rPr kumimoji="1" lang="ja-JP" altLang="en-US" dirty="0"/>
              <a:t>：</a:t>
            </a:r>
            <a:r>
              <a:rPr lang="ja-JP" altLang="en-US" dirty="0"/>
              <a:t>３</a:t>
            </a:r>
            <a:r>
              <a:rPr lang="en-US" altLang="ja-JP" dirty="0"/>
              <a:t>D</a:t>
            </a:r>
            <a:r>
              <a:rPr lang="ja-JP" altLang="en-US" dirty="0"/>
              <a:t>アクション</a:t>
            </a:r>
            <a:endParaRPr lang="en-US" altLang="ja-JP" dirty="0"/>
          </a:p>
          <a:p>
            <a:pPr marL="0" indent="0">
              <a:buNone/>
            </a:pPr>
            <a:r>
              <a:rPr kumimoji="1" lang="ja-JP" altLang="en-US" dirty="0"/>
              <a:t>プレイ人数</a:t>
            </a:r>
            <a:r>
              <a:rPr kumimoji="1" lang="en-US" altLang="ja-JP" dirty="0"/>
              <a:t>		</a:t>
            </a:r>
            <a:r>
              <a:rPr kumimoji="1" lang="ja-JP" altLang="en-US" dirty="0"/>
              <a:t>：１～２人</a:t>
            </a:r>
            <a:endParaRPr kumimoji="1" lang="en-US" altLang="ja-JP" dirty="0"/>
          </a:p>
          <a:p>
            <a:pPr marL="0" indent="0">
              <a:buNone/>
            </a:pPr>
            <a:r>
              <a:rPr lang="ja-JP" altLang="en-US" dirty="0"/>
              <a:t>ターゲット</a:t>
            </a:r>
            <a:r>
              <a:rPr lang="en-US" altLang="ja-JP" dirty="0"/>
              <a:t>		</a:t>
            </a:r>
            <a:r>
              <a:rPr lang="ja-JP" altLang="en-US" dirty="0"/>
              <a:t>：カジュアルユーザー</a:t>
            </a:r>
            <a:endParaRPr lang="en-US" altLang="ja-JP" dirty="0"/>
          </a:p>
          <a:p>
            <a:pPr marL="0" indent="0">
              <a:buNone/>
            </a:pPr>
            <a:r>
              <a:rPr kumimoji="1" lang="ja-JP" altLang="en-US" dirty="0"/>
              <a:t>開発環境</a:t>
            </a:r>
            <a:r>
              <a:rPr kumimoji="1" lang="en-US" altLang="ja-JP" dirty="0"/>
              <a:t>		</a:t>
            </a:r>
            <a:r>
              <a:rPr kumimoji="1" lang="ja-JP" altLang="en-US" dirty="0"/>
              <a:t>：学内エンジンを改造した物</a:t>
            </a:r>
            <a:r>
              <a:rPr kumimoji="1" lang="en-US" altLang="ja-JP" dirty="0"/>
              <a:t>(DirectX12)</a:t>
            </a:r>
            <a:endParaRPr kumimoji="1" lang="ja-JP" altLang="en-US" dirty="0"/>
          </a:p>
        </p:txBody>
      </p:sp>
    </p:spTree>
    <p:extLst>
      <p:ext uri="{BB962C8B-B14F-4D97-AF65-F5344CB8AC3E}">
        <p14:creationId xmlns:p14="http://schemas.microsoft.com/office/powerpoint/2010/main" val="176681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74B30-C38B-43A6-9B19-FBDEB6414932}"/>
              </a:ext>
            </a:extLst>
          </p:cNvPr>
          <p:cNvSpPr>
            <a:spLocks noGrp="1"/>
          </p:cNvSpPr>
          <p:nvPr>
            <p:ph type="title"/>
          </p:nvPr>
        </p:nvSpPr>
        <p:spPr/>
        <p:txBody>
          <a:bodyPr/>
          <a:lstStyle/>
          <a:p>
            <a:pPr algn="ctr"/>
            <a:r>
              <a:rPr kumimoji="1" lang="ja-JP" altLang="en-US" dirty="0"/>
              <a:t>コンセプト</a:t>
            </a:r>
          </a:p>
        </p:txBody>
      </p:sp>
      <p:sp>
        <p:nvSpPr>
          <p:cNvPr id="3" name="コンテンツ プレースホルダー 2">
            <a:extLst>
              <a:ext uri="{FF2B5EF4-FFF2-40B4-BE49-F238E27FC236}">
                <a16:creationId xmlns:a16="http://schemas.microsoft.com/office/drawing/2014/main" id="{2920B5FE-55A8-4DC1-B926-90D1CF890580}"/>
              </a:ext>
            </a:extLst>
          </p:cNvPr>
          <p:cNvSpPr>
            <a:spLocks noGrp="1"/>
          </p:cNvSpPr>
          <p:nvPr>
            <p:ph idx="1"/>
          </p:nvPr>
        </p:nvSpPr>
        <p:spPr/>
        <p:txBody>
          <a:bodyPr/>
          <a:lstStyle/>
          <a:p>
            <a:pPr marL="0" indent="0">
              <a:buNone/>
            </a:pPr>
            <a:r>
              <a:rPr lang="ja-JP" altLang="en-US" dirty="0"/>
              <a:t>プレイヤー</a:t>
            </a:r>
            <a:r>
              <a:rPr lang="en-US" altLang="ja-JP" dirty="0"/>
              <a:t>		</a:t>
            </a:r>
            <a:r>
              <a:rPr lang="ja-JP" altLang="en-US" dirty="0"/>
              <a:t>：ボール状</a:t>
            </a:r>
            <a:endParaRPr lang="en-US" altLang="ja-JP" dirty="0"/>
          </a:p>
          <a:p>
            <a:pPr marL="0" indent="0">
              <a:buNone/>
            </a:pPr>
            <a:r>
              <a:rPr lang="ja-JP" altLang="en-US" dirty="0"/>
              <a:t>目的</a:t>
            </a:r>
            <a:r>
              <a:rPr lang="en-US" altLang="ja-JP" dirty="0"/>
              <a:t>			</a:t>
            </a:r>
            <a:r>
              <a:rPr lang="ja-JP" altLang="en-US" dirty="0"/>
              <a:t>：ボスの撃破</a:t>
            </a:r>
            <a:endParaRPr lang="en-US" altLang="ja-JP" dirty="0"/>
          </a:p>
          <a:p>
            <a:pPr marL="0" indent="0">
              <a:buNone/>
            </a:pPr>
            <a:r>
              <a:rPr lang="ja-JP" altLang="en-US" dirty="0"/>
              <a:t>世界観</a:t>
            </a:r>
            <a:r>
              <a:rPr lang="en-US" altLang="ja-JP" dirty="0"/>
              <a:t>		</a:t>
            </a:r>
            <a:r>
              <a:rPr lang="ja-JP" altLang="en-US" dirty="0"/>
              <a:t>：現在、近未来、過去など様々な時代や場所</a:t>
            </a:r>
            <a:endParaRPr lang="en-US" altLang="ja-JP" dirty="0"/>
          </a:p>
          <a:p>
            <a:pPr marL="0" indent="0">
              <a:buNone/>
            </a:pPr>
            <a:r>
              <a:rPr lang="en-US" altLang="ja-JP" sz="2000" dirty="0"/>
              <a:t>				(</a:t>
            </a:r>
            <a:r>
              <a:rPr lang="ja-JP" altLang="en-US" sz="2000" dirty="0"/>
              <a:t>ボールのテクスチャも世界観に合わせて変更</a:t>
            </a:r>
            <a:r>
              <a:rPr lang="en-US" altLang="ja-JP" sz="2000" dirty="0"/>
              <a:t>	)</a:t>
            </a:r>
          </a:p>
          <a:p>
            <a:pPr marL="0" indent="0">
              <a:buNone/>
            </a:pPr>
            <a:r>
              <a:rPr lang="ja-JP" altLang="en-US" dirty="0"/>
              <a:t>デザイン</a:t>
            </a:r>
            <a:r>
              <a:rPr lang="en-US" altLang="ja-JP" dirty="0"/>
              <a:t>		</a:t>
            </a:r>
            <a:r>
              <a:rPr lang="ja-JP" altLang="en-US" dirty="0"/>
              <a:t>：トゥーン調でカジュアルな見た目に</a:t>
            </a:r>
            <a:endParaRPr lang="en-US" altLang="ja-JP" dirty="0"/>
          </a:p>
        </p:txBody>
      </p:sp>
    </p:spTree>
    <p:extLst>
      <p:ext uri="{BB962C8B-B14F-4D97-AF65-F5344CB8AC3E}">
        <p14:creationId xmlns:p14="http://schemas.microsoft.com/office/powerpoint/2010/main" val="312010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45419-A25B-48B5-A1BF-FE0427B41104}"/>
              </a:ext>
            </a:extLst>
          </p:cNvPr>
          <p:cNvSpPr>
            <a:spLocks noGrp="1"/>
          </p:cNvSpPr>
          <p:nvPr>
            <p:ph type="title"/>
          </p:nvPr>
        </p:nvSpPr>
        <p:spPr/>
        <p:txBody>
          <a:bodyPr/>
          <a:lstStyle/>
          <a:p>
            <a:pPr algn="ctr"/>
            <a:r>
              <a:rPr kumimoji="1" lang="ja-JP" altLang="en-US" dirty="0"/>
              <a:t>クライマックスイメージ</a:t>
            </a:r>
          </a:p>
        </p:txBody>
      </p:sp>
      <p:pic>
        <p:nvPicPr>
          <p:cNvPr id="5" name="コンテンツ プレースホルダー 4" descr="座る, 探す, 小さい, テーブル が含まれている画像&#10;&#10;自動的に生成された説明">
            <a:extLst>
              <a:ext uri="{FF2B5EF4-FFF2-40B4-BE49-F238E27FC236}">
                <a16:creationId xmlns:a16="http://schemas.microsoft.com/office/drawing/2014/main" id="{9EB7DAD7-1259-439F-8AC0-D5E49805B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2938" y="3533774"/>
            <a:ext cx="4885267" cy="2747963"/>
          </a:xfrm>
        </p:spPr>
      </p:pic>
      <p:sp>
        <p:nvSpPr>
          <p:cNvPr id="6" name="テキスト ボックス 5">
            <a:extLst>
              <a:ext uri="{FF2B5EF4-FFF2-40B4-BE49-F238E27FC236}">
                <a16:creationId xmlns:a16="http://schemas.microsoft.com/office/drawing/2014/main" id="{F3FEDD20-F71D-403D-98F1-C2D83A16F2B1}"/>
              </a:ext>
            </a:extLst>
          </p:cNvPr>
          <p:cNvSpPr txBox="1"/>
          <p:nvPr/>
        </p:nvSpPr>
        <p:spPr>
          <a:xfrm>
            <a:off x="752475" y="1690688"/>
            <a:ext cx="7895110" cy="1477328"/>
          </a:xfrm>
          <a:prstGeom prst="rect">
            <a:avLst/>
          </a:prstGeom>
          <a:noFill/>
        </p:spPr>
        <p:txBody>
          <a:bodyPr wrap="none" rtlCol="0">
            <a:spAutoFit/>
          </a:bodyPr>
          <a:lstStyle/>
          <a:p>
            <a:r>
              <a:rPr lang="ja-JP" altLang="en-US" dirty="0"/>
              <a:t>リアルタイムでプレイヤーを弾いて敵の攻撃を避けながら敵の</a:t>
            </a:r>
            <a:r>
              <a:rPr lang="en-US" altLang="ja-JP" dirty="0"/>
              <a:t>HP</a:t>
            </a:r>
            <a:r>
              <a:rPr lang="ja-JP" altLang="en-US" dirty="0"/>
              <a:t>を削り、</a:t>
            </a:r>
            <a:endParaRPr lang="en-US" altLang="ja-JP" dirty="0"/>
          </a:p>
          <a:p>
            <a:r>
              <a:rPr kumimoji="1" lang="ja-JP" altLang="en-US" dirty="0"/>
              <a:t>渾身の一撃でボスを撃破。</a:t>
            </a:r>
            <a:endParaRPr kumimoji="1" lang="en-US" altLang="ja-JP" dirty="0"/>
          </a:p>
          <a:p>
            <a:endParaRPr lang="en-US" altLang="ja-JP" dirty="0"/>
          </a:p>
          <a:p>
            <a:r>
              <a:rPr kumimoji="1" lang="ja-JP" altLang="en-US" dirty="0"/>
              <a:t>渾身の一撃は完璧なタイミングでないとならず、</a:t>
            </a:r>
            <a:endParaRPr kumimoji="1" lang="en-US" altLang="ja-JP" dirty="0"/>
          </a:p>
          <a:p>
            <a:r>
              <a:rPr kumimoji="1" lang="ja-JP" altLang="en-US" dirty="0"/>
              <a:t>失敗すると再度隙が出来るまで敵の攻撃をの避け続けなければならない</a:t>
            </a:r>
          </a:p>
        </p:txBody>
      </p:sp>
    </p:spTree>
    <p:extLst>
      <p:ext uri="{BB962C8B-B14F-4D97-AF65-F5344CB8AC3E}">
        <p14:creationId xmlns:p14="http://schemas.microsoft.com/office/powerpoint/2010/main" val="104616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DAA729-430A-4DE6-A3B2-76860D06878C}"/>
              </a:ext>
            </a:extLst>
          </p:cNvPr>
          <p:cNvSpPr>
            <a:spLocks noGrp="1"/>
          </p:cNvSpPr>
          <p:nvPr>
            <p:ph type="title"/>
          </p:nvPr>
        </p:nvSpPr>
        <p:spPr/>
        <p:txBody>
          <a:bodyPr/>
          <a:lstStyle/>
          <a:p>
            <a:pPr algn="ctr"/>
            <a:r>
              <a:rPr kumimoji="1" lang="ja-JP" altLang="en-US" dirty="0"/>
              <a:t>ゲームの魅力</a:t>
            </a:r>
          </a:p>
        </p:txBody>
      </p:sp>
      <p:sp>
        <p:nvSpPr>
          <p:cNvPr id="3" name="コンテンツ プレースホルダー 2">
            <a:extLst>
              <a:ext uri="{FF2B5EF4-FFF2-40B4-BE49-F238E27FC236}">
                <a16:creationId xmlns:a16="http://schemas.microsoft.com/office/drawing/2014/main" id="{9D938D16-8124-4A7B-B237-443CF2945BED}"/>
              </a:ext>
            </a:extLst>
          </p:cNvPr>
          <p:cNvSpPr>
            <a:spLocks noGrp="1"/>
          </p:cNvSpPr>
          <p:nvPr>
            <p:ph idx="1"/>
          </p:nvPr>
        </p:nvSpPr>
        <p:spPr/>
        <p:txBody>
          <a:bodyPr>
            <a:normAutofit lnSpcReduction="10000"/>
          </a:bodyPr>
          <a:lstStyle/>
          <a:p>
            <a:pPr marL="0" indent="0">
              <a:buNone/>
            </a:pPr>
            <a:r>
              <a:rPr lang="ja-JP" altLang="en-US" dirty="0"/>
              <a:t>１・プレイする前の魅力</a:t>
            </a:r>
            <a:endParaRPr lang="en-US" altLang="ja-JP" dirty="0"/>
          </a:p>
          <a:p>
            <a:pPr marL="0" indent="0">
              <a:buNone/>
            </a:pPr>
            <a:r>
              <a:rPr kumimoji="1" lang="ja-JP" altLang="en-US" dirty="0"/>
              <a:t>オブジェクトに接触する度に発生する気持ちいい音と派手なエフェクト</a:t>
            </a:r>
            <a:endParaRPr kumimoji="1" lang="en-US" altLang="ja-JP" dirty="0"/>
          </a:p>
          <a:p>
            <a:pPr marL="0" indent="0">
              <a:buNone/>
            </a:pPr>
            <a:endParaRPr lang="en-US" altLang="ja-JP" dirty="0"/>
          </a:p>
          <a:p>
            <a:pPr marL="0" indent="0">
              <a:buNone/>
            </a:pPr>
            <a:r>
              <a:rPr kumimoji="1" lang="ja-JP" altLang="en-US" dirty="0"/>
              <a:t>２・再度遊びたくなる魅力</a:t>
            </a:r>
            <a:endParaRPr kumimoji="1" lang="en-US" altLang="ja-JP" dirty="0"/>
          </a:p>
          <a:p>
            <a:pPr marL="0" indent="0">
              <a:buNone/>
            </a:pPr>
            <a:r>
              <a:rPr lang="ja-JP" altLang="en-US" dirty="0"/>
              <a:t>ステージ毎に変わるギミックや世界観で新鮮さを味わえる</a:t>
            </a:r>
            <a:endParaRPr lang="en-US" altLang="ja-JP" dirty="0"/>
          </a:p>
          <a:p>
            <a:pPr marL="0" indent="0">
              <a:buNone/>
            </a:pPr>
            <a:endParaRPr kumimoji="1" lang="en-US" altLang="ja-JP" dirty="0"/>
          </a:p>
          <a:p>
            <a:pPr marL="0" indent="0">
              <a:buNone/>
            </a:pPr>
            <a:r>
              <a:rPr lang="ja-JP" altLang="en-US" dirty="0"/>
              <a:t>３・やり込みたくなる魅力</a:t>
            </a:r>
            <a:endParaRPr lang="en-US" altLang="ja-JP" dirty="0"/>
          </a:p>
          <a:p>
            <a:pPr marL="0" indent="0">
              <a:buNone/>
            </a:pPr>
            <a:r>
              <a:rPr kumimoji="1" lang="ja-JP" altLang="en-US" dirty="0"/>
              <a:t>スコアアタックや２</a:t>
            </a:r>
            <a:r>
              <a:rPr kumimoji="1" lang="en-US" altLang="ja-JP" dirty="0"/>
              <a:t>P</a:t>
            </a:r>
            <a:r>
              <a:rPr kumimoji="1" lang="ja-JP" altLang="en-US" dirty="0"/>
              <a:t>対戦モード</a:t>
            </a:r>
          </a:p>
        </p:txBody>
      </p:sp>
    </p:spTree>
    <p:extLst>
      <p:ext uri="{BB962C8B-B14F-4D97-AF65-F5344CB8AC3E}">
        <p14:creationId xmlns:p14="http://schemas.microsoft.com/office/powerpoint/2010/main" val="293878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48D99-C990-44B2-BC63-2DD5412CD1C0}"/>
              </a:ext>
            </a:extLst>
          </p:cNvPr>
          <p:cNvSpPr>
            <a:spLocks noGrp="1"/>
          </p:cNvSpPr>
          <p:nvPr>
            <p:ph type="title"/>
          </p:nvPr>
        </p:nvSpPr>
        <p:spPr/>
        <p:txBody>
          <a:bodyPr/>
          <a:lstStyle/>
          <a:p>
            <a:pPr algn="ctr"/>
            <a:r>
              <a:rPr lang="ja-JP" altLang="en-US" dirty="0"/>
              <a:t>感触</a:t>
            </a:r>
            <a:endParaRPr kumimoji="1" lang="ja-JP" altLang="en-US" dirty="0"/>
          </a:p>
        </p:txBody>
      </p:sp>
      <p:sp>
        <p:nvSpPr>
          <p:cNvPr id="3" name="コンテンツ プレースホルダー 2">
            <a:extLst>
              <a:ext uri="{FF2B5EF4-FFF2-40B4-BE49-F238E27FC236}">
                <a16:creationId xmlns:a16="http://schemas.microsoft.com/office/drawing/2014/main" id="{34614AAB-B3FC-48C8-B098-57ED9B997ABA}"/>
              </a:ext>
            </a:extLst>
          </p:cNvPr>
          <p:cNvSpPr>
            <a:spLocks noGrp="1"/>
          </p:cNvSpPr>
          <p:nvPr>
            <p:ph idx="1"/>
          </p:nvPr>
        </p:nvSpPr>
        <p:spPr/>
        <p:txBody>
          <a:bodyPr>
            <a:normAutofit/>
          </a:bodyPr>
          <a:lstStyle/>
          <a:p>
            <a:pPr marL="0" indent="0">
              <a:buNone/>
            </a:pPr>
            <a:r>
              <a:rPr lang="ja-JP" altLang="en-US" dirty="0"/>
              <a:t>１・ステージのギミックや敵の能力を把握し、</a:t>
            </a:r>
            <a:endParaRPr lang="en-US" altLang="ja-JP" dirty="0"/>
          </a:p>
          <a:p>
            <a:pPr marL="0" indent="0">
              <a:buNone/>
            </a:pPr>
            <a:r>
              <a:rPr kumimoji="1" lang="ja-JP" altLang="en-US" dirty="0"/>
              <a:t>自身の能力と照らし合わせながら最適なルートを導く</a:t>
            </a:r>
            <a:endParaRPr kumimoji="1" lang="en-US" altLang="ja-JP" dirty="0"/>
          </a:p>
          <a:p>
            <a:pPr marL="0" indent="0">
              <a:buNone/>
            </a:pPr>
            <a:r>
              <a:rPr lang="en-US" altLang="ja-JP" sz="2000" dirty="0"/>
              <a:t>(</a:t>
            </a:r>
            <a:r>
              <a:rPr lang="ja-JP" altLang="en-US" sz="2000" dirty="0"/>
              <a:t>例：壁に反射してしまうと落下してしまうステージで、</a:t>
            </a:r>
            <a:endParaRPr lang="en-US" altLang="ja-JP" sz="2000" dirty="0"/>
          </a:p>
          <a:p>
            <a:pPr marL="0" indent="0">
              <a:buNone/>
            </a:pPr>
            <a:r>
              <a:rPr lang="ja-JP" altLang="en-US" sz="2000" dirty="0"/>
              <a:t>ステージの壁を柔らかく反射しないものに変えて攻略</a:t>
            </a:r>
            <a:r>
              <a:rPr lang="en-US" altLang="ja-JP" sz="2000" dirty="0"/>
              <a:t>)</a:t>
            </a:r>
            <a:endParaRPr kumimoji="1" lang="en-US" altLang="ja-JP" sz="2000" dirty="0"/>
          </a:p>
          <a:p>
            <a:pPr marL="0" indent="0">
              <a:buNone/>
            </a:pPr>
            <a:endParaRPr lang="en-US" altLang="ja-JP" dirty="0"/>
          </a:p>
          <a:p>
            <a:pPr marL="0" indent="0">
              <a:buNone/>
            </a:pPr>
            <a:r>
              <a:rPr kumimoji="1" lang="ja-JP" altLang="en-US" dirty="0"/>
              <a:t>２・ボールをタイミングよく発射させる</a:t>
            </a:r>
            <a:endParaRPr kumimoji="1" lang="en-US" altLang="ja-JP" dirty="0"/>
          </a:p>
          <a:p>
            <a:pPr marL="0" indent="0">
              <a:buNone/>
            </a:pPr>
            <a:endParaRPr lang="en-US" altLang="ja-JP" dirty="0"/>
          </a:p>
          <a:p>
            <a:pPr marL="0" indent="0">
              <a:buNone/>
            </a:pPr>
            <a:r>
              <a:rPr kumimoji="1" lang="ja-JP" altLang="en-US" dirty="0"/>
              <a:t>３・アイテムをゲットしたり自身の能力をレベルアップさせて</a:t>
            </a:r>
            <a:endParaRPr kumimoji="1" lang="en-US" altLang="ja-JP" dirty="0"/>
          </a:p>
          <a:p>
            <a:pPr marL="0" indent="0">
              <a:buNone/>
            </a:pPr>
            <a:r>
              <a:rPr lang="ja-JP" altLang="en-US" dirty="0"/>
              <a:t>次のステージへ</a:t>
            </a:r>
            <a:endParaRPr kumimoji="1" lang="ja-JP" altLang="en-US" dirty="0"/>
          </a:p>
        </p:txBody>
      </p:sp>
    </p:spTree>
    <p:extLst>
      <p:ext uri="{BB962C8B-B14F-4D97-AF65-F5344CB8AC3E}">
        <p14:creationId xmlns:p14="http://schemas.microsoft.com/office/powerpoint/2010/main" val="38542715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316</Words>
  <Application>Microsoft Office PowerPoint</Application>
  <PresentationFormat>ワイド画面</PresentationFormat>
  <Paragraphs>48</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Eras Bold ITC</vt:lpstr>
      <vt:lpstr>Office テーマ</vt:lpstr>
      <vt:lpstr>ゲーム大賞企画書</vt:lpstr>
      <vt:lpstr>Feeling Bowling</vt:lpstr>
      <vt:lpstr>ゲーム概要</vt:lpstr>
      <vt:lpstr>コンセプト</vt:lpstr>
      <vt:lpstr>クライマックスイメージ</vt:lpstr>
      <vt:lpstr>ゲームの魅力</vt:lpstr>
      <vt:lpstr>感触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ゲーム大賞企画書</dc:title>
  <dc:creator>YuMild. Splatoon</dc:creator>
  <cp:lastModifiedBy>YuMild. Splatoon</cp:lastModifiedBy>
  <cp:revision>2</cp:revision>
  <dcterms:created xsi:type="dcterms:W3CDTF">2022-02-10T01:30:03Z</dcterms:created>
  <dcterms:modified xsi:type="dcterms:W3CDTF">2022-02-11T00:23:38Z</dcterms:modified>
</cp:coreProperties>
</file>