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753600" cy="7315200"/>
  <p:notesSz cx="9753600" cy="7315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7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4542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74685" y="2066466"/>
            <a:ext cx="365125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80" y="1682496"/>
            <a:ext cx="877824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63040"/>
            <a:ext cx="4937760" cy="49377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075074" y="4537100"/>
            <a:ext cx="2679065" cy="2778125"/>
            <a:chOff x="7075074" y="4537100"/>
            <a:chExt cx="2679065" cy="2778125"/>
          </a:xfrm>
        </p:grpSpPr>
        <p:sp>
          <p:nvSpPr>
            <p:cNvPr id="4" name="object 4"/>
            <p:cNvSpPr/>
            <p:nvPr/>
          </p:nvSpPr>
          <p:spPr>
            <a:xfrm>
              <a:off x="7650097" y="4537100"/>
              <a:ext cx="2103755" cy="2778125"/>
            </a:xfrm>
            <a:custGeom>
              <a:avLst/>
              <a:gdLst/>
              <a:ahLst/>
              <a:cxnLst/>
              <a:rect l="l" t="t" r="r" b="b"/>
              <a:pathLst>
                <a:path w="2103754" h="2778125">
                  <a:moveTo>
                    <a:pt x="2103502" y="2778098"/>
                  </a:moveTo>
                  <a:lnTo>
                    <a:pt x="1622240" y="2778098"/>
                  </a:lnTo>
                  <a:lnTo>
                    <a:pt x="440186" y="1240618"/>
                  </a:lnTo>
                  <a:lnTo>
                    <a:pt x="1725212" y="252658"/>
                  </a:lnTo>
                  <a:lnTo>
                    <a:pt x="2103502" y="744694"/>
                  </a:lnTo>
                  <a:lnTo>
                    <a:pt x="2103502" y="2778098"/>
                  </a:lnTo>
                  <a:close/>
                </a:path>
                <a:path w="2103754" h="2778125">
                  <a:moveTo>
                    <a:pt x="2103502" y="744694"/>
                  </a:moveTo>
                  <a:lnTo>
                    <a:pt x="1725212" y="252658"/>
                  </a:lnTo>
                  <a:lnTo>
                    <a:pt x="1922739" y="100794"/>
                  </a:lnTo>
                  <a:lnTo>
                    <a:pt x="1961629" y="72865"/>
                  </a:lnTo>
                  <a:lnTo>
                    <a:pt x="2001568" y="47986"/>
                  </a:lnTo>
                  <a:lnTo>
                    <a:pt x="2042424" y="26134"/>
                  </a:lnTo>
                  <a:lnTo>
                    <a:pt x="2084051" y="7298"/>
                  </a:lnTo>
                  <a:lnTo>
                    <a:pt x="2103502" y="0"/>
                  </a:lnTo>
                  <a:lnTo>
                    <a:pt x="2103502" y="744694"/>
                  </a:lnTo>
                  <a:close/>
                </a:path>
                <a:path w="2103754" h="2778125">
                  <a:moveTo>
                    <a:pt x="1621367" y="2778098"/>
                  </a:moveTo>
                  <a:lnTo>
                    <a:pt x="546769" y="2778098"/>
                  </a:lnTo>
                  <a:lnTo>
                    <a:pt x="176877" y="2364084"/>
                  </a:lnTo>
                  <a:lnTo>
                    <a:pt x="146171" y="2327391"/>
                  </a:lnTo>
                  <a:lnTo>
                    <a:pt x="118427" y="2289425"/>
                  </a:lnTo>
                  <a:lnTo>
                    <a:pt x="93633" y="2250318"/>
                  </a:lnTo>
                  <a:lnTo>
                    <a:pt x="71776" y="2210205"/>
                  </a:lnTo>
                  <a:lnTo>
                    <a:pt x="52845" y="2169219"/>
                  </a:lnTo>
                  <a:lnTo>
                    <a:pt x="36827" y="2127494"/>
                  </a:lnTo>
                  <a:lnTo>
                    <a:pt x="23710" y="2085163"/>
                  </a:lnTo>
                  <a:lnTo>
                    <a:pt x="13480" y="2042359"/>
                  </a:lnTo>
                  <a:lnTo>
                    <a:pt x="6127" y="1999217"/>
                  </a:lnTo>
                  <a:lnTo>
                    <a:pt x="1638" y="1955869"/>
                  </a:lnTo>
                  <a:lnTo>
                    <a:pt x="0" y="1912450"/>
                  </a:lnTo>
                  <a:lnTo>
                    <a:pt x="1200" y="1869092"/>
                  </a:lnTo>
                  <a:lnTo>
                    <a:pt x="5228" y="1825930"/>
                  </a:lnTo>
                  <a:lnTo>
                    <a:pt x="12069" y="1783096"/>
                  </a:lnTo>
                  <a:lnTo>
                    <a:pt x="21713" y="1740725"/>
                  </a:lnTo>
                  <a:lnTo>
                    <a:pt x="34146" y="1698949"/>
                  </a:lnTo>
                  <a:lnTo>
                    <a:pt x="49357" y="1657903"/>
                  </a:lnTo>
                  <a:lnTo>
                    <a:pt x="67333" y="1617720"/>
                  </a:lnTo>
                  <a:lnTo>
                    <a:pt x="88061" y="1578533"/>
                  </a:lnTo>
                  <a:lnTo>
                    <a:pt x="111529" y="1540476"/>
                  </a:lnTo>
                  <a:lnTo>
                    <a:pt x="137783" y="1503612"/>
                  </a:lnTo>
                  <a:lnTo>
                    <a:pt x="166643" y="1468280"/>
                  </a:lnTo>
                  <a:lnTo>
                    <a:pt x="198257" y="1434416"/>
                  </a:lnTo>
                  <a:lnTo>
                    <a:pt x="232562" y="1402215"/>
                  </a:lnTo>
                  <a:lnTo>
                    <a:pt x="269545" y="1371812"/>
                  </a:lnTo>
                  <a:lnTo>
                    <a:pt x="311991" y="1339178"/>
                  </a:lnTo>
                  <a:lnTo>
                    <a:pt x="439638" y="1241040"/>
                  </a:lnTo>
                  <a:lnTo>
                    <a:pt x="1621367" y="2778098"/>
                  </a:lnTo>
                  <a:close/>
                </a:path>
                <a:path w="2103754" h="2778125">
                  <a:moveTo>
                    <a:pt x="1622240" y="2778098"/>
                  </a:moveTo>
                  <a:lnTo>
                    <a:pt x="1621367" y="2778098"/>
                  </a:lnTo>
                  <a:lnTo>
                    <a:pt x="439638" y="1241040"/>
                  </a:lnTo>
                  <a:lnTo>
                    <a:pt x="440186" y="1240618"/>
                  </a:lnTo>
                  <a:lnTo>
                    <a:pt x="1622240" y="2778098"/>
                  </a:lnTo>
                  <a:close/>
                </a:path>
              </a:pathLst>
            </a:custGeom>
            <a:solidFill>
              <a:srgbClr val="9982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75074" y="5697031"/>
              <a:ext cx="2679065" cy="1618615"/>
            </a:xfrm>
            <a:custGeom>
              <a:avLst/>
              <a:gdLst/>
              <a:ahLst/>
              <a:cxnLst/>
              <a:rect l="l" t="t" r="r" b="b"/>
              <a:pathLst>
                <a:path w="2679065" h="1618615">
                  <a:moveTo>
                    <a:pt x="1010005" y="1618168"/>
                  </a:moveTo>
                  <a:lnTo>
                    <a:pt x="95477" y="1618168"/>
                  </a:lnTo>
                  <a:lnTo>
                    <a:pt x="41906" y="1468994"/>
                  </a:lnTo>
                  <a:lnTo>
                    <a:pt x="27200" y="1423463"/>
                  </a:lnTo>
                  <a:lnTo>
                    <a:pt x="15718" y="1377863"/>
                  </a:lnTo>
                  <a:lnTo>
                    <a:pt x="7398" y="1332313"/>
                  </a:lnTo>
                  <a:lnTo>
                    <a:pt x="2179" y="1286931"/>
                  </a:lnTo>
                  <a:lnTo>
                    <a:pt x="0" y="1241837"/>
                  </a:lnTo>
                  <a:lnTo>
                    <a:pt x="797" y="1197150"/>
                  </a:lnTo>
                  <a:lnTo>
                    <a:pt x="4511" y="1152989"/>
                  </a:lnTo>
                  <a:lnTo>
                    <a:pt x="11080" y="1109473"/>
                  </a:lnTo>
                  <a:lnTo>
                    <a:pt x="20442" y="1066722"/>
                  </a:lnTo>
                  <a:lnTo>
                    <a:pt x="32535" y="1024854"/>
                  </a:lnTo>
                  <a:lnTo>
                    <a:pt x="47299" y="983989"/>
                  </a:lnTo>
                  <a:lnTo>
                    <a:pt x="64671" y="944245"/>
                  </a:lnTo>
                  <a:lnTo>
                    <a:pt x="84590" y="905743"/>
                  </a:lnTo>
                  <a:lnTo>
                    <a:pt x="106996" y="868601"/>
                  </a:lnTo>
                  <a:lnTo>
                    <a:pt x="131825" y="832938"/>
                  </a:lnTo>
                  <a:lnTo>
                    <a:pt x="159017" y="798873"/>
                  </a:lnTo>
                  <a:lnTo>
                    <a:pt x="188510" y="766526"/>
                  </a:lnTo>
                  <a:lnTo>
                    <a:pt x="220242" y="736016"/>
                  </a:lnTo>
                  <a:lnTo>
                    <a:pt x="254153" y="707462"/>
                  </a:lnTo>
                  <a:lnTo>
                    <a:pt x="290180" y="680983"/>
                  </a:lnTo>
                  <a:lnTo>
                    <a:pt x="328263" y="656698"/>
                  </a:lnTo>
                  <a:lnTo>
                    <a:pt x="368339" y="634726"/>
                  </a:lnTo>
                  <a:lnTo>
                    <a:pt x="410347" y="615187"/>
                  </a:lnTo>
                  <a:lnTo>
                    <a:pt x="454226" y="598200"/>
                  </a:lnTo>
                  <a:lnTo>
                    <a:pt x="499904" y="583886"/>
                  </a:lnTo>
                  <a:lnTo>
                    <a:pt x="707184" y="526287"/>
                  </a:lnTo>
                  <a:lnTo>
                    <a:pt x="706635" y="526439"/>
                  </a:lnTo>
                  <a:lnTo>
                    <a:pt x="1010005" y="1618168"/>
                  </a:lnTo>
                  <a:close/>
                </a:path>
                <a:path w="2679065" h="1618615">
                  <a:moveTo>
                    <a:pt x="1010723" y="1618168"/>
                  </a:moveTo>
                  <a:lnTo>
                    <a:pt x="1010005" y="1618168"/>
                  </a:lnTo>
                  <a:lnTo>
                    <a:pt x="706634" y="526440"/>
                  </a:lnTo>
                  <a:lnTo>
                    <a:pt x="707300" y="526255"/>
                  </a:lnTo>
                  <a:lnTo>
                    <a:pt x="1010723" y="1618168"/>
                  </a:lnTo>
                  <a:close/>
                </a:path>
                <a:path w="2679065" h="1618615">
                  <a:moveTo>
                    <a:pt x="2678525" y="1618168"/>
                  </a:moveTo>
                  <a:lnTo>
                    <a:pt x="1010723" y="1618168"/>
                  </a:lnTo>
                  <a:lnTo>
                    <a:pt x="707301" y="526254"/>
                  </a:lnTo>
                  <a:lnTo>
                    <a:pt x="2269036" y="92277"/>
                  </a:lnTo>
                  <a:lnTo>
                    <a:pt x="2678525" y="1565887"/>
                  </a:lnTo>
                  <a:lnTo>
                    <a:pt x="2678525" y="1618168"/>
                  </a:lnTo>
                  <a:close/>
                </a:path>
                <a:path w="2679065" h="1618615">
                  <a:moveTo>
                    <a:pt x="2678525" y="1565886"/>
                  </a:moveTo>
                  <a:lnTo>
                    <a:pt x="2269036" y="92277"/>
                  </a:lnTo>
                  <a:lnTo>
                    <a:pt x="2509098" y="25569"/>
                  </a:lnTo>
                  <a:lnTo>
                    <a:pt x="2555622" y="14261"/>
                  </a:lnTo>
                  <a:lnTo>
                    <a:pt x="2601974" y="6175"/>
                  </a:lnTo>
                  <a:lnTo>
                    <a:pt x="2648040" y="1239"/>
                  </a:lnTo>
                  <a:lnTo>
                    <a:pt x="2678525" y="0"/>
                  </a:lnTo>
                  <a:lnTo>
                    <a:pt x="2678525" y="1565886"/>
                  </a:lnTo>
                  <a:close/>
                </a:path>
              </a:pathLst>
            </a:custGeom>
            <a:solidFill>
              <a:srgbClr val="999D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035962" y="4899115"/>
            <a:ext cx="1965960" cy="1337945"/>
            <a:chOff x="5035962" y="4899115"/>
            <a:chExt cx="1965960" cy="1337945"/>
          </a:xfrm>
        </p:grpSpPr>
        <p:sp>
          <p:nvSpPr>
            <p:cNvPr id="7" name="object 7"/>
            <p:cNvSpPr/>
            <p:nvPr/>
          </p:nvSpPr>
          <p:spPr>
            <a:xfrm>
              <a:off x="5144062" y="5228676"/>
              <a:ext cx="1857375" cy="1008380"/>
            </a:xfrm>
            <a:custGeom>
              <a:avLst/>
              <a:gdLst/>
              <a:ahLst/>
              <a:cxnLst/>
              <a:rect l="l" t="t" r="r" b="b"/>
              <a:pathLst>
                <a:path w="1857375" h="1008379">
                  <a:moveTo>
                    <a:pt x="0" y="1008013"/>
                  </a:moveTo>
                  <a:lnTo>
                    <a:pt x="0" y="745929"/>
                  </a:lnTo>
                  <a:lnTo>
                    <a:pt x="312587" y="504006"/>
                  </a:lnTo>
                  <a:lnTo>
                    <a:pt x="0" y="262083"/>
                  </a:lnTo>
                  <a:lnTo>
                    <a:pt x="0" y="0"/>
                  </a:lnTo>
                  <a:lnTo>
                    <a:pt x="33872" y="26208"/>
                  </a:lnTo>
                  <a:lnTo>
                    <a:pt x="13108" y="26208"/>
                  </a:lnTo>
                  <a:lnTo>
                    <a:pt x="13108" y="255027"/>
                  </a:lnTo>
                  <a:lnTo>
                    <a:pt x="333762" y="504006"/>
                  </a:lnTo>
                  <a:lnTo>
                    <a:pt x="13108" y="751977"/>
                  </a:lnTo>
                  <a:lnTo>
                    <a:pt x="13108" y="980796"/>
                  </a:lnTo>
                  <a:lnTo>
                    <a:pt x="35175" y="980796"/>
                  </a:lnTo>
                  <a:lnTo>
                    <a:pt x="0" y="1008013"/>
                  </a:lnTo>
                  <a:close/>
                </a:path>
                <a:path w="1857375" h="1008379">
                  <a:moveTo>
                    <a:pt x="602991" y="1008013"/>
                  </a:moveTo>
                  <a:lnTo>
                    <a:pt x="602991" y="745929"/>
                  </a:lnTo>
                  <a:lnTo>
                    <a:pt x="915579" y="504006"/>
                  </a:lnTo>
                  <a:lnTo>
                    <a:pt x="602991" y="262083"/>
                  </a:lnTo>
                  <a:lnTo>
                    <a:pt x="602991" y="0"/>
                  </a:lnTo>
                  <a:lnTo>
                    <a:pt x="636863" y="26208"/>
                  </a:lnTo>
                  <a:lnTo>
                    <a:pt x="616100" y="26208"/>
                  </a:lnTo>
                  <a:lnTo>
                    <a:pt x="616100" y="255027"/>
                  </a:lnTo>
                  <a:lnTo>
                    <a:pt x="936754" y="504006"/>
                  </a:lnTo>
                  <a:lnTo>
                    <a:pt x="616100" y="751977"/>
                  </a:lnTo>
                  <a:lnTo>
                    <a:pt x="616100" y="980796"/>
                  </a:lnTo>
                  <a:lnTo>
                    <a:pt x="638166" y="980796"/>
                  </a:lnTo>
                  <a:lnTo>
                    <a:pt x="602991" y="1008013"/>
                  </a:lnTo>
                  <a:close/>
                </a:path>
                <a:path w="1857375" h="1008379">
                  <a:moveTo>
                    <a:pt x="1205983" y="1008013"/>
                  </a:moveTo>
                  <a:lnTo>
                    <a:pt x="1205983" y="745929"/>
                  </a:lnTo>
                  <a:lnTo>
                    <a:pt x="1518570" y="504006"/>
                  </a:lnTo>
                  <a:lnTo>
                    <a:pt x="1205983" y="262083"/>
                  </a:lnTo>
                  <a:lnTo>
                    <a:pt x="1205983" y="0"/>
                  </a:lnTo>
                  <a:lnTo>
                    <a:pt x="1239855" y="26208"/>
                  </a:lnTo>
                  <a:lnTo>
                    <a:pt x="1219091" y="26208"/>
                  </a:lnTo>
                  <a:lnTo>
                    <a:pt x="1219091" y="256035"/>
                  </a:lnTo>
                  <a:lnTo>
                    <a:pt x="1539745" y="504006"/>
                  </a:lnTo>
                  <a:lnTo>
                    <a:pt x="1219091" y="751977"/>
                  </a:lnTo>
                  <a:lnTo>
                    <a:pt x="1219091" y="979788"/>
                  </a:lnTo>
                  <a:lnTo>
                    <a:pt x="1242461" y="979788"/>
                  </a:lnTo>
                  <a:lnTo>
                    <a:pt x="1205983" y="1008013"/>
                  </a:lnTo>
                  <a:close/>
                </a:path>
                <a:path w="1857375" h="1008379">
                  <a:moveTo>
                    <a:pt x="35175" y="980796"/>
                  </a:moveTo>
                  <a:lnTo>
                    <a:pt x="13108" y="980796"/>
                  </a:lnTo>
                  <a:lnTo>
                    <a:pt x="630216" y="502998"/>
                  </a:lnTo>
                  <a:lnTo>
                    <a:pt x="13108" y="26208"/>
                  </a:lnTo>
                  <a:lnTo>
                    <a:pt x="33872" y="26208"/>
                  </a:lnTo>
                  <a:lnTo>
                    <a:pt x="651392" y="504006"/>
                  </a:lnTo>
                  <a:lnTo>
                    <a:pt x="35175" y="980796"/>
                  </a:lnTo>
                  <a:close/>
                </a:path>
                <a:path w="1857375" h="1008379">
                  <a:moveTo>
                    <a:pt x="638166" y="980796"/>
                  </a:moveTo>
                  <a:lnTo>
                    <a:pt x="616100" y="980796"/>
                  </a:lnTo>
                  <a:lnTo>
                    <a:pt x="1233208" y="502998"/>
                  </a:lnTo>
                  <a:lnTo>
                    <a:pt x="616100" y="26208"/>
                  </a:lnTo>
                  <a:lnTo>
                    <a:pt x="636863" y="26208"/>
                  </a:lnTo>
                  <a:lnTo>
                    <a:pt x="1254383" y="504006"/>
                  </a:lnTo>
                  <a:lnTo>
                    <a:pt x="638166" y="980796"/>
                  </a:lnTo>
                  <a:close/>
                </a:path>
                <a:path w="1857375" h="1008379">
                  <a:moveTo>
                    <a:pt x="1242461" y="979788"/>
                  </a:moveTo>
                  <a:lnTo>
                    <a:pt x="1219091" y="979788"/>
                  </a:lnTo>
                  <a:lnTo>
                    <a:pt x="1836199" y="502998"/>
                  </a:lnTo>
                  <a:lnTo>
                    <a:pt x="1219091" y="26208"/>
                  </a:lnTo>
                  <a:lnTo>
                    <a:pt x="1239855" y="26208"/>
                  </a:lnTo>
                  <a:lnTo>
                    <a:pt x="1857375" y="504006"/>
                  </a:lnTo>
                  <a:lnTo>
                    <a:pt x="1242461" y="979788"/>
                  </a:lnTo>
                  <a:close/>
                </a:path>
              </a:pathLst>
            </a:custGeom>
            <a:solidFill>
              <a:srgbClr val="FFFFFF">
                <a:alpha val="22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5962" y="4899115"/>
              <a:ext cx="876300" cy="836930"/>
            </a:xfrm>
            <a:custGeom>
              <a:avLst/>
              <a:gdLst/>
              <a:ahLst/>
              <a:cxnLst/>
              <a:rect l="l" t="t" r="r" b="b"/>
              <a:pathLst>
                <a:path w="876300" h="836929">
                  <a:moveTo>
                    <a:pt x="25912" y="34179"/>
                  </a:moveTo>
                  <a:lnTo>
                    <a:pt x="7584" y="34179"/>
                  </a:lnTo>
                  <a:lnTo>
                    <a:pt x="0" y="26512"/>
                  </a:lnTo>
                  <a:lnTo>
                    <a:pt x="0" y="7985"/>
                  </a:lnTo>
                  <a:lnTo>
                    <a:pt x="7584" y="319"/>
                  </a:lnTo>
                  <a:lnTo>
                    <a:pt x="26228" y="319"/>
                  </a:lnTo>
                  <a:lnTo>
                    <a:pt x="33497" y="7985"/>
                  </a:lnTo>
                  <a:lnTo>
                    <a:pt x="33497" y="26512"/>
                  </a:lnTo>
                  <a:lnTo>
                    <a:pt x="25912" y="34179"/>
                  </a:lnTo>
                  <a:close/>
                </a:path>
                <a:path w="876300" h="836929">
                  <a:moveTo>
                    <a:pt x="236692" y="33859"/>
                  </a:moveTo>
                  <a:lnTo>
                    <a:pt x="218363" y="33859"/>
                  </a:lnTo>
                  <a:lnTo>
                    <a:pt x="210779" y="26193"/>
                  </a:lnTo>
                  <a:lnTo>
                    <a:pt x="210779" y="7666"/>
                  </a:lnTo>
                  <a:lnTo>
                    <a:pt x="218363" y="0"/>
                  </a:lnTo>
                  <a:lnTo>
                    <a:pt x="236692" y="0"/>
                  </a:lnTo>
                  <a:lnTo>
                    <a:pt x="244276" y="7666"/>
                  </a:lnTo>
                  <a:lnTo>
                    <a:pt x="244276" y="26193"/>
                  </a:lnTo>
                  <a:lnTo>
                    <a:pt x="236692" y="33859"/>
                  </a:lnTo>
                  <a:close/>
                </a:path>
                <a:path w="876300" h="836929">
                  <a:moveTo>
                    <a:pt x="447156" y="33859"/>
                  </a:moveTo>
                  <a:lnTo>
                    <a:pt x="428827" y="33859"/>
                  </a:lnTo>
                  <a:lnTo>
                    <a:pt x="421243" y="26193"/>
                  </a:lnTo>
                  <a:lnTo>
                    <a:pt x="421243" y="7666"/>
                  </a:lnTo>
                  <a:lnTo>
                    <a:pt x="428827" y="0"/>
                  </a:lnTo>
                  <a:lnTo>
                    <a:pt x="447472" y="0"/>
                  </a:lnTo>
                  <a:lnTo>
                    <a:pt x="454740" y="7666"/>
                  </a:lnTo>
                  <a:lnTo>
                    <a:pt x="454740" y="26193"/>
                  </a:lnTo>
                  <a:lnTo>
                    <a:pt x="447156" y="33859"/>
                  </a:lnTo>
                  <a:close/>
                </a:path>
                <a:path w="876300" h="836929">
                  <a:moveTo>
                    <a:pt x="657936" y="33859"/>
                  </a:moveTo>
                  <a:lnTo>
                    <a:pt x="639607" y="33859"/>
                  </a:lnTo>
                  <a:lnTo>
                    <a:pt x="632023" y="26193"/>
                  </a:lnTo>
                  <a:lnTo>
                    <a:pt x="632023" y="7666"/>
                  </a:lnTo>
                  <a:lnTo>
                    <a:pt x="639607" y="0"/>
                  </a:lnTo>
                  <a:lnTo>
                    <a:pt x="657936" y="0"/>
                  </a:lnTo>
                  <a:lnTo>
                    <a:pt x="665520" y="7666"/>
                  </a:lnTo>
                  <a:lnTo>
                    <a:pt x="665520" y="26193"/>
                  </a:lnTo>
                  <a:lnTo>
                    <a:pt x="657936" y="33859"/>
                  </a:lnTo>
                  <a:close/>
                </a:path>
                <a:path w="876300" h="836929">
                  <a:moveTo>
                    <a:pt x="868399" y="34179"/>
                  </a:moveTo>
                  <a:lnTo>
                    <a:pt x="850071" y="34179"/>
                  </a:lnTo>
                  <a:lnTo>
                    <a:pt x="842486" y="26512"/>
                  </a:lnTo>
                  <a:lnTo>
                    <a:pt x="842486" y="7985"/>
                  </a:lnTo>
                  <a:lnTo>
                    <a:pt x="850071" y="319"/>
                  </a:lnTo>
                  <a:lnTo>
                    <a:pt x="868399" y="319"/>
                  </a:lnTo>
                  <a:lnTo>
                    <a:pt x="875983" y="7985"/>
                  </a:lnTo>
                  <a:lnTo>
                    <a:pt x="875983" y="26512"/>
                  </a:lnTo>
                  <a:lnTo>
                    <a:pt x="868399" y="34179"/>
                  </a:lnTo>
                  <a:close/>
                </a:path>
                <a:path w="876300" h="836929">
                  <a:moveTo>
                    <a:pt x="25912" y="230311"/>
                  </a:moveTo>
                  <a:lnTo>
                    <a:pt x="7584" y="230311"/>
                  </a:lnTo>
                  <a:lnTo>
                    <a:pt x="0" y="222645"/>
                  </a:lnTo>
                  <a:lnTo>
                    <a:pt x="0" y="204118"/>
                  </a:lnTo>
                  <a:lnTo>
                    <a:pt x="7584" y="196451"/>
                  </a:lnTo>
                  <a:lnTo>
                    <a:pt x="26228" y="196451"/>
                  </a:lnTo>
                  <a:lnTo>
                    <a:pt x="33813" y="204118"/>
                  </a:lnTo>
                  <a:lnTo>
                    <a:pt x="33497" y="213381"/>
                  </a:lnTo>
                  <a:lnTo>
                    <a:pt x="33497" y="222645"/>
                  </a:lnTo>
                  <a:lnTo>
                    <a:pt x="25912" y="230311"/>
                  </a:lnTo>
                  <a:close/>
                </a:path>
                <a:path w="876300" h="836929">
                  <a:moveTo>
                    <a:pt x="236692" y="230311"/>
                  </a:moveTo>
                  <a:lnTo>
                    <a:pt x="218363" y="230311"/>
                  </a:lnTo>
                  <a:lnTo>
                    <a:pt x="210779" y="222645"/>
                  </a:lnTo>
                  <a:lnTo>
                    <a:pt x="210779" y="204118"/>
                  </a:lnTo>
                  <a:lnTo>
                    <a:pt x="218363" y="196451"/>
                  </a:lnTo>
                  <a:lnTo>
                    <a:pt x="236692" y="196451"/>
                  </a:lnTo>
                  <a:lnTo>
                    <a:pt x="244276" y="204118"/>
                  </a:lnTo>
                  <a:lnTo>
                    <a:pt x="244276" y="222645"/>
                  </a:lnTo>
                  <a:lnTo>
                    <a:pt x="236692" y="230311"/>
                  </a:lnTo>
                  <a:close/>
                </a:path>
                <a:path w="876300" h="836929">
                  <a:moveTo>
                    <a:pt x="447156" y="230311"/>
                  </a:moveTo>
                  <a:lnTo>
                    <a:pt x="428827" y="230311"/>
                  </a:lnTo>
                  <a:lnTo>
                    <a:pt x="421243" y="222645"/>
                  </a:lnTo>
                  <a:lnTo>
                    <a:pt x="421243" y="204118"/>
                  </a:lnTo>
                  <a:lnTo>
                    <a:pt x="428827" y="196451"/>
                  </a:lnTo>
                  <a:lnTo>
                    <a:pt x="447472" y="196451"/>
                  </a:lnTo>
                  <a:lnTo>
                    <a:pt x="455056" y="204118"/>
                  </a:lnTo>
                  <a:lnTo>
                    <a:pt x="454740" y="213381"/>
                  </a:lnTo>
                  <a:lnTo>
                    <a:pt x="454740" y="222645"/>
                  </a:lnTo>
                  <a:lnTo>
                    <a:pt x="447156" y="230311"/>
                  </a:lnTo>
                  <a:close/>
                </a:path>
                <a:path w="876300" h="836929">
                  <a:moveTo>
                    <a:pt x="657936" y="230311"/>
                  </a:moveTo>
                  <a:lnTo>
                    <a:pt x="639607" y="230311"/>
                  </a:lnTo>
                  <a:lnTo>
                    <a:pt x="632023" y="222645"/>
                  </a:lnTo>
                  <a:lnTo>
                    <a:pt x="632023" y="204118"/>
                  </a:lnTo>
                  <a:lnTo>
                    <a:pt x="639607" y="196451"/>
                  </a:lnTo>
                  <a:lnTo>
                    <a:pt x="658252" y="196451"/>
                  </a:lnTo>
                  <a:lnTo>
                    <a:pt x="665520" y="204118"/>
                  </a:lnTo>
                  <a:lnTo>
                    <a:pt x="665520" y="222645"/>
                  </a:lnTo>
                  <a:lnTo>
                    <a:pt x="657936" y="230311"/>
                  </a:lnTo>
                  <a:close/>
                </a:path>
                <a:path w="876300" h="836929">
                  <a:moveTo>
                    <a:pt x="868715" y="230311"/>
                  </a:moveTo>
                  <a:lnTo>
                    <a:pt x="850387" y="230311"/>
                  </a:lnTo>
                  <a:lnTo>
                    <a:pt x="842802" y="222645"/>
                  </a:lnTo>
                  <a:lnTo>
                    <a:pt x="842802" y="204118"/>
                  </a:lnTo>
                  <a:lnTo>
                    <a:pt x="850387" y="196451"/>
                  </a:lnTo>
                  <a:lnTo>
                    <a:pt x="868715" y="196451"/>
                  </a:lnTo>
                  <a:lnTo>
                    <a:pt x="876300" y="204118"/>
                  </a:lnTo>
                  <a:lnTo>
                    <a:pt x="876299" y="222645"/>
                  </a:lnTo>
                  <a:lnTo>
                    <a:pt x="868715" y="230311"/>
                  </a:lnTo>
                  <a:close/>
                </a:path>
                <a:path w="876300" h="836929">
                  <a:moveTo>
                    <a:pt x="25912" y="432513"/>
                  </a:moveTo>
                  <a:lnTo>
                    <a:pt x="7584" y="432513"/>
                  </a:lnTo>
                  <a:lnTo>
                    <a:pt x="0" y="424846"/>
                  </a:lnTo>
                  <a:lnTo>
                    <a:pt x="0" y="406319"/>
                  </a:lnTo>
                  <a:lnTo>
                    <a:pt x="7584" y="398653"/>
                  </a:lnTo>
                  <a:lnTo>
                    <a:pt x="26228" y="398653"/>
                  </a:lnTo>
                  <a:lnTo>
                    <a:pt x="33813" y="406319"/>
                  </a:lnTo>
                  <a:lnTo>
                    <a:pt x="33497" y="415583"/>
                  </a:lnTo>
                  <a:lnTo>
                    <a:pt x="33497" y="424846"/>
                  </a:lnTo>
                  <a:lnTo>
                    <a:pt x="25912" y="432513"/>
                  </a:lnTo>
                  <a:close/>
                </a:path>
                <a:path w="876300" h="836929">
                  <a:moveTo>
                    <a:pt x="236692" y="432513"/>
                  </a:moveTo>
                  <a:lnTo>
                    <a:pt x="218363" y="432513"/>
                  </a:lnTo>
                  <a:lnTo>
                    <a:pt x="210779" y="424846"/>
                  </a:lnTo>
                  <a:lnTo>
                    <a:pt x="210779" y="406319"/>
                  </a:lnTo>
                  <a:lnTo>
                    <a:pt x="218363" y="398653"/>
                  </a:lnTo>
                  <a:lnTo>
                    <a:pt x="236692" y="398653"/>
                  </a:lnTo>
                  <a:lnTo>
                    <a:pt x="244276" y="406319"/>
                  </a:lnTo>
                  <a:lnTo>
                    <a:pt x="244276" y="424846"/>
                  </a:lnTo>
                  <a:lnTo>
                    <a:pt x="236692" y="432513"/>
                  </a:lnTo>
                  <a:close/>
                </a:path>
                <a:path w="876300" h="836929">
                  <a:moveTo>
                    <a:pt x="447472" y="432513"/>
                  </a:moveTo>
                  <a:lnTo>
                    <a:pt x="429143" y="432513"/>
                  </a:lnTo>
                  <a:lnTo>
                    <a:pt x="421559" y="424846"/>
                  </a:lnTo>
                  <a:lnTo>
                    <a:pt x="421559" y="406319"/>
                  </a:lnTo>
                  <a:lnTo>
                    <a:pt x="429143" y="398653"/>
                  </a:lnTo>
                  <a:lnTo>
                    <a:pt x="447472" y="398653"/>
                  </a:lnTo>
                  <a:lnTo>
                    <a:pt x="455056" y="406319"/>
                  </a:lnTo>
                  <a:lnTo>
                    <a:pt x="455056" y="424846"/>
                  </a:lnTo>
                  <a:lnTo>
                    <a:pt x="447472" y="432513"/>
                  </a:lnTo>
                  <a:close/>
                </a:path>
                <a:path w="876300" h="836929">
                  <a:moveTo>
                    <a:pt x="657936" y="432513"/>
                  </a:moveTo>
                  <a:lnTo>
                    <a:pt x="639607" y="432513"/>
                  </a:lnTo>
                  <a:lnTo>
                    <a:pt x="632023" y="424846"/>
                  </a:lnTo>
                  <a:lnTo>
                    <a:pt x="632023" y="406319"/>
                  </a:lnTo>
                  <a:lnTo>
                    <a:pt x="639607" y="398653"/>
                  </a:lnTo>
                  <a:lnTo>
                    <a:pt x="658252" y="398653"/>
                  </a:lnTo>
                  <a:lnTo>
                    <a:pt x="665520" y="406319"/>
                  </a:lnTo>
                  <a:lnTo>
                    <a:pt x="665520" y="424846"/>
                  </a:lnTo>
                  <a:lnTo>
                    <a:pt x="657936" y="432513"/>
                  </a:lnTo>
                  <a:close/>
                </a:path>
                <a:path w="876300" h="836929">
                  <a:moveTo>
                    <a:pt x="868715" y="432513"/>
                  </a:moveTo>
                  <a:lnTo>
                    <a:pt x="850387" y="432513"/>
                  </a:lnTo>
                  <a:lnTo>
                    <a:pt x="842802" y="424846"/>
                  </a:lnTo>
                  <a:lnTo>
                    <a:pt x="842802" y="406319"/>
                  </a:lnTo>
                  <a:lnTo>
                    <a:pt x="850387" y="398653"/>
                  </a:lnTo>
                  <a:lnTo>
                    <a:pt x="868715" y="398653"/>
                  </a:lnTo>
                  <a:lnTo>
                    <a:pt x="876300" y="406319"/>
                  </a:lnTo>
                  <a:lnTo>
                    <a:pt x="876299" y="424846"/>
                  </a:lnTo>
                  <a:lnTo>
                    <a:pt x="868715" y="432513"/>
                  </a:lnTo>
                  <a:close/>
                </a:path>
                <a:path w="876300" h="836929">
                  <a:moveTo>
                    <a:pt x="26228" y="628964"/>
                  </a:moveTo>
                  <a:lnTo>
                    <a:pt x="7900" y="628964"/>
                  </a:lnTo>
                  <a:lnTo>
                    <a:pt x="316" y="621298"/>
                  </a:lnTo>
                  <a:lnTo>
                    <a:pt x="316" y="602771"/>
                  </a:lnTo>
                  <a:lnTo>
                    <a:pt x="7900" y="595104"/>
                  </a:lnTo>
                  <a:lnTo>
                    <a:pt x="26228" y="595104"/>
                  </a:lnTo>
                  <a:lnTo>
                    <a:pt x="33813" y="602771"/>
                  </a:lnTo>
                  <a:lnTo>
                    <a:pt x="33813" y="621298"/>
                  </a:lnTo>
                  <a:lnTo>
                    <a:pt x="26228" y="628964"/>
                  </a:lnTo>
                  <a:close/>
                </a:path>
                <a:path w="876300" h="836929">
                  <a:moveTo>
                    <a:pt x="236692" y="628964"/>
                  </a:moveTo>
                  <a:lnTo>
                    <a:pt x="218363" y="628964"/>
                  </a:lnTo>
                  <a:lnTo>
                    <a:pt x="210779" y="621298"/>
                  </a:lnTo>
                  <a:lnTo>
                    <a:pt x="210779" y="602771"/>
                  </a:lnTo>
                  <a:lnTo>
                    <a:pt x="218363" y="595104"/>
                  </a:lnTo>
                  <a:lnTo>
                    <a:pt x="237008" y="595104"/>
                  </a:lnTo>
                  <a:lnTo>
                    <a:pt x="244276" y="602771"/>
                  </a:lnTo>
                  <a:lnTo>
                    <a:pt x="244276" y="621298"/>
                  </a:lnTo>
                  <a:lnTo>
                    <a:pt x="236692" y="628964"/>
                  </a:lnTo>
                  <a:close/>
                </a:path>
                <a:path w="876300" h="836929">
                  <a:moveTo>
                    <a:pt x="447472" y="628964"/>
                  </a:moveTo>
                  <a:lnTo>
                    <a:pt x="429143" y="628964"/>
                  </a:lnTo>
                  <a:lnTo>
                    <a:pt x="421559" y="621298"/>
                  </a:lnTo>
                  <a:lnTo>
                    <a:pt x="421559" y="602771"/>
                  </a:lnTo>
                  <a:lnTo>
                    <a:pt x="429143" y="595104"/>
                  </a:lnTo>
                  <a:lnTo>
                    <a:pt x="447472" y="595104"/>
                  </a:lnTo>
                  <a:lnTo>
                    <a:pt x="455056" y="602771"/>
                  </a:lnTo>
                  <a:lnTo>
                    <a:pt x="455056" y="621298"/>
                  </a:lnTo>
                  <a:lnTo>
                    <a:pt x="447472" y="628964"/>
                  </a:lnTo>
                  <a:close/>
                </a:path>
                <a:path w="876300" h="836929">
                  <a:moveTo>
                    <a:pt x="657936" y="628964"/>
                  </a:moveTo>
                  <a:lnTo>
                    <a:pt x="639607" y="628964"/>
                  </a:lnTo>
                  <a:lnTo>
                    <a:pt x="632023" y="621298"/>
                  </a:lnTo>
                  <a:lnTo>
                    <a:pt x="632023" y="602771"/>
                  </a:lnTo>
                  <a:lnTo>
                    <a:pt x="639607" y="595104"/>
                  </a:lnTo>
                  <a:lnTo>
                    <a:pt x="658252" y="595104"/>
                  </a:lnTo>
                  <a:lnTo>
                    <a:pt x="665836" y="602771"/>
                  </a:lnTo>
                  <a:lnTo>
                    <a:pt x="665520" y="612034"/>
                  </a:lnTo>
                  <a:lnTo>
                    <a:pt x="665520" y="621298"/>
                  </a:lnTo>
                  <a:lnTo>
                    <a:pt x="657936" y="628964"/>
                  </a:lnTo>
                  <a:close/>
                </a:path>
                <a:path w="876300" h="836929">
                  <a:moveTo>
                    <a:pt x="868715" y="628964"/>
                  </a:moveTo>
                  <a:lnTo>
                    <a:pt x="850387" y="628964"/>
                  </a:lnTo>
                  <a:lnTo>
                    <a:pt x="842802" y="621298"/>
                  </a:lnTo>
                  <a:lnTo>
                    <a:pt x="842802" y="602771"/>
                  </a:lnTo>
                  <a:lnTo>
                    <a:pt x="850387" y="595104"/>
                  </a:lnTo>
                  <a:lnTo>
                    <a:pt x="868715" y="595104"/>
                  </a:lnTo>
                  <a:lnTo>
                    <a:pt x="876300" y="602771"/>
                  </a:lnTo>
                  <a:lnTo>
                    <a:pt x="876299" y="621298"/>
                  </a:lnTo>
                  <a:lnTo>
                    <a:pt x="868715" y="628964"/>
                  </a:lnTo>
                  <a:close/>
                </a:path>
                <a:path w="876300" h="836929">
                  <a:moveTo>
                    <a:pt x="26228" y="836915"/>
                  </a:moveTo>
                  <a:lnTo>
                    <a:pt x="7900" y="836915"/>
                  </a:lnTo>
                  <a:lnTo>
                    <a:pt x="316" y="829249"/>
                  </a:lnTo>
                  <a:lnTo>
                    <a:pt x="316" y="810722"/>
                  </a:lnTo>
                  <a:lnTo>
                    <a:pt x="7900" y="803056"/>
                  </a:lnTo>
                  <a:lnTo>
                    <a:pt x="26228" y="803056"/>
                  </a:lnTo>
                  <a:lnTo>
                    <a:pt x="33813" y="810722"/>
                  </a:lnTo>
                  <a:lnTo>
                    <a:pt x="33813" y="829249"/>
                  </a:lnTo>
                  <a:lnTo>
                    <a:pt x="26228" y="836915"/>
                  </a:lnTo>
                  <a:close/>
                </a:path>
                <a:path w="876300" h="836929">
                  <a:moveTo>
                    <a:pt x="236692" y="836915"/>
                  </a:moveTo>
                  <a:lnTo>
                    <a:pt x="218363" y="836915"/>
                  </a:lnTo>
                  <a:lnTo>
                    <a:pt x="210779" y="829249"/>
                  </a:lnTo>
                  <a:lnTo>
                    <a:pt x="210779" y="810722"/>
                  </a:lnTo>
                  <a:lnTo>
                    <a:pt x="218363" y="803056"/>
                  </a:lnTo>
                  <a:lnTo>
                    <a:pt x="237008" y="803056"/>
                  </a:lnTo>
                  <a:lnTo>
                    <a:pt x="244592" y="810722"/>
                  </a:lnTo>
                  <a:lnTo>
                    <a:pt x="244276" y="819985"/>
                  </a:lnTo>
                  <a:lnTo>
                    <a:pt x="244276" y="829249"/>
                  </a:lnTo>
                  <a:lnTo>
                    <a:pt x="236692" y="836915"/>
                  </a:lnTo>
                  <a:close/>
                </a:path>
                <a:path w="876300" h="836929">
                  <a:moveTo>
                    <a:pt x="447472" y="836915"/>
                  </a:moveTo>
                  <a:lnTo>
                    <a:pt x="429143" y="836915"/>
                  </a:lnTo>
                  <a:lnTo>
                    <a:pt x="421559" y="829249"/>
                  </a:lnTo>
                  <a:lnTo>
                    <a:pt x="421559" y="810722"/>
                  </a:lnTo>
                  <a:lnTo>
                    <a:pt x="429143" y="803056"/>
                  </a:lnTo>
                  <a:lnTo>
                    <a:pt x="447472" y="803056"/>
                  </a:lnTo>
                  <a:lnTo>
                    <a:pt x="455056" y="810722"/>
                  </a:lnTo>
                  <a:lnTo>
                    <a:pt x="455056" y="829249"/>
                  </a:lnTo>
                  <a:lnTo>
                    <a:pt x="447472" y="836915"/>
                  </a:lnTo>
                  <a:close/>
                </a:path>
                <a:path w="876300" h="836929">
                  <a:moveTo>
                    <a:pt x="657936" y="836915"/>
                  </a:moveTo>
                  <a:lnTo>
                    <a:pt x="639607" y="836915"/>
                  </a:lnTo>
                  <a:lnTo>
                    <a:pt x="632023" y="829249"/>
                  </a:lnTo>
                  <a:lnTo>
                    <a:pt x="632023" y="810722"/>
                  </a:lnTo>
                  <a:lnTo>
                    <a:pt x="639607" y="803056"/>
                  </a:lnTo>
                  <a:lnTo>
                    <a:pt x="658252" y="803056"/>
                  </a:lnTo>
                  <a:lnTo>
                    <a:pt x="665836" y="810722"/>
                  </a:lnTo>
                  <a:lnTo>
                    <a:pt x="665520" y="819985"/>
                  </a:lnTo>
                  <a:lnTo>
                    <a:pt x="665520" y="829249"/>
                  </a:lnTo>
                  <a:lnTo>
                    <a:pt x="657936" y="836915"/>
                  </a:lnTo>
                  <a:close/>
                </a:path>
                <a:path w="876300" h="836929">
                  <a:moveTo>
                    <a:pt x="868715" y="836915"/>
                  </a:moveTo>
                  <a:lnTo>
                    <a:pt x="850387" y="836915"/>
                  </a:lnTo>
                  <a:lnTo>
                    <a:pt x="842802" y="829249"/>
                  </a:lnTo>
                  <a:lnTo>
                    <a:pt x="842802" y="810722"/>
                  </a:lnTo>
                  <a:lnTo>
                    <a:pt x="850387" y="803056"/>
                  </a:lnTo>
                  <a:lnTo>
                    <a:pt x="868715" y="803056"/>
                  </a:lnTo>
                  <a:lnTo>
                    <a:pt x="876300" y="810722"/>
                  </a:lnTo>
                  <a:lnTo>
                    <a:pt x="876299" y="829249"/>
                  </a:lnTo>
                  <a:lnTo>
                    <a:pt x="868715" y="8369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848" y="1075245"/>
            <a:ext cx="3077210" cy="589280"/>
          </a:xfrm>
          <a:custGeom>
            <a:avLst/>
            <a:gdLst/>
            <a:ahLst/>
            <a:cxnLst/>
            <a:rect l="l" t="t" r="r" b="b"/>
            <a:pathLst>
              <a:path w="3077210" h="589280">
                <a:moveTo>
                  <a:pt x="429920" y="0"/>
                </a:moveTo>
                <a:lnTo>
                  <a:pt x="320560" y="0"/>
                </a:lnTo>
                <a:lnTo>
                  <a:pt x="0" y="588683"/>
                </a:lnTo>
                <a:lnTo>
                  <a:pt x="109359" y="588683"/>
                </a:lnTo>
                <a:lnTo>
                  <a:pt x="429920" y="0"/>
                </a:lnTo>
                <a:close/>
              </a:path>
              <a:path w="3077210" h="589280">
                <a:moveTo>
                  <a:pt x="871093" y="0"/>
                </a:moveTo>
                <a:lnTo>
                  <a:pt x="761733" y="0"/>
                </a:lnTo>
                <a:lnTo>
                  <a:pt x="441109" y="588683"/>
                </a:lnTo>
                <a:lnTo>
                  <a:pt x="550468" y="588683"/>
                </a:lnTo>
                <a:lnTo>
                  <a:pt x="871093" y="0"/>
                </a:lnTo>
                <a:close/>
              </a:path>
              <a:path w="3077210" h="589280">
                <a:moveTo>
                  <a:pt x="1312265" y="0"/>
                </a:moveTo>
                <a:lnTo>
                  <a:pt x="1202905" y="0"/>
                </a:lnTo>
                <a:lnTo>
                  <a:pt x="882281" y="588683"/>
                </a:lnTo>
                <a:lnTo>
                  <a:pt x="991641" y="588683"/>
                </a:lnTo>
                <a:lnTo>
                  <a:pt x="1312265" y="0"/>
                </a:lnTo>
                <a:close/>
              </a:path>
              <a:path w="3077210" h="589280">
                <a:moveTo>
                  <a:pt x="1753438" y="0"/>
                </a:moveTo>
                <a:lnTo>
                  <a:pt x="1644078" y="0"/>
                </a:lnTo>
                <a:lnTo>
                  <a:pt x="1323517" y="588683"/>
                </a:lnTo>
                <a:lnTo>
                  <a:pt x="1432877" y="588683"/>
                </a:lnTo>
                <a:lnTo>
                  <a:pt x="1753438" y="0"/>
                </a:lnTo>
                <a:close/>
              </a:path>
              <a:path w="3077210" h="589280">
                <a:moveTo>
                  <a:pt x="2194610" y="0"/>
                </a:moveTo>
                <a:lnTo>
                  <a:pt x="2085251" y="0"/>
                </a:lnTo>
                <a:lnTo>
                  <a:pt x="1764626" y="588683"/>
                </a:lnTo>
                <a:lnTo>
                  <a:pt x="1874050" y="588683"/>
                </a:lnTo>
                <a:lnTo>
                  <a:pt x="2194610" y="0"/>
                </a:lnTo>
                <a:close/>
              </a:path>
              <a:path w="3077210" h="589280">
                <a:moveTo>
                  <a:pt x="2635732" y="0"/>
                </a:moveTo>
                <a:lnTo>
                  <a:pt x="2526360" y="0"/>
                </a:lnTo>
                <a:lnTo>
                  <a:pt x="2205799" y="588683"/>
                </a:lnTo>
                <a:lnTo>
                  <a:pt x="2315159" y="588683"/>
                </a:lnTo>
                <a:lnTo>
                  <a:pt x="2635732" y="0"/>
                </a:lnTo>
                <a:close/>
              </a:path>
              <a:path w="3077210" h="589280">
                <a:moveTo>
                  <a:pt x="3076905" y="0"/>
                </a:moveTo>
                <a:lnTo>
                  <a:pt x="2967545" y="0"/>
                </a:lnTo>
                <a:lnTo>
                  <a:pt x="2646972" y="588683"/>
                </a:lnTo>
                <a:lnTo>
                  <a:pt x="2756331" y="588683"/>
                </a:lnTo>
                <a:lnTo>
                  <a:pt x="3076905" y="0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01673" y="4144412"/>
            <a:ext cx="2172970" cy="0"/>
          </a:xfrm>
          <a:custGeom>
            <a:avLst/>
            <a:gdLst/>
            <a:ahLst/>
            <a:cxnLst/>
            <a:rect l="l" t="t" r="r" b="b"/>
            <a:pathLst>
              <a:path w="2172970">
                <a:moveTo>
                  <a:pt x="0" y="0"/>
                </a:moveTo>
                <a:lnTo>
                  <a:pt x="2172711" y="0"/>
                </a:lnTo>
              </a:path>
            </a:pathLst>
          </a:custGeom>
          <a:ln w="28574">
            <a:solidFill>
              <a:srgbClr val="D3B1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18141" y="1981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18141" y="11434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18141" y="20887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18141" y="30340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18141" y="397931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18141" y="49245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18141" y="58698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18141" y="68151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18141" y="77604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18141" y="87057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18141" y="96509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18141" y="105962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18141" y="115415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18141" y="124868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18141" y="134321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18141" y="143773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18141" y="153226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18141" y="162679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18141" y="172132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018141" y="181585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18141" y="191037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18141" y="200490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18141" y="209943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18141" y="2192945"/>
            <a:ext cx="21590" cy="17780"/>
          </a:xfrm>
          <a:custGeom>
            <a:avLst/>
            <a:gdLst/>
            <a:ahLst/>
            <a:cxnLst/>
            <a:rect l="l" t="t" r="r" b="b"/>
            <a:pathLst>
              <a:path w="21590" h="17780">
                <a:moveTo>
                  <a:pt x="0" y="0"/>
                </a:moveTo>
                <a:lnTo>
                  <a:pt x="21345" y="0"/>
                </a:lnTo>
                <a:lnTo>
                  <a:pt x="21345" y="17624"/>
                </a:lnTo>
                <a:lnTo>
                  <a:pt x="0" y="17624"/>
                </a:lnTo>
                <a:lnTo>
                  <a:pt x="0" y="0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12669" y="1981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12669" y="11434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12669" y="20887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12669" y="30340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12669" y="397931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12669" y="49245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12669" y="58698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12669" y="68151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12669" y="77604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12669" y="87057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12669" y="96509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112669" y="105962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12669" y="115415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12669" y="124868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112669" y="134321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112669" y="143773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112669" y="153226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112669" y="162679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112669" y="172132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112669" y="181585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112669" y="191037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112669" y="200490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12669" y="209943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112669" y="2192945"/>
            <a:ext cx="21590" cy="17780"/>
          </a:xfrm>
          <a:custGeom>
            <a:avLst/>
            <a:gdLst/>
            <a:ahLst/>
            <a:cxnLst/>
            <a:rect l="l" t="t" r="r" b="b"/>
            <a:pathLst>
              <a:path w="21590" h="17780">
                <a:moveTo>
                  <a:pt x="0" y="0"/>
                </a:moveTo>
                <a:lnTo>
                  <a:pt x="21345" y="0"/>
                </a:lnTo>
                <a:lnTo>
                  <a:pt x="21345" y="17624"/>
                </a:lnTo>
                <a:lnTo>
                  <a:pt x="0" y="17624"/>
                </a:lnTo>
                <a:lnTo>
                  <a:pt x="0" y="0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07197" y="1981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207197" y="11434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07197" y="20887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207197" y="30340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07197" y="397931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07197" y="49245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207197" y="58698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07197" y="68151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07197" y="77604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207197" y="87057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207197" y="96509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207197" y="105962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207197" y="115415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207197" y="124868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207197" y="134321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207197" y="143773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207197" y="153226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207197" y="162679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207197" y="172132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207197" y="181585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207197" y="191037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207197" y="200490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207197" y="209943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207196" y="2192945"/>
            <a:ext cx="21590" cy="17780"/>
          </a:xfrm>
          <a:custGeom>
            <a:avLst/>
            <a:gdLst/>
            <a:ahLst/>
            <a:cxnLst/>
            <a:rect l="l" t="t" r="r" b="b"/>
            <a:pathLst>
              <a:path w="21590" h="17780">
                <a:moveTo>
                  <a:pt x="0" y="0"/>
                </a:moveTo>
                <a:lnTo>
                  <a:pt x="21345" y="0"/>
                </a:lnTo>
                <a:lnTo>
                  <a:pt x="21345" y="17624"/>
                </a:lnTo>
                <a:lnTo>
                  <a:pt x="0" y="17624"/>
                </a:lnTo>
                <a:lnTo>
                  <a:pt x="0" y="0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301725" y="1981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301725" y="11434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301725" y="20887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301725" y="30340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301725" y="397931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01725" y="49245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301725" y="58698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301725" y="68151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301725" y="77604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301725" y="87057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301725" y="96509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301725" y="105962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301725" y="115415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301725" y="124868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301725" y="134321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301725" y="143773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301725" y="153226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301725" y="162679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301725" y="172132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301725" y="181585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301725" y="191037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301725" y="200490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301725" y="209943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301725" y="2192945"/>
            <a:ext cx="21590" cy="17780"/>
          </a:xfrm>
          <a:custGeom>
            <a:avLst/>
            <a:gdLst/>
            <a:ahLst/>
            <a:cxnLst/>
            <a:rect l="l" t="t" r="r" b="b"/>
            <a:pathLst>
              <a:path w="21590" h="17780">
                <a:moveTo>
                  <a:pt x="0" y="0"/>
                </a:moveTo>
                <a:lnTo>
                  <a:pt x="21345" y="0"/>
                </a:lnTo>
                <a:lnTo>
                  <a:pt x="21345" y="17624"/>
                </a:lnTo>
                <a:lnTo>
                  <a:pt x="0" y="17624"/>
                </a:lnTo>
                <a:lnTo>
                  <a:pt x="0" y="0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396253" y="1981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396253" y="11434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396253" y="20887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396253" y="30340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396253" y="397931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396253" y="49245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396253" y="58698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396253" y="68151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396253" y="77604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396253" y="87057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396253" y="96509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396253" y="105962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396253" y="115415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396253" y="124868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396253" y="134321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396253" y="143773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396253" y="153226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396253" y="162679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396253" y="172132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396253" y="181585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396253" y="191037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396253" y="200490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396253" y="209943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396252" y="2192945"/>
            <a:ext cx="21590" cy="17780"/>
          </a:xfrm>
          <a:custGeom>
            <a:avLst/>
            <a:gdLst/>
            <a:ahLst/>
            <a:cxnLst/>
            <a:rect l="l" t="t" r="r" b="b"/>
            <a:pathLst>
              <a:path w="21590" h="17780">
                <a:moveTo>
                  <a:pt x="0" y="0"/>
                </a:moveTo>
                <a:lnTo>
                  <a:pt x="21344" y="0"/>
                </a:lnTo>
                <a:lnTo>
                  <a:pt x="21344" y="17624"/>
                </a:lnTo>
                <a:lnTo>
                  <a:pt x="0" y="17624"/>
                </a:lnTo>
                <a:lnTo>
                  <a:pt x="0" y="0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490781" y="1981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490781" y="11434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90781" y="20887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490781" y="30340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490781" y="397931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490781" y="49245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90781" y="58698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490781" y="68151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490781" y="77604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490781" y="87057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490781" y="96509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490781" y="105962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490781" y="115415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490781" y="124868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9490781" y="134321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490781" y="143773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490781" y="153226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490781" y="162679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490781" y="172132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490781" y="181585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490781" y="191037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490781" y="200490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490781" y="209943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490781" y="2192945"/>
            <a:ext cx="20320" cy="17780"/>
          </a:xfrm>
          <a:custGeom>
            <a:avLst/>
            <a:gdLst/>
            <a:ahLst/>
            <a:cxnLst/>
            <a:rect l="l" t="t" r="r" b="b"/>
            <a:pathLst>
              <a:path w="20320" h="17780">
                <a:moveTo>
                  <a:pt x="0" y="0"/>
                </a:moveTo>
                <a:lnTo>
                  <a:pt x="20291" y="0"/>
                </a:lnTo>
                <a:lnTo>
                  <a:pt x="20291" y="17624"/>
                </a:lnTo>
                <a:lnTo>
                  <a:pt x="0" y="17624"/>
                </a:lnTo>
                <a:lnTo>
                  <a:pt x="0" y="0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5" name="object 155"/>
          <p:cNvGrpSpPr/>
          <p:nvPr/>
        </p:nvGrpSpPr>
        <p:grpSpPr>
          <a:xfrm>
            <a:off x="8605404" y="225050"/>
            <a:ext cx="821055" cy="846455"/>
            <a:chOff x="8605404" y="225050"/>
            <a:chExt cx="821055" cy="846455"/>
          </a:xfrm>
        </p:grpSpPr>
        <p:sp>
          <p:nvSpPr>
            <p:cNvPr id="156" name="object 156"/>
            <p:cNvSpPr/>
            <p:nvPr/>
          </p:nvSpPr>
          <p:spPr>
            <a:xfrm>
              <a:off x="8605404" y="225050"/>
              <a:ext cx="821055" cy="846455"/>
            </a:xfrm>
            <a:custGeom>
              <a:avLst/>
              <a:gdLst/>
              <a:ahLst/>
              <a:cxnLst/>
              <a:rect l="l" t="t" r="r" b="b"/>
              <a:pathLst>
                <a:path w="821054" h="846455">
                  <a:moveTo>
                    <a:pt x="413008" y="845924"/>
                  </a:moveTo>
                  <a:lnTo>
                    <a:pt x="407700" y="845924"/>
                  </a:lnTo>
                  <a:lnTo>
                    <a:pt x="6665" y="444875"/>
                  </a:lnTo>
                  <a:lnTo>
                    <a:pt x="4246" y="441243"/>
                  </a:lnTo>
                  <a:lnTo>
                    <a:pt x="849" y="433018"/>
                  </a:lnTo>
                  <a:lnTo>
                    <a:pt x="0" y="428738"/>
                  </a:lnTo>
                  <a:lnTo>
                    <a:pt x="0" y="419839"/>
                  </a:lnTo>
                  <a:lnTo>
                    <a:pt x="849" y="415558"/>
                  </a:lnTo>
                  <a:lnTo>
                    <a:pt x="4246" y="407333"/>
                  </a:lnTo>
                  <a:lnTo>
                    <a:pt x="6665" y="403701"/>
                  </a:lnTo>
                  <a:lnTo>
                    <a:pt x="410354" y="0"/>
                  </a:lnTo>
                  <a:lnTo>
                    <a:pt x="709150" y="298796"/>
                  </a:lnTo>
                  <a:lnTo>
                    <a:pt x="410354" y="298796"/>
                  </a:lnTo>
                  <a:lnTo>
                    <a:pt x="284903" y="424247"/>
                  </a:lnTo>
                  <a:lnTo>
                    <a:pt x="410354" y="549698"/>
                  </a:lnTo>
                  <a:lnTo>
                    <a:pt x="709224" y="549698"/>
                  </a:lnTo>
                  <a:lnTo>
                    <a:pt x="413008" y="845924"/>
                  </a:lnTo>
                  <a:close/>
                </a:path>
                <a:path w="821054" h="846455">
                  <a:moveTo>
                    <a:pt x="709224" y="549698"/>
                  </a:moveTo>
                  <a:lnTo>
                    <a:pt x="410354" y="549698"/>
                  </a:lnTo>
                  <a:lnTo>
                    <a:pt x="535805" y="424247"/>
                  </a:lnTo>
                  <a:lnTo>
                    <a:pt x="410354" y="298796"/>
                  </a:lnTo>
                  <a:lnTo>
                    <a:pt x="709150" y="298796"/>
                  </a:lnTo>
                  <a:lnTo>
                    <a:pt x="814043" y="403701"/>
                  </a:lnTo>
                  <a:lnTo>
                    <a:pt x="816462" y="407334"/>
                  </a:lnTo>
                  <a:lnTo>
                    <a:pt x="819859" y="415558"/>
                  </a:lnTo>
                  <a:lnTo>
                    <a:pt x="820708" y="419839"/>
                  </a:lnTo>
                  <a:lnTo>
                    <a:pt x="820708" y="428738"/>
                  </a:lnTo>
                  <a:lnTo>
                    <a:pt x="819859" y="433018"/>
                  </a:lnTo>
                  <a:lnTo>
                    <a:pt x="816462" y="441243"/>
                  </a:lnTo>
                  <a:lnTo>
                    <a:pt x="814043" y="444876"/>
                  </a:lnTo>
                  <a:lnTo>
                    <a:pt x="709224" y="549698"/>
                  </a:lnTo>
                  <a:close/>
                </a:path>
              </a:pathLst>
            </a:custGeom>
            <a:solidFill>
              <a:srgbClr val="9982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7" name="object 1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39501" y="226873"/>
              <a:ext cx="551355" cy="844100"/>
            </a:xfrm>
            <a:prstGeom prst="rect">
              <a:avLst/>
            </a:prstGeom>
          </p:spPr>
        </p:pic>
      </p:grpSp>
      <p:sp>
        <p:nvSpPr>
          <p:cNvPr id="158" name="object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 marR="5080">
              <a:lnSpc>
                <a:spcPts val="4840"/>
              </a:lnSpc>
              <a:spcBef>
                <a:spcPts val="1025"/>
              </a:spcBef>
            </a:pPr>
            <a:r>
              <a:rPr spc="45" dirty="0"/>
              <a:t>Gestion</a:t>
            </a:r>
            <a:r>
              <a:rPr spc="-295" dirty="0"/>
              <a:t> </a:t>
            </a:r>
            <a:r>
              <a:rPr spc="55" dirty="0"/>
              <a:t>des chalets</a:t>
            </a:r>
          </a:p>
        </p:txBody>
      </p:sp>
      <p:sp>
        <p:nvSpPr>
          <p:cNvPr id="159" name="object 159"/>
          <p:cNvSpPr txBox="1"/>
          <p:nvPr/>
        </p:nvSpPr>
        <p:spPr>
          <a:xfrm>
            <a:off x="8098666" y="6141604"/>
            <a:ext cx="1343660" cy="1101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745" marR="5080" indent="-360680" algn="r">
              <a:lnSpc>
                <a:spcPct val="127200"/>
              </a:lnSpc>
              <a:spcBef>
                <a:spcPts val="95"/>
              </a:spcBef>
            </a:pPr>
            <a:r>
              <a:rPr sz="1850" i="1" dirty="0">
                <a:solidFill>
                  <a:srgbClr val="EFEFEF"/>
                </a:solidFill>
                <a:latin typeface="Verdana"/>
                <a:cs typeface="Verdana"/>
              </a:rPr>
              <a:t>Created</a:t>
            </a:r>
            <a:r>
              <a:rPr sz="1850" i="1" spc="140" dirty="0">
                <a:solidFill>
                  <a:srgbClr val="EFEFEF"/>
                </a:solidFill>
                <a:latin typeface="Verdana"/>
                <a:cs typeface="Verdana"/>
              </a:rPr>
              <a:t> </a:t>
            </a:r>
            <a:r>
              <a:rPr sz="1850" i="1" spc="-25" dirty="0">
                <a:solidFill>
                  <a:srgbClr val="EFEFEF"/>
                </a:solidFill>
                <a:latin typeface="Verdana"/>
                <a:cs typeface="Verdana"/>
              </a:rPr>
              <a:t>by </a:t>
            </a:r>
            <a:r>
              <a:rPr sz="1850" i="1" spc="60" dirty="0">
                <a:solidFill>
                  <a:srgbClr val="EFEFEF"/>
                </a:solidFill>
                <a:latin typeface="Verdana"/>
                <a:cs typeface="Verdana"/>
              </a:rPr>
              <a:t>Ouchen</a:t>
            </a:r>
            <a:endParaRPr sz="1850" dirty="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1850" i="1" spc="-10">
                <a:solidFill>
                  <a:srgbClr val="EFEFEF"/>
                </a:solidFill>
                <a:latin typeface="Verdana"/>
                <a:cs typeface="Verdana"/>
              </a:rPr>
              <a:t>ikbal</a:t>
            </a:r>
            <a:endParaRPr sz="1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" y="1437748"/>
            <a:ext cx="7772399" cy="35718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439" y="5063625"/>
            <a:ext cx="2628265" cy="1789430"/>
            <a:chOff x="73439" y="5063625"/>
            <a:chExt cx="2628265" cy="1789430"/>
          </a:xfrm>
        </p:grpSpPr>
        <p:sp>
          <p:nvSpPr>
            <p:cNvPr id="3" name="object 3"/>
            <p:cNvSpPr/>
            <p:nvPr/>
          </p:nvSpPr>
          <p:spPr>
            <a:xfrm>
              <a:off x="218163" y="5504837"/>
              <a:ext cx="2483485" cy="1348740"/>
            </a:xfrm>
            <a:custGeom>
              <a:avLst/>
              <a:gdLst/>
              <a:ahLst/>
              <a:cxnLst/>
              <a:rect l="l" t="t" r="r" b="b"/>
              <a:pathLst>
                <a:path w="2483485" h="1348740">
                  <a:moveTo>
                    <a:pt x="0" y="1348179"/>
                  </a:moveTo>
                  <a:lnTo>
                    <a:pt x="0" y="997652"/>
                  </a:lnTo>
                  <a:lnTo>
                    <a:pt x="417935" y="674089"/>
                  </a:lnTo>
                  <a:lnTo>
                    <a:pt x="0" y="350526"/>
                  </a:lnTo>
                  <a:lnTo>
                    <a:pt x="0" y="0"/>
                  </a:lnTo>
                  <a:lnTo>
                    <a:pt x="45288" y="35052"/>
                  </a:lnTo>
                  <a:lnTo>
                    <a:pt x="17526" y="35052"/>
                  </a:lnTo>
                  <a:lnTo>
                    <a:pt x="17526" y="341089"/>
                  </a:lnTo>
                  <a:lnTo>
                    <a:pt x="446247" y="674089"/>
                  </a:lnTo>
                  <a:lnTo>
                    <a:pt x="17526" y="1005741"/>
                  </a:lnTo>
                  <a:lnTo>
                    <a:pt x="17526" y="1311778"/>
                  </a:lnTo>
                  <a:lnTo>
                    <a:pt x="47029" y="1311778"/>
                  </a:lnTo>
                  <a:lnTo>
                    <a:pt x="0" y="1348179"/>
                  </a:lnTo>
                  <a:close/>
                </a:path>
                <a:path w="2483485" h="1348740">
                  <a:moveTo>
                    <a:pt x="806211" y="1348179"/>
                  </a:moveTo>
                  <a:lnTo>
                    <a:pt x="806211" y="997652"/>
                  </a:lnTo>
                  <a:lnTo>
                    <a:pt x="1224146" y="674089"/>
                  </a:lnTo>
                  <a:lnTo>
                    <a:pt x="806211" y="350526"/>
                  </a:lnTo>
                  <a:lnTo>
                    <a:pt x="806211" y="0"/>
                  </a:lnTo>
                  <a:lnTo>
                    <a:pt x="851499" y="35052"/>
                  </a:lnTo>
                  <a:lnTo>
                    <a:pt x="823737" y="35052"/>
                  </a:lnTo>
                  <a:lnTo>
                    <a:pt x="823737" y="341089"/>
                  </a:lnTo>
                  <a:lnTo>
                    <a:pt x="1252458" y="674089"/>
                  </a:lnTo>
                  <a:lnTo>
                    <a:pt x="823737" y="1005741"/>
                  </a:lnTo>
                  <a:lnTo>
                    <a:pt x="823737" y="1311778"/>
                  </a:lnTo>
                  <a:lnTo>
                    <a:pt x="853240" y="1311778"/>
                  </a:lnTo>
                  <a:lnTo>
                    <a:pt x="806211" y="1348179"/>
                  </a:lnTo>
                  <a:close/>
                </a:path>
                <a:path w="2483485" h="1348740">
                  <a:moveTo>
                    <a:pt x="1612422" y="1348179"/>
                  </a:moveTo>
                  <a:lnTo>
                    <a:pt x="1612422" y="997652"/>
                  </a:lnTo>
                  <a:lnTo>
                    <a:pt x="2030357" y="674089"/>
                  </a:lnTo>
                  <a:lnTo>
                    <a:pt x="1612422" y="350526"/>
                  </a:lnTo>
                  <a:lnTo>
                    <a:pt x="1612422" y="0"/>
                  </a:lnTo>
                  <a:lnTo>
                    <a:pt x="1657710" y="35052"/>
                  </a:lnTo>
                  <a:lnTo>
                    <a:pt x="1629948" y="35052"/>
                  </a:lnTo>
                  <a:lnTo>
                    <a:pt x="1629948" y="342437"/>
                  </a:lnTo>
                  <a:lnTo>
                    <a:pt x="2058669" y="674089"/>
                  </a:lnTo>
                  <a:lnTo>
                    <a:pt x="1629948" y="1005741"/>
                  </a:lnTo>
                  <a:lnTo>
                    <a:pt x="1629948" y="1310429"/>
                  </a:lnTo>
                  <a:lnTo>
                    <a:pt x="1661193" y="1310429"/>
                  </a:lnTo>
                  <a:lnTo>
                    <a:pt x="1612422" y="1348179"/>
                  </a:lnTo>
                  <a:close/>
                </a:path>
                <a:path w="2483485" h="1348740">
                  <a:moveTo>
                    <a:pt x="47029" y="1311778"/>
                  </a:moveTo>
                  <a:lnTo>
                    <a:pt x="17526" y="1311778"/>
                  </a:lnTo>
                  <a:lnTo>
                    <a:pt x="842611" y="672741"/>
                  </a:lnTo>
                  <a:lnTo>
                    <a:pt x="17526" y="35052"/>
                  </a:lnTo>
                  <a:lnTo>
                    <a:pt x="45288" y="35052"/>
                  </a:lnTo>
                  <a:lnTo>
                    <a:pt x="870923" y="674089"/>
                  </a:lnTo>
                  <a:lnTo>
                    <a:pt x="47029" y="1311778"/>
                  </a:lnTo>
                  <a:close/>
                </a:path>
                <a:path w="2483485" h="1348740">
                  <a:moveTo>
                    <a:pt x="853240" y="1311778"/>
                  </a:moveTo>
                  <a:lnTo>
                    <a:pt x="823737" y="1311778"/>
                  </a:lnTo>
                  <a:lnTo>
                    <a:pt x="1648823" y="672741"/>
                  </a:lnTo>
                  <a:lnTo>
                    <a:pt x="823737" y="35052"/>
                  </a:lnTo>
                  <a:lnTo>
                    <a:pt x="851499" y="35052"/>
                  </a:lnTo>
                  <a:lnTo>
                    <a:pt x="1677134" y="674089"/>
                  </a:lnTo>
                  <a:lnTo>
                    <a:pt x="853240" y="1311778"/>
                  </a:lnTo>
                  <a:close/>
                </a:path>
                <a:path w="2483485" h="1348740">
                  <a:moveTo>
                    <a:pt x="1661193" y="1310429"/>
                  </a:moveTo>
                  <a:lnTo>
                    <a:pt x="1629948" y="1310429"/>
                  </a:lnTo>
                  <a:lnTo>
                    <a:pt x="2455033" y="672741"/>
                  </a:lnTo>
                  <a:lnTo>
                    <a:pt x="1629948" y="35052"/>
                  </a:lnTo>
                  <a:lnTo>
                    <a:pt x="1657710" y="35052"/>
                  </a:lnTo>
                  <a:lnTo>
                    <a:pt x="2483345" y="674089"/>
                  </a:lnTo>
                  <a:lnTo>
                    <a:pt x="1661193" y="1310429"/>
                  </a:lnTo>
                  <a:close/>
                </a:path>
              </a:pathLst>
            </a:custGeom>
            <a:solidFill>
              <a:srgbClr val="B88F73">
                <a:alpha val="22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439" y="5063625"/>
              <a:ext cx="1181100" cy="1113155"/>
            </a:xfrm>
            <a:custGeom>
              <a:avLst/>
              <a:gdLst/>
              <a:ahLst/>
              <a:cxnLst/>
              <a:rect l="l" t="t" r="r" b="b"/>
              <a:pathLst>
                <a:path w="1181100" h="1113154">
                  <a:moveTo>
                    <a:pt x="22574" y="45444"/>
                  </a:moveTo>
                  <a:lnTo>
                    <a:pt x="13836" y="43659"/>
                  </a:lnTo>
                  <a:lnTo>
                    <a:pt x="6655" y="38808"/>
                  </a:lnTo>
                  <a:lnTo>
                    <a:pt x="1790" y="31647"/>
                  </a:lnTo>
                  <a:lnTo>
                    <a:pt x="0" y="22934"/>
                  </a:lnTo>
                  <a:lnTo>
                    <a:pt x="1790" y="14221"/>
                  </a:lnTo>
                  <a:lnTo>
                    <a:pt x="6655" y="7060"/>
                  </a:lnTo>
                  <a:lnTo>
                    <a:pt x="13836" y="2209"/>
                  </a:lnTo>
                  <a:lnTo>
                    <a:pt x="22574" y="424"/>
                  </a:lnTo>
                  <a:lnTo>
                    <a:pt x="31492" y="2209"/>
                  </a:lnTo>
                  <a:lnTo>
                    <a:pt x="38653" y="7060"/>
                  </a:lnTo>
                  <a:lnTo>
                    <a:pt x="43418" y="14221"/>
                  </a:lnTo>
                  <a:lnTo>
                    <a:pt x="45148" y="22934"/>
                  </a:lnTo>
                  <a:lnTo>
                    <a:pt x="43358" y="31647"/>
                  </a:lnTo>
                  <a:lnTo>
                    <a:pt x="38493" y="38808"/>
                  </a:lnTo>
                  <a:lnTo>
                    <a:pt x="31312" y="43659"/>
                  </a:lnTo>
                  <a:lnTo>
                    <a:pt x="22574" y="45444"/>
                  </a:lnTo>
                  <a:close/>
                </a:path>
                <a:path w="1181100" h="1113154">
                  <a:moveTo>
                    <a:pt x="306668" y="45019"/>
                  </a:moveTo>
                  <a:lnTo>
                    <a:pt x="297930" y="43234"/>
                  </a:lnTo>
                  <a:lnTo>
                    <a:pt x="290749" y="38383"/>
                  </a:lnTo>
                  <a:lnTo>
                    <a:pt x="285884" y="31223"/>
                  </a:lnTo>
                  <a:lnTo>
                    <a:pt x="284094" y="22509"/>
                  </a:lnTo>
                  <a:lnTo>
                    <a:pt x="285884" y="13796"/>
                  </a:lnTo>
                  <a:lnTo>
                    <a:pt x="290749" y="6636"/>
                  </a:lnTo>
                  <a:lnTo>
                    <a:pt x="297930" y="1785"/>
                  </a:lnTo>
                  <a:lnTo>
                    <a:pt x="306668" y="0"/>
                  </a:lnTo>
                  <a:lnTo>
                    <a:pt x="315406" y="1785"/>
                  </a:lnTo>
                  <a:lnTo>
                    <a:pt x="322587" y="6636"/>
                  </a:lnTo>
                  <a:lnTo>
                    <a:pt x="327452" y="13796"/>
                  </a:lnTo>
                  <a:lnTo>
                    <a:pt x="329242" y="22509"/>
                  </a:lnTo>
                  <a:lnTo>
                    <a:pt x="327452" y="31223"/>
                  </a:lnTo>
                  <a:lnTo>
                    <a:pt x="322587" y="38383"/>
                  </a:lnTo>
                  <a:lnTo>
                    <a:pt x="315406" y="43234"/>
                  </a:lnTo>
                  <a:lnTo>
                    <a:pt x="306668" y="45019"/>
                  </a:lnTo>
                  <a:close/>
                </a:path>
                <a:path w="1181100" h="1113154">
                  <a:moveTo>
                    <a:pt x="590337" y="45019"/>
                  </a:moveTo>
                  <a:lnTo>
                    <a:pt x="581598" y="43234"/>
                  </a:lnTo>
                  <a:lnTo>
                    <a:pt x="574417" y="38383"/>
                  </a:lnTo>
                  <a:lnTo>
                    <a:pt x="569553" y="31223"/>
                  </a:lnTo>
                  <a:lnTo>
                    <a:pt x="567762" y="22509"/>
                  </a:lnTo>
                  <a:lnTo>
                    <a:pt x="569553" y="13796"/>
                  </a:lnTo>
                  <a:lnTo>
                    <a:pt x="574417" y="6636"/>
                  </a:lnTo>
                  <a:lnTo>
                    <a:pt x="581598" y="1785"/>
                  </a:lnTo>
                  <a:lnTo>
                    <a:pt x="590337" y="0"/>
                  </a:lnTo>
                  <a:lnTo>
                    <a:pt x="599254" y="1785"/>
                  </a:lnTo>
                  <a:lnTo>
                    <a:pt x="606415" y="6636"/>
                  </a:lnTo>
                  <a:lnTo>
                    <a:pt x="611180" y="13796"/>
                  </a:lnTo>
                  <a:lnTo>
                    <a:pt x="612911" y="22509"/>
                  </a:lnTo>
                  <a:lnTo>
                    <a:pt x="611121" y="31223"/>
                  </a:lnTo>
                  <a:lnTo>
                    <a:pt x="606256" y="38383"/>
                  </a:lnTo>
                  <a:lnTo>
                    <a:pt x="599075" y="43234"/>
                  </a:lnTo>
                  <a:lnTo>
                    <a:pt x="590337" y="45019"/>
                  </a:lnTo>
                  <a:close/>
                </a:path>
                <a:path w="1181100" h="1113154">
                  <a:moveTo>
                    <a:pt x="874431" y="45019"/>
                  </a:moveTo>
                  <a:lnTo>
                    <a:pt x="865693" y="43234"/>
                  </a:lnTo>
                  <a:lnTo>
                    <a:pt x="858512" y="38383"/>
                  </a:lnTo>
                  <a:lnTo>
                    <a:pt x="853647" y="31223"/>
                  </a:lnTo>
                  <a:lnTo>
                    <a:pt x="851857" y="22509"/>
                  </a:lnTo>
                  <a:lnTo>
                    <a:pt x="853647" y="13796"/>
                  </a:lnTo>
                  <a:lnTo>
                    <a:pt x="858512" y="6636"/>
                  </a:lnTo>
                  <a:lnTo>
                    <a:pt x="865693" y="1785"/>
                  </a:lnTo>
                  <a:lnTo>
                    <a:pt x="874431" y="0"/>
                  </a:lnTo>
                  <a:lnTo>
                    <a:pt x="883169" y="1785"/>
                  </a:lnTo>
                  <a:lnTo>
                    <a:pt x="890350" y="6636"/>
                  </a:lnTo>
                  <a:lnTo>
                    <a:pt x="895215" y="13796"/>
                  </a:lnTo>
                  <a:lnTo>
                    <a:pt x="897005" y="22509"/>
                  </a:lnTo>
                  <a:lnTo>
                    <a:pt x="895215" y="31223"/>
                  </a:lnTo>
                  <a:lnTo>
                    <a:pt x="890350" y="38383"/>
                  </a:lnTo>
                  <a:lnTo>
                    <a:pt x="883169" y="43234"/>
                  </a:lnTo>
                  <a:lnTo>
                    <a:pt x="874431" y="45019"/>
                  </a:lnTo>
                  <a:close/>
                </a:path>
                <a:path w="1181100" h="1113154">
                  <a:moveTo>
                    <a:pt x="1158099" y="45444"/>
                  </a:moveTo>
                  <a:lnTo>
                    <a:pt x="1149361" y="43659"/>
                  </a:lnTo>
                  <a:lnTo>
                    <a:pt x="1142180" y="38808"/>
                  </a:lnTo>
                  <a:lnTo>
                    <a:pt x="1137315" y="31647"/>
                  </a:lnTo>
                  <a:lnTo>
                    <a:pt x="1135525" y="22934"/>
                  </a:lnTo>
                  <a:lnTo>
                    <a:pt x="1137316" y="14221"/>
                  </a:lnTo>
                  <a:lnTo>
                    <a:pt x="1142180" y="7060"/>
                  </a:lnTo>
                  <a:lnTo>
                    <a:pt x="1149361" y="2209"/>
                  </a:lnTo>
                  <a:lnTo>
                    <a:pt x="1158099" y="424"/>
                  </a:lnTo>
                  <a:lnTo>
                    <a:pt x="1166838" y="2209"/>
                  </a:lnTo>
                  <a:lnTo>
                    <a:pt x="1174019" y="7060"/>
                  </a:lnTo>
                  <a:lnTo>
                    <a:pt x="1178883" y="14221"/>
                  </a:lnTo>
                  <a:lnTo>
                    <a:pt x="1180674" y="22934"/>
                  </a:lnTo>
                  <a:lnTo>
                    <a:pt x="1178883" y="31647"/>
                  </a:lnTo>
                  <a:lnTo>
                    <a:pt x="1174019" y="38808"/>
                  </a:lnTo>
                  <a:lnTo>
                    <a:pt x="1166838" y="43659"/>
                  </a:lnTo>
                  <a:lnTo>
                    <a:pt x="1158099" y="45444"/>
                  </a:lnTo>
                  <a:close/>
                </a:path>
                <a:path w="1181100" h="1113154">
                  <a:moveTo>
                    <a:pt x="22574" y="306219"/>
                  </a:moveTo>
                  <a:lnTo>
                    <a:pt x="13836" y="304433"/>
                  </a:lnTo>
                  <a:lnTo>
                    <a:pt x="6655" y="299582"/>
                  </a:lnTo>
                  <a:lnTo>
                    <a:pt x="1790" y="292422"/>
                  </a:lnTo>
                  <a:lnTo>
                    <a:pt x="0" y="283709"/>
                  </a:lnTo>
                  <a:lnTo>
                    <a:pt x="1790" y="274995"/>
                  </a:lnTo>
                  <a:lnTo>
                    <a:pt x="6655" y="267835"/>
                  </a:lnTo>
                  <a:lnTo>
                    <a:pt x="13836" y="262984"/>
                  </a:lnTo>
                  <a:lnTo>
                    <a:pt x="22574" y="261199"/>
                  </a:lnTo>
                  <a:lnTo>
                    <a:pt x="31551" y="262984"/>
                  </a:lnTo>
                  <a:lnTo>
                    <a:pt x="38812" y="267835"/>
                  </a:lnTo>
                  <a:lnTo>
                    <a:pt x="43597" y="274995"/>
                  </a:lnTo>
                  <a:lnTo>
                    <a:pt x="45148" y="283709"/>
                  </a:lnTo>
                  <a:lnTo>
                    <a:pt x="43358" y="292422"/>
                  </a:lnTo>
                  <a:lnTo>
                    <a:pt x="38493" y="299582"/>
                  </a:lnTo>
                  <a:lnTo>
                    <a:pt x="31312" y="304433"/>
                  </a:lnTo>
                  <a:lnTo>
                    <a:pt x="22574" y="306219"/>
                  </a:lnTo>
                  <a:close/>
                </a:path>
                <a:path w="1181100" h="1113154">
                  <a:moveTo>
                    <a:pt x="306668" y="306219"/>
                  </a:moveTo>
                  <a:lnTo>
                    <a:pt x="297930" y="304433"/>
                  </a:lnTo>
                  <a:lnTo>
                    <a:pt x="290749" y="299582"/>
                  </a:lnTo>
                  <a:lnTo>
                    <a:pt x="285884" y="292422"/>
                  </a:lnTo>
                  <a:lnTo>
                    <a:pt x="284094" y="283709"/>
                  </a:lnTo>
                  <a:lnTo>
                    <a:pt x="285884" y="274995"/>
                  </a:lnTo>
                  <a:lnTo>
                    <a:pt x="290749" y="267835"/>
                  </a:lnTo>
                  <a:lnTo>
                    <a:pt x="297930" y="262984"/>
                  </a:lnTo>
                  <a:lnTo>
                    <a:pt x="306668" y="261199"/>
                  </a:lnTo>
                  <a:lnTo>
                    <a:pt x="315406" y="262984"/>
                  </a:lnTo>
                  <a:lnTo>
                    <a:pt x="322587" y="267835"/>
                  </a:lnTo>
                  <a:lnTo>
                    <a:pt x="327452" y="274995"/>
                  </a:lnTo>
                  <a:lnTo>
                    <a:pt x="329242" y="283709"/>
                  </a:lnTo>
                  <a:lnTo>
                    <a:pt x="327452" y="292422"/>
                  </a:lnTo>
                  <a:lnTo>
                    <a:pt x="322587" y="299582"/>
                  </a:lnTo>
                  <a:lnTo>
                    <a:pt x="315406" y="304433"/>
                  </a:lnTo>
                  <a:lnTo>
                    <a:pt x="306668" y="306219"/>
                  </a:lnTo>
                  <a:close/>
                </a:path>
                <a:path w="1181100" h="1113154">
                  <a:moveTo>
                    <a:pt x="590337" y="306219"/>
                  </a:moveTo>
                  <a:lnTo>
                    <a:pt x="581598" y="304433"/>
                  </a:lnTo>
                  <a:lnTo>
                    <a:pt x="574417" y="299582"/>
                  </a:lnTo>
                  <a:lnTo>
                    <a:pt x="569553" y="292422"/>
                  </a:lnTo>
                  <a:lnTo>
                    <a:pt x="567762" y="283709"/>
                  </a:lnTo>
                  <a:lnTo>
                    <a:pt x="569553" y="274995"/>
                  </a:lnTo>
                  <a:lnTo>
                    <a:pt x="574417" y="267835"/>
                  </a:lnTo>
                  <a:lnTo>
                    <a:pt x="581598" y="262984"/>
                  </a:lnTo>
                  <a:lnTo>
                    <a:pt x="590337" y="261199"/>
                  </a:lnTo>
                  <a:lnTo>
                    <a:pt x="599314" y="262984"/>
                  </a:lnTo>
                  <a:lnTo>
                    <a:pt x="606575" y="267835"/>
                  </a:lnTo>
                  <a:lnTo>
                    <a:pt x="611360" y="274995"/>
                  </a:lnTo>
                  <a:lnTo>
                    <a:pt x="612911" y="283709"/>
                  </a:lnTo>
                  <a:lnTo>
                    <a:pt x="611121" y="292422"/>
                  </a:lnTo>
                  <a:lnTo>
                    <a:pt x="606256" y="299582"/>
                  </a:lnTo>
                  <a:lnTo>
                    <a:pt x="599075" y="304433"/>
                  </a:lnTo>
                  <a:lnTo>
                    <a:pt x="590337" y="306219"/>
                  </a:lnTo>
                  <a:close/>
                </a:path>
                <a:path w="1181100" h="1113154">
                  <a:moveTo>
                    <a:pt x="874431" y="306219"/>
                  </a:moveTo>
                  <a:lnTo>
                    <a:pt x="865693" y="304433"/>
                  </a:lnTo>
                  <a:lnTo>
                    <a:pt x="858512" y="299582"/>
                  </a:lnTo>
                  <a:lnTo>
                    <a:pt x="853647" y="292422"/>
                  </a:lnTo>
                  <a:lnTo>
                    <a:pt x="851857" y="283709"/>
                  </a:lnTo>
                  <a:lnTo>
                    <a:pt x="853647" y="274995"/>
                  </a:lnTo>
                  <a:lnTo>
                    <a:pt x="858512" y="267835"/>
                  </a:lnTo>
                  <a:lnTo>
                    <a:pt x="865693" y="262984"/>
                  </a:lnTo>
                  <a:lnTo>
                    <a:pt x="874431" y="261199"/>
                  </a:lnTo>
                  <a:lnTo>
                    <a:pt x="883349" y="262984"/>
                  </a:lnTo>
                  <a:lnTo>
                    <a:pt x="890510" y="267835"/>
                  </a:lnTo>
                  <a:lnTo>
                    <a:pt x="895275" y="274995"/>
                  </a:lnTo>
                  <a:lnTo>
                    <a:pt x="897005" y="283709"/>
                  </a:lnTo>
                  <a:lnTo>
                    <a:pt x="895215" y="292422"/>
                  </a:lnTo>
                  <a:lnTo>
                    <a:pt x="890350" y="299582"/>
                  </a:lnTo>
                  <a:lnTo>
                    <a:pt x="883169" y="304433"/>
                  </a:lnTo>
                  <a:lnTo>
                    <a:pt x="874431" y="306219"/>
                  </a:lnTo>
                  <a:close/>
                </a:path>
                <a:path w="1181100" h="1113154">
                  <a:moveTo>
                    <a:pt x="1158525" y="306219"/>
                  </a:moveTo>
                  <a:lnTo>
                    <a:pt x="1149787" y="304433"/>
                  </a:lnTo>
                  <a:lnTo>
                    <a:pt x="1142606" y="299582"/>
                  </a:lnTo>
                  <a:lnTo>
                    <a:pt x="1137741" y="292422"/>
                  </a:lnTo>
                  <a:lnTo>
                    <a:pt x="1135951" y="283709"/>
                  </a:lnTo>
                  <a:lnTo>
                    <a:pt x="1137741" y="274995"/>
                  </a:lnTo>
                  <a:lnTo>
                    <a:pt x="1142606" y="267835"/>
                  </a:lnTo>
                  <a:lnTo>
                    <a:pt x="1149787" y="262984"/>
                  </a:lnTo>
                  <a:lnTo>
                    <a:pt x="1158525" y="261199"/>
                  </a:lnTo>
                  <a:lnTo>
                    <a:pt x="1167264" y="262984"/>
                  </a:lnTo>
                  <a:lnTo>
                    <a:pt x="1174444" y="267835"/>
                  </a:lnTo>
                  <a:lnTo>
                    <a:pt x="1179309" y="274995"/>
                  </a:lnTo>
                  <a:lnTo>
                    <a:pt x="1181100" y="283709"/>
                  </a:lnTo>
                  <a:lnTo>
                    <a:pt x="1179309" y="292422"/>
                  </a:lnTo>
                  <a:lnTo>
                    <a:pt x="1174444" y="299582"/>
                  </a:lnTo>
                  <a:lnTo>
                    <a:pt x="1167264" y="304433"/>
                  </a:lnTo>
                  <a:lnTo>
                    <a:pt x="1158525" y="306219"/>
                  </a:lnTo>
                  <a:close/>
                </a:path>
                <a:path w="1181100" h="1113154">
                  <a:moveTo>
                    <a:pt x="22574" y="575063"/>
                  </a:moveTo>
                  <a:lnTo>
                    <a:pt x="13836" y="573278"/>
                  </a:lnTo>
                  <a:lnTo>
                    <a:pt x="6655" y="568427"/>
                  </a:lnTo>
                  <a:lnTo>
                    <a:pt x="1790" y="561266"/>
                  </a:lnTo>
                  <a:lnTo>
                    <a:pt x="0" y="552553"/>
                  </a:lnTo>
                  <a:lnTo>
                    <a:pt x="1790" y="543840"/>
                  </a:lnTo>
                  <a:lnTo>
                    <a:pt x="6655" y="536679"/>
                  </a:lnTo>
                  <a:lnTo>
                    <a:pt x="13836" y="531828"/>
                  </a:lnTo>
                  <a:lnTo>
                    <a:pt x="22574" y="530043"/>
                  </a:lnTo>
                  <a:lnTo>
                    <a:pt x="31551" y="531828"/>
                  </a:lnTo>
                  <a:lnTo>
                    <a:pt x="38812" y="536679"/>
                  </a:lnTo>
                  <a:lnTo>
                    <a:pt x="43597" y="543840"/>
                  </a:lnTo>
                  <a:lnTo>
                    <a:pt x="45148" y="552553"/>
                  </a:lnTo>
                  <a:lnTo>
                    <a:pt x="43358" y="561266"/>
                  </a:lnTo>
                  <a:lnTo>
                    <a:pt x="38493" y="568427"/>
                  </a:lnTo>
                  <a:lnTo>
                    <a:pt x="31312" y="573278"/>
                  </a:lnTo>
                  <a:lnTo>
                    <a:pt x="22574" y="575063"/>
                  </a:lnTo>
                  <a:close/>
                </a:path>
                <a:path w="1181100" h="1113154">
                  <a:moveTo>
                    <a:pt x="306668" y="575063"/>
                  </a:moveTo>
                  <a:lnTo>
                    <a:pt x="297930" y="573278"/>
                  </a:lnTo>
                  <a:lnTo>
                    <a:pt x="290749" y="568427"/>
                  </a:lnTo>
                  <a:lnTo>
                    <a:pt x="285884" y="561266"/>
                  </a:lnTo>
                  <a:lnTo>
                    <a:pt x="284094" y="552553"/>
                  </a:lnTo>
                  <a:lnTo>
                    <a:pt x="285884" y="543840"/>
                  </a:lnTo>
                  <a:lnTo>
                    <a:pt x="290749" y="536679"/>
                  </a:lnTo>
                  <a:lnTo>
                    <a:pt x="297930" y="531828"/>
                  </a:lnTo>
                  <a:lnTo>
                    <a:pt x="306668" y="530043"/>
                  </a:lnTo>
                  <a:lnTo>
                    <a:pt x="315406" y="531828"/>
                  </a:lnTo>
                  <a:lnTo>
                    <a:pt x="322587" y="536679"/>
                  </a:lnTo>
                  <a:lnTo>
                    <a:pt x="327452" y="543840"/>
                  </a:lnTo>
                  <a:lnTo>
                    <a:pt x="329242" y="552553"/>
                  </a:lnTo>
                  <a:lnTo>
                    <a:pt x="327452" y="561266"/>
                  </a:lnTo>
                  <a:lnTo>
                    <a:pt x="322587" y="568427"/>
                  </a:lnTo>
                  <a:lnTo>
                    <a:pt x="315406" y="573278"/>
                  </a:lnTo>
                  <a:lnTo>
                    <a:pt x="306668" y="575063"/>
                  </a:lnTo>
                  <a:close/>
                </a:path>
                <a:path w="1181100" h="1113154">
                  <a:moveTo>
                    <a:pt x="590763" y="575063"/>
                  </a:moveTo>
                  <a:lnTo>
                    <a:pt x="582024" y="573278"/>
                  </a:lnTo>
                  <a:lnTo>
                    <a:pt x="574843" y="568427"/>
                  </a:lnTo>
                  <a:lnTo>
                    <a:pt x="569979" y="561266"/>
                  </a:lnTo>
                  <a:lnTo>
                    <a:pt x="568188" y="552553"/>
                  </a:lnTo>
                  <a:lnTo>
                    <a:pt x="569979" y="543840"/>
                  </a:lnTo>
                  <a:lnTo>
                    <a:pt x="574843" y="536679"/>
                  </a:lnTo>
                  <a:lnTo>
                    <a:pt x="582024" y="531828"/>
                  </a:lnTo>
                  <a:lnTo>
                    <a:pt x="590763" y="530043"/>
                  </a:lnTo>
                  <a:lnTo>
                    <a:pt x="599501" y="531828"/>
                  </a:lnTo>
                  <a:lnTo>
                    <a:pt x="606682" y="536679"/>
                  </a:lnTo>
                  <a:lnTo>
                    <a:pt x="611547" y="543840"/>
                  </a:lnTo>
                  <a:lnTo>
                    <a:pt x="613337" y="552553"/>
                  </a:lnTo>
                  <a:lnTo>
                    <a:pt x="611547" y="561266"/>
                  </a:lnTo>
                  <a:lnTo>
                    <a:pt x="606682" y="568427"/>
                  </a:lnTo>
                  <a:lnTo>
                    <a:pt x="599501" y="573278"/>
                  </a:lnTo>
                  <a:lnTo>
                    <a:pt x="590763" y="575063"/>
                  </a:lnTo>
                  <a:close/>
                </a:path>
                <a:path w="1181100" h="1113154">
                  <a:moveTo>
                    <a:pt x="874431" y="575063"/>
                  </a:moveTo>
                  <a:lnTo>
                    <a:pt x="865693" y="573278"/>
                  </a:lnTo>
                  <a:lnTo>
                    <a:pt x="858512" y="568427"/>
                  </a:lnTo>
                  <a:lnTo>
                    <a:pt x="853647" y="561266"/>
                  </a:lnTo>
                  <a:lnTo>
                    <a:pt x="851857" y="552553"/>
                  </a:lnTo>
                  <a:lnTo>
                    <a:pt x="853647" y="543840"/>
                  </a:lnTo>
                  <a:lnTo>
                    <a:pt x="858512" y="536679"/>
                  </a:lnTo>
                  <a:lnTo>
                    <a:pt x="865693" y="531828"/>
                  </a:lnTo>
                  <a:lnTo>
                    <a:pt x="874431" y="530043"/>
                  </a:lnTo>
                  <a:lnTo>
                    <a:pt x="883349" y="531828"/>
                  </a:lnTo>
                  <a:lnTo>
                    <a:pt x="890510" y="536679"/>
                  </a:lnTo>
                  <a:lnTo>
                    <a:pt x="895275" y="543840"/>
                  </a:lnTo>
                  <a:lnTo>
                    <a:pt x="897005" y="552553"/>
                  </a:lnTo>
                  <a:lnTo>
                    <a:pt x="895215" y="561266"/>
                  </a:lnTo>
                  <a:lnTo>
                    <a:pt x="890350" y="568427"/>
                  </a:lnTo>
                  <a:lnTo>
                    <a:pt x="883169" y="573278"/>
                  </a:lnTo>
                  <a:lnTo>
                    <a:pt x="874431" y="575063"/>
                  </a:lnTo>
                  <a:close/>
                </a:path>
                <a:path w="1181100" h="1113154">
                  <a:moveTo>
                    <a:pt x="1158525" y="575063"/>
                  </a:moveTo>
                  <a:lnTo>
                    <a:pt x="1149787" y="573278"/>
                  </a:lnTo>
                  <a:lnTo>
                    <a:pt x="1142606" y="568427"/>
                  </a:lnTo>
                  <a:lnTo>
                    <a:pt x="1137741" y="561266"/>
                  </a:lnTo>
                  <a:lnTo>
                    <a:pt x="1135951" y="552553"/>
                  </a:lnTo>
                  <a:lnTo>
                    <a:pt x="1137741" y="543840"/>
                  </a:lnTo>
                  <a:lnTo>
                    <a:pt x="1142606" y="536679"/>
                  </a:lnTo>
                  <a:lnTo>
                    <a:pt x="1149787" y="531828"/>
                  </a:lnTo>
                  <a:lnTo>
                    <a:pt x="1158525" y="530043"/>
                  </a:lnTo>
                  <a:lnTo>
                    <a:pt x="1167264" y="531828"/>
                  </a:lnTo>
                  <a:lnTo>
                    <a:pt x="1174444" y="536679"/>
                  </a:lnTo>
                  <a:lnTo>
                    <a:pt x="1179309" y="543840"/>
                  </a:lnTo>
                  <a:lnTo>
                    <a:pt x="1181100" y="552553"/>
                  </a:lnTo>
                  <a:lnTo>
                    <a:pt x="1179309" y="561266"/>
                  </a:lnTo>
                  <a:lnTo>
                    <a:pt x="1174444" y="568427"/>
                  </a:lnTo>
                  <a:lnTo>
                    <a:pt x="1167264" y="573278"/>
                  </a:lnTo>
                  <a:lnTo>
                    <a:pt x="1158525" y="575063"/>
                  </a:lnTo>
                  <a:close/>
                </a:path>
                <a:path w="1181100" h="1113154">
                  <a:moveTo>
                    <a:pt x="23000" y="836262"/>
                  </a:moveTo>
                  <a:lnTo>
                    <a:pt x="14261" y="834477"/>
                  </a:lnTo>
                  <a:lnTo>
                    <a:pt x="7081" y="829626"/>
                  </a:lnTo>
                  <a:lnTo>
                    <a:pt x="2216" y="822465"/>
                  </a:lnTo>
                  <a:lnTo>
                    <a:pt x="425" y="813752"/>
                  </a:lnTo>
                  <a:lnTo>
                    <a:pt x="2216" y="805039"/>
                  </a:lnTo>
                  <a:lnTo>
                    <a:pt x="7081" y="797878"/>
                  </a:lnTo>
                  <a:lnTo>
                    <a:pt x="14261" y="793027"/>
                  </a:lnTo>
                  <a:lnTo>
                    <a:pt x="23000" y="791242"/>
                  </a:lnTo>
                  <a:lnTo>
                    <a:pt x="31738" y="793027"/>
                  </a:lnTo>
                  <a:lnTo>
                    <a:pt x="38919" y="797878"/>
                  </a:lnTo>
                  <a:lnTo>
                    <a:pt x="43784" y="805039"/>
                  </a:lnTo>
                  <a:lnTo>
                    <a:pt x="45574" y="813752"/>
                  </a:lnTo>
                  <a:lnTo>
                    <a:pt x="43784" y="822465"/>
                  </a:lnTo>
                  <a:lnTo>
                    <a:pt x="38919" y="829626"/>
                  </a:lnTo>
                  <a:lnTo>
                    <a:pt x="31738" y="834477"/>
                  </a:lnTo>
                  <a:lnTo>
                    <a:pt x="23000" y="836262"/>
                  </a:lnTo>
                  <a:close/>
                </a:path>
                <a:path w="1181100" h="1113154">
                  <a:moveTo>
                    <a:pt x="306668" y="836262"/>
                  </a:moveTo>
                  <a:lnTo>
                    <a:pt x="297930" y="834477"/>
                  </a:lnTo>
                  <a:lnTo>
                    <a:pt x="290749" y="829626"/>
                  </a:lnTo>
                  <a:lnTo>
                    <a:pt x="285884" y="822465"/>
                  </a:lnTo>
                  <a:lnTo>
                    <a:pt x="284094" y="813752"/>
                  </a:lnTo>
                  <a:lnTo>
                    <a:pt x="285884" y="805039"/>
                  </a:lnTo>
                  <a:lnTo>
                    <a:pt x="290749" y="797878"/>
                  </a:lnTo>
                  <a:lnTo>
                    <a:pt x="297930" y="793027"/>
                  </a:lnTo>
                  <a:lnTo>
                    <a:pt x="306668" y="791242"/>
                  </a:lnTo>
                  <a:lnTo>
                    <a:pt x="315586" y="793027"/>
                  </a:lnTo>
                  <a:lnTo>
                    <a:pt x="322747" y="797878"/>
                  </a:lnTo>
                  <a:lnTo>
                    <a:pt x="327512" y="805039"/>
                  </a:lnTo>
                  <a:lnTo>
                    <a:pt x="329242" y="813752"/>
                  </a:lnTo>
                  <a:lnTo>
                    <a:pt x="327452" y="822465"/>
                  </a:lnTo>
                  <a:lnTo>
                    <a:pt x="322587" y="829626"/>
                  </a:lnTo>
                  <a:lnTo>
                    <a:pt x="315406" y="834477"/>
                  </a:lnTo>
                  <a:lnTo>
                    <a:pt x="306668" y="836262"/>
                  </a:lnTo>
                  <a:close/>
                </a:path>
                <a:path w="1181100" h="1113154">
                  <a:moveTo>
                    <a:pt x="590763" y="836262"/>
                  </a:moveTo>
                  <a:lnTo>
                    <a:pt x="582024" y="834477"/>
                  </a:lnTo>
                  <a:lnTo>
                    <a:pt x="574843" y="829626"/>
                  </a:lnTo>
                  <a:lnTo>
                    <a:pt x="569979" y="822465"/>
                  </a:lnTo>
                  <a:lnTo>
                    <a:pt x="568188" y="813752"/>
                  </a:lnTo>
                  <a:lnTo>
                    <a:pt x="569979" y="805039"/>
                  </a:lnTo>
                  <a:lnTo>
                    <a:pt x="574843" y="797878"/>
                  </a:lnTo>
                  <a:lnTo>
                    <a:pt x="582024" y="793027"/>
                  </a:lnTo>
                  <a:lnTo>
                    <a:pt x="590763" y="791242"/>
                  </a:lnTo>
                  <a:lnTo>
                    <a:pt x="599501" y="793027"/>
                  </a:lnTo>
                  <a:lnTo>
                    <a:pt x="606682" y="797878"/>
                  </a:lnTo>
                  <a:lnTo>
                    <a:pt x="611547" y="805039"/>
                  </a:lnTo>
                  <a:lnTo>
                    <a:pt x="613337" y="813752"/>
                  </a:lnTo>
                  <a:lnTo>
                    <a:pt x="611547" y="822465"/>
                  </a:lnTo>
                  <a:lnTo>
                    <a:pt x="606682" y="829626"/>
                  </a:lnTo>
                  <a:lnTo>
                    <a:pt x="599501" y="834477"/>
                  </a:lnTo>
                  <a:lnTo>
                    <a:pt x="590763" y="836262"/>
                  </a:lnTo>
                  <a:close/>
                </a:path>
                <a:path w="1181100" h="1113154">
                  <a:moveTo>
                    <a:pt x="874431" y="836262"/>
                  </a:moveTo>
                  <a:lnTo>
                    <a:pt x="865693" y="834477"/>
                  </a:lnTo>
                  <a:lnTo>
                    <a:pt x="858512" y="829626"/>
                  </a:lnTo>
                  <a:lnTo>
                    <a:pt x="853647" y="822465"/>
                  </a:lnTo>
                  <a:lnTo>
                    <a:pt x="851857" y="813752"/>
                  </a:lnTo>
                  <a:lnTo>
                    <a:pt x="853647" y="805039"/>
                  </a:lnTo>
                  <a:lnTo>
                    <a:pt x="858512" y="797878"/>
                  </a:lnTo>
                  <a:lnTo>
                    <a:pt x="865693" y="793027"/>
                  </a:lnTo>
                  <a:lnTo>
                    <a:pt x="874431" y="791242"/>
                  </a:lnTo>
                  <a:lnTo>
                    <a:pt x="883409" y="793027"/>
                  </a:lnTo>
                  <a:lnTo>
                    <a:pt x="890670" y="797878"/>
                  </a:lnTo>
                  <a:lnTo>
                    <a:pt x="895455" y="805039"/>
                  </a:lnTo>
                  <a:lnTo>
                    <a:pt x="897005" y="813752"/>
                  </a:lnTo>
                  <a:lnTo>
                    <a:pt x="895215" y="822465"/>
                  </a:lnTo>
                  <a:lnTo>
                    <a:pt x="890350" y="829626"/>
                  </a:lnTo>
                  <a:lnTo>
                    <a:pt x="883169" y="834477"/>
                  </a:lnTo>
                  <a:lnTo>
                    <a:pt x="874431" y="836262"/>
                  </a:lnTo>
                  <a:close/>
                </a:path>
                <a:path w="1181100" h="1113154">
                  <a:moveTo>
                    <a:pt x="1158525" y="836262"/>
                  </a:moveTo>
                  <a:lnTo>
                    <a:pt x="1149787" y="834477"/>
                  </a:lnTo>
                  <a:lnTo>
                    <a:pt x="1142606" y="829626"/>
                  </a:lnTo>
                  <a:lnTo>
                    <a:pt x="1137741" y="822465"/>
                  </a:lnTo>
                  <a:lnTo>
                    <a:pt x="1135951" y="813752"/>
                  </a:lnTo>
                  <a:lnTo>
                    <a:pt x="1137741" y="805039"/>
                  </a:lnTo>
                  <a:lnTo>
                    <a:pt x="1142606" y="797878"/>
                  </a:lnTo>
                  <a:lnTo>
                    <a:pt x="1149787" y="793027"/>
                  </a:lnTo>
                  <a:lnTo>
                    <a:pt x="1158525" y="791242"/>
                  </a:lnTo>
                  <a:lnTo>
                    <a:pt x="1167264" y="793027"/>
                  </a:lnTo>
                  <a:lnTo>
                    <a:pt x="1174444" y="797878"/>
                  </a:lnTo>
                  <a:lnTo>
                    <a:pt x="1179309" y="805039"/>
                  </a:lnTo>
                  <a:lnTo>
                    <a:pt x="1181100" y="813752"/>
                  </a:lnTo>
                  <a:lnTo>
                    <a:pt x="1179309" y="822465"/>
                  </a:lnTo>
                  <a:lnTo>
                    <a:pt x="1174444" y="829626"/>
                  </a:lnTo>
                  <a:lnTo>
                    <a:pt x="1167264" y="834477"/>
                  </a:lnTo>
                  <a:lnTo>
                    <a:pt x="1158525" y="836262"/>
                  </a:lnTo>
                  <a:close/>
                </a:path>
                <a:path w="1181100" h="1113154">
                  <a:moveTo>
                    <a:pt x="23000" y="1112751"/>
                  </a:moveTo>
                  <a:lnTo>
                    <a:pt x="14261" y="1110966"/>
                  </a:lnTo>
                  <a:lnTo>
                    <a:pt x="7081" y="1106115"/>
                  </a:lnTo>
                  <a:lnTo>
                    <a:pt x="2216" y="1098954"/>
                  </a:lnTo>
                  <a:lnTo>
                    <a:pt x="425" y="1090241"/>
                  </a:lnTo>
                  <a:lnTo>
                    <a:pt x="2216" y="1081528"/>
                  </a:lnTo>
                  <a:lnTo>
                    <a:pt x="7081" y="1074367"/>
                  </a:lnTo>
                  <a:lnTo>
                    <a:pt x="14261" y="1069516"/>
                  </a:lnTo>
                  <a:lnTo>
                    <a:pt x="23000" y="1067731"/>
                  </a:lnTo>
                  <a:lnTo>
                    <a:pt x="31738" y="1069516"/>
                  </a:lnTo>
                  <a:lnTo>
                    <a:pt x="38919" y="1074367"/>
                  </a:lnTo>
                  <a:lnTo>
                    <a:pt x="43784" y="1081528"/>
                  </a:lnTo>
                  <a:lnTo>
                    <a:pt x="45574" y="1090241"/>
                  </a:lnTo>
                  <a:lnTo>
                    <a:pt x="43784" y="1098954"/>
                  </a:lnTo>
                  <a:lnTo>
                    <a:pt x="38919" y="1106115"/>
                  </a:lnTo>
                  <a:lnTo>
                    <a:pt x="31738" y="1110966"/>
                  </a:lnTo>
                  <a:lnTo>
                    <a:pt x="23000" y="1112751"/>
                  </a:lnTo>
                  <a:close/>
                </a:path>
                <a:path w="1181100" h="1113154">
                  <a:moveTo>
                    <a:pt x="306668" y="1112751"/>
                  </a:moveTo>
                  <a:lnTo>
                    <a:pt x="297930" y="1110966"/>
                  </a:lnTo>
                  <a:lnTo>
                    <a:pt x="290749" y="1106115"/>
                  </a:lnTo>
                  <a:lnTo>
                    <a:pt x="285884" y="1098954"/>
                  </a:lnTo>
                  <a:lnTo>
                    <a:pt x="284094" y="1090241"/>
                  </a:lnTo>
                  <a:lnTo>
                    <a:pt x="285884" y="1081528"/>
                  </a:lnTo>
                  <a:lnTo>
                    <a:pt x="290749" y="1074367"/>
                  </a:lnTo>
                  <a:lnTo>
                    <a:pt x="297930" y="1069516"/>
                  </a:lnTo>
                  <a:lnTo>
                    <a:pt x="306668" y="1067731"/>
                  </a:lnTo>
                  <a:lnTo>
                    <a:pt x="315646" y="1069516"/>
                  </a:lnTo>
                  <a:lnTo>
                    <a:pt x="322907" y="1074367"/>
                  </a:lnTo>
                  <a:lnTo>
                    <a:pt x="327692" y="1081528"/>
                  </a:lnTo>
                  <a:lnTo>
                    <a:pt x="329242" y="1090241"/>
                  </a:lnTo>
                  <a:lnTo>
                    <a:pt x="327452" y="1098954"/>
                  </a:lnTo>
                  <a:lnTo>
                    <a:pt x="322587" y="1106115"/>
                  </a:lnTo>
                  <a:lnTo>
                    <a:pt x="315406" y="1110966"/>
                  </a:lnTo>
                  <a:lnTo>
                    <a:pt x="306668" y="1112751"/>
                  </a:lnTo>
                  <a:close/>
                </a:path>
                <a:path w="1181100" h="1113154">
                  <a:moveTo>
                    <a:pt x="590763" y="1112751"/>
                  </a:moveTo>
                  <a:lnTo>
                    <a:pt x="582024" y="1110966"/>
                  </a:lnTo>
                  <a:lnTo>
                    <a:pt x="574843" y="1106115"/>
                  </a:lnTo>
                  <a:lnTo>
                    <a:pt x="569979" y="1098954"/>
                  </a:lnTo>
                  <a:lnTo>
                    <a:pt x="568188" y="1090241"/>
                  </a:lnTo>
                  <a:lnTo>
                    <a:pt x="569979" y="1081528"/>
                  </a:lnTo>
                  <a:lnTo>
                    <a:pt x="574843" y="1074367"/>
                  </a:lnTo>
                  <a:lnTo>
                    <a:pt x="582024" y="1069516"/>
                  </a:lnTo>
                  <a:lnTo>
                    <a:pt x="590763" y="1067731"/>
                  </a:lnTo>
                  <a:lnTo>
                    <a:pt x="599501" y="1069516"/>
                  </a:lnTo>
                  <a:lnTo>
                    <a:pt x="606682" y="1074367"/>
                  </a:lnTo>
                  <a:lnTo>
                    <a:pt x="611547" y="1081528"/>
                  </a:lnTo>
                  <a:lnTo>
                    <a:pt x="613337" y="1090241"/>
                  </a:lnTo>
                  <a:lnTo>
                    <a:pt x="611547" y="1098954"/>
                  </a:lnTo>
                  <a:lnTo>
                    <a:pt x="606682" y="1106115"/>
                  </a:lnTo>
                  <a:lnTo>
                    <a:pt x="599501" y="1110966"/>
                  </a:lnTo>
                  <a:lnTo>
                    <a:pt x="590763" y="1112751"/>
                  </a:lnTo>
                  <a:close/>
                </a:path>
                <a:path w="1181100" h="1113154">
                  <a:moveTo>
                    <a:pt x="874431" y="1112751"/>
                  </a:moveTo>
                  <a:lnTo>
                    <a:pt x="865693" y="1110966"/>
                  </a:lnTo>
                  <a:lnTo>
                    <a:pt x="858512" y="1106115"/>
                  </a:lnTo>
                  <a:lnTo>
                    <a:pt x="853647" y="1098954"/>
                  </a:lnTo>
                  <a:lnTo>
                    <a:pt x="851857" y="1090241"/>
                  </a:lnTo>
                  <a:lnTo>
                    <a:pt x="853647" y="1081528"/>
                  </a:lnTo>
                  <a:lnTo>
                    <a:pt x="858512" y="1074367"/>
                  </a:lnTo>
                  <a:lnTo>
                    <a:pt x="865693" y="1069516"/>
                  </a:lnTo>
                  <a:lnTo>
                    <a:pt x="874431" y="1067731"/>
                  </a:lnTo>
                  <a:lnTo>
                    <a:pt x="883409" y="1069516"/>
                  </a:lnTo>
                  <a:lnTo>
                    <a:pt x="890670" y="1074367"/>
                  </a:lnTo>
                  <a:lnTo>
                    <a:pt x="895455" y="1081528"/>
                  </a:lnTo>
                  <a:lnTo>
                    <a:pt x="897005" y="1090241"/>
                  </a:lnTo>
                  <a:lnTo>
                    <a:pt x="895215" y="1098954"/>
                  </a:lnTo>
                  <a:lnTo>
                    <a:pt x="890350" y="1106115"/>
                  </a:lnTo>
                  <a:lnTo>
                    <a:pt x="883169" y="1110966"/>
                  </a:lnTo>
                  <a:lnTo>
                    <a:pt x="874431" y="1112751"/>
                  </a:lnTo>
                  <a:close/>
                </a:path>
                <a:path w="1181100" h="1113154">
                  <a:moveTo>
                    <a:pt x="1158525" y="1112751"/>
                  </a:moveTo>
                  <a:lnTo>
                    <a:pt x="1149787" y="1110966"/>
                  </a:lnTo>
                  <a:lnTo>
                    <a:pt x="1142606" y="1106115"/>
                  </a:lnTo>
                  <a:lnTo>
                    <a:pt x="1137741" y="1098954"/>
                  </a:lnTo>
                  <a:lnTo>
                    <a:pt x="1135951" y="1090241"/>
                  </a:lnTo>
                  <a:lnTo>
                    <a:pt x="1137741" y="1081528"/>
                  </a:lnTo>
                  <a:lnTo>
                    <a:pt x="1142606" y="1074367"/>
                  </a:lnTo>
                  <a:lnTo>
                    <a:pt x="1149787" y="1069516"/>
                  </a:lnTo>
                  <a:lnTo>
                    <a:pt x="1158525" y="1067731"/>
                  </a:lnTo>
                  <a:lnTo>
                    <a:pt x="1167264" y="1069516"/>
                  </a:lnTo>
                  <a:lnTo>
                    <a:pt x="1174444" y="1074367"/>
                  </a:lnTo>
                  <a:lnTo>
                    <a:pt x="1179309" y="1081528"/>
                  </a:lnTo>
                  <a:lnTo>
                    <a:pt x="1181100" y="1090241"/>
                  </a:lnTo>
                  <a:lnTo>
                    <a:pt x="1179309" y="1098954"/>
                  </a:lnTo>
                  <a:lnTo>
                    <a:pt x="1174444" y="1106115"/>
                  </a:lnTo>
                  <a:lnTo>
                    <a:pt x="1167264" y="1110966"/>
                  </a:lnTo>
                  <a:lnTo>
                    <a:pt x="1158525" y="11127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018141" y="1981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18141" y="11434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18141" y="20887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18141" y="30340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18141" y="397931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18141" y="49245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18141" y="58698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18141" y="68151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18141" y="77604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18141" y="87057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18141" y="96509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18141" y="105962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18141" y="115415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18141" y="124868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18141" y="134321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18141" y="143773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18141" y="153226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18141" y="162679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18141" y="1721321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18141" y="181584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18141" y="191037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18141" y="200490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18141" y="209943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18141" y="2192945"/>
            <a:ext cx="21590" cy="17780"/>
          </a:xfrm>
          <a:custGeom>
            <a:avLst/>
            <a:gdLst/>
            <a:ahLst/>
            <a:cxnLst/>
            <a:rect l="l" t="t" r="r" b="b"/>
            <a:pathLst>
              <a:path w="21590" h="17780">
                <a:moveTo>
                  <a:pt x="0" y="0"/>
                </a:moveTo>
                <a:lnTo>
                  <a:pt x="21345" y="0"/>
                </a:lnTo>
                <a:lnTo>
                  <a:pt x="21345" y="17624"/>
                </a:lnTo>
                <a:lnTo>
                  <a:pt x="0" y="17624"/>
                </a:lnTo>
                <a:lnTo>
                  <a:pt x="0" y="0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12669" y="1981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12669" y="11434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12669" y="20887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12669" y="30340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12669" y="397931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12669" y="49245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12669" y="58698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12669" y="68151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12669" y="77604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12669" y="87057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12669" y="96509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12669" y="105962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12669" y="115415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12669" y="124868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12669" y="134321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12669" y="143773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12669" y="153226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112669" y="162679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12669" y="1721321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12669" y="181584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112669" y="191037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112669" y="200490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112669" y="209943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112669" y="2192945"/>
            <a:ext cx="21590" cy="17780"/>
          </a:xfrm>
          <a:custGeom>
            <a:avLst/>
            <a:gdLst/>
            <a:ahLst/>
            <a:cxnLst/>
            <a:rect l="l" t="t" r="r" b="b"/>
            <a:pathLst>
              <a:path w="21590" h="17780">
                <a:moveTo>
                  <a:pt x="0" y="0"/>
                </a:moveTo>
                <a:lnTo>
                  <a:pt x="21345" y="0"/>
                </a:lnTo>
                <a:lnTo>
                  <a:pt x="21345" y="17624"/>
                </a:lnTo>
                <a:lnTo>
                  <a:pt x="0" y="17624"/>
                </a:lnTo>
                <a:lnTo>
                  <a:pt x="0" y="0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207197" y="1981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07197" y="11434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207197" y="20887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07197" y="30340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207197" y="397931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07197" y="49245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07197" y="58698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207197" y="68151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07197" y="77604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207197" y="87057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07197" y="96509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07197" y="105962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207197" y="115415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07197" y="124868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07197" y="134321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207197" y="143773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207197" y="153226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207197" y="162679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207197" y="1721321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207197" y="181584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207197" y="191037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207197" y="200490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207197" y="209943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207196" y="2192945"/>
            <a:ext cx="21590" cy="17780"/>
          </a:xfrm>
          <a:custGeom>
            <a:avLst/>
            <a:gdLst/>
            <a:ahLst/>
            <a:cxnLst/>
            <a:rect l="l" t="t" r="r" b="b"/>
            <a:pathLst>
              <a:path w="21590" h="17780">
                <a:moveTo>
                  <a:pt x="0" y="0"/>
                </a:moveTo>
                <a:lnTo>
                  <a:pt x="21345" y="0"/>
                </a:lnTo>
                <a:lnTo>
                  <a:pt x="21345" y="17624"/>
                </a:lnTo>
                <a:lnTo>
                  <a:pt x="0" y="17624"/>
                </a:lnTo>
                <a:lnTo>
                  <a:pt x="0" y="0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301725" y="1981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301725" y="11434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301725" y="20887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301725" y="30340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301725" y="397931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301725" y="49245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301725" y="58698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301725" y="68151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301725" y="77604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301725" y="87057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301725" y="96509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01725" y="105962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301725" y="115415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301725" y="124868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5" y="0"/>
                </a:lnTo>
                <a:lnTo>
                  <a:pt x="21345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301725" y="134321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301725" y="143773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301725" y="153226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301725" y="162679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301725" y="1721321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301725" y="181584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301725" y="191037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301725" y="200490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301725" y="209943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5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5" y="0"/>
                </a:lnTo>
                <a:lnTo>
                  <a:pt x="21345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301725" y="2192945"/>
            <a:ext cx="21590" cy="17780"/>
          </a:xfrm>
          <a:custGeom>
            <a:avLst/>
            <a:gdLst/>
            <a:ahLst/>
            <a:cxnLst/>
            <a:rect l="l" t="t" r="r" b="b"/>
            <a:pathLst>
              <a:path w="21590" h="17780">
                <a:moveTo>
                  <a:pt x="0" y="0"/>
                </a:moveTo>
                <a:lnTo>
                  <a:pt x="21345" y="0"/>
                </a:lnTo>
                <a:lnTo>
                  <a:pt x="21345" y="17624"/>
                </a:lnTo>
                <a:lnTo>
                  <a:pt x="0" y="17624"/>
                </a:lnTo>
                <a:lnTo>
                  <a:pt x="0" y="0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396253" y="1981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396253" y="11434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396253" y="20887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396253" y="30340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396253" y="397931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396253" y="49245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396253" y="58698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396253" y="68151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396253" y="77604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396253" y="87057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396253" y="96509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396253" y="105962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396253" y="115415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396253" y="124868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396253" y="134321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396253" y="143773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396253" y="153226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396253" y="162679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396253" y="1721321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396253" y="181584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396253" y="191037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396253" y="200490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396253" y="209943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396252" y="2192945"/>
            <a:ext cx="21590" cy="17780"/>
          </a:xfrm>
          <a:custGeom>
            <a:avLst/>
            <a:gdLst/>
            <a:ahLst/>
            <a:cxnLst/>
            <a:rect l="l" t="t" r="r" b="b"/>
            <a:pathLst>
              <a:path w="21590" h="17780">
                <a:moveTo>
                  <a:pt x="0" y="0"/>
                </a:moveTo>
                <a:lnTo>
                  <a:pt x="21344" y="0"/>
                </a:lnTo>
                <a:lnTo>
                  <a:pt x="21344" y="17624"/>
                </a:lnTo>
                <a:lnTo>
                  <a:pt x="0" y="17624"/>
                </a:lnTo>
                <a:lnTo>
                  <a:pt x="0" y="0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490781" y="1981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490781" y="11434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490781" y="20887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490781" y="30340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490781" y="397931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490781" y="49245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490781" y="58698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490781" y="68151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90781" y="77604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490781" y="87057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490781" y="96509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490781" y="105962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490781" y="115415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490781" y="124868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4"/>
                </a:moveTo>
                <a:lnTo>
                  <a:pt x="0" y="21344"/>
                </a:lnTo>
                <a:lnTo>
                  <a:pt x="0" y="0"/>
                </a:lnTo>
                <a:lnTo>
                  <a:pt x="21344" y="0"/>
                </a:lnTo>
                <a:lnTo>
                  <a:pt x="21344" y="21344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490781" y="1343210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490781" y="143773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490781" y="153226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90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490781" y="162679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490781" y="1721321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490781" y="181584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9490781" y="191037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490781" y="2004905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490781" y="2099433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344" y="21345"/>
                </a:moveTo>
                <a:lnTo>
                  <a:pt x="0" y="21345"/>
                </a:lnTo>
                <a:lnTo>
                  <a:pt x="0" y="0"/>
                </a:lnTo>
                <a:lnTo>
                  <a:pt x="21344" y="0"/>
                </a:lnTo>
                <a:lnTo>
                  <a:pt x="21344" y="21345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490781" y="2192945"/>
            <a:ext cx="20320" cy="17780"/>
          </a:xfrm>
          <a:custGeom>
            <a:avLst/>
            <a:gdLst/>
            <a:ahLst/>
            <a:cxnLst/>
            <a:rect l="l" t="t" r="r" b="b"/>
            <a:pathLst>
              <a:path w="20320" h="17780">
                <a:moveTo>
                  <a:pt x="0" y="0"/>
                </a:moveTo>
                <a:lnTo>
                  <a:pt x="20291" y="0"/>
                </a:lnTo>
                <a:lnTo>
                  <a:pt x="20291" y="17624"/>
                </a:lnTo>
                <a:lnTo>
                  <a:pt x="0" y="17624"/>
                </a:lnTo>
                <a:lnTo>
                  <a:pt x="0" y="0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14049" y="4430497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283" y="0"/>
                </a:lnTo>
              </a:path>
            </a:pathLst>
          </a:custGeom>
          <a:ln w="28574">
            <a:solidFill>
              <a:srgbClr val="D3B1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31666" y="1281322"/>
            <a:ext cx="3468370" cy="730250"/>
          </a:xfrm>
          <a:custGeom>
            <a:avLst/>
            <a:gdLst/>
            <a:ahLst/>
            <a:cxnLst/>
            <a:rect l="l" t="t" r="r" b="b"/>
            <a:pathLst>
              <a:path w="3468370" h="730250">
                <a:moveTo>
                  <a:pt x="50804" y="730072"/>
                </a:moveTo>
                <a:lnTo>
                  <a:pt x="30958" y="726103"/>
                </a:lnTo>
                <a:lnTo>
                  <a:pt x="14817" y="715254"/>
                </a:lnTo>
                <a:lnTo>
                  <a:pt x="3969" y="699113"/>
                </a:lnTo>
                <a:lnTo>
                  <a:pt x="0" y="679268"/>
                </a:lnTo>
                <a:lnTo>
                  <a:pt x="3969" y="659423"/>
                </a:lnTo>
                <a:lnTo>
                  <a:pt x="14817" y="643282"/>
                </a:lnTo>
                <a:lnTo>
                  <a:pt x="30958" y="632433"/>
                </a:lnTo>
                <a:lnTo>
                  <a:pt x="50804" y="628464"/>
                </a:lnTo>
                <a:lnTo>
                  <a:pt x="68650" y="631624"/>
                </a:lnTo>
                <a:lnTo>
                  <a:pt x="83497" y="640342"/>
                </a:lnTo>
                <a:lnTo>
                  <a:pt x="94463" y="653469"/>
                </a:lnTo>
                <a:lnTo>
                  <a:pt x="100667" y="669860"/>
                </a:lnTo>
                <a:lnTo>
                  <a:pt x="1318081" y="669860"/>
                </a:lnTo>
                <a:lnTo>
                  <a:pt x="1889156" y="53626"/>
                </a:lnTo>
                <a:lnTo>
                  <a:pt x="3366236" y="53626"/>
                </a:lnTo>
                <a:lnTo>
                  <a:pt x="3366236" y="50804"/>
                </a:lnTo>
                <a:lnTo>
                  <a:pt x="3370205" y="30958"/>
                </a:lnTo>
                <a:lnTo>
                  <a:pt x="3381053" y="14817"/>
                </a:lnTo>
                <a:lnTo>
                  <a:pt x="3397194" y="3969"/>
                </a:lnTo>
                <a:lnTo>
                  <a:pt x="3417039" y="0"/>
                </a:lnTo>
                <a:lnTo>
                  <a:pt x="3436885" y="3969"/>
                </a:lnTo>
                <a:lnTo>
                  <a:pt x="3453025" y="14817"/>
                </a:lnTo>
                <a:lnTo>
                  <a:pt x="3463874" y="30958"/>
                </a:lnTo>
                <a:lnTo>
                  <a:pt x="3467843" y="50804"/>
                </a:lnTo>
                <a:lnTo>
                  <a:pt x="3463874" y="70649"/>
                </a:lnTo>
                <a:lnTo>
                  <a:pt x="3453025" y="86790"/>
                </a:lnTo>
                <a:lnTo>
                  <a:pt x="3436884" y="97638"/>
                </a:lnTo>
                <a:lnTo>
                  <a:pt x="3417039" y="101608"/>
                </a:lnTo>
                <a:lnTo>
                  <a:pt x="3402163" y="99270"/>
                </a:lnTo>
                <a:lnTo>
                  <a:pt x="3389050" y="92787"/>
                </a:lnTo>
                <a:lnTo>
                  <a:pt x="3378407" y="82953"/>
                </a:lnTo>
                <a:lnTo>
                  <a:pt x="3370939" y="70561"/>
                </a:lnTo>
                <a:lnTo>
                  <a:pt x="1896682" y="70561"/>
                </a:lnTo>
                <a:lnTo>
                  <a:pt x="1325608" y="686794"/>
                </a:lnTo>
                <a:lnTo>
                  <a:pt x="100667" y="686794"/>
                </a:lnTo>
                <a:lnTo>
                  <a:pt x="94860" y="703876"/>
                </a:lnTo>
                <a:lnTo>
                  <a:pt x="83850" y="717606"/>
                </a:lnTo>
                <a:lnTo>
                  <a:pt x="68782" y="726750"/>
                </a:lnTo>
                <a:lnTo>
                  <a:pt x="50804" y="730072"/>
                </a:lnTo>
                <a:close/>
              </a:path>
            </a:pathLst>
          </a:custGeom>
          <a:solidFill>
            <a:srgbClr val="B88F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644046" y="2747681"/>
            <a:ext cx="2778125" cy="150304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 marR="5080">
              <a:lnSpc>
                <a:spcPts val="5360"/>
              </a:lnSpc>
              <a:spcBef>
                <a:spcPts val="1035"/>
              </a:spcBef>
            </a:pPr>
            <a:r>
              <a:rPr sz="5200" b="1" spc="70" dirty="0">
                <a:solidFill>
                  <a:srgbClr val="FFFFFF"/>
                </a:solidFill>
                <a:latin typeface="Tahoma"/>
                <a:cs typeface="Tahoma"/>
              </a:rPr>
              <a:t>Table</a:t>
            </a:r>
            <a:r>
              <a:rPr sz="5200" b="1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3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5200" b="1" spc="100" dirty="0">
                <a:solidFill>
                  <a:srgbClr val="FFFFFF"/>
                </a:solidFill>
                <a:latin typeface="Tahoma"/>
                <a:cs typeface="Tahoma"/>
              </a:rPr>
              <a:t>Content</a:t>
            </a:r>
            <a:endParaRPr sz="5200">
              <a:latin typeface="Tahoma"/>
              <a:cs typeface="Tahoma"/>
            </a:endParaRPr>
          </a:p>
        </p:txBody>
      </p:sp>
      <p:pic>
        <p:nvPicPr>
          <p:cNvPr id="152" name="object 15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3012433"/>
            <a:ext cx="113553" cy="113553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6772" y="3577795"/>
            <a:ext cx="113553" cy="113553"/>
          </a:xfrm>
          <a:prstGeom prst="rect">
            <a:avLst/>
          </a:prstGeom>
        </p:spPr>
      </p:pic>
      <p:sp>
        <p:nvSpPr>
          <p:cNvPr id="154" name="object 154"/>
          <p:cNvSpPr txBox="1">
            <a:spLocks noGrp="1"/>
          </p:cNvSpPr>
          <p:nvPr>
            <p:ph type="title"/>
          </p:nvPr>
        </p:nvSpPr>
        <p:spPr>
          <a:xfrm>
            <a:off x="4948538" y="2788714"/>
            <a:ext cx="2063750" cy="1539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700"/>
              </a:lnSpc>
              <a:spcBef>
                <a:spcPts val="95"/>
              </a:spcBef>
              <a:tabLst>
                <a:tab pos="1589405" algn="l"/>
              </a:tabLst>
            </a:pPr>
            <a:r>
              <a:rPr lang="en-US" sz="2700" b="0" spc="-10" dirty="0">
                <a:latin typeface="Verdana"/>
                <a:cs typeface="Verdana"/>
              </a:rPr>
              <a:t> </a:t>
            </a:r>
            <a:r>
              <a:rPr sz="2700" b="0" spc="-10" dirty="0">
                <a:latin typeface="Verdana"/>
                <a:cs typeface="Verdana"/>
              </a:rPr>
              <a:t>login ajouter</a:t>
            </a:r>
            <a:r>
              <a:rPr sz="2700" b="0" dirty="0">
                <a:latin typeface="Verdana"/>
                <a:cs typeface="Verdana"/>
              </a:rPr>
              <a:t>	</a:t>
            </a:r>
            <a:r>
              <a:rPr sz="2700" b="0" spc="65" dirty="0">
                <a:latin typeface="Verdana"/>
                <a:cs typeface="Verdana"/>
              </a:rPr>
              <a:t>un </a:t>
            </a:r>
            <a:r>
              <a:rPr sz="2700" b="0" spc="-10" dirty="0">
                <a:latin typeface="Verdana"/>
                <a:cs typeface="Verdana"/>
              </a:rPr>
              <a:t>chalet</a:t>
            </a:r>
            <a:endParaRPr sz="2700" dirty="0">
              <a:latin typeface="Verdana"/>
              <a:cs typeface="Verdana"/>
            </a:endParaRPr>
          </a:p>
        </p:txBody>
      </p:sp>
      <p:pic>
        <p:nvPicPr>
          <p:cNvPr id="155" name="object 15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6772" y="4587163"/>
            <a:ext cx="113553" cy="113553"/>
          </a:xfrm>
          <a:prstGeom prst="rect">
            <a:avLst/>
          </a:prstGeom>
        </p:spPr>
      </p:pic>
      <p:pic>
        <p:nvPicPr>
          <p:cNvPr id="156" name="object 15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6772" y="5596530"/>
            <a:ext cx="113553" cy="113553"/>
          </a:xfrm>
          <a:prstGeom prst="rect">
            <a:avLst/>
          </a:prstGeom>
        </p:spPr>
      </p:pic>
      <p:sp>
        <p:nvSpPr>
          <p:cNvPr id="157" name="object 157"/>
          <p:cNvSpPr txBox="1"/>
          <p:nvPr/>
        </p:nvSpPr>
        <p:spPr>
          <a:xfrm>
            <a:off x="4696772" y="4302767"/>
            <a:ext cx="2679064" cy="51435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700"/>
              </a:lnSpc>
              <a:spcBef>
                <a:spcPts val="95"/>
              </a:spcBef>
              <a:tabLst>
                <a:tab pos="1452245" algn="l"/>
                <a:tab pos="1763395" algn="l"/>
              </a:tabLst>
            </a:pPr>
            <a:r>
              <a:rPr lang="en-US" sz="2700" spc="-1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700" spc="-10" dirty="0" err="1">
                <a:solidFill>
                  <a:srgbClr val="FFFFFF"/>
                </a:solidFill>
                <a:latin typeface="Verdana"/>
                <a:cs typeface="Verdana"/>
              </a:rPr>
              <a:t>supprimer</a:t>
            </a: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90" dirty="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sz="27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chalet </a:t>
            </a:r>
            <a:r>
              <a:rPr lang="en-US" sz="27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10" dirty="0" err="1">
                <a:solidFill>
                  <a:srgbClr val="FFFFFF"/>
                </a:solidFill>
                <a:latin typeface="Verdana"/>
                <a:cs typeface="Verdana"/>
              </a:rPr>
              <a:t>afficher</a:t>
            </a:r>
            <a:r>
              <a:rPr lang="en-US" sz="27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75" dirty="0">
                <a:solidFill>
                  <a:srgbClr val="FFFFFF"/>
                </a:solidFill>
                <a:latin typeface="Verdana"/>
                <a:cs typeface="Verdana"/>
              </a:rPr>
              <a:t>la </a:t>
            </a:r>
            <a:r>
              <a:rPr sz="2700" spc="-10" dirty="0" err="1">
                <a:solidFill>
                  <a:srgbClr val="FFFFFF"/>
                </a:solidFill>
                <a:latin typeface="Verdana"/>
                <a:cs typeface="Verdana"/>
              </a:rPr>
              <a:t>liste</a:t>
            </a:r>
            <a:r>
              <a:rPr lang="en-US" sz="27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25" dirty="0">
                <a:solidFill>
                  <a:srgbClr val="FFFFFF"/>
                </a:solidFill>
                <a:latin typeface="Verdana"/>
                <a:cs typeface="Verdana"/>
              </a:rPr>
              <a:t>des </a:t>
            </a: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chalets</a:t>
            </a:r>
            <a:endParaRPr lang="en-US" sz="2700" spc="-1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22700"/>
              </a:lnSpc>
              <a:spcBef>
                <a:spcPts val="95"/>
              </a:spcBef>
              <a:tabLst>
                <a:tab pos="1452245" algn="l"/>
                <a:tab pos="1763395" algn="l"/>
              </a:tabLst>
            </a:pPr>
            <a:r>
              <a:rPr lang="fr-MA" sz="2700" spc="-10" dirty="0">
                <a:solidFill>
                  <a:srgbClr val="FFFFFF"/>
                </a:solidFill>
                <a:latin typeface="Verdana"/>
                <a:cs typeface="Verdana"/>
              </a:rPr>
              <a:t>Modifier chalet</a:t>
            </a:r>
          </a:p>
          <a:p>
            <a:pPr marL="12700" marR="5080">
              <a:lnSpc>
                <a:spcPct val="122700"/>
              </a:lnSpc>
              <a:spcBef>
                <a:spcPts val="95"/>
              </a:spcBef>
              <a:tabLst>
                <a:tab pos="1452245" algn="l"/>
                <a:tab pos="1763395" algn="l"/>
              </a:tabLst>
            </a:pPr>
            <a:endParaRPr lang="en-US" sz="2700" spc="-1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22700"/>
              </a:lnSpc>
              <a:spcBef>
                <a:spcPts val="95"/>
              </a:spcBef>
              <a:tabLst>
                <a:tab pos="1452245" algn="l"/>
                <a:tab pos="1763395" algn="l"/>
              </a:tabLst>
            </a:pPr>
            <a:endParaRPr lang="en-US" sz="2700" spc="-1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22700"/>
              </a:lnSpc>
              <a:spcBef>
                <a:spcPts val="95"/>
              </a:spcBef>
              <a:tabLst>
                <a:tab pos="1452245" algn="l"/>
                <a:tab pos="1763395" algn="l"/>
              </a:tabLst>
            </a:pPr>
            <a:endParaRPr lang="en-US" sz="2700" spc="-1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22700"/>
              </a:lnSpc>
              <a:spcBef>
                <a:spcPts val="95"/>
              </a:spcBef>
              <a:tabLst>
                <a:tab pos="1452245" algn="l"/>
                <a:tab pos="1763395" algn="l"/>
              </a:tabLst>
            </a:pPr>
            <a:endParaRPr lang="fr-MA" sz="2700" spc="-1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22700"/>
              </a:lnSpc>
              <a:spcBef>
                <a:spcPts val="95"/>
              </a:spcBef>
              <a:tabLst>
                <a:tab pos="1452245" algn="l"/>
                <a:tab pos="1763395" algn="l"/>
              </a:tabLst>
            </a:pPr>
            <a:endParaRPr sz="2700" dirty="0">
              <a:latin typeface="Verdana"/>
              <a:cs typeface="Verdana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8605404" y="225050"/>
            <a:ext cx="821055" cy="846455"/>
            <a:chOff x="8605404" y="225050"/>
            <a:chExt cx="821055" cy="846455"/>
          </a:xfrm>
        </p:grpSpPr>
        <p:sp>
          <p:nvSpPr>
            <p:cNvPr id="159" name="object 159"/>
            <p:cNvSpPr/>
            <p:nvPr/>
          </p:nvSpPr>
          <p:spPr>
            <a:xfrm>
              <a:off x="8605404" y="225050"/>
              <a:ext cx="821055" cy="846455"/>
            </a:xfrm>
            <a:custGeom>
              <a:avLst/>
              <a:gdLst/>
              <a:ahLst/>
              <a:cxnLst/>
              <a:rect l="l" t="t" r="r" b="b"/>
              <a:pathLst>
                <a:path w="821054" h="846455">
                  <a:moveTo>
                    <a:pt x="413008" y="845924"/>
                  </a:moveTo>
                  <a:lnTo>
                    <a:pt x="407700" y="845924"/>
                  </a:lnTo>
                  <a:lnTo>
                    <a:pt x="6665" y="444875"/>
                  </a:lnTo>
                  <a:lnTo>
                    <a:pt x="4246" y="441243"/>
                  </a:lnTo>
                  <a:lnTo>
                    <a:pt x="849" y="433018"/>
                  </a:lnTo>
                  <a:lnTo>
                    <a:pt x="0" y="428738"/>
                  </a:lnTo>
                  <a:lnTo>
                    <a:pt x="0" y="419839"/>
                  </a:lnTo>
                  <a:lnTo>
                    <a:pt x="849" y="415558"/>
                  </a:lnTo>
                  <a:lnTo>
                    <a:pt x="4246" y="407333"/>
                  </a:lnTo>
                  <a:lnTo>
                    <a:pt x="6665" y="403701"/>
                  </a:lnTo>
                  <a:lnTo>
                    <a:pt x="410354" y="0"/>
                  </a:lnTo>
                  <a:lnTo>
                    <a:pt x="709150" y="298796"/>
                  </a:lnTo>
                  <a:lnTo>
                    <a:pt x="410354" y="298796"/>
                  </a:lnTo>
                  <a:lnTo>
                    <a:pt x="284903" y="424247"/>
                  </a:lnTo>
                  <a:lnTo>
                    <a:pt x="410354" y="549698"/>
                  </a:lnTo>
                  <a:lnTo>
                    <a:pt x="709224" y="549698"/>
                  </a:lnTo>
                  <a:lnTo>
                    <a:pt x="413008" y="845924"/>
                  </a:lnTo>
                  <a:close/>
                </a:path>
                <a:path w="821054" h="846455">
                  <a:moveTo>
                    <a:pt x="709224" y="549698"/>
                  </a:moveTo>
                  <a:lnTo>
                    <a:pt x="410354" y="549698"/>
                  </a:lnTo>
                  <a:lnTo>
                    <a:pt x="535805" y="424247"/>
                  </a:lnTo>
                  <a:lnTo>
                    <a:pt x="410354" y="298796"/>
                  </a:lnTo>
                  <a:lnTo>
                    <a:pt x="709150" y="298796"/>
                  </a:lnTo>
                  <a:lnTo>
                    <a:pt x="814043" y="403701"/>
                  </a:lnTo>
                  <a:lnTo>
                    <a:pt x="816462" y="407334"/>
                  </a:lnTo>
                  <a:lnTo>
                    <a:pt x="819859" y="415558"/>
                  </a:lnTo>
                  <a:lnTo>
                    <a:pt x="820708" y="419839"/>
                  </a:lnTo>
                  <a:lnTo>
                    <a:pt x="820708" y="428738"/>
                  </a:lnTo>
                  <a:lnTo>
                    <a:pt x="819859" y="433018"/>
                  </a:lnTo>
                  <a:lnTo>
                    <a:pt x="816462" y="441243"/>
                  </a:lnTo>
                  <a:lnTo>
                    <a:pt x="814043" y="444876"/>
                  </a:lnTo>
                  <a:lnTo>
                    <a:pt x="709224" y="549698"/>
                  </a:lnTo>
                  <a:close/>
                </a:path>
              </a:pathLst>
            </a:custGeom>
            <a:solidFill>
              <a:srgbClr val="9982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0" name="object 1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39501" y="226873"/>
              <a:ext cx="551355" cy="844100"/>
            </a:xfrm>
            <a:prstGeom prst="rect">
              <a:avLst/>
            </a:prstGeom>
          </p:spPr>
        </p:pic>
      </p:grpSp>
      <p:sp>
        <p:nvSpPr>
          <p:cNvPr id="161" name="object 161"/>
          <p:cNvSpPr/>
          <p:nvPr/>
        </p:nvSpPr>
        <p:spPr>
          <a:xfrm>
            <a:off x="3848" y="1075245"/>
            <a:ext cx="3077210" cy="589280"/>
          </a:xfrm>
          <a:custGeom>
            <a:avLst/>
            <a:gdLst/>
            <a:ahLst/>
            <a:cxnLst/>
            <a:rect l="l" t="t" r="r" b="b"/>
            <a:pathLst>
              <a:path w="3077210" h="589280">
                <a:moveTo>
                  <a:pt x="429920" y="0"/>
                </a:moveTo>
                <a:lnTo>
                  <a:pt x="320560" y="0"/>
                </a:lnTo>
                <a:lnTo>
                  <a:pt x="0" y="588683"/>
                </a:lnTo>
                <a:lnTo>
                  <a:pt x="109359" y="588683"/>
                </a:lnTo>
                <a:lnTo>
                  <a:pt x="429920" y="0"/>
                </a:lnTo>
                <a:close/>
              </a:path>
              <a:path w="3077210" h="589280">
                <a:moveTo>
                  <a:pt x="871093" y="0"/>
                </a:moveTo>
                <a:lnTo>
                  <a:pt x="761733" y="0"/>
                </a:lnTo>
                <a:lnTo>
                  <a:pt x="441109" y="588683"/>
                </a:lnTo>
                <a:lnTo>
                  <a:pt x="550468" y="588683"/>
                </a:lnTo>
                <a:lnTo>
                  <a:pt x="871093" y="0"/>
                </a:lnTo>
                <a:close/>
              </a:path>
              <a:path w="3077210" h="589280">
                <a:moveTo>
                  <a:pt x="1312265" y="0"/>
                </a:moveTo>
                <a:lnTo>
                  <a:pt x="1202905" y="0"/>
                </a:lnTo>
                <a:lnTo>
                  <a:pt x="882281" y="588683"/>
                </a:lnTo>
                <a:lnTo>
                  <a:pt x="991641" y="588683"/>
                </a:lnTo>
                <a:lnTo>
                  <a:pt x="1312265" y="0"/>
                </a:lnTo>
                <a:close/>
              </a:path>
              <a:path w="3077210" h="589280">
                <a:moveTo>
                  <a:pt x="1753438" y="0"/>
                </a:moveTo>
                <a:lnTo>
                  <a:pt x="1644078" y="0"/>
                </a:lnTo>
                <a:lnTo>
                  <a:pt x="1323517" y="588683"/>
                </a:lnTo>
                <a:lnTo>
                  <a:pt x="1432877" y="588683"/>
                </a:lnTo>
                <a:lnTo>
                  <a:pt x="1753438" y="0"/>
                </a:lnTo>
                <a:close/>
              </a:path>
              <a:path w="3077210" h="589280">
                <a:moveTo>
                  <a:pt x="2194610" y="0"/>
                </a:moveTo>
                <a:lnTo>
                  <a:pt x="2085251" y="0"/>
                </a:lnTo>
                <a:lnTo>
                  <a:pt x="1764626" y="588683"/>
                </a:lnTo>
                <a:lnTo>
                  <a:pt x="1874050" y="588683"/>
                </a:lnTo>
                <a:lnTo>
                  <a:pt x="2194610" y="0"/>
                </a:lnTo>
                <a:close/>
              </a:path>
              <a:path w="3077210" h="589280">
                <a:moveTo>
                  <a:pt x="2635732" y="0"/>
                </a:moveTo>
                <a:lnTo>
                  <a:pt x="2526360" y="0"/>
                </a:lnTo>
                <a:lnTo>
                  <a:pt x="2205799" y="588683"/>
                </a:lnTo>
                <a:lnTo>
                  <a:pt x="2315159" y="588683"/>
                </a:lnTo>
                <a:lnTo>
                  <a:pt x="2635732" y="0"/>
                </a:lnTo>
                <a:close/>
              </a:path>
              <a:path w="3077210" h="589280">
                <a:moveTo>
                  <a:pt x="3076905" y="0"/>
                </a:moveTo>
                <a:lnTo>
                  <a:pt x="2967545" y="0"/>
                </a:lnTo>
                <a:lnTo>
                  <a:pt x="2646972" y="588683"/>
                </a:lnTo>
                <a:lnTo>
                  <a:pt x="2756331" y="588683"/>
                </a:lnTo>
                <a:lnTo>
                  <a:pt x="3076905" y="0"/>
                </a:lnTo>
                <a:close/>
              </a:path>
            </a:pathLst>
          </a:custGeom>
          <a:solidFill>
            <a:srgbClr val="998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2" name="object 162"/>
          <p:cNvGrpSpPr/>
          <p:nvPr/>
        </p:nvGrpSpPr>
        <p:grpSpPr>
          <a:xfrm>
            <a:off x="7199122" y="3830874"/>
            <a:ext cx="2489709" cy="2778125"/>
            <a:chOff x="7075074" y="4537100"/>
            <a:chExt cx="2679065" cy="2778125"/>
          </a:xfrm>
        </p:grpSpPr>
        <p:sp>
          <p:nvSpPr>
            <p:cNvPr id="163" name="object 163"/>
            <p:cNvSpPr/>
            <p:nvPr/>
          </p:nvSpPr>
          <p:spPr>
            <a:xfrm>
              <a:off x="7650097" y="4537100"/>
              <a:ext cx="2103755" cy="2778125"/>
            </a:xfrm>
            <a:custGeom>
              <a:avLst/>
              <a:gdLst/>
              <a:ahLst/>
              <a:cxnLst/>
              <a:rect l="l" t="t" r="r" b="b"/>
              <a:pathLst>
                <a:path w="2103754" h="2778125">
                  <a:moveTo>
                    <a:pt x="2103502" y="2778098"/>
                  </a:moveTo>
                  <a:lnTo>
                    <a:pt x="1622240" y="2778098"/>
                  </a:lnTo>
                  <a:lnTo>
                    <a:pt x="440186" y="1240618"/>
                  </a:lnTo>
                  <a:lnTo>
                    <a:pt x="1725212" y="252658"/>
                  </a:lnTo>
                  <a:lnTo>
                    <a:pt x="2103502" y="744694"/>
                  </a:lnTo>
                  <a:lnTo>
                    <a:pt x="2103502" y="2778098"/>
                  </a:lnTo>
                  <a:close/>
                </a:path>
                <a:path w="2103754" h="2778125">
                  <a:moveTo>
                    <a:pt x="2103502" y="744694"/>
                  </a:moveTo>
                  <a:lnTo>
                    <a:pt x="1725212" y="252658"/>
                  </a:lnTo>
                  <a:lnTo>
                    <a:pt x="1922739" y="100794"/>
                  </a:lnTo>
                  <a:lnTo>
                    <a:pt x="1961629" y="72865"/>
                  </a:lnTo>
                  <a:lnTo>
                    <a:pt x="2001568" y="47986"/>
                  </a:lnTo>
                  <a:lnTo>
                    <a:pt x="2042424" y="26134"/>
                  </a:lnTo>
                  <a:lnTo>
                    <a:pt x="2084051" y="7298"/>
                  </a:lnTo>
                  <a:lnTo>
                    <a:pt x="2103502" y="0"/>
                  </a:lnTo>
                  <a:lnTo>
                    <a:pt x="2103502" y="744694"/>
                  </a:lnTo>
                  <a:close/>
                </a:path>
                <a:path w="2103754" h="2778125">
                  <a:moveTo>
                    <a:pt x="1621367" y="2778098"/>
                  </a:moveTo>
                  <a:lnTo>
                    <a:pt x="546769" y="2778098"/>
                  </a:lnTo>
                  <a:lnTo>
                    <a:pt x="176877" y="2364084"/>
                  </a:lnTo>
                  <a:lnTo>
                    <a:pt x="146171" y="2327391"/>
                  </a:lnTo>
                  <a:lnTo>
                    <a:pt x="118427" y="2289425"/>
                  </a:lnTo>
                  <a:lnTo>
                    <a:pt x="93633" y="2250318"/>
                  </a:lnTo>
                  <a:lnTo>
                    <a:pt x="71776" y="2210205"/>
                  </a:lnTo>
                  <a:lnTo>
                    <a:pt x="52845" y="2169219"/>
                  </a:lnTo>
                  <a:lnTo>
                    <a:pt x="36827" y="2127494"/>
                  </a:lnTo>
                  <a:lnTo>
                    <a:pt x="23710" y="2085163"/>
                  </a:lnTo>
                  <a:lnTo>
                    <a:pt x="13480" y="2042359"/>
                  </a:lnTo>
                  <a:lnTo>
                    <a:pt x="6127" y="1999217"/>
                  </a:lnTo>
                  <a:lnTo>
                    <a:pt x="1638" y="1955869"/>
                  </a:lnTo>
                  <a:lnTo>
                    <a:pt x="0" y="1912450"/>
                  </a:lnTo>
                  <a:lnTo>
                    <a:pt x="1200" y="1869092"/>
                  </a:lnTo>
                  <a:lnTo>
                    <a:pt x="5228" y="1825930"/>
                  </a:lnTo>
                  <a:lnTo>
                    <a:pt x="12069" y="1783096"/>
                  </a:lnTo>
                  <a:lnTo>
                    <a:pt x="21713" y="1740725"/>
                  </a:lnTo>
                  <a:lnTo>
                    <a:pt x="34146" y="1698949"/>
                  </a:lnTo>
                  <a:lnTo>
                    <a:pt x="49357" y="1657903"/>
                  </a:lnTo>
                  <a:lnTo>
                    <a:pt x="67333" y="1617720"/>
                  </a:lnTo>
                  <a:lnTo>
                    <a:pt x="88061" y="1578533"/>
                  </a:lnTo>
                  <a:lnTo>
                    <a:pt x="111529" y="1540476"/>
                  </a:lnTo>
                  <a:lnTo>
                    <a:pt x="137783" y="1503612"/>
                  </a:lnTo>
                  <a:lnTo>
                    <a:pt x="166643" y="1468280"/>
                  </a:lnTo>
                  <a:lnTo>
                    <a:pt x="198257" y="1434416"/>
                  </a:lnTo>
                  <a:lnTo>
                    <a:pt x="232562" y="1402215"/>
                  </a:lnTo>
                  <a:lnTo>
                    <a:pt x="269545" y="1371812"/>
                  </a:lnTo>
                  <a:lnTo>
                    <a:pt x="311991" y="1339178"/>
                  </a:lnTo>
                  <a:lnTo>
                    <a:pt x="439638" y="1241040"/>
                  </a:lnTo>
                  <a:lnTo>
                    <a:pt x="1621367" y="2778098"/>
                  </a:lnTo>
                  <a:close/>
                </a:path>
                <a:path w="2103754" h="2778125">
                  <a:moveTo>
                    <a:pt x="1622240" y="2778098"/>
                  </a:moveTo>
                  <a:lnTo>
                    <a:pt x="1621367" y="2778098"/>
                  </a:lnTo>
                  <a:lnTo>
                    <a:pt x="439638" y="1241040"/>
                  </a:lnTo>
                  <a:lnTo>
                    <a:pt x="440186" y="1240618"/>
                  </a:lnTo>
                  <a:lnTo>
                    <a:pt x="1622240" y="2778098"/>
                  </a:lnTo>
                  <a:close/>
                </a:path>
              </a:pathLst>
            </a:custGeom>
            <a:solidFill>
              <a:srgbClr val="9982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075074" y="5697030"/>
              <a:ext cx="2679065" cy="1618615"/>
            </a:xfrm>
            <a:custGeom>
              <a:avLst/>
              <a:gdLst/>
              <a:ahLst/>
              <a:cxnLst/>
              <a:rect l="l" t="t" r="r" b="b"/>
              <a:pathLst>
                <a:path w="2679065" h="1618615">
                  <a:moveTo>
                    <a:pt x="1010005" y="1618169"/>
                  </a:moveTo>
                  <a:lnTo>
                    <a:pt x="95477" y="1618169"/>
                  </a:lnTo>
                  <a:lnTo>
                    <a:pt x="41906" y="1468994"/>
                  </a:lnTo>
                  <a:lnTo>
                    <a:pt x="27200" y="1423464"/>
                  </a:lnTo>
                  <a:lnTo>
                    <a:pt x="15718" y="1377864"/>
                  </a:lnTo>
                  <a:lnTo>
                    <a:pt x="7398" y="1332313"/>
                  </a:lnTo>
                  <a:lnTo>
                    <a:pt x="2179" y="1286931"/>
                  </a:lnTo>
                  <a:lnTo>
                    <a:pt x="0" y="1241837"/>
                  </a:lnTo>
                  <a:lnTo>
                    <a:pt x="797" y="1197150"/>
                  </a:lnTo>
                  <a:lnTo>
                    <a:pt x="4511" y="1152989"/>
                  </a:lnTo>
                  <a:lnTo>
                    <a:pt x="11080" y="1109473"/>
                  </a:lnTo>
                  <a:lnTo>
                    <a:pt x="20442" y="1066722"/>
                  </a:lnTo>
                  <a:lnTo>
                    <a:pt x="32535" y="1024854"/>
                  </a:lnTo>
                  <a:lnTo>
                    <a:pt x="47299" y="983989"/>
                  </a:lnTo>
                  <a:lnTo>
                    <a:pt x="64671" y="944245"/>
                  </a:lnTo>
                  <a:lnTo>
                    <a:pt x="84590" y="905743"/>
                  </a:lnTo>
                  <a:lnTo>
                    <a:pt x="106996" y="868601"/>
                  </a:lnTo>
                  <a:lnTo>
                    <a:pt x="131825" y="832938"/>
                  </a:lnTo>
                  <a:lnTo>
                    <a:pt x="159017" y="798873"/>
                  </a:lnTo>
                  <a:lnTo>
                    <a:pt x="188510" y="766526"/>
                  </a:lnTo>
                  <a:lnTo>
                    <a:pt x="220242" y="736016"/>
                  </a:lnTo>
                  <a:lnTo>
                    <a:pt x="254153" y="707462"/>
                  </a:lnTo>
                  <a:lnTo>
                    <a:pt x="290180" y="680983"/>
                  </a:lnTo>
                  <a:lnTo>
                    <a:pt x="328263" y="656698"/>
                  </a:lnTo>
                  <a:lnTo>
                    <a:pt x="368339" y="634726"/>
                  </a:lnTo>
                  <a:lnTo>
                    <a:pt x="410347" y="615187"/>
                  </a:lnTo>
                  <a:lnTo>
                    <a:pt x="454226" y="598200"/>
                  </a:lnTo>
                  <a:lnTo>
                    <a:pt x="499910" y="583884"/>
                  </a:lnTo>
                  <a:lnTo>
                    <a:pt x="706635" y="526440"/>
                  </a:lnTo>
                  <a:lnTo>
                    <a:pt x="1010005" y="1618169"/>
                  </a:lnTo>
                  <a:close/>
                </a:path>
                <a:path w="2679065" h="1618615">
                  <a:moveTo>
                    <a:pt x="1010723" y="1618169"/>
                  </a:moveTo>
                  <a:lnTo>
                    <a:pt x="1010005" y="1618169"/>
                  </a:lnTo>
                  <a:lnTo>
                    <a:pt x="706634" y="526440"/>
                  </a:lnTo>
                  <a:lnTo>
                    <a:pt x="707300" y="526255"/>
                  </a:lnTo>
                  <a:lnTo>
                    <a:pt x="1010723" y="1618169"/>
                  </a:lnTo>
                  <a:close/>
                </a:path>
                <a:path w="2679065" h="1618615">
                  <a:moveTo>
                    <a:pt x="2678525" y="1618169"/>
                  </a:moveTo>
                  <a:lnTo>
                    <a:pt x="1010723" y="1618169"/>
                  </a:lnTo>
                  <a:lnTo>
                    <a:pt x="707301" y="526255"/>
                  </a:lnTo>
                  <a:lnTo>
                    <a:pt x="2269036" y="92277"/>
                  </a:lnTo>
                  <a:lnTo>
                    <a:pt x="2678525" y="1565887"/>
                  </a:lnTo>
                  <a:lnTo>
                    <a:pt x="2678525" y="1618169"/>
                  </a:lnTo>
                  <a:close/>
                </a:path>
                <a:path w="2679065" h="1618615">
                  <a:moveTo>
                    <a:pt x="2678525" y="1565886"/>
                  </a:moveTo>
                  <a:lnTo>
                    <a:pt x="2269036" y="92277"/>
                  </a:lnTo>
                  <a:lnTo>
                    <a:pt x="2509100" y="25568"/>
                  </a:lnTo>
                  <a:lnTo>
                    <a:pt x="2555622" y="14261"/>
                  </a:lnTo>
                  <a:lnTo>
                    <a:pt x="2601974" y="6175"/>
                  </a:lnTo>
                  <a:lnTo>
                    <a:pt x="2648040" y="1239"/>
                  </a:lnTo>
                  <a:lnTo>
                    <a:pt x="2678525" y="0"/>
                  </a:lnTo>
                  <a:lnTo>
                    <a:pt x="2678525" y="1565886"/>
                  </a:lnTo>
                  <a:close/>
                </a:path>
              </a:pathLst>
            </a:custGeom>
            <a:solidFill>
              <a:srgbClr val="999D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9679" y="1022431"/>
            <a:ext cx="7115174" cy="45243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621" y="2375709"/>
            <a:ext cx="8582024" cy="22097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" y="1235722"/>
            <a:ext cx="8020049" cy="47815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" y="1909618"/>
            <a:ext cx="8286749" cy="27146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" y="828314"/>
            <a:ext cx="7248524" cy="50863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" y="1723740"/>
            <a:ext cx="7553324" cy="36766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543560"/>
            <a:ext cx="8810624" cy="45434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27</Words>
  <Application>Microsoft Office PowerPoint</Application>
  <PresentationFormat>Custom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Tahoma</vt:lpstr>
      <vt:lpstr>Verdana</vt:lpstr>
      <vt:lpstr>Office Theme</vt:lpstr>
      <vt:lpstr>Gestion des chalets</vt:lpstr>
      <vt:lpstr> login ajouter un chalet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chalets</dc:title>
  <dc:creator>Ikbal Ouchen</dc:creator>
  <cp:keywords>DAF5GCb-TbE,BAFRp3G4RlE</cp:keywords>
  <cp:lastModifiedBy>Ikbal Ouchen</cp:lastModifiedBy>
  <cp:revision>1</cp:revision>
  <dcterms:created xsi:type="dcterms:W3CDTF">2024-01-06T09:29:49Z</dcterms:created>
  <dcterms:modified xsi:type="dcterms:W3CDTF">2024-01-06T09:42:29Z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2024-01-06T00:00:00Z</vt:filetime>
  </property>
  <property fmtid="{D5CDD505-2E9C-101B-9397-08002B2CF9AE}" pid="3" name="Creator">
    <vt:lpwstr>Canva</vt:lpwstr>
  </property>
  <property fmtid="{D5CDD505-2E9C-101B-9397-08002B2CF9AE}" pid="4" name="LastSaved">
    <vt:filetime>2024-01-06T00:00:00Z</vt:filetime>
  </property>
  <property fmtid="{D5CDD505-2E9C-101B-9397-08002B2CF9AE}" pid="5" name="Producer">
    <vt:lpwstr>Canva</vt:lpwstr>
  </property>
</Properties>
</file>