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93">
          <p15:clr>
            <a:srgbClr val="A4A3A4"/>
          </p15:clr>
        </p15:guide>
        <p15:guide id="3" pos="7287">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zbXJ9eMhA+u+Z2muYQoI4PTp+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38" y="60"/>
      </p:cViewPr>
      <p:guideLst>
        <p:guide orient="horz" pos="2160"/>
        <p:guide pos="393"/>
        <p:guide pos="72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customschemas.google.com/relationships/presentationmetadata" Target="meta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Source :</a:t>
            </a:r>
            <a:endParaRPr/>
          </a:p>
          <a:p>
            <a:pPr marL="171450" lvl="0" indent="-95250" algn="l" rtl="0">
              <a:spcBef>
                <a:spcPts val="0"/>
              </a:spcBef>
              <a:spcAft>
                <a:spcPts val="0"/>
              </a:spcAft>
              <a:buClr>
                <a:schemeClr val="dk1"/>
              </a:buClr>
              <a:buSzPts val="1200"/>
              <a:buFont typeface="Arial"/>
              <a:buNone/>
            </a:pPr>
            <a:endParaRPr/>
          </a:p>
          <a:p>
            <a:pPr marL="171450" lvl="0" indent="-171450" algn="l" rtl="0">
              <a:spcBef>
                <a:spcPts val="0"/>
              </a:spcBef>
              <a:spcAft>
                <a:spcPts val="0"/>
              </a:spcAft>
              <a:buClr>
                <a:schemeClr val="dk1"/>
              </a:buClr>
              <a:buSzPts val="1200"/>
              <a:buFont typeface="Arial"/>
              <a:buChar char="•"/>
            </a:pPr>
            <a:r>
              <a:rPr lang="en-US"/>
              <a:t>https://www.freepik.com/free-vector/back-school-landing-page_4935951.htm</a:t>
            </a:r>
            <a:endParaRPr/>
          </a:p>
          <a:p>
            <a:pPr marL="171450" lvl="0" indent="-95250" algn="l" rtl="0">
              <a:spcBef>
                <a:spcPts val="0"/>
              </a:spcBef>
              <a:spcAft>
                <a:spcPts val="0"/>
              </a:spcAft>
              <a:buClr>
                <a:schemeClr val="dk1"/>
              </a:buClr>
              <a:buSzPts val="1200"/>
              <a:buFont typeface="Arial"/>
              <a:buNone/>
            </a:pPr>
            <a:endParaRPr/>
          </a:p>
          <a:p>
            <a:pPr marL="171450" lvl="0" indent="-171450" algn="l" rtl="0">
              <a:spcBef>
                <a:spcPts val="0"/>
              </a:spcBef>
              <a:spcAft>
                <a:spcPts val="0"/>
              </a:spcAft>
              <a:buClr>
                <a:schemeClr val="dk1"/>
              </a:buClr>
              <a:buSzPts val="1200"/>
              <a:buFont typeface="Arial"/>
              <a:buChar char="•"/>
            </a:pPr>
            <a:r>
              <a:rPr lang="en-US"/>
              <a:t>https://www.freepik.com/free-vector/people-autumn-park-walking_5042067.htm</a:t>
            </a:r>
            <a:endParaRPr/>
          </a:p>
          <a:p>
            <a:pPr marL="171450" lvl="0" indent="-95250" algn="l" rtl="0">
              <a:spcBef>
                <a:spcPts val="0"/>
              </a:spcBef>
              <a:spcAft>
                <a:spcPts val="0"/>
              </a:spcAft>
              <a:buClr>
                <a:schemeClr val="dk1"/>
              </a:buClr>
              <a:buSzPts val="1200"/>
              <a:buFont typeface="Arial"/>
              <a:buNone/>
            </a:pPr>
            <a:endParaRPr/>
          </a:p>
          <a:p>
            <a:pPr marL="171450" lvl="0" indent="-171450" algn="l" rtl="0">
              <a:spcBef>
                <a:spcPts val="0"/>
              </a:spcBef>
              <a:spcAft>
                <a:spcPts val="0"/>
              </a:spcAft>
              <a:buClr>
                <a:schemeClr val="dk1"/>
              </a:buClr>
              <a:buSzPts val="1200"/>
              <a:buFont typeface="Arial"/>
              <a:buChar char="•"/>
            </a:pPr>
            <a:r>
              <a:rPr lang="en-US"/>
              <a:t>https://www.freepik.com/free-vector/colorful-people-doing-different-actions_3065155.htm</a:t>
            </a:r>
            <a:endParaRPr/>
          </a:p>
          <a:p>
            <a:pPr marL="171450" lvl="0" indent="-95250" algn="l" rtl="0">
              <a:spcBef>
                <a:spcPts val="0"/>
              </a:spcBef>
              <a:spcAft>
                <a:spcPts val="0"/>
              </a:spcAft>
              <a:buClr>
                <a:schemeClr val="dk1"/>
              </a:buClr>
              <a:buSzPts val="1200"/>
              <a:buFont typeface="Arial"/>
              <a:buNone/>
            </a:pPr>
            <a:endParaRPr/>
          </a:p>
          <a:p>
            <a:pPr marL="171450" lvl="0" indent="-171450" algn="l" rtl="0">
              <a:spcBef>
                <a:spcPts val="0"/>
              </a:spcBef>
              <a:spcAft>
                <a:spcPts val="0"/>
              </a:spcAft>
              <a:buClr>
                <a:schemeClr val="dk1"/>
              </a:buClr>
              <a:buSzPts val="1200"/>
              <a:buFont typeface="Arial"/>
              <a:buChar char="•"/>
            </a:pPr>
            <a:r>
              <a:rPr lang="en-US"/>
              <a:t>https://www.freepik.com/free-vector/back-school-landing-page_4935948.htm</a:t>
            </a:r>
            <a:endParaRPr/>
          </a:p>
          <a:p>
            <a:pPr marL="171450" lvl="0" indent="-95250" algn="l" rtl="0">
              <a:spcBef>
                <a:spcPts val="0"/>
              </a:spcBef>
              <a:spcAft>
                <a:spcPts val="0"/>
              </a:spcAft>
              <a:buClr>
                <a:schemeClr val="dk1"/>
              </a:buClr>
              <a:buSzPts val="1200"/>
              <a:buFont typeface="Arial"/>
              <a:buNone/>
            </a:pPr>
            <a:endParaRPr/>
          </a:p>
          <a:p>
            <a:pPr marL="171450" lvl="0" indent="-171450" algn="l" rtl="0">
              <a:spcBef>
                <a:spcPts val="0"/>
              </a:spcBef>
              <a:spcAft>
                <a:spcPts val="0"/>
              </a:spcAft>
              <a:buClr>
                <a:schemeClr val="dk1"/>
              </a:buClr>
              <a:buSzPts val="1200"/>
              <a:buFont typeface="Arial"/>
              <a:buChar char="•"/>
            </a:pPr>
            <a:r>
              <a:rPr lang="en-US"/>
              <a:t>https://www.freepik.com/free-vector/antigravity-people_4339656.htm#position=5&amp;page=1&amp;query=flat%20people</a:t>
            </a:r>
            <a:endParaRPr/>
          </a:p>
        </p:txBody>
      </p:sp>
      <p:sp>
        <p:nvSpPr>
          <p:cNvPr id="206" name="Google Shape;20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0" name="Google Shape;8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7" name="Google Shape;88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8" name="Google Shape;88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 name="Google Shape;10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5" name="Google Shape;45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4" name="Google Shape;65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4"/>
          <p:cNvSpPr/>
          <p:nvPr/>
        </p:nvSpPr>
        <p:spPr>
          <a:xfrm rot="2309568">
            <a:off x="11239252" y="599706"/>
            <a:ext cx="250302" cy="223345"/>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4"/>
          <p:cNvSpPr/>
          <p:nvPr/>
        </p:nvSpPr>
        <p:spPr>
          <a:xfrm rot="-757105">
            <a:off x="11305588" y="317824"/>
            <a:ext cx="518276" cy="462459"/>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4"/>
          <p:cNvSpPr/>
          <p:nvPr/>
        </p:nvSpPr>
        <p:spPr>
          <a:xfrm>
            <a:off x="11284181" y="402335"/>
            <a:ext cx="561090" cy="500662"/>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4"/>
          <p:cNvSpPr txBox="1">
            <a:spLocks noGrp="1"/>
          </p:cNvSpPr>
          <p:nvPr>
            <p:ph type="sldNum" idx="12"/>
          </p:nvPr>
        </p:nvSpPr>
        <p:spPr>
          <a:xfrm>
            <a:off x="11450873" y="549054"/>
            <a:ext cx="153888" cy="153888"/>
          </a:xfrm>
          <a:prstGeom prst="rect">
            <a:avLst/>
          </a:prstGeom>
          <a:noFill/>
          <a:ln>
            <a:noFill/>
          </a:ln>
        </p:spPr>
        <p:txBody>
          <a:bodyPr spcFirstLastPara="1" wrap="square" lIns="0" tIns="0" rIns="0" bIns="0" anchor="ctr" anchorCtr="0">
            <a:spAutoFit/>
          </a:bodyPr>
          <a:lstStyle>
            <a:lvl1pPr marL="0" marR="0" lvl="0" indent="0" algn="ctr" rtl="0">
              <a:spcBef>
                <a:spcPts val="0"/>
              </a:spcBef>
              <a:buNone/>
              <a:defRPr sz="1000" b="1" u="none">
                <a:solidFill>
                  <a:schemeClr val="accent5"/>
                </a:solidFill>
                <a:latin typeface="Calibri"/>
                <a:ea typeface="Calibri"/>
                <a:cs typeface="Calibri"/>
                <a:sym typeface="Calibri"/>
              </a:defRPr>
            </a:lvl1pPr>
            <a:lvl2pPr marL="0" marR="0" lvl="1" indent="0" algn="ctr" rtl="0">
              <a:spcBef>
                <a:spcPts val="0"/>
              </a:spcBef>
              <a:buNone/>
              <a:defRPr sz="1000" b="1" u="none">
                <a:solidFill>
                  <a:schemeClr val="accent5"/>
                </a:solidFill>
                <a:latin typeface="Calibri"/>
                <a:ea typeface="Calibri"/>
                <a:cs typeface="Calibri"/>
                <a:sym typeface="Calibri"/>
              </a:defRPr>
            </a:lvl2pPr>
            <a:lvl3pPr marL="0" marR="0" lvl="2" indent="0" algn="ctr" rtl="0">
              <a:spcBef>
                <a:spcPts val="0"/>
              </a:spcBef>
              <a:buNone/>
              <a:defRPr sz="1000" b="1" u="none">
                <a:solidFill>
                  <a:schemeClr val="accent5"/>
                </a:solidFill>
                <a:latin typeface="Calibri"/>
                <a:ea typeface="Calibri"/>
                <a:cs typeface="Calibri"/>
                <a:sym typeface="Calibri"/>
              </a:defRPr>
            </a:lvl3pPr>
            <a:lvl4pPr marL="0" marR="0" lvl="3" indent="0" algn="ctr" rtl="0">
              <a:spcBef>
                <a:spcPts val="0"/>
              </a:spcBef>
              <a:buNone/>
              <a:defRPr sz="1000" b="1" u="none">
                <a:solidFill>
                  <a:schemeClr val="accent5"/>
                </a:solidFill>
                <a:latin typeface="Calibri"/>
                <a:ea typeface="Calibri"/>
                <a:cs typeface="Calibri"/>
                <a:sym typeface="Calibri"/>
              </a:defRPr>
            </a:lvl4pPr>
            <a:lvl5pPr marL="0" marR="0" lvl="4" indent="0" algn="ctr" rtl="0">
              <a:spcBef>
                <a:spcPts val="0"/>
              </a:spcBef>
              <a:buNone/>
              <a:defRPr sz="1000" b="1" u="none">
                <a:solidFill>
                  <a:schemeClr val="accent5"/>
                </a:solidFill>
                <a:latin typeface="Calibri"/>
                <a:ea typeface="Calibri"/>
                <a:cs typeface="Calibri"/>
                <a:sym typeface="Calibri"/>
              </a:defRPr>
            </a:lvl5pPr>
            <a:lvl6pPr marL="0" marR="0" lvl="5" indent="0" algn="ctr" rtl="0">
              <a:spcBef>
                <a:spcPts val="0"/>
              </a:spcBef>
              <a:buNone/>
              <a:defRPr sz="1000" b="1" u="none">
                <a:solidFill>
                  <a:schemeClr val="accent5"/>
                </a:solidFill>
                <a:latin typeface="Calibri"/>
                <a:ea typeface="Calibri"/>
                <a:cs typeface="Calibri"/>
                <a:sym typeface="Calibri"/>
              </a:defRPr>
            </a:lvl6pPr>
            <a:lvl7pPr marL="0" marR="0" lvl="6" indent="0" algn="ctr" rtl="0">
              <a:spcBef>
                <a:spcPts val="0"/>
              </a:spcBef>
              <a:buNone/>
              <a:defRPr sz="1000" b="1" u="none">
                <a:solidFill>
                  <a:schemeClr val="accent5"/>
                </a:solidFill>
                <a:latin typeface="Calibri"/>
                <a:ea typeface="Calibri"/>
                <a:cs typeface="Calibri"/>
                <a:sym typeface="Calibri"/>
              </a:defRPr>
            </a:lvl7pPr>
            <a:lvl8pPr marL="0" marR="0" lvl="7" indent="0" algn="ctr" rtl="0">
              <a:spcBef>
                <a:spcPts val="0"/>
              </a:spcBef>
              <a:buNone/>
              <a:defRPr sz="1000" b="1" u="none">
                <a:solidFill>
                  <a:schemeClr val="accent5"/>
                </a:solidFill>
                <a:latin typeface="Calibri"/>
                <a:ea typeface="Calibri"/>
                <a:cs typeface="Calibri"/>
                <a:sym typeface="Calibri"/>
              </a:defRPr>
            </a:lvl8pPr>
            <a:lvl9pPr marL="0" marR="0" lvl="8" indent="0" algn="ctr" rtl="0">
              <a:spcBef>
                <a:spcPts val="0"/>
              </a:spcBef>
              <a:buNone/>
              <a:defRPr sz="1000" b="1" u="none">
                <a:solidFill>
                  <a:schemeClr val="accent5"/>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8"/>
        <p:cNvGrpSpPr/>
        <p:nvPr/>
      </p:nvGrpSpPr>
      <p:grpSpPr>
        <a:xfrm>
          <a:off x="0" y="0"/>
          <a:ext cx="0" cy="0"/>
          <a:chOff x="0" y="0"/>
          <a:chExt cx="0" cy="0"/>
        </a:xfrm>
      </p:grpSpPr>
      <p:sp>
        <p:nvSpPr>
          <p:cNvPr id="119" name="Google Shape;119;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1" name="Google Shape;12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838200" y="428625"/>
            <a:ext cx="10515600" cy="66357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62626"/>
              </a:buClr>
              <a:buSzPts val="3600"/>
              <a:buFont typeface="Century Gothic"/>
              <a:buNone/>
              <a:defRPr sz="3600" b="1">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8"/>
          <p:cNvSpPr txBox="1">
            <a:spLocks noGrp="1"/>
          </p:cNvSpPr>
          <p:nvPr>
            <p:ph type="body" idx="1"/>
          </p:nvPr>
        </p:nvSpPr>
        <p:spPr>
          <a:xfrm>
            <a:off x="838200" y="1422400"/>
            <a:ext cx="10515600" cy="4454526"/>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8"/>
          <p:cNvSpPr/>
          <p:nvPr/>
        </p:nvSpPr>
        <p:spPr>
          <a:xfrm>
            <a:off x="10975976" y="5998483"/>
            <a:ext cx="752474" cy="752474"/>
          </a:xfrm>
          <a:custGeom>
            <a:avLst/>
            <a:gdLst/>
            <a:ahLst/>
            <a:cxnLst/>
            <a:rect l="l" t="t" r="r" b="b"/>
            <a:pathLst>
              <a:path w="818378" h="818377" extrusionOk="0">
                <a:moveTo>
                  <a:pt x="409189" y="0"/>
                </a:moveTo>
                <a:cubicBezTo>
                  <a:pt x="478354" y="0"/>
                  <a:pt x="534424" y="56070"/>
                  <a:pt x="534424" y="125235"/>
                </a:cubicBezTo>
                <a:lnTo>
                  <a:pt x="534424" y="283953"/>
                </a:lnTo>
                <a:lnTo>
                  <a:pt x="693143" y="283954"/>
                </a:lnTo>
                <a:cubicBezTo>
                  <a:pt x="762308" y="283954"/>
                  <a:pt x="818378" y="340024"/>
                  <a:pt x="818378" y="409189"/>
                </a:cubicBezTo>
                <a:lnTo>
                  <a:pt x="818377" y="409188"/>
                </a:lnTo>
                <a:cubicBezTo>
                  <a:pt x="818377" y="478353"/>
                  <a:pt x="762307" y="534423"/>
                  <a:pt x="693142" y="534423"/>
                </a:cubicBezTo>
                <a:lnTo>
                  <a:pt x="534423" y="534423"/>
                </a:lnTo>
                <a:lnTo>
                  <a:pt x="534423" y="693142"/>
                </a:lnTo>
                <a:cubicBezTo>
                  <a:pt x="534423" y="762307"/>
                  <a:pt x="478353" y="818377"/>
                  <a:pt x="409188" y="818377"/>
                </a:cubicBezTo>
                <a:lnTo>
                  <a:pt x="409189" y="818376"/>
                </a:lnTo>
                <a:cubicBezTo>
                  <a:pt x="340024" y="818376"/>
                  <a:pt x="283954" y="762306"/>
                  <a:pt x="283954" y="693141"/>
                </a:cubicBezTo>
                <a:lnTo>
                  <a:pt x="283954" y="534423"/>
                </a:lnTo>
                <a:lnTo>
                  <a:pt x="125235" y="534423"/>
                </a:lnTo>
                <a:cubicBezTo>
                  <a:pt x="56070" y="534423"/>
                  <a:pt x="0" y="478353"/>
                  <a:pt x="0" y="409188"/>
                </a:cubicBezTo>
                <a:cubicBezTo>
                  <a:pt x="0" y="340023"/>
                  <a:pt x="56070" y="283953"/>
                  <a:pt x="125235" y="283953"/>
                </a:cubicBezTo>
                <a:lnTo>
                  <a:pt x="283954" y="283953"/>
                </a:lnTo>
                <a:lnTo>
                  <a:pt x="283954" y="125235"/>
                </a:lnTo>
                <a:cubicBezTo>
                  <a:pt x="283954" y="56070"/>
                  <a:pt x="340024" y="0"/>
                  <a:pt x="409189" y="0"/>
                </a:cubicBezTo>
                <a:close/>
              </a:path>
            </a:pathLst>
          </a:custGeom>
          <a:solidFill>
            <a:srgbClr val="14A4A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28"/>
          <p:cNvSpPr txBox="1">
            <a:spLocks noGrp="1"/>
          </p:cNvSpPr>
          <p:nvPr>
            <p:ph type="sldNum" idx="12"/>
          </p:nvPr>
        </p:nvSpPr>
        <p:spPr>
          <a:xfrm>
            <a:off x="11133138" y="6192158"/>
            <a:ext cx="4381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chemeClr val="lt1"/>
                </a:solidFill>
                <a:latin typeface="Calibri"/>
                <a:ea typeface="Calibri"/>
                <a:cs typeface="Calibri"/>
                <a:sym typeface="Calibri"/>
              </a:defRPr>
            </a:lvl1pPr>
            <a:lvl2pPr marL="0" lvl="1" indent="0" algn="ctr">
              <a:spcBef>
                <a:spcPts val="0"/>
              </a:spcBef>
              <a:buNone/>
              <a:defRPr sz="1200">
                <a:solidFill>
                  <a:schemeClr val="lt1"/>
                </a:solidFill>
                <a:latin typeface="Calibri"/>
                <a:ea typeface="Calibri"/>
                <a:cs typeface="Calibri"/>
                <a:sym typeface="Calibri"/>
              </a:defRPr>
            </a:lvl2pPr>
            <a:lvl3pPr marL="0" lvl="2" indent="0" algn="ctr">
              <a:spcBef>
                <a:spcPts val="0"/>
              </a:spcBef>
              <a:buNone/>
              <a:defRPr sz="1200">
                <a:solidFill>
                  <a:schemeClr val="lt1"/>
                </a:solidFill>
                <a:latin typeface="Calibri"/>
                <a:ea typeface="Calibri"/>
                <a:cs typeface="Calibri"/>
                <a:sym typeface="Calibri"/>
              </a:defRPr>
            </a:lvl3pPr>
            <a:lvl4pPr marL="0" lvl="3" indent="0" algn="ctr">
              <a:spcBef>
                <a:spcPts val="0"/>
              </a:spcBef>
              <a:buNone/>
              <a:defRPr sz="1200">
                <a:solidFill>
                  <a:schemeClr val="lt1"/>
                </a:solidFill>
                <a:latin typeface="Calibri"/>
                <a:ea typeface="Calibri"/>
                <a:cs typeface="Calibri"/>
                <a:sym typeface="Calibri"/>
              </a:defRPr>
            </a:lvl4pPr>
            <a:lvl5pPr marL="0" lvl="4" indent="0" algn="ctr">
              <a:spcBef>
                <a:spcPts val="0"/>
              </a:spcBef>
              <a:buNone/>
              <a:defRPr sz="1200">
                <a:solidFill>
                  <a:schemeClr val="lt1"/>
                </a:solidFill>
                <a:latin typeface="Calibri"/>
                <a:ea typeface="Calibri"/>
                <a:cs typeface="Calibri"/>
                <a:sym typeface="Calibri"/>
              </a:defRPr>
            </a:lvl5pPr>
            <a:lvl6pPr marL="0" lvl="5" indent="0" algn="ctr">
              <a:spcBef>
                <a:spcPts val="0"/>
              </a:spcBef>
              <a:buNone/>
              <a:defRPr sz="1200">
                <a:solidFill>
                  <a:schemeClr val="lt1"/>
                </a:solidFill>
                <a:latin typeface="Calibri"/>
                <a:ea typeface="Calibri"/>
                <a:cs typeface="Calibri"/>
                <a:sym typeface="Calibri"/>
              </a:defRPr>
            </a:lvl6pPr>
            <a:lvl7pPr marL="0" lvl="6" indent="0" algn="ctr">
              <a:spcBef>
                <a:spcPts val="0"/>
              </a:spcBef>
              <a:buNone/>
              <a:defRPr sz="1200">
                <a:solidFill>
                  <a:schemeClr val="lt1"/>
                </a:solidFill>
                <a:latin typeface="Calibri"/>
                <a:ea typeface="Calibri"/>
                <a:cs typeface="Calibri"/>
                <a:sym typeface="Calibri"/>
              </a:defRPr>
            </a:lvl7pPr>
            <a:lvl8pPr marL="0" lvl="7" indent="0" algn="ctr">
              <a:spcBef>
                <a:spcPts val="0"/>
              </a:spcBef>
              <a:buNone/>
              <a:defRPr sz="1200">
                <a:solidFill>
                  <a:schemeClr val="lt1"/>
                </a:solidFill>
                <a:latin typeface="Calibri"/>
                <a:ea typeface="Calibri"/>
                <a:cs typeface="Calibri"/>
                <a:sym typeface="Calibri"/>
              </a:defRPr>
            </a:lvl8pPr>
            <a:lvl9pPr marL="0" lvl="8" indent="0" algn="ctr">
              <a:spcBef>
                <a:spcPts val="0"/>
              </a:spcBef>
              <a:buNone/>
              <a:defRPr sz="12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31" name="Google Shape;131;p28"/>
          <p:cNvSpPr/>
          <p:nvPr/>
        </p:nvSpPr>
        <p:spPr>
          <a:xfrm>
            <a:off x="10772278" y="5881009"/>
            <a:ext cx="248085" cy="248085"/>
          </a:xfrm>
          <a:prstGeom prst="ellipse">
            <a:avLst/>
          </a:prstGeom>
          <a:noFill/>
          <a:ln w="114300" cap="flat" cmpd="sng">
            <a:solidFill>
              <a:srgbClr val="FFCC4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28"/>
          <p:cNvSpPr/>
          <p:nvPr/>
        </p:nvSpPr>
        <p:spPr>
          <a:xfrm>
            <a:off x="10688434" y="6460715"/>
            <a:ext cx="260760" cy="260760"/>
          </a:xfrm>
          <a:custGeom>
            <a:avLst/>
            <a:gdLst/>
            <a:ahLst/>
            <a:cxnLst/>
            <a:rect l="l" t="t" r="r" b="b"/>
            <a:pathLst>
              <a:path w="818378" h="818377" extrusionOk="0">
                <a:moveTo>
                  <a:pt x="409189" y="0"/>
                </a:moveTo>
                <a:cubicBezTo>
                  <a:pt x="478354" y="0"/>
                  <a:pt x="534424" y="56070"/>
                  <a:pt x="534424" y="125235"/>
                </a:cubicBezTo>
                <a:lnTo>
                  <a:pt x="534424" y="283953"/>
                </a:lnTo>
                <a:lnTo>
                  <a:pt x="693143" y="283954"/>
                </a:lnTo>
                <a:cubicBezTo>
                  <a:pt x="762308" y="283954"/>
                  <a:pt x="818378" y="340024"/>
                  <a:pt x="818378" y="409189"/>
                </a:cubicBezTo>
                <a:lnTo>
                  <a:pt x="818377" y="409188"/>
                </a:lnTo>
                <a:cubicBezTo>
                  <a:pt x="818377" y="478353"/>
                  <a:pt x="762307" y="534423"/>
                  <a:pt x="693142" y="534423"/>
                </a:cubicBezTo>
                <a:lnTo>
                  <a:pt x="534423" y="534423"/>
                </a:lnTo>
                <a:lnTo>
                  <a:pt x="534423" y="693142"/>
                </a:lnTo>
                <a:cubicBezTo>
                  <a:pt x="534423" y="762307"/>
                  <a:pt x="478353" y="818377"/>
                  <a:pt x="409188" y="818377"/>
                </a:cubicBezTo>
                <a:lnTo>
                  <a:pt x="409189" y="818376"/>
                </a:lnTo>
                <a:cubicBezTo>
                  <a:pt x="340024" y="818376"/>
                  <a:pt x="283954" y="762306"/>
                  <a:pt x="283954" y="693141"/>
                </a:cubicBezTo>
                <a:lnTo>
                  <a:pt x="283954" y="534423"/>
                </a:lnTo>
                <a:lnTo>
                  <a:pt x="125235" y="534423"/>
                </a:lnTo>
                <a:cubicBezTo>
                  <a:pt x="56070" y="534423"/>
                  <a:pt x="0" y="478353"/>
                  <a:pt x="0" y="409188"/>
                </a:cubicBezTo>
                <a:cubicBezTo>
                  <a:pt x="0" y="340023"/>
                  <a:pt x="56070" y="283953"/>
                  <a:pt x="125235" y="283953"/>
                </a:cubicBezTo>
                <a:lnTo>
                  <a:pt x="283954" y="283953"/>
                </a:lnTo>
                <a:lnTo>
                  <a:pt x="283954" y="125235"/>
                </a:lnTo>
                <a:cubicBezTo>
                  <a:pt x="283954" y="56070"/>
                  <a:pt x="340024" y="0"/>
                  <a:pt x="409189" y="0"/>
                </a:cubicBezTo>
                <a:close/>
              </a:path>
            </a:pathLst>
          </a:custGeom>
          <a:solidFill>
            <a:srgbClr val="1288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33" name="Google Shape;133;p28"/>
          <p:cNvGrpSpPr/>
          <p:nvPr/>
        </p:nvGrpSpPr>
        <p:grpSpPr>
          <a:xfrm>
            <a:off x="1" y="0"/>
            <a:ext cx="1427767" cy="1317687"/>
            <a:chOff x="1" y="0"/>
            <a:chExt cx="1427767" cy="1317687"/>
          </a:xfrm>
        </p:grpSpPr>
        <p:sp>
          <p:nvSpPr>
            <p:cNvPr id="134" name="Google Shape;134;p28"/>
            <p:cNvSpPr/>
            <p:nvPr/>
          </p:nvSpPr>
          <p:spPr>
            <a:xfrm rot="10800000" flipH="1">
              <a:off x="1" y="0"/>
              <a:ext cx="1358900" cy="1317687"/>
            </a:xfrm>
            <a:custGeom>
              <a:avLst/>
              <a:gdLst/>
              <a:ahLst/>
              <a:cxnLst/>
              <a:rect l="l" t="t" r="r" b="b"/>
              <a:pathLst>
                <a:path w="1974490" h="1914608" extrusionOk="0">
                  <a:moveTo>
                    <a:pt x="397917" y="0"/>
                  </a:moveTo>
                  <a:cubicBezTo>
                    <a:pt x="1268634" y="0"/>
                    <a:pt x="1974490" y="705856"/>
                    <a:pt x="1974490" y="1576573"/>
                  </a:cubicBezTo>
                  <a:cubicBezTo>
                    <a:pt x="1974490" y="1685413"/>
                    <a:pt x="1963461" y="1791677"/>
                    <a:pt x="1942460" y="1894308"/>
                  </a:cubicBezTo>
                  <a:lnTo>
                    <a:pt x="1937240" y="1914608"/>
                  </a:lnTo>
                  <a:lnTo>
                    <a:pt x="1107324" y="1914608"/>
                  </a:lnTo>
                  <a:lnTo>
                    <a:pt x="1124258" y="1883410"/>
                  </a:lnTo>
                  <a:cubicBezTo>
                    <a:pt x="1164147" y="1789101"/>
                    <a:pt x="1186205" y="1685413"/>
                    <a:pt x="1186205" y="1576573"/>
                  </a:cubicBezTo>
                  <a:cubicBezTo>
                    <a:pt x="1186205" y="1141214"/>
                    <a:pt x="833277" y="788286"/>
                    <a:pt x="397918" y="788286"/>
                  </a:cubicBezTo>
                  <a:cubicBezTo>
                    <a:pt x="289078" y="788286"/>
                    <a:pt x="185390" y="810344"/>
                    <a:pt x="91081" y="850234"/>
                  </a:cubicBezTo>
                  <a:lnTo>
                    <a:pt x="0" y="899671"/>
                  </a:lnTo>
                  <a:lnTo>
                    <a:pt x="0" y="52648"/>
                  </a:lnTo>
                  <a:lnTo>
                    <a:pt x="80183" y="32031"/>
                  </a:lnTo>
                  <a:cubicBezTo>
                    <a:pt x="182814" y="11029"/>
                    <a:pt x="289077" y="0"/>
                    <a:pt x="397917" y="0"/>
                  </a:cubicBezTo>
                  <a:close/>
                </a:path>
              </a:pathLst>
            </a:custGeom>
            <a:gradFill>
              <a:gsLst>
                <a:gs pos="0">
                  <a:srgbClr val="14A4A6"/>
                </a:gs>
                <a:gs pos="20000">
                  <a:srgbClr val="14A4A6"/>
                </a:gs>
                <a:gs pos="92000">
                  <a:srgbClr val="107476"/>
                </a:gs>
                <a:gs pos="100000">
                  <a:srgbClr val="10747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8"/>
            <p:cNvSpPr/>
            <p:nvPr/>
          </p:nvSpPr>
          <p:spPr>
            <a:xfrm>
              <a:off x="1169664" y="283481"/>
              <a:ext cx="258104" cy="258104"/>
            </a:xfrm>
            <a:prstGeom prst="ellipse">
              <a:avLst/>
            </a:prstGeom>
            <a:noFill/>
            <a:ln w="104775" cap="flat" cmpd="sng">
              <a:solidFill>
                <a:srgbClr val="FFCC4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9" name="Google Shape;13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2"/>
        <p:cNvGrpSpPr/>
        <p:nvPr/>
      </p:nvGrpSpPr>
      <p:grpSpPr>
        <a:xfrm>
          <a:off x="0" y="0"/>
          <a:ext cx="0" cy="0"/>
          <a:chOff x="0" y="0"/>
          <a:chExt cx="0" cy="0"/>
        </a:xfrm>
      </p:grpSpPr>
      <p:sp>
        <p:nvSpPr>
          <p:cNvPr id="143" name="Google Shape;14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9"/>
        <p:cNvGrpSpPr/>
        <p:nvPr/>
      </p:nvGrpSpPr>
      <p:grpSpPr>
        <a:xfrm>
          <a:off x="0" y="0"/>
          <a:ext cx="0" cy="0"/>
          <a:chOff x="0" y="0"/>
          <a:chExt cx="0" cy="0"/>
        </a:xfrm>
      </p:grpSpPr>
      <p:sp>
        <p:nvSpPr>
          <p:cNvPr id="150" name="Google Shape;150;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2" name="Google Shape;152;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4" name="Google Shape;154;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sp>
        <p:nvSpPr>
          <p:cNvPr id="159" name="Google Shape;15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3"/>
        <p:cNvGrpSpPr/>
        <p:nvPr/>
      </p:nvGrpSpPr>
      <p:grpSpPr>
        <a:xfrm>
          <a:off x="0" y="0"/>
          <a:ext cx="0" cy="0"/>
          <a:chOff x="0" y="0"/>
          <a:chExt cx="0" cy="0"/>
        </a:xfrm>
      </p:grpSpPr>
      <p:sp>
        <p:nvSpPr>
          <p:cNvPr id="164" name="Google Shape;164;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6" name="Google Shape;166;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7" name="Google Shape;16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0"/>
        <p:cNvGrpSpPr/>
        <p:nvPr/>
      </p:nvGrpSpPr>
      <p:grpSpPr>
        <a:xfrm>
          <a:off x="0" y="0"/>
          <a:ext cx="0" cy="0"/>
          <a:chOff x="0" y="0"/>
          <a:chExt cx="0" cy="0"/>
        </a:xfrm>
      </p:grpSpPr>
      <p:sp>
        <p:nvSpPr>
          <p:cNvPr id="171" name="Google Shape;171;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73" name="Google Shape;173;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4" name="Google Shape;17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7"/>
        <p:cNvGrpSpPr/>
        <p:nvPr/>
      </p:nvGrpSpPr>
      <p:grpSpPr>
        <a:xfrm>
          <a:off x="0" y="0"/>
          <a:ext cx="0" cy="0"/>
          <a:chOff x="0" y="0"/>
          <a:chExt cx="0" cy="0"/>
        </a:xfrm>
      </p:grpSpPr>
      <p:sp>
        <p:nvSpPr>
          <p:cNvPr id="178" name="Google Shape;17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3"/>
        <p:cNvGrpSpPr/>
        <p:nvPr/>
      </p:nvGrpSpPr>
      <p:grpSpPr>
        <a:xfrm>
          <a:off x="0" y="0"/>
          <a:ext cx="0" cy="0"/>
          <a:chOff x="0" y="0"/>
          <a:chExt cx="0" cy="0"/>
        </a:xfrm>
      </p:grpSpPr>
      <p:sp>
        <p:nvSpPr>
          <p:cNvPr id="184" name="Google Shape;184;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9"/>
        <p:cNvGrpSpPr/>
        <p:nvPr/>
      </p:nvGrpSpPr>
      <p:grpSpPr>
        <a:xfrm>
          <a:off x="0" y="0"/>
          <a:ext cx="0" cy="0"/>
          <a:chOff x="0" y="0"/>
          <a:chExt cx="0" cy="0"/>
        </a:xfrm>
      </p:grpSpPr>
      <p:grpSp>
        <p:nvGrpSpPr>
          <p:cNvPr id="190" name="Google Shape;190;p37"/>
          <p:cNvGrpSpPr/>
          <p:nvPr/>
        </p:nvGrpSpPr>
        <p:grpSpPr>
          <a:xfrm>
            <a:off x="-874215" y="3410412"/>
            <a:ext cx="4165870" cy="5170206"/>
            <a:chOff x="-874215" y="3410412"/>
            <a:chExt cx="4165870" cy="5170206"/>
          </a:xfrm>
        </p:grpSpPr>
        <p:sp>
          <p:nvSpPr>
            <p:cNvPr id="191" name="Google Shape;191;p37"/>
            <p:cNvSpPr/>
            <p:nvPr/>
          </p:nvSpPr>
          <p:spPr>
            <a:xfrm rot="-2700000">
              <a:off x="-593721" y="4583741"/>
              <a:ext cx="1354347" cy="1354347"/>
            </a:xfrm>
            <a:prstGeom prst="roundRect">
              <a:avLst>
                <a:gd name="adj" fmla="val 16667"/>
              </a:avLst>
            </a:prstGeom>
            <a:no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37"/>
            <p:cNvSpPr/>
            <p:nvPr/>
          </p:nvSpPr>
          <p:spPr>
            <a:xfrm rot="-2700000">
              <a:off x="-593720" y="6369410"/>
              <a:ext cx="1354347" cy="1354347"/>
            </a:xfrm>
            <a:prstGeom prst="roundRect">
              <a:avLst>
                <a:gd name="adj" fmla="val 16667"/>
              </a:avLst>
            </a:prstGeom>
            <a:no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37"/>
            <p:cNvSpPr/>
            <p:nvPr/>
          </p:nvSpPr>
          <p:spPr>
            <a:xfrm rot="-2700000">
              <a:off x="531546" y="3690907"/>
              <a:ext cx="1354347" cy="1354347"/>
            </a:xfrm>
            <a:prstGeom prst="roundRect">
              <a:avLst>
                <a:gd name="adj" fmla="val 16667"/>
              </a:avLst>
            </a:prstGeom>
            <a:no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37"/>
            <p:cNvSpPr/>
            <p:nvPr/>
          </p:nvSpPr>
          <p:spPr>
            <a:xfrm rot="-2700000">
              <a:off x="531547" y="5476576"/>
              <a:ext cx="1354347" cy="1354347"/>
            </a:xfrm>
            <a:prstGeom prst="roundRect">
              <a:avLst>
                <a:gd name="adj" fmla="val 16667"/>
              </a:avLst>
            </a:prstGeom>
            <a:noFill/>
            <a:ln w="12700" cap="flat" cmpd="sng">
              <a:solidFill>
                <a:srgbClr val="1AA3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37"/>
            <p:cNvSpPr/>
            <p:nvPr/>
          </p:nvSpPr>
          <p:spPr>
            <a:xfrm rot="-2700000">
              <a:off x="1656812" y="4583741"/>
              <a:ext cx="1354347" cy="1354347"/>
            </a:xfrm>
            <a:prstGeom prst="roundRect">
              <a:avLst>
                <a:gd name="adj" fmla="val 16667"/>
              </a:avLst>
            </a:prstGeom>
            <a:no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37"/>
            <p:cNvSpPr/>
            <p:nvPr/>
          </p:nvSpPr>
          <p:spPr>
            <a:xfrm rot="-2700000">
              <a:off x="1656813" y="6369410"/>
              <a:ext cx="1354347" cy="1354347"/>
            </a:xfrm>
            <a:prstGeom prst="roundRect">
              <a:avLst>
                <a:gd name="adj" fmla="val 16667"/>
              </a:avLst>
            </a:prstGeom>
            <a:no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37"/>
            <p:cNvSpPr/>
            <p:nvPr/>
          </p:nvSpPr>
          <p:spPr>
            <a:xfrm rot="-2700000">
              <a:off x="123991" y="5961858"/>
              <a:ext cx="2169452" cy="2169452"/>
            </a:xfrm>
            <a:prstGeom prst="roundRect">
              <a:avLst>
                <a:gd name="adj" fmla="val 16667"/>
              </a:avLst>
            </a:prstGeom>
            <a:no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98" name="Google Shape;198;p37"/>
          <p:cNvSpPr/>
          <p:nvPr/>
        </p:nvSpPr>
        <p:spPr>
          <a:xfrm>
            <a:off x="0" y="3429000"/>
            <a:ext cx="4432300" cy="3429000"/>
          </a:xfrm>
          <a:prstGeom prst="rect">
            <a:avLst/>
          </a:prstGeom>
          <a:solidFill>
            <a:schemeClr val="lt1">
              <a:alpha val="6196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2" name="Google Shape;202;p37"/>
          <p:cNvSpPr/>
          <p:nvPr/>
        </p:nvSpPr>
        <p:spPr>
          <a:xfrm>
            <a:off x="11747500" y="366740"/>
            <a:ext cx="444500" cy="444500"/>
          </a:xfrm>
          <a:prstGeom prst="rect">
            <a:avLst/>
          </a:prstGeom>
          <a:solidFill>
            <a:srgbClr val="F6AF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p:nvPr/>
        </p:nvSpPr>
        <p:spPr>
          <a:xfrm rot="2309568">
            <a:off x="11239252" y="599706"/>
            <a:ext cx="250302" cy="223345"/>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8"/>
          <p:cNvSpPr/>
          <p:nvPr/>
        </p:nvSpPr>
        <p:spPr>
          <a:xfrm rot="-757105">
            <a:off x="11305588" y="317824"/>
            <a:ext cx="518276" cy="462459"/>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34;p18"/>
          <p:cNvSpPr/>
          <p:nvPr/>
        </p:nvSpPr>
        <p:spPr>
          <a:xfrm>
            <a:off x="11284181" y="402335"/>
            <a:ext cx="561090" cy="500662"/>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18"/>
          <p:cNvSpPr txBox="1">
            <a:spLocks noGrp="1"/>
          </p:cNvSpPr>
          <p:nvPr>
            <p:ph type="sldNum" idx="12"/>
          </p:nvPr>
        </p:nvSpPr>
        <p:spPr>
          <a:xfrm>
            <a:off x="11450873" y="549054"/>
            <a:ext cx="153888" cy="153888"/>
          </a:xfrm>
          <a:prstGeom prst="rect">
            <a:avLst/>
          </a:prstGeom>
          <a:noFill/>
          <a:ln>
            <a:noFill/>
          </a:ln>
        </p:spPr>
        <p:txBody>
          <a:bodyPr spcFirstLastPara="1" wrap="square" lIns="0" tIns="0" rIns="0" bIns="0" anchor="ctr" anchorCtr="0">
            <a:spAutoFit/>
          </a:bodyPr>
          <a:lstStyle>
            <a:lvl1pPr marL="0" marR="0" lvl="0" indent="0" algn="ctr" rtl="0">
              <a:spcBef>
                <a:spcPts val="0"/>
              </a:spcBef>
              <a:buNone/>
              <a:defRPr sz="1000" b="1">
                <a:solidFill>
                  <a:schemeClr val="accent5"/>
                </a:solidFill>
                <a:latin typeface="Calibri"/>
                <a:ea typeface="Calibri"/>
                <a:cs typeface="Calibri"/>
                <a:sym typeface="Calibri"/>
              </a:defRPr>
            </a:lvl1pPr>
            <a:lvl2pPr marL="0" marR="0" lvl="1" indent="0" algn="ctr" rtl="0">
              <a:spcBef>
                <a:spcPts val="0"/>
              </a:spcBef>
              <a:buNone/>
              <a:defRPr sz="1000" b="1">
                <a:solidFill>
                  <a:schemeClr val="accent5"/>
                </a:solidFill>
                <a:latin typeface="Calibri"/>
                <a:ea typeface="Calibri"/>
                <a:cs typeface="Calibri"/>
                <a:sym typeface="Calibri"/>
              </a:defRPr>
            </a:lvl2pPr>
            <a:lvl3pPr marL="0" marR="0" lvl="2" indent="0" algn="ctr" rtl="0">
              <a:spcBef>
                <a:spcPts val="0"/>
              </a:spcBef>
              <a:buNone/>
              <a:defRPr sz="1000" b="1">
                <a:solidFill>
                  <a:schemeClr val="accent5"/>
                </a:solidFill>
                <a:latin typeface="Calibri"/>
                <a:ea typeface="Calibri"/>
                <a:cs typeface="Calibri"/>
                <a:sym typeface="Calibri"/>
              </a:defRPr>
            </a:lvl3pPr>
            <a:lvl4pPr marL="0" marR="0" lvl="3" indent="0" algn="ctr" rtl="0">
              <a:spcBef>
                <a:spcPts val="0"/>
              </a:spcBef>
              <a:buNone/>
              <a:defRPr sz="1000" b="1">
                <a:solidFill>
                  <a:schemeClr val="accent5"/>
                </a:solidFill>
                <a:latin typeface="Calibri"/>
                <a:ea typeface="Calibri"/>
                <a:cs typeface="Calibri"/>
                <a:sym typeface="Calibri"/>
              </a:defRPr>
            </a:lvl4pPr>
            <a:lvl5pPr marL="0" marR="0" lvl="4" indent="0" algn="ctr" rtl="0">
              <a:spcBef>
                <a:spcPts val="0"/>
              </a:spcBef>
              <a:buNone/>
              <a:defRPr sz="1000" b="1">
                <a:solidFill>
                  <a:schemeClr val="accent5"/>
                </a:solidFill>
                <a:latin typeface="Calibri"/>
                <a:ea typeface="Calibri"/>
                <a:cs typeface="Calibri"/>
                <a:sym typeface="Calibri"/>
              </a:defRPr>
            </a:lvl5pPr>
            <a:lvl6pPr marL="0" marR="0" lvl="5" indent="0" algn="ctr" rtl="0">
              <a:spcBef>
                <a:spcPts val="0"/>
              </a:spcBef>
              <a:buNone/>
              <a:defRPr sz="1000" b="1">
                <a:solidFill>
                  <a:schemeClr val="accent5"/>
                </a:solidFill>
                <a:latin typeface="Calibri"/>
                <a:ea typeface="Calibri"/>
                <a:cs typeface="Calibri"/>
                <a:sym typeface="Calibri"/>
              </a:defRPr>
            </a:lvl6pPr>
            <a:lvl7pPr marL="0" marR="0" lvl="6" indent="0" algn="ctr" rtl="0">
              <a:spcBef>
                <a:spcPts val="0"/>
              </a:spcBef>
              <a:buNone/>
              <a:defRPr sz="1000" b="1">
                <a:solidFill>
                  <a:schemeClr val="accent5"/>
                </a:solidFill>
                <a:latin typeface="Calibri"/>
                <a:ea typeface="Calibri"/>
                <a:cs typeface="Calibri"/>
                <a:sym typeface="Calibri"/>
              </a:defRPr>
            </a:lvl7pPr>
            <a:lvl8pPr marL="0" marR="0" lvl="7" indent="0" algn="ctr" rtl="0">
              <a:spcBef>
                <a:spcPts val="0"/>
              </a:spcBef>
              <a:buNone/>
              <a:defRPr sz="1000" b="1">
                <a:solidFill>
                  <a:schemeClr val="accent5"/>
                </a:solidFill>
                <a:latin typeface="Calibri"/>
                <a:ea typeface="Calibri"/>
                <a:cs typeface="Calibri"/>
                <a:sym typeface="Calibri"/>
              </a:defRPr>
            </a:lvl8pPr>
            <a:lvl9pPr marL="0" marR="0" lvl="8" indent="0" algn="ctr" rtl="0">
              <a:spcBef>
                <a:spcPts val="0"/>
              </a:spcBef>
              <a:buNone/>
              <a:defRPr sz="1000" b="1">
                <a:solidFill>
                  <a:schemeClr val="accent5"/>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p:nvPr/>
        </p:nvSpPr>
        <p:spPr>
          <a:xfrm rot="2309568">
            <a:off x="11239252" y="599706"/>
            <a:ext cx="250302" cy="223345"/>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19"/>
          <p:cNvSpPr/>
          <p:nvPr/>
        </p:nvSpPr>
        <p:spPr>
          <a:xfrm rot="-757105">
            <a:off x="11305588" y="317824"/>
            <a:ext cx="518276" cy="462459"/>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19"/>
          <p:cNvSpPr/>
          <p:nvPr/>
        </p:nvSpPr>
        <p:spPr>
          <a:xfrm>
            <a:off x="11284181" y="402335"/>
            <a:ext cx="561090" cy="500662"/>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19"/>
          <p:cNvSpPr txBox="1">
            <a:spLocks noGrp="1"/>
          </p:cNvSpPr>
          <p:nvPr>
            <p:ph type="sldNum" idx="12"/>
          </p:nvPr>
        </p:nvSpPr>
        <p:spPr>
          <a:xfrm>
            <a:off x="11450873" y="549054"/>
            <a:ext cx="153888" cy="153888"/>
          </a:xfrm>
          <a:prstGeom prst="rect">
            <a:avLst/>
          </a:prstGeom>
          <a:noFill/>
          <a:ln>
            <a:noFill/>
          </a:ln>
        </p:spPr>
        <p:txBody>
          <a:bodyPr spcFirstLastPara="1" wrap="square" lIns="0" tIns="0" rIns="0" bIns="0" anchor="ctr" anchorCtr="0">
            <a:spAutoFit/>
          </a:bodyPr>
          <a:lstStyle>
            <a:lvl1pPr marL="0" marR="0" lvl="0" indent="0" algn="ctr" rtl="0">
              <a:spcBef>
                <a:spcPts val="0"/>
              </a:spcBef>
              <a:buNone/>
              <a:defRPr sz="1000" b="1">
                <a:solidFill>
                  <a:schemeClr val="accent5"/>
                </a:solidFill>
                <a:latin typeface="Calibri"/>
                <a:ea typeface="Calibri"/>
                <a:cs typeface="Calibri"/>
                <a:sym typeface="Calibri"/>
              </a:defRPr>
            </a:lvl1pPr>
            <a:lvl2pPr marL="0" marR="0" lvl="1" indent="0" algn="ctr" rtl="0">
              <a:spcBef>
                <a:spcPts val="0"/>
              </a:spcBef>
              <a:buNone/>
              <a:defRPr sz="1000" b="1">
                <a:solidFill>
                  <a:schemeClr val="accent5"/>
                </a:solidFill>
                <a:latin typeface="Calibri"/>
                <a:ea typeface="Calibri"/>
                <a:cs typeface="Calibri"/>
                <a:sym typeface="Calibri"/>
              </a:defRPr>
            </a:lvl2pPr>
            <a:lvl3pPr marL="0" marR="0" lvl="2" indent="0" algn="ctr" rtl="0">
              <a:spcBef>
                <a:spcPts val="0"/>
              </a:spcBef>
              <a:buNone/>
              <a:defRPr sz="1000" b="1">
                <a:solidFill>
                  <a:schemeClr val="accent5"/>
                </a:solidFill>
                <a:latin typeface="Calibri"/>
                <a:ea typeface="Calibri"/>
                <a:cs typeface="Calibri"/>
                <a:sym typeface="Calibri"/>
              </a:defRPr>
            </a:lvl3pPr>
            <a:lvl4pPr marL="0" marR="0" lvl="3" indent="0" algn="ctr" rtl="0">
              <a:spcBef>
                <a:spcPts val="0"/>
              </a:spcBef>
              <a:buNone/>
              <a:defRPr sz="1000" b="1">
                <a:solidFill>
                  <a:schemeClr val="accent5"/>
                </a:solidFill>
                <a:latin typeface="Calibri"/>
                <a:ea typeface="Calibri"/>
                <a:cs typeface="Calibri"/>
                <a:sym typeface="Calibri"/>
              </a:defRPr>
            </a:lvl4pPr>
            <a:lvl5pPr marL="0" marR="0" lvl="4" indent="0" algn="ctr" rtl="0">
              <a:spcBef>
                <a:spcPts val="0"/>
              </a:spcBef>
              <a:buNone/>
              <a:defRPr sz="1000" b="1">
                <a:solidFill>
                  <a:schemeClr val="accent5"/>
                </a:solidFill>
                <a:latin typeface="Calibri"/>
                <a:ea typeface="Calibri"/>
                <a:cs typeface="Calibri"/>
                <a:sym typeface="Calibri"/>
              </a:defRPr>
            </a:lvl5pPr>
            <a:lvl6pPr marL="0" marR="0" lvl="5" indent="0" algn="ctr" rtl="0">
              <a:spcBef>
                <a:spcPts val="0"/>
              </a:spcBef>
              <a:buNone/>
              <a:defRPr sz="1000" b="1">
                <a:solidFill>
                  <a:schemeClr val="accent5"/>
                </a:solidFill>
                <a:latin typeface="Calibri"/>
                <a:ea typeface="Calibri"/>
                <a:cs typeface="Calibri"/>
                <a:sym typeface="Calibri"/>
              </a:defRPr>
            </a:lvl6pPr>
            <a:lvl7pPr marL="0" marR="0" lvl="6" indent="0" algn="ctr" rtl="0">
              <a:spcBef>
                <a:spcPts val="0"/>
              </a:spcBef>
              <a:buNone/>
              <a:defRPr sz="1000" b="1">
                <a:solidFill>
                  <a:schemeClr val="accent5"/>
                </a:solidFill>
                <a:latin typeface="Calibri"/>
                <a:ea typeface="Calibri"/>
                <a:cs typeface="Calibri"/>
                <a:sym typeface="Calibri"/>
              </a:defRPr>
            </a:lvl7pPr>
            <a:lvl8pPr marL="0" marR="0" lvl="7" indent="0" algn="ctr" rtl="0">
              <a:spcBef>
                <a:spcPts val="0"/>
              </a:spcBef>
              <a:buNone/>
              <a:defRPr sz="1000" b="1">
                <a:solidFill>
                  <a:schemeClr val="accent5"/>
                </a:solidFill>
                <a:latin typeface="Calibri"/>
                <a:ea typeface="Calibri"/>
                <a:cs typeface="Calibri"/>
                <a:sym typeface="Calibri"/>
              </a:defRPr>
            </a:lvl8pPr>
            <a:lvl9pPr marL="0" marR="0" lvl="8" indent="0" algn="ctr" rtl="0">
              <a:spcBef>
                <a:spcPts val="0"/>
              </a:spcBef>
              <a:buNone/>
              <a:defRPr sz="1000" b="1">
                <a:solidFill>
                  <a:schemeClr val="accent5"/>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p:nvPr/>
        </p:nvSpPr>
        <p:spPr>
          <a:xfrm rot="2309568">
            <a:off x="11239252" y="599706"/>
            <a:ext cx="250302" cy="223345"/>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0"/>
          <p:cNvSpPr/>
          <p:nvPr/>
        </p:nvSpPr>
        <p:spPr>
          <a:xfrm rot="2309568">
            <a:off x="11239252" y="599706"/>
            <a:ext cx="250302" cy="223345"/>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0"/>
          <p:cNvSpPr/>
          <p:nvPr/>
        </p:nvSpPr>
        <p:spPr>
          <a:xfrm rot="-757105">
            <a:off x="11305588" y="317824"/>
            <a:ext cx="518276" cy="462459"/>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20"/>
          <p:cNvSpPr/>
          <p:nvPr/>
        </p:nvSpPr>
        <p:spPr>
          <a:xfrm>
            <a:off x="11284181" y="402335"/>
            <a:ext cx="561090" cy="500662"/>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20"/>
          <p:cNvSpPr txBox="1">
            <a:spLocks noGrp="1"/>
          </p:cNvSpPr>
          <p:nvPr>
            <p:ph type="sldNum" idx="12"/>
          </p:nvPr>
        </p:nvSpPr>
        <p:spPr>
          <a:xfrm>
            <a:off x="11450873" y="549054"/>
            <a:ext cx="153888" cy="153888"/>
          </a:xfrm>
          <a:prstGeom prst="rect">
            <a:avLst/>
          </a:prstGeom>
          <a:noFill/>
          <a:ln>
            <a:noFill/>
          </a:ln>
        </p:spPr>
        <p:txBody>
          <a:bodyPr spcFirstLastPara="1" wrap="square" lIns="0" tIns="0" rIns="0" bIns="0" anchor="ctr" anchorCtr="0">
            <a:spAutoFit/>
          </a:bodyPr>
          <a:lstStyle>
            <a:lvl1pPr marL="0" marR="0" lvl="0" indent="0" algn="ctr" rtl="0">
              <a:spcBef>
                <a:spcPts val="0"/>
              </a:spcBef>
              <a:buNone/>
              <a:defRPr sz="1000" b="1">
                <a:solidFill>
                  <a:schemeClr val="accent5"/>
                </a:solidFill>
                <a:latin typeface="Calibri"/>
                <a:ea typeface="Calibri"/>
                <a:cs typeface="Calibri"/>
                <a:sym typeface="Calibri"/>
              </a:defRPr>
            </a:lvl1pPr>
            <a:lvl2pPr marL="0" marR="0" lvl="1" indent="0" algn="ctr" rtl="0">
              <a:spcBef>
                <a:spcPts val="0"/>
              </a:spcBef>
              <a:buNone/>
              <a:defRPr sz="1000" b="1">
                <a:solidFill>
                  <a:schemeClr val="accent5"/>
                </a:solidFill>
                <a:latin typeface="Calibri"/>
                <a:ea typeface="Calibri"/>
                <a:cs typeface="Calibri"/>
                <a:sym typeface="Calibri"/>
              </a:defRPr>
            </a:lvl2pPr>
            <a:lvl3pPr marL="0" marR="0" lvl="2" indent="0" algn="ctr" rtl="0">
              <a:spcBef>
                <a:spcPts val="0"/>
              </a:spcBef>
              <a:buNone/>
              <a:defRPr sz="1000" b="1">
                <a:solidFill>
                  <a:schemeClr val="accent5"/>
                </a:solidFill>
                <a:latin typeface="Calibri"/>
                <a:ea typeface="Calibri"/>
                <a:cs typeface="Calibri"/>
                <a:sym typeface="Calibri"/>
              </a:defRPr>
            </a:lvl3pPr>
            <a:lvl4pPr marL="0" marR="0" lvl="3" indent="0" algn="ctr" rtl="0">
              <a:spcBef>
                <a:spcPts val="0"/>
              </a:spcBef>
              <a:buNone/>
              <a:defRPr sz="1000" b="1">
                <a:solidFill>
                  <a:schemeClr val="accent5"/>
                </a:solidFill>
                <a:latin typeface="Calibri"/>
                <a:ea typeface="Calibri"/>
                <a:cs typeface="Calibri"/>
                <a:sym typeface="Calibri"/>
              </a:defRPr>
            </a:lvl4pPr>
            <a:lvl5pPr marL="0" marR="0" lvl="4" indent="0" algn="ctr" rtl="0">
              <a:spcBef>
                <a:spcPts val="0"/>
              </a:spcBef>
              <a:buNone/>
              <a:defRPr sz="1000" b="1">
                <a:solidFill>
                  <a:schemeClr val="accent5"/>
                </a:solidFill>
                <a:latin typeface="Calibri"/>
                <a:ea typeface="Calibri"/>
                <a:cs typeface="Calibri"/>
                <a:sym typeface="Calibri"/>
              </a:defRPr>
            </a:lvl5pPr>
            <a:lvl6pPr marL="0" marR="0" lvl="5" indent="0" algn="ctr" rtl="0">
              <a:spcBef>
                <a:spcPts val="0"/>
              </a:spcBef>
              <a:buNone/>
              <a:defRPr sz="1000" b="1">
                <a:solidFill>
                  <a:schemeClr val="accent5"/>
                </a:solidFill>
                <a:latin typeface="Calibri"/>
                <a:ea typeface="Calibri"/>
                <a:cs typeface="Calibri"/>
                <a:sym typeface="Calibri"/>
              </a:defRPr>
            </a:lvl6pPr>
            <a:lvl7pPr marL="0" marR="0" lvl="6" indent="0" algn="ctr" rtl="0">
              <a:spcBef>
                <a:spcPts val="0"/>
              </a:spcBef>
              <a:buNone/>
              <a:defRPr sz="1000" b="1">
                <a:solidFill>
                  <a:schemeClr val="accent5"/>
                </a:solidFill>
                <a:latin typeface="Calibri"/>
                <a:ea typeface="Calibri"/>
                <a:cs typeface="Calibri"/>
                <a:sym typeface="Calibri"/>
              </a:defRPr>
            </a:lvl7pPr>
            <a:lvl8pPr marL="0" marR="0" lvl="7" indent="0" algn="ctr" rtl="0">
              <a:spcBef>
                <a:spcPts val="0"/>
              </a:spcBef>
              <a:buNone/>
              <a:defRPr sz="1000" b="1">
                <a:solidFill>
                  <a:schemeClr val="accent5"/>
                </a:solidFill>
                <a:latin typeface="Calibri"/>
                <a:ea typeface="Calibri"/>
                <a:cs typeface="Calibri"/>
                <a:sym typeface="Calibri"/>
              </a:defRPr>
            </a:lvl8pPr>
            <a:lvl9pPr marL="0" marR="0" lvl="8" indent="0" algn="ctr" rtl="0">
              <a:spcBef>
                <a:spcPts val="0"/>
              </a:spcBef>
              <a:buNone/>
              <a:defRPr sz="1000" b="1">
                <a:solidFill>
                  <a:schemeClr val="accent5"/>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p:nvPr/>
        </p:nvSpPr>
        <p:spPr>
          <a:xfrm rot="2309568">
            <a:off x="11239252" y="599706"/>
            <a:ext cx="250302" cy="223345"/>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21"/>
          <p:cNvSpPr/>
          <p:nvPr/>
        </p:nvSpPr>
        <p:spPr>
          <a:xfrm rot="-757105">
            <a:off x="11305588" y="317824"/>
            <a:ext cx="518276" cy="462459"/>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21"/>
          <p:cNvSpPr/>
          <p:nvPr/>
        </p:nvSpPr>
        <p:spPr>
          <a:xfrm>
            <a:off x="11284181" y="402335"/>
            <a:ext cx="561090" cy="500662"/>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21"/>
          <p:cNvSpPr txBox="1">
            <a:spLocks noGrp="1"/>
          </p:cNvSpPr>
          <p:nvPr>
            <p:ph type="sldNum" idx="12"/>
          </p:nvPr>
        </p:nvSpPr>
        <p:spPr>
          <a:xfrm>
            <a:off x="11450873" y="549054"/>
            <a:ext cx="153888" cy="153888"/>
          </a:xfrm>
          <a:prstGeom prst="rect">
            <a:avLst/>
          </a:prstGeom>
          <a:noFill/>
          <a:ln>
            <a:noFill/>
          </a:ln>
        </p:spPr>
        <p:txBody>
          <a:bodyPr spcFirstLastPara="1" wrap="square" lIns="0" tIns="0" rIns="0" bIns="0" anchor="ctr" anchorCtr="0">
            <a:spAutoFit/>
          </a:bodyPr>
          <a:lstStyle>
            <a:lvl1pPr marL="0" marR="0" lvl="0" indent="0" algn="ctr" rtl="0">
              <a:spcBef>
                <a:spcPts val="0"/>
              </a:spcBef>
              <a:buNone/>
              <a:defRPr sz="1000" b="1">
                <a:solidFill>
                  <a:schemeClr val="accent5"/>
                </a:solidFill>
                <a:latin typeface="Calibri"/>
                <a:ea typeface="Calibri"/>
                <a:cs typeface="Calibri"/>
                <a:sym typeface="Calibri"/>
              </a:defRPr>
            </a:lvl1pPr>
            <a:lvl2pPr marL="0" marR="0" lvl="1" indent="0" algn="ctr" rtl="0">
              <a:spcBef>
                <a:spcPts val="0"/>
              </a:spcBef>
              <a:buNone/>
              <a:defRPr sz="1000" b="1">
                <a:solidFill>
                  <a:schemeClr val="accent5"/>
                </a:solidFill>
                <a:latin typeface="Calibri"/>
                <a:ea typeface="Calibri"/>
                <a:cs typeface="Calibri"/>
                <a:sym typeface="Calibri"/>
              </a:defRPr>
            </a:lvl2pPr>
            <a:lvl3pPr marL="0" marR="0" lvl="2" indent="0" algn="ctr" rtl="0">
              <a:spcBef>
                <a:spcPts val="0"/>
              </a:spcBef>
              <a:buNone/>
              <a:defRPr sz="1000" b="1">
                <a:solidFill>
                  <a:schemeClr val="accent5"/>
                </a:solidFill>
                <a:latin typeface="Calibri"/>
                <a:ea typeface="Calibri"/>
                <a:cs typeface="Calibri"/>
                <a:sym typeface="Calibri"/>
              </a:defRPr>
            </a:lvl3pPr>
            <a:lvl4pPr marL="0" marR="0" lvl="3" indent="0" algn="ctr" rtl="0">
              <a:spcBef>
                <a:spcPts val="0"/>
              </a:spcBef>
              <a:buNone/>
              <a:defRPr sz="1000" b="1">
                <a:solidFill>
                  <a:schemeClr val="accent5"/>
                </a:solidFill>
                <a:latin typeface="Calibri"/>
                <a:ea typeface="Calibri"/>
                <a:cs typeface="Calibri"/>
                <a:sym typeface="Calibri"/>
              </a:defRPr>
            </a:lvl4pPr>
            <a:lvl5pPr marL="0" marR="0" lvl="4" indent="0" algn="ctr" rtl="0">
              <a:spcBef>
                <a:spcPts val="0"/>
              </a:spcBef>
              <a:buNone/>
              <a:defRPr sz="1000" b="1">
                <a:solidFill>
                  <a:schemeClr val="accent5"/>
                </a:solidFill>
                <a:latin typeface="Calibri"/>
                <a:ea typeface="Calibri"/>
                <a:cs typeface="Calibri"/>
                <a:sym typeface="Calibri"/>
              </a:defRPr>
            </a:lvl5pPr>
            <a:lvl6pPr marL="0" marR="0" lvl="5" indent="0" algn="ctr" rtl="0">
              <a:spcBef>
                <a:spcPts val="0"/>
              </a:spcBef>
              <a:buNone/>
              <a:defRPr sz="1000" b="1">
                <a:solidFill>
                  <a:schemeClr val="accent5"/>
                </a:solidFill>
                <a:latin typeface="Calibri"/>
                <a:ea typeface="Calibri"/>
                <a:cs typeface="Calibri"/>
                <a:sym typeface="Calibri"/>
              </a:defRPr>
            </a:lvl6pPr>
            <a:lvl7pPr marL="0" marR="0" lvl="6" indent="0" algn="ctr" rtl="0">
              <a:spcBef>
                <a:spcPts val="0"/>
              </a:spcBef>
              <a:buNone/>
              <a:defRPr sz="1000" b="1">
                <a:solidFill>
                  <a:schemeClr val="accent5"/>
                </a:solidFill>
                <a:latin typeface="Calibri"/>
                <a:ea typeface="Calibri"/>
                <a:cs typeface="Calibri"/>
                <a:sym typeface="Calibri"/>
              </a:defRPr>
            </a:lvl7pPr>
            <a:lvl8pPr marL="0" marR="0" lvl="7" indent="0" algn="ctr" rtl="0">
              <a:spcBef>
                <a:spcPts val="0"/>
              </a:spcBef>
              <a:buNone/>
              <a:defRPr sz="1000" b="1">
                <a:solidFill>
                  <a:schemeClr val="accent5"/>
                </a:solidFill>
                <a:latin typeface="Calibri"/>
                <a:ea typeface="Calibri"/>
                <a:cs typeface="Calibri"/>
                <a:sym typeface="Calibri"/>
              </a:defRPr>
            </a:lvl8pPr>
            <a:lvl9pPr marL="0" marR="0" lvl="8" indent="0" algn="ctr" rtl="0">
              <a:spcBef>
                <a:spcPts val="0"/>
              </a:spcBef>
              <a:buNone/>
              <a:defRPr sz="1000" b="1">
                <a:solidFill>
                  <a:schemeClr val="accent5"/>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p:nvPr/>
        </p:nvSpPr>
        <p:spPr>
          <a:xfrm rot="2309568">
            <a:off x="11239252" y="599706"/>
            <a:ext cx="250302" cy="223345"/>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2"/>
          <p:cNvSpPr/>
          <p:nvPr/>
        </p:nvSpPr>
        <p:spPr>
          <a:xfrm rot="-757105">
            <a:off x="11305588" y="317824"/>
            <a:ext cx="518276" cy="462459"/>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2"/>
          <p:cNvSpPr/>
          <p:nvPr/>
        </p:nvSpPr>
        <p:spPr>
          <a:xfrm>
            <a:off x="11284181" y="402335"/>
            <a:ext cx="561090" cy="500662"/>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2"/>
          <p:cNvSpPr txBox="1">
            <a:spLocks noGrp="1"/>
          </p:cNvSpPr>
          <p:nvPr>
            <p:ph type="sldNum" idx="12"/>
          </p:nvPr>
        </p:nvSpPr>
        <p:spPr>
          <a:xfrm>
            <a:off x="11450873" y="549054"/>
            <a:ext cx="153888" cy="153888"/>
          </a:xfrm>
          <a:prstGeom prst="rect">
            <a:avLst/>
          </a:prstGeom>
          <a:noFill/>
          <a:ln>
            <a:noFill/>
          </a:ln>
        </p:spPr>
        <p:txBody>
          <a:bodyPr spcFirstLastPara="1" wrap="square" lIns="0" tIns="0" rIns="0" bIns="0" anchor="ctr" anchorCtr="0">
            <a:spAutoFit/>
          </a:bodyPr>
          <a:lstStyle>
            <a:lvl1pPr marL="0" marR="0" lvl="0" indent="0" algn="ctr" rtl="0">
              <a:spcBef>
                <a:spcPts val="0"/>
              </a:spcBef>
              <a:buNone/>
              <a:defRPr sz="1000" b="1">
                <a:solidFill>
                  <a:schemeClr val="accent5"/>
                </a:solidFill>
                <a:latin typeface="Calibri"/>
                <a:ea typeface="Calibri"/>
                <a:cs typeface="Calibri"/>
                <a:sym typeface="Calibri"/>
              </a:defRPr>
            </a:lvl1pPr>
            <a:lvl2pPr marL="0" marR="0" lvl="1" indent="0" algn="ctr" rtl="0">
              <a:spcBef>
                <a:spcPts val="0"/>
              </a:spcBef>
              <a:buNone/>
              <a:defRPr sz="1000" b="1">
                <a:solidFill>
                  <a:schemeClr val="accent5"/>
                </a:solidFill>
                <a:latin typeface="Calibri"/>
                <a:ea typeface="Calibri"/>
                <a:cs typeface="Calibri"/>
                <a:sym typeface="Calibri"/>
              </a:defRPr>
            </a:lvl2pPr>
            <a:lvl3pPr marL="0" marR="0" lvl="2" indent="0" algn="ctr" rtl="0">
              <a:spcBef>
                <a:spcPts val="0"/>
              </a:spcBef>
              <a:buNone/>
              <a:defRPr sz="1000" b="1">
                <a:solidFill>
                  <a:schemeClr val="accent5"/>
                </a:solidFill>
                <a:latin typeface="Calibri"/>
                <a:ea typeface="Calibri"/>
                <a:cs typeface="Calibri"/>
                <a:sym typeface="Calibri"/>
              </a:defRPr>
            </a:lvl3pPr>
            <a:lvl4pPr marL="0" marR="0" lvl="3" indent="0" algn="ctr" rtl="0">
              <a:spcBef>
                <a:spcPts val="0"/>
              </a:spcBef>
              <a:buNone/>
              <a:defRPr sz="1000" b="1">
                <a:solidFill>
                  <a:schemeClr val="accent5"/>
                </a:solidFill>
                <a:latin typeface="Calibri"/>
                <a:ea typeface="Calibri"/>
                <a:cs typeface="Calibri"/>
                <a:sym typeface="Calibri"/>
              </a:defRPr>
            </a:lvl4pPr>
            <a:lvl5pPr marL="0" marR="0" lvl="4" indent="0" algn="ctr" rtl="0">
              <a:spcBef>
                <a:spcPts val="0"/>
              </a:spcBef>
              <a:buNone/>
              <a:defRPr sz="1000" b="1">
                <a:solidFill>
                  <a:schemeClr val="accent5"/>
                </a:solidFill>
                <a:latin typeface="Calibri"/>
                <a:ea typeface="Calibri"/>
                <a:cs typeface="Calibri"/>
                <a:sym typeface="Calibri"/>
              </a:defRPr>
            </a:lvl5pPr>
            <a:lvl6pPr marL="0" marR="0" lvl="5" indent="0" algn="ctr" rtl="0">
              <a:spcBef>
                <a:spcPts val="0"/>
              </a:spcBef>
              <a:buNone/>
              <a:defRPr sz="1000" b="1">
                <a:solidFill>
                  <a:schemeClr val="accent5"/>
                </a:solidFill>
                <a:latin typeface="Calibri"/>
                <a:ea typeface="Calibri"/>
                <a:cs typeface="Calibri"/>
                <a:sym typeface="Calibri"/>
              </a:defRPr>
            </a:lvl6pPr>
            <a:lvl7pPr marL="0" marR="0" lvl="6" indent="0" algn="ctr" rtl="0">
              <a:spcBef>
                <a:spcPts val="0"/>
              </a:spcBef>
              <a:buNone/>
              <a:defRPr sz="1000" b="1">
                <a:solidFill>
                  <a:schemeClr val="accent5"/>
                </a:solidFill>
                <a:latin typeface="Calibri"/>
                <a:ea typeface="Calibri"/>
                <a:cs typeface="Calibri"/>
                <a:sym typeface="Calibri"/>
              </a:defRPr>
            </a:lvl7pPr>
            <a:lvl8pPr marL="0" marR="0" lvl="7" indent="0" algn="ctr" rtl="0">
              <a:spcBef>
                <a:spcPts val="0"/>
              </a:spcBef>
              <a:buNone/>
              <a:defRPr sz="1000" b="1">
                <a:solidFill>
                  <a:schemeClr val="accent5"/>
                </a:solidFill>
                <a:latin typeface="Calibri"/>
                <a:ea typeface="Calibri"/>
                <a:cs typeface="Calibri"/>
                <a:sym typeface="Calibri"/>
              </a:defRPr>
            </a:lvl8pPr>
            <a:lvl9pPr marL="0" marR="0" lvl="8" indent="0" algn="ctr" rtl="0">
              <a:spcBef>
                <a:spcPts val="0"/>
              </a:spcBef>
              <a:buNone/>
              <a:defRPr sz="1000" b="1">
                <a:solidFill>
                  <a:schemeClr val="accent5"/>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p:nvPr/>
        </p:nvSpPr>
        <p:spPr>
          <a:xfrm rot="2309568">
            <a:off x="11239252" y="599706"/>
            <a:ext cx="250302" cy="223345"/>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3"/>
          <p:cNvSpPr/>
          <p:nvPr/>
        </p:nvSpPr>
        <p:spPr>
          <a:xfrm rot="-757105">
            <a:off x="11305588" y="317824"/>
            <a:ext cx="518276" cy="462459"/>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3"/>
          <p:cNvSpPr/>
          <p:nvPr/>
        </p:nvSpPr>
        <p:spPr>
          <a:xfrm>
            <a:off x="11284181" y="402335"/>
            <a:ext cx="561090" cy="500662"/>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3"/>
          <p:cNvSpPr txBox="1">
            <a:spLocks noGrp="1"/>
          </p:cNvSpPr>
          <p:nvPr>
            <p:ph type="sldNum" idx="12"/>
          </p:nvPr>
        </p:nvSpPr>
        <p:spPr>
          <a:xfrm>
            <a:off x="11450873" y="549054"/>
            <a:ext cx="153888" cy="153888"/>
          </a:xfrm>
          <a:prstGeom prst="rect">
            <a:avLst/>
          </a:prstGeom>
          <a:noFill/>
          <a:ln>
            <a:noFill/>
          </a:ln>
        </p:spPr>
        <p:txBody>
          <a:bodyPr spcFirstLastPara="1" wrap="square" lIns="0" tIns="0" rIns="0" bIns="0" anchor="ctr" anchorCtr="0">
            <a:spAutoFit/>
          </a:bodyPr>
          <a:lstStyle>
            <a:lvl1pPr marL="0" marR="0" lvl="0" indent="0" algn="ctr" rtl="0">
              <a:spcBef>
                <a:spcPts val="0"/>
              </a:spcBef>
              <a:buNone/>
              <a:defRPr sz="1000" b="1">
                <a:solidFill>
                  <a:schemeClr val="accent5"/>
                </a:solidFill>
                <a:latin typeface="Calibri"/>
                <a:ea typeface="Calibri"/>
                <a:cs typeface="Calibri"/>
                <a:sym typeface="Calibri"/>
              </a:defRPr>
            </a:lvl1pPr>
            <a:lvl2pPr marL="0" marR="0" lvl="1" indent="0" algn="ctr" rtl="0">
              <a:spcBef>
                <a:spcPts val="0"/>
              </a:spcBef>
              <a:buNone/>
              <a:defRPr sz="1000" b="1">
                <a:solidFill>
                  <a:schemeClr val="accent5"/>
                </a:solidFill>
                <a:latin typeface="Calibri"/>
                <a:ea typeface="Calibri"/>
                <a:cs typeface="Calibri"/>
                <a:sym typeface="Calibri"/>
              </a:defRPr>
            </a:lvl2pPr>
            <a:lvl3pPr marL="0" marR="0" lvl="2" indent="0" algn="ctr" rtl="0">
              <a:spcBef>
                <a:spcPts val="0"/>
              </a:spcBef>
              <a:buNone/>
              <a:defRPr sz="1000" b="1">
                <a:solidFill>
                  <a:schemeClr val="accent5"/>
                </a:solidFill>
                <a:latin typeface="Calibri"/>
                <a:ea typeface="Calibri"/>
                <a:cs typeface="Calibri"/>
                <a:sym typeface="Calibri"/>
              </a:defRPr>
            </a:lvl3pPr>
            <a:lvl4pPr marL="0" marR="0" lvl="3" indent="0" algn="ctr" rtl="0">
              <a:spcBef>
                <a:spcPts val="0"/>
              </a:spcBef>
              <a:buNone/>
              <a:defRPr sz="1000" b="1">
                <a:solidFill>
                  <a:schemeClr val="accent5"/>
                </a:solidFill>
                <a:latin typeface="Calibri"/>
                <a:ea typeface="Calibri"/>
                <a:cs typeface="Calibri"/>
                <a:sym typeface="Calibri"/>
              </a:defRPr>
            </a:lvl4pPr>
            <a:lvl5pPr marL="0" marR="0" lvl="4" indent="0" algn="ctr" rtl="0">
              <a:spcBef>
                <a:spcPts val="0"/>
              </a:spcBef>
              <a:buNone/>
              <a:defRPr sz="1000" b="1">
                <a:solidFill>
                  <a:schemeClr val="accent5"/>
                </a:solidFill>
                <a:latin typeface="Calibri"/>
                <a:ea typeface="Calibri"/>
                <a:cs typeface="Calibri"/>
                <a:sym typeface="Calibri"/>
              </a:defRPr>
            </a:lvl5pPr>
            <a:lvl6pPr marL="0" marR="0" lvl="5" indent="0" algn="ctr" rtl="0">
              <a:spcBef>
                <a:spcPts val="0"/>
              </a:spcBef>
              <a:buNone/>
              <a:defRPr sz="1000" b="1">
                <a:solidFill>
                  <a:schemeClr val="accent5"/>
                </a:solidFill>
                <a:latin typeface="Calibri"/>
                <a:ea typeface="Calibri"/>
                <a:cs typeface="Calibri"/>
                <a:sym typeface="Calibri"/>
              </a:defRPr>
            </a:lvl6pPr>
            <a:lvl7pPr marL="0" marR="0" lvl="6" indent="0" algn="ctr" rtl="0">
              <a:spcBef>
                <a:spcPts val="0"/>
              </a:spcBef>
              <a:buNone/>
              <a:defRPr sz="1000" b="1">
                <a:solidFill>
                  <a:schemeClr val="accent5"/>
                </a:solidFill>
                <a:latin typeface="Calibri"/>
                <a:ea typeface="Calibri"/>
                <a:cs typeface="Calibri"/>
                <a:sym typeface="Calibri"/>
              </a:defRPr>
            </a:lvl7pPr>
            <a:lvl8pPr marL="0" marR="0" lvl="7" indent="0" algn="ctr" rtl="0">
              <a:spcBef>
                <a:spcPts val="0"/>
              </a:spcBef>
              <a:buNone/>
              <a:defRPr sz="1000" b="1">
                <a:solidFill>
                  <a:schemeClr val="accent5"/>
                </a:solidFill>
                <a:latin typeface="Calibri"/>
                <a:ea typeface="Calibri"/>
                <a:cs typeface="Calibri"/>
                <a:sym typeface="Calibri"/>
              </a:defRPr>
            </a:lvl8pPr>
            <a:lvl9pPr marL="0" marR="0" lvl="8" indent="0" algn="ctr" rtl="0">
              <a:spcBef>
                <a:spcPts val="0"/>
              </a:spcBef>
              <a:buNone/>
              <a:defRPr sz="1000" b="1">
                <a:solidFill>
                  <a:schemeClr val="accent5"/>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9" name="Google Shape;89;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0" name="Google Shape;9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p:nvPr/>
        </p:nvSpPr>
        <p:spPr>
          <a:xfrm rot="2309568">
            <a:off x="11239252" y="599706"/>
            <a:ext cx="250302" cy="223345"/>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24"/>
          <p:cNvSpPr/>
          <p:nvPr/>
        </p:nvSpPr>
        <p:spPr>
          <a:xfrm rot="-757105">
            <a:off x="11305588" y="317824"/>
            <a:ext cx="518276" cy="462459"/>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ECE7E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24"/>
          <p:cNvSpPr/>
          <p:nvPr/>
        </p:nvSpPr>
        <p:spPr>
          <a:xfrm>
            <a:off x="11284181" y="402335"/>
            <a:ext cx="561090" cy="500662"/>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24"/>
          <p:cNvSpPr txBox="1">
            <a:spLocks noGrp="1"/>
          </p:cNvSpPr>
          <p:nvPr>
            <p:ph type="sldNum" idx="12"/>
          </p:nvPr>
        </p:nvSpPr>
        <p:spPr>
          <a:xfrm>
            <a:off x="11450873" y="549054"/>
            <a:ext cx="153888" cy="153888"/>
          </a:xfrm>
          <a:prstGeom prst="rect">
            <a:avLst/>
          </a:prstGeom>
          <a:noFill/>
          <a:ln>
            <a:noFill/>
          </a:ln>
        </p:spPr>
        <p:txBody>
          <a:bodyPr spcFirstLastPara="1" wrap="square" lIns="0" tIns="0" rIns="0" bIns="0" anchor="ctr" anchorCtr="0">
            <a:spAutoFit/>
          </a:bodyPr>
          <a:lstStyle>
            <a:lvl1pPr marL="0" marR="0" lvl="0" indent="0" algn="ctr" rtl="0">
              <a:spcBef>
                <a:spcPts val="0"/>
              </a:spcBef>
              <a:buNone/>
              <a:defRPr sz="1000" b="1">
                <a:solidFill>
                  <a:schemeClr val="accent5"/>
                </a:solidFill>
                <a:latin typeface="Calibri"/>
                <a:ea typeface="Calibri"/>
                <a:cs typeface="Calibri"/>
                <a:sym typeface="Calibri"/>
              </a:defRPr>
            </a:lvl1pPr>
            <a:lvl2pPr marL="0" marR="0" lvl="1" indent="0" algn="ctr" rtl="0">
              <a:spcBef>
                <a:spcPts val="0"/>
              </a:spcBef>
              <a:buNone/>
              <a:defRPr sz="1000" b="1">
                <a:solidFill>
                  <a:schemeClr val="accent5"/>
                </a:solidFill>
                <a:latin typeface="Calibri"/>
                <a:ea typeface="Calibri"/>
                <a:cs typeface="Calibri"/>
                <a:sym typeface="Calibri"/>
              </a:defRPr>
            </a:lvl2pPr>
            <a:lvl3pPr marL="0" marR="0" lvl="2" indent="0" algn="ctr" rtl="0">
              <a:spcBef>
                <a:spcPts val="0"/>
              </a:spcBef>
              <a:buNone/>
              <a:defRPr sz="1000" b="1">
                <a:solidFill>
                  <a:schemeClr val="accent5"/>
                </a:solidFill>
                <a:latin typeface="Calibri"/>
                <a:ea typeface="Calibri"/>
                <a:cs typeface="Calibri"/>
                <a:sym typeface="Calibri"/>
              </a:defRPr>
            </a:lvl3pPr>
            <a:lvl4pPr marL="0" marR="0" lvl="3" indent="0" algn="ctr" rtl="0">
              <a:spcBef>
                <a:spcPts val="0"/>
              </a:spcBef>
              <a:buNone/>
              <a:defRPr sz="1000" b="1">
                <a:solidFill>
                  <a:schemeClr val="accent5"/>
                </a:solidFill>
                <a:latin typeface="Calibri"/>
                <a:ea typeface="Calibri"/>
                <a:cs typeface="Calibri"/>
                <a:sym typeface="Calibri"/>
              </a:defRPr>
            </a:lvl4pPr>
            <a:lvl5pPr marL="0" marR="0" lvl="4" indent="0" algn="ctr" rtl="0">
              <a:spcBef>
                <a:spcPts val="0"/>
              </a:spcBef>
              <a:buNone/>
              <a:defRPr sz="1000" b="1">
                <a:solidFill>
                  <a:schemeClr val="accent5"/>
                </a:solidFill>
                <a:latin typeface="Calibri"/>
                <a:ea typeface="Calibri"/>
                <a:cs typeface="Calibri"/>
                <a:sym typeface="Calibri"/>
              </a:defRPr>
            </a:lvl5pPr>
            <a:lvl6pPr marL="0" marR="0" lvl="5" indent="0" algn="ctr" rtl="0">
              <a:spcBef>
                <a:spcPts val="0"/>
              </a:spcBef>
              <a:buNone/>
              <a:defRPr sz="1000" b="1">
                <a:solidFill>
                  <a:schemeClr val="accent5"/>
                </a:solidFill>
                <a:latin typeface="Calibri"/>
                <a:ea typeface="Calibri"/>
                <a:cs typeface="Calibri"/>
                <a:sym typeface="Calibri"/>
              </a:defRPr>
            </a:lvl6pPr>
            <a:lvl7pPr marL="0" marR="0" lvl="6" indent="0" algn="ctr" rtl="0">
              <a:spcBef>
                <a:spcPts val="0"/>
              </a:spcBef>
              <a:buNone/>
              <a:defRPr sz="1000" b="1">
                <a:solidFill>
                  <a:schemeClr val="accent5"/>
                </a:solidFill>
                <a:latin typeface="Calibri"/>
                <a:ea typeface="Calibri"/>
                <a:cs typeface="Calibri"/>
                <a:sym typeface="Calibri"/>
              </a:defRPr>
            </a:lvl7pPr>
            <a:lvl8pPr marL="0" marR="0" lvl="7" indent="0" algn="ctr" rtl="0">
              <a:spcBef>
                <a:spcPts val="0"/>
              </a:spcBef>
              <a:buNone/>
              <a:defRPr sz="1000" b="1">
                <a:solidFill>
                  <a:schemeClr val="accent5"/>
                </a:solidFill>
                <a:latin typeface="Calibri"/>
                <a:ea typeface="Calibri"/>
                <a:cs typeface="Calibri"/>
                <a:sym typeface="Calibri"/>
              </a:defRPr>
            </a:lvl8pPr>
            <a:lvl9pPr marL="0" marR="0" lvl="8" indent="0" algn="ctr" rtl="0">
              <a:spcBef>
                <a:spcPts val="0"/>
              </a:spcBef>
              <a:buNone/>
              <a:defRPr sz="1000" b="1">
                <a:solidFill>
                  <a:schemeClr val="accent5"/>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0" name="Google Shape;11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Google Shape;11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
          <p:cNvSpPr/>
          <p:nvPr/>
        </p:nvSpPr>
        <p:spPr>
          <a:xfrm>
            <a:off x="0" y="0"/>
            <a:ext cx="12192000" cy="3671321"/>
          </a:xfrm>
          <a:custGeom>
            <a:avLst/>
            <a:gdLst/>
            <a:ahLst/>
            <a:cxnLst/>
            <a:rect l="l" t="t" r="r" b="b"/>
            <a:pathLst>
              <a:path w="12192000" h="3671321" extrusionOk="0">
                <a:moveTo>
                  <a:pt x="0" y="0"/>
                </a:moveTo>
                <a:lnTo>
                  <a:pt x="12192000" y="0"/>
                </a:lnTo>
                <a:lnTo>
                  <a:pt x="12192000" y="2120594"/>
                </a:lnTo>
                <a:lnTo>
                  <a:pt x="12143114" y="2125926"/>
                </a:lnTo>
                <a:cubicBezTo>
                  <a:pt x="10183972" y="2276868"/>
                  <a:pt x="8735545" y="1473066"/>
                  <a:pt x="6936335" y="1717098"/>
                </a:cubicBezTo>
                <a:cubicBezTo>
                  <a:pt x="4889236" y="1994754"/>
                  <a:pt x="2466411" y="3633051"/>
                  <a:pt x="701632" y="3669862"/>
                </a:cubicBezTo>
                <a:cubicBezTo>
                  <a:pt x="563759" y="3672738"/>
                  <a:pt x="425633" y="3671350"/>
                  <a:pt x="287762" y="3665820"/>
                </a:cubicBezTo>
                <a:lnTo>
                  <a:pt x="0" y="3645653"/>
                </a:ln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1"/>
          <p:cNvSpPr/>
          <p:nvPr/>
        </p:nvSpPr>
        <p:spPr>
          <a:xfrm>
            <a:off x="0" y="0"/>
            <a:ext cx="12192000" cy="3768488"/>
          </a:xfrm>
          <a:custGeom>
            <a:avLst/>
            <a:gdLst/>
            <a:ahLst/>
            <a:cxnLst/>
            <a:rect l="l" t="t" r="r" b="b"/>
            <a:pathLst>
              <a:path w="12192000" h="3555003" extrusionOk="0">
                <a:moveTo>
                  <a:pt x="0" y="0"/>
                </a:moveTo>
                <a:lnTo>
                  <a:pt x="12192000" y="0"/>
                </a:lnTo>
                <a:lnTo>
                  <a:pt x="12192000" y="1668836"/>
                </a:lnTo>
                <a:lnTo>
                  <a:pt x="12005064" y="1706640"/>
                </a:lnTo>
                <a:cubicBezTo>
                  <a:pt x="10122233" y="2055096"/>
                  <a:pt x="8747638" y="1352243"/>
                  <a:pt x="7079226" y="1651819"/>
                </a:cubicBezTo>
                <a:cubicBezTo>
                  <a:pt x="5299588" y="1971367"/>
                  <a:pt x="3254477" y="3431458"/>
                  <a:pt x="1710814" y="3539613"/>
                </a:cubicBezTo>
                <a:cubicBezTo>
                  <a:pt x="1228419" y="3573412"/>
                  <a:pt x="739302" y="3551039"/>
                  <a:pt x="272270" y="3477447"/>
                </a:cubicBezTo>
                <a:lnTo>
                  <a:pt x="0" y="3428104"/>
                </a:lnTo>
                <a:close/>
              </a:path>
            </a:pathLst>
          </a:cu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highlight>
                <a:srgbClr val="FFFF00"/>
              </a:highlight>
              <a:latin typeface="Calibri"/>
              <a:ea typeface="Calibri"/>
              <a:cs typeface="Calibri"/>
              <a:sym typeface="Calibri"/>
            </a:endParaRPr>
          </a:p>
        </p:txBody>
      </p:sp>
      <p:sp>
        <p:nvSpPr>
          <p:cNvPr id="210" name="Google Shape;210;p1"/>
          <p:cNvSpPr/>
          <p:nvPr/>
        </p:nvSpPr>
        <p:spPr>
          <a:xfrm>
            <a:off x="554825" y="5090398"/>
            <a:ext cx="2402727" cy="726528"/>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Calibri"/>
                <a:ea typeface="Calibri"/>
                <a:cs typeface="Calibri"/>
                <a:sym typeface="Calibri"/>
              </a:rPr>
              <a:t>KELOMPOK 3</a:t>
            </a:r>
            <a:endParaRPr sz="2800" b="1">
              <a:solidFill>
                <a:schemeClr val="lt1"/>
              </a:solidFill>
              <a:latin typeface="Calibri"/>
              <a:ea typeface="Calibri"/>
              <a:cs typeface="Calibri"/>
              <a:sym typeface="Calibri"/>
            </a:endParaRPr>
          </a:p>
        </p:txBody>
      </p:sp>
      <p:sp>
        <p:nvSpPr>
          <p:cNvPr id="211" name="Google Shape;211;p1"/>
          <p:cNvSpPr/>
          <p:nvPr/>
        </p:nvSpPr>
        <p:spPr>
          <a:xfrm>
            <a:off x="4367808" y="1880019"/>
            <a:ext cx="8093719" cy="4794534"/>
          </a:xfrm>
          <a:custGeom>
            <a:avLst/>
            <a:gdLst/>
            <a:ahLst/>
            <a:cxnLst/>
            <a:rect l="l" t="t" r="r" b="b"/>
            <a:pathLst>
              <a:path w="2288" h="1356" extrusionOk="0">
                <a:moveTo>
                  <a:pt x="22" y="843"/>
                </a:moveTo>
                <a:cubicBezTo>
                  <a:pt x="42" y="705"/>
                  <a:pt x="131" y="485"/>
                  <a:pt x="494" y="514"/>
                </a:cubicBezTo>
                <a:cubicBezTo>
                  <a:pt x="875" y="544"/>
                  <a:pt x="967" y="463"/>
                  <a:pt x="1117" y="356"/>
                </a:cubicBezTo>
                <a:cubicBezTo>
                  <a:pt x="1295" y="230"/>
                  <a:pt x="1598" y="0"/>
                  <a:pt x="1947" y="243"/>
                </a:cubicBezTo>
                <a:cubicBezTo>
                  <a:pt x="2288" y="479"/>
                  <a:pt x="2165" y="1089"/>
                  <a:pt x="1801" y="1238"/>
                </a:cubicBezTo>
                <a:cubicBezTo>
                  <a:pt x="1512" y="1356"/>
                  <a:pt x="1268" y="1231"/>
                  <a:pt x="1129" y="1224"/>
                </a:cubicBezTo>
                <a:cubicBezTo>
                  <a:pt x="1029" y="1219"/>
                  <a:pt x="927" y="1242"/>
                  <a:pt x="820" y="1264"/>
                </a:cubicBezTo>
                <a:cubicBezTo>
                  <a:pt x="672" y="1296"/>
                  <a:pt x="515" y="1328"/>
                  <a:pt x="341" y="1286"/>
                </a:cubicBezTo>
                <a:cubicBezTo>
                  <a:pt x="94" y="1226"/>
                  <a:pt x="0" y="1004"/>
                  <a:pt x="22" y="843"/>
                </a:cubicBezTo>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12" name="Google Shape;212;p1"/>
          <p:cNvGrpSpPr/>
          <p:nvPr/>
        </p:nvGrpSpPr>
        <p:grpSpPr>
          <a:xfrm>
            <a:off x="9148785" y="2761370"/>
            <a:ext cx="2097756" cy="2265020"/>
            <a:chOff x="9152509" y="1658942"/>
            <a:chExt cx="1595521" cy="1722740"/>
          </a:xfrm>
        </p:grpSpPr>
        <p:sp>
          <p:nvSpPr>
            <p:cNvPr id="213" name="Google Shape;213;p1"/>
            <p:cNvSpPr/>
            <p:nvPr/>
          </p:nvSpPr>
          <p:spPr>
            <a:xfrm>
              <a:off x="10008578" y="2488507"/>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
            <p:cNvSpPr/>
            <p:nvPr/>
          </p:nvSpPr>
          <p:spPr>
            <a:xfrm>
              <a:off x="9995326" y="2488507"/>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
            <p:cNvSpPr/>
            <p:nvPr/>
          </p:nvSpPr>
          <p:spPr>
            <a:xfrm>
              <a:off x="10037732" y="2550791"/>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1"/>
            <p:cNvSpPr/>
            <p:nvPr/>
          </p:nvSpPr>
          <p:spPr>
            <a:xfrm>
              <a:off x="10035081" y="2542840"/>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
            <p:cNvSpPr/>
            <p:nvPr/>
          </p:nvSpPr>
          <p:spPr>
            <a:xfrm>
              <a:off x="10142421" y="2525613"/>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
            <p:cNvSpPr/>
            <p:nvPr/>
          </p:nvSpPr>
          <p:spPr>
            <a:xfrm>
              <a:off x="9862807" y="2475256"/>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
            <p:cNvSpPr/>
            <p:nvPr/>
          </p:nvSpPr>
          <p:spPr>
            <a:xfrm>
              <a:off x="9853531" y="2485857"/>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1"/>
            <p:cNvSpPr/>
            <p:nvPr/>
          </p:nvSpPr>
          <p:spPr>
            <a:xfrm>
              <a:off x="10043033" y="3267716"/>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
            <p:cNvSpPr/>
            <p:nvPr/>
          </p:nvSpPr>
          <p:spPr>
            <a:xfrm>
              <a:off x="9338034" y="1658942"/>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
            <p:cNvSpPr/>
            <p:nvPr/>
          </p:nvSpPr>
          <p:spPr>
            <a:xfrm>
              <a:off x="9152509" y="3200132"/>
              <a:ext cx="588382" cy="144445"/>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
            <p:cNvSpPr/>
            <p:nvPr/>
          </p:nvSpPr>
          <p:spPr>
            <a:xfrm>
              <a:off x="9315506" y="3027858"/>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24" name="Google Shape;224;p1"/>
          <p:cNvGrpSpPr/>
          <p:nvPr/>
        </p:nvGrpSpPr>
        <p:grpSpPr>
          <a:xfrm>
            <a:off x="7749938" y="3274507"/>
            <a:ext cx="1415498" cy="2218932"/>
            <a:chOff x="2279872" y="4579916"/>
            <a:chExt cx="954335" cy="1496014"/>
          </a:xfrm>
        </p:grpSpPr>
        <p:sp>
          <p:nvSpPr>
            <p:cNvPr id="225" name="Google Shape;225;p1"/>
            <p:cNvSpPr/>
            <p:nvPr/>
          </p:nvSpPr>
          <p:spPr>
            <a:xfrm>
              <a:off x="2309417" y="5283111"/>
              <a:ext cx="184170" cy="719938"/>
            </a:xfrm>
            <a:custGeom>
              <a:avLst/>
              <a:gdLst/>
              <a:ahLst/>
              <a:cxnLst/>
              <a:rect l="l" t="t" r="r" b="b"/>
              <a:pathLst>
                <a:path w="79" h="309" extrusionOk="0">
                  <a:moveTo>
                    <a:pt x="61" y="17"/>
                  </a:moveTo>
                  <a:cubicBezTo>
                    <a:pt x="15" y="0"/>
                    <a:pt x="15" y="0"/>
                    <a:pt x="15" y="0"/>
                  </a:cubicBezTo>
                  <a:cubicBezTo>
                    <a:pt x="15" y="0"/>
                    <a:pt x="0" y="1"/>
                    <a:pt x="2" y="59"/>
                  </a:cubicBezTo>
                  <a:cubicBezTo>
                    <a:pt x="2" y="59"/>
                    <a:pt x="6" y="125"/>
                    <a:pt x="14" y="143"/>
                  </a:cubicBezTo>
                  <a:cubicBezTo>
                    <a:pt x="14" y="143"/>
                    <a:pt x="4" y="177"/>
                    <a:pt x="13" y="243"/>
                  </a:cubicBezTo>
                  <a:cubicBezTo>
                    <a:pt x="25" y="307"/>
                    <a:pt x="25" y="307"/>
                    <a:pt x="25" y="307"/>
                  </a:cubicBezTo>
                  <a:cubicBezTo>
                    <a:pt x="25" y="307"/>
                    <a:pt x="43" y="309"/>
                    <a:pt x="54" y="307"/>
                  </a:cubicBezTo>
                  <a:cubicBezTo>
                    <a:pt x="55" y="308"/>
                    <a:pt x="55" y="308"/>
                    <a:pt x="55" y="308"/>
                  </a:cubicBezTo>
                  <a:cubicBezTo>
                    <a:pt x="55" y="308"/>
                    <a:pt x="79" y="192"/>
                    <a:pt x="76" y="144"/>
                  </a:cubicBezTo>
                  <a:cubicBezTo>
                    <a:pt x="76" y="144"/>
                    <a:pt x="63" y="41"/>
                    <a:pt x="61" y="17"/>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1"/>
            <p:cNvSpPr/>
            <p:nvPr/>
          </p:nvSpPr>
          <p:spPr>
            <a:xfrm>
              <a:off x="2426616" y="5229928"/>
              <a:ext cx="204853" cy="593876"/>
            </a:xfrm>
            <a:custGeom>
              <a:avLst/>
              <a:gdLst/>
              <a:ahLst/>
              <a:cxnLst/>
              <a:rect l="l" t="t" r="r" b="b"/>
              <a:pathLst>
                <a:path w="88" h="255" extrusionOk="0">
                  <a:moveTo>
                    <a:pt x="4" y="47"/>
                  </a:moveTo>
                  <a:cubicBezTo>
                    <a:pt x="0" y="72"/>
                    <a:pt x="16" y="127"/>
                    <a:pt x="32" y="143"/>
                  </a:cubicBezTo>
                  <a:cubicBezTo>
                    <a:pt x="32" y="143"/>
                    <a:pt x="20" y="173"/>
                    <a:pt x="19" y="189"/>
                  </a:cubicBezTo>
                  <a:cubicBezTo>
                    <a:pt x="19" y="205"/>
                    <a:pt x="18" y="234"/>
                    <a:pt x="16" y="244"/>
                  </a:cubicBezTo>
                  <a:cubicBezTo>
                    <a:pt x="15" y="255"/>
                    <a:pt x="52" y="255"/>
                    <a:pt x="52" y="255"/>
                  </a:cubicBezTo>
                  <a:cubicBezTo>
                    <a:pt x="52" y="255"/>
                    <a:pt x="81" y="160"/>
                    <a:pt x="83" y="145"/>
                  </a:cubicBezTo>
                  <a:cubicBezTo>
                    <a:pt x="85" y="130"/>
                    <a:pt x="88" y="64"/>
                    <a:pt x="72" y="32"/>
                  </a:cubicBezTo>
                  <a:cubicBezTo>
                    <a:pt x="56" y="0"/>
                    <a:pt x="17" y="20"/>
                    <a:pt x="17" y="20"/>
                  </a:cubicBezTo>
                  <a:cubicBezTo>
                    <a:pt x="17" y="20"/>
                    <a:pt x="5" y="40"/>
                    <a:pt x="4" y="47"/>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1"/>
            <p:cNvSpPr/>
            <p:nvPr/>
          </p:nvSpPr>
          <p:spPr>
            <a:xfrm>
              <a:off x="2404949" y="4770980"/>
              <a:ext cx="226520" cy="163488"/>
            </a:xfrm>
            <a:custGeom>
              <a:avLst/>
              <a:gdLst/>
              <a:ahLst/>
              <a:cxnLst/>
              <a:rect l="l" t="t" r="r" b="b"/>
              <a:pathLst>
                <a:path w="97" h="70" extrusionOk="0">
                  <a:moveTo>
                    <a:pt x="64" y="11"/>
                  </a:moveTo>
                  <a:cubicBezTo>
                    <a:pt x="64" y="11"/>
                    <a:pt x="47" y="44"/>
                    <a:pt x="72" y="57"/>
                  </a:cubicBezTo>
                  <a:cubicBezTo>
                    <a:pt x="97" y="70"/>
                    <a:pt x="50" y="68"/>
                    <a:pt x="50" y="68"/>
                  </a:cubicBezTo>
                  <a:cubicBezTo>
                    <a:pt x="0" y="66"/>
                    <a:pt x="0" y="66"/>
                    <a:pt x="0" y="66"/>
                  </a:cubicBezTo>
                  <a:cubicBezTo>
                    <a:pt x="0" y="66"/>
                    <a:pt x="15" y="38"/>
                    <a:pt x="12" y="19"/>
                  </a:cubicBezTo>
                  <a:cubicBezTo>
                    <a:pt x="9" y="0"/>
                    <a:pt x="64" y="11"/>
                    <a:pt x="64" y="11"/>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1"/>
            <p:cNvSpPr/>
            <p:nvPr/>
          </p:nvSpPr>
          <p:spPr>
            <a:xfrm>
              <a:off x="2279872" y="4885225"/>
              <a:ext cx="404780" cy="412660"/>
            </a:xfrm>
            <a:custGeom>
              <a:avLst/>
              <a:gdLst/>
              <a:ahLst/>
              <a:cxnLst/>
              <a:rect l="l" t="t" r="r" b="b"/>
              <a:pathLst>
                <a:path w="174" h="177" extrusionOk="0">
                  <a:moveTo>
                    <a:pt x="63" y="2"/>
                  </a:moveTo>
                  <a:cubicBezTo>
                    <a:pt x="63" y="2"/>
                    <a:pt x="91" y="19"/>
                    <a:pt x="118" y="2"/>
                  </a:cubicBezTo>
                  <a:cubicBezTo>
                    <a:pt x="118" y="2"/>
                    <a:pt x="138" y="2"/>
                    <a:pt x="151" y="21"/>
                  </a:cubicBezTo>
                  <a:cubicBezTo>
                    <a:pt x="164" y="41"/>
                    <a:pt x="174" y="115"/>
                    <a:pt x="173" y="129"/>
                  </a:cubicBezTo>
                  <a:cubicBezTo>
                    <a:pt x="172" y="142"/>
                    <a:pt x="126" y="177"/>
                    <a:pt x="126" y="177"/>
                  </a:cubicBezTo>
                  <a:cubicBezTo>
                    <a:pt x="29" y="162"/>
                    <a:pt x="29" y="162"/>
                    <a:pt x="29" y="162"/>
                  </a:cubicBezTo>
                  <a:cubicBezTo>
                    <a:pt x="29" y="162"/>
                    <a:pt x="0" y="128"/>
                    <a:pt x="0" y="113"/>
                  </a:cubicBezTo>
                  <a:cubicBezTo>
                    <a:pt x="0" y="97"/>
                    <a:pt x="18" y="31"/>
                    <a:pt x="34" y="16"/>
                  </a:cubicBezTo>
                  <a:cubicBezTo>
                    <a:pt x="50" y="0"/>
                    <a:pt x="63" y="2"/>
                    <a:pt x="63" y="2"/>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1"/>
            <p:cNvSpPr/>
            <p:nvPr/>
          </p:nvSpPr>
          <p:spPr>
            <a:xfrm>
              <a:off x="2321235" y="5311673"/>
              <a:ext cx="284626" cy="23637"/>
            </a:xfrm>
            <a:custGeom>
              <a:avLst/>
              <a:gdLst/>
              <a:ahLst/>
              <a:cxnLst/>
              <a:rect l="l" t="t" r="r" b="b"/>
              <a:pathLst>
                <a:path w="122" h="10" extrusionOk="0">
                  <a:moveTo>
                    <a:pt x="122" y="10"/>
                  </a:moveTo>
                  <a:cubicBezTo>
                    <a:pt x="122" y="10"/>
                    <a:pt x="122" y="10"/>
                    <a:pt x="122" y="10"/>
                  </a:cubicBezTo>
                  <a:cubicBezTo>
                    <a:pt x="122" y="10"/>
                    <a:pt x="122" y="10"/>
                    <a:pt x="122" y="10"/>
                  </a:cubicBezTo>
                  <a:cubicBezTo>
                    <a:pt x="122" y="10"/>
                    <a:pt x="122" y="10"/>
                    <a:pt x="122" y="10"/>
                  </a:cubicBezTo>
                  <a:moveTo>
                    <a:pt x="0" y="0"/>
                  </a:moveTo>
                  <a:cubicBezTo>
                    <a:pt x="0" y="2"/>
                    <a:pt x="0" y="5"/>
                    <a:pt x="0" y="6"/>
                  </a:cubicBezTo>
                  <a:cubicBezTo>
                    <a:pt x="0" y="4"/>
                    <a:pt x="0" y="3"/>
                    <a:pt x="1" y="1"/>
                  </a:cubicBezTo>
                  <a:cubicBezTo>
                    <a:pt x="1" y="1"/>
                    <a:pt x="0" y="0"/>
                    <a:pt x="0" y="0"/>
                  </a:cubicBezTo>
                </a:path>
              </a:pathLst>
            </a:custGeom>
            <a:solidFill>
              <a:srgbClr val="A2A28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1"/>
            <p:cNvSpPr/>
            <p:nvPr/>
          </p:nvSpPr>
          <p:spPr>
            <a:xfrm>
              <a:off x="2300553" y="4885225"/>
              <a:ext cx="367356" cy="262960"/>
            </a:xfrm>
            <a:custGeom>
              <a:avLst/>
              <a:gdLst/>
              <a:ahLst/>
              <a:cxnLst/>
              <a:rect l="l" t="t" r="r" b="b"/>
              <a:pathLst>
                <a:path w="158" h="113" extrusionOk="0">
                  <a:moveTo>
                    <a:pt x="0" y="70"/>
                  </a:moveTo>
                  <a:cubicBezTo>
                    <a:pt x="58" y="113"/>
                    <a:pt x="128" y="89"/>
                    <a:pt x="128" y="89"/>
                  </a:cubicBezTo>
                  <a:cubicBezTo>
                    <a:pt x="158" y="76"/>
                    <a:pt x="158" y="76"/>
                    <a:pt x="158" y="76"/>
                  </a:cubicBezTo>
                  <a:cubicBezTo>
                    <a:pt x="157" y="73"/>
                    <a:pt x="157" y="69"/>
                    <a:pt x="156" y="66"/>
                  </a:cubicBezTo>
                  <a:cubicBezTo>
                    <a:pt x="152" y="47"/>
                    <a:pt x="147" y="29"/>
                    <a:pt x="142" y="21"/>
                  </a:cubicBezTo>
                  <a:cubicBezTo>
                    <a:pt x="129" y="2"/>
                    <a:pt x="109" y="2"/>
                    <a:pt x="109" y="2"/>
                  </a:cubicBezTo>
                  <a:cubicBezTo>
                    <a:pt x="82" y="19"/>
                    <a:pt x="54" y="2"/>
                    <a:pt x="54" y="2"/>
                  </a:cubicBezTo>
                  <a:cubicBezTo>
                    <a:pt x="54" y="2"/>
                    <a:pt x="41" y="0"/>
                    <a:pt x="25" y="16"/>
                  </a:cubicBezTo>
                  <a:cubicBezTo>
                    <a:pt x="16" y="24"/>
                    <a:pt x="7" y="48"/>
                    <a:pt x="0" y="70"/>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
            <p:cNvSpPr/>
            <p:nvPr/>
          </p:nvSpPr>
          <p:spPr>
            <a:xfrm>
              <a:off x="2319266" y="4989620"/>
              <a:ext cx="304324" cy="403796"/>
            </a:xfrm>
            <a:custGeom>
              <a:avLst/>
              <a:gdLst/>
              <a:ahLst/>
              <a:cxnLst/>
              <a:rect l="l" t="t" r="r" b="b"/>
              <a:pathLst>
                <a:path w="131" h="173" extrusionOk="0">
                  <a:moveTo>
                    <a:pt x="62" y="3"/>
                  </a:moveTo>
                  <a:cubicBezTo>
                    <a:pt x="62" y="3"/>
                    <a:pt x="86" y="0"/>
                    <a:pt x="105" y="12"/>
                  </a:cubicBezTo>
                  <a:cubicBezTo>
                    <a:pt x="123" y="25"/>
                    <a:pt x="130" y="102"/>
                    <a:pt x="130" y="134"/>
                  </a:cubicBezTo>
                  <a:cubicBezTo>
                    <a:pt x="131" y="166"/>
                    <a:pt x="18" y="173"/>
                    <a:pt x="0" y="137"/>
                  </a:cubicBezTo>
                  <a:cubicBezTo>
                    <a:pt x="0" y="137"/>
                    <a:pt x="4" y="6"/>
                    <a:pt x="62" y="3"/>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
            <p:cNvSpPr/>
            <p:nvPr/>
          </p:nvSpPr>
          <p:spPr>
            <a:xfrm>
              <a:off x="2377374" y="5081214"/>
              <a:ext cx="216671" cy="104396"/>
            </a:xfrm>
            <a:custGeom>
              <a:avLst/>
              <a:gdLst/>
              <a:ahLst/>
              <a:cxnLst/>
              <a:rect l="l" t="t" r="r" b="b"/>
              <a:pathLst>
                <a:path w="93" h="45" extrusionOk="0">
                  <a:moveTo>
                    <a:pt x="92" y="0"/>
                  </a:moveTo>
                  <a:cubicBezTo>
                    <a:pt x="91" y="20"/>
                    <a:pt x="72" y="38"/>
                    <a:pt x="48" y="38"/>
                  </a:cubicBezTo>
                  <a:cubicBezTo>
                    <a:pt x="47" y="38"/>
                    <a:pt x="46" y="38"/>
                    <a:pt x="45" y="38"/>
                  </a:cubicBezTo>
                  <a:cubicBezTo>
                    <a:pt x="40" y="37"/>
                    <a:pt x="36" y="37"/>
                    <a:pt x="32" y="36"/>
                  </a:cubicBezTo>
                  <a:cubicBezTo>
                    <a:pt x="13" y="32"/>
                    <a:pt x="1" y="16"/>
                    <a:pt x="1" y="1"/>
                  </a:cubicBezTo>
                  <a:cubicBezTo>
                    <a:pt x="0" y="19"/>
                    <a:pt x="11" y="38"/>
                    <a:pt x="32" y="43"/>
                  </a:cubicBezTo>
                  <a:cubicBezTo>
                    <a:pt x="36" y="44"/>
                    <a:pt x="40" y="45"/>
                    <a:pt x="45" y="45"/>
                  </a:cubicBezTo>
                  <a:cubicBezTo>
                    <a:pt x="46" y="45"/>
                    <a:pt x="47" y="45"/>
                    <a:pt x="48" y="45"/>
                  </a:cubicBezTo>
                  <a:cubicBezTo>
                    <a:pt x="74" y="45"/>
                    <a:pt x="93" y="23"/>
                    <a:pt x="92"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1"/>
            <p:cNvSpPr/>
            <p:nvPr/>
          </p:nvSpPr>
          <p:spPr>
            <a:xfrm>
              <a:off x="2514269" y="4875376"/>
              <a:ext cx="117199" cy="194019"/>
            </a:xfrm>
            <a:custGeom>
              <a:avLst/>
              <a:gdLst/>
              <a:ahLst/>
              <a:cxnLst/>
              <a:rect l="l" t="t" r="r" b="b"/>
              <a:pathLst>
                <a:path w="50" h="83" extrusionOk="0">
                  <a:moveTo>
                    <a:pt x="0" y="66"/>
                  </a:moveTo>
                  <a:cubicBezTo>
                    <a:pt x="0" y="66"/>
                    <a:pt x="3" y="15"/>
                    <a:pt x="20" y="4"/>
                  </a:cubicBezTo>
                  <a:cubicBezTo>
                    <a:pt x="20" y="4"/>
                    <a:pt x="41" y="0"/>
                    <a:pt x="50" y="23"/>
                  </a:cubicBezTo>
                  <a:cubicBezTo>
                    <a:pt x="50" y="23"/>
                    <a:pt x="24" y="49"/>
                    <a:pt x="22" y="66"/>
                  </a:cubicBezTo>
                  <a:cubicBezTo>
                    <a:pt x="21" y="83"/>
                    <a:pt x="0" y="66"/>
                    <a:pt x="0" y="66"/>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
            <p:cNvSpPr/>
            <p:nvPr/>
          </p:nvSpPr>
          <p:spPr>
            <a:xfrm>
              <a:off x="2346842" y="4875376"/>
              <a:ext cx="116215" cy="194019"/>
            </a:xfrm>
            <a:custGeom>
              <a:avLst/>
              <a:gdLst/>
              <a:ahLst/>
              <a:cxnLst/>
              <a:rect l="l" t="t" r="r" b="b"/>
              <a:pathLst>
                <a:path w="50" h="83" extrusionOk="0">
                  <a:moveTo>
                    <a:pt x="50" y="66"/>
                  </a:moveTo>
                  <a:cubicBezTo>
                    <a:pt x="50" y="66"/>
                    <a:pt x="47" y="15"/>
                    <a:pt x="30" y="4"/>
                  </a:cubicBezTo>
                  <a:cubicBezTo>
                    <a:pt x="30" y="4"/>
                    <a:pt x="9" y="0"/>
                    <a:pt x="0" y="23"/>
                  </a:cubicBezTo>
                  <a:cubicBezTo>
                    <a:pt x="0" y="23"/>
                    <a:pt x="26" y="49"/>
                    <a:pt x="28" y="66"/>
                  </a:cubicBezTo>
                  <a:cubicBezTo>
                    <a:pt x="30" y="83"/>
                    <a:pt x="50" y="66"/>
                    <a:pt x="50" y="66"/>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1"/>
            <p:cNvSpPr/>
            <p:nvPr/>
          </p:nvSpPr>
          <p:spPr>
            <a:xfrm>
              <a:off x="2469951" y="5526374"/>
              <a:ext cx="30531" cy="288567"/>
            </a:xfrm>
            <a:custGeom>
              <a:avLst/>
              <a:gdLst/>
              <a:ahLst/>
              <a:cxnLst/>
              <a:rect l="l" t="t" r="r" b="b"/>
              <a:pathLst>
                <a:path w="13" h="124" extrusionOk="0">
                  <a:moveTo>
                    <a:pt x="1" y="122"/>
                  </a:moveTo>
                  <a:cubicBezTo>
                    <a:pt x="1" y="123"/>
                    <a:pt x="0" y="123"/>
                    <a:pt x="0" y="124"/>
                  </a:cubicBezTo>
                  <a:cubicBezTo>
                    <a:pt x="2" y="124"/>
                    <a:pt x="2" y="124"/>
                    <a:pt x="2" y="124"/>
                  </a:cubicBezTo>
                  <a:cubicBezTo>
                    <a:pt x="2" y="124"/>
                    <a:pt x="2" y="124"/>
                    <a:pt x="2" y="123"/>
                  </a:cubicBezTo>
                  <a:cubicBezTo>
                    <a:pt x="2" y="123"/>
                    <a:pt x="1" y="123"/>
                    <a:pt x="1" y="122"/>
                  </a:cubicBezTo>
                  <a:moveTo>
                    <a:pt x="11" y="21"/>
                  </a:moveTo>
                  <a:cubicBezTo>
                    <a:pt x="9" y="24"/>
                    <a:pt x="7" y="29"/>
                    <a:pt x="6" y="33"/>
                  </a:cubicBezTo>
                  <a:cubicBezTo>
                    <a:pt x="6" y="33"/>
                    <a:pt x="6" y="33"/>
                    <a:pt x="6" y="34"/>
                  </a:cubicBezTo>
                  <a:cubicBezTo>
                    <a:pt x="8" y="29"/>
                    <a:pt x="10" y="24"/>
                    <a:pt x="11" y="21"/>
                  </a:cubicBezTo>
                  <a:moveTo>
                    <a:pt x="11" y="14"/>
                  </a:moveTo>
                  <a:cubicBezTo>
                    <a:pt x="12" y="15"/>
                    <a:pt x="12" y="15"/>
                    <a:pt x="13" y="16"/>
                  </a:cubicBezTo>
                  <a:cubicBezTo>
                    <a:pt x="13" y="16"/>
                    <a:pt x="13" y="16"/>
                    <a:pt x="13" y="16"/>
                  </a:cubicBezTo>
                  <a:cubicBezTo>
                    <a:pt x="12" y="15"/>
                    <a:pt x="12" y="15"/>
                    <a:pt x="11" y="14"/>
                  </a:cubicBezTo>
                  <a:moveTo>
                    <a:pt x="2" y="0"/>
                  </a:moveTo>
                  <a:cubicBezTo>
                    <a:pt x="2" y="0"/>
                    <a:pt x="2" y="0"/>
                    <a:pt x="2" y="0"/>
                  </a:cubicBezTo>
                  <a:cubicBezTo>
                    <a:pt x="2" y="1"/>
                    <a:pt x="3" y="1"/>
                    <a:pt x="3" y="2"/>
                  </a:cubicBezTo>
                  <a:cubicBezTo>
                    <a:pt x="3" y="1"/>
                    <a:pt x="2" y="0"/>
                    <a:pt x="2" y="0"/>
                  </a:cubicBezTo>
                </a:path>
              </a:pathLst>
            </a:custGeom>
            <a:solidFill>
              <a:srgbClr val="A2A28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1"/>
            <p:cNvSpPr/>
            <p:nvPr/>
          </p:nvSpPr>
          <p:spPr>
            <a:xfrm>
              <a:off x="2437450" y="5775545"/>
              <a:ext cx="126063" cy="223566"/>
            </a:xfrm>
            <a:custGeom>
              <a:avLst/>
              <a:gdLst/>
              <a:ahLst/>
              <a:cxnLst/>
              <a:rect l="l" t="t" r="r" b="b"/>
              <a:pathLst>
                <a:path w="54" h="96" extrusionOk="0">
                  <a:moveTo>
                    <a:pt x="40" y="13"/>
                  </a:moveTo>
                  <a:cubicBezTo>
                    <a:pt x="40" y="13"/>
                    <a:pt x="54" y="19"/>
                    <a:pt x="49" y="48"/>
                  </a:cubicBezTo>
                  <a:cubicBezTo>
                    <a:pt x="44" y="76"/>
                    <a:pt x="27" y="96"/>
                    <a:pt x="14" y="67"/>
                  </a:cubicBezTo>
                  <a:cubicBezTo>
                    <a:pt x="0" y="39"/>
                    <a:pt x="11" y="0"/>
                    <a:pt x="40" y="13"/>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
            <p:cNvSpPr/>
            <p:nvPr/>
          </p:nvSpPr>
          <p:spPr>
            <a:xfrm>
              <a:off x="2339948" y="5889790"/>
              <a:ext cx="126063" cy="186140"/>
            </a:xfrm>
            <a:custGeom>
              <a:avLst/>
              <a:gdLst/>
              <a:ahLst/>
              <a:cxnLst/>
              <a:rect l="l" t="t" r="r" b="b"/>
              <a:pathLst>
                <a:path w="54" h="80" extrusionOk="0">
                  <a:moveTo>
                    <a:pt x="7" y="32"/>
                  </a:moveTo>
                  <a:cubicBezTo>
                    <a:pt x="7" y="32"/>
                    <a:pt x="28" y="0"/>
                    <a:pt x="50" y="32"/>
                  </a:cubicBezTo>
                  <a:cubicBezTo>
                    <a:pt x="54" y="38"/>
                    <a:pt x="50" y="49"/>
                    <a:pt x="52" y="63"/>
                  </a:cubicBezTo>
                  <a:cubicBezTo>
                    <a:pt x="54" y="76"/>
                    <a:pt x="24" y="80"/>
                    <a:pt x="12" y="74"/>
                  </a:cubicBezTo>
                  <a:cubicBezTo>
                    <a:pt x="12" y="74"/>
                    <a:pt x="4" y="74"/>
                    <a:pt x="6" y="59"/>
                  </a:cubicBezTo>
                  <a:cubicBezTo>
                    <a:pt x="7" y="54"/>
                    <a:pt x="0" y="43"/>
                    <a:pt x="7" y="32"/>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1"/>
            <p:cNvSpPr/>
            <p:nvPr/>
          </p:nvSpPr>
          <p:spPr>
            <a:xfrm>
              <a:off x="2459117" y="5989262"/>
              <a:ext cx="1970" cy="37425"/>
            </a:xfrm>
            <a:custGeom>
              <a:avLst/>
              <a:gdLst/>
              <a:ahLst/>
              <a:cxnLst/>
              <a:rect l="l" t="t" r="r" b="b"/>
              <a:pathLst>
                <a:path w="1" h="16" extrusionOk="0">
                  <a:moveTo>
                    <a:pt x="1" y="0"/>
                  </a:moveTo>
                  <a:cubicBezTo>
                    <a:pt x="1" y="5"/>
                    <a:pt x="0" y="10"/>
                    <a:pt x="1" y="16"/>
                  </a:cubicBezTo>
                  <a:cubicBezTo>
                    <a:pt x="1" y="16"/>
                    <a:pt x="1" y="15"/>
                    <a:pt x="1" y="15"/>
                  </a:cubicBezTo>
                  <a:cubicBezTo>
                    <a:pt x="1" y="10"/>
                    <a:pt x="1" y="6"/>
                    <a:pt x="1" y="2"/>
                  </a:cubicBezTo>
                  <a:cubicBezTo>
                    <a:pt x="1" y="1"/>
                    <a:pt x="1" y="1"/>
                    <a:pt x="1" y="0"/>
                  </a:cubicBezTo>
                </a:path>
              </a:pathLst>
            </a:custGeom>
            <a:solidFill>
              <a:srgbClr val="2B1E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Google Shape;239;p1"/>
            <p:cNvSpPr/>
            <p:nvPr/>
          </p:nvSpPr>
          <p:spPr>
            <a:xfrm>
              <a:off x="2517224" y="4885225"/>
              <a:ext cx="114245" cy="134927"/>
            </a:xfrm>
            <a:custGeom>
              <a:avLst/>
              <a:gdLst/>
              <a:ahLst/>
              <a:cxnLst/>
              <a:rect l="l" t="t" r="r" b="b"/>
              <a:pathLst>
                <a:path w="49" h="58" extrusionOk="0">
                  <a:moveTo>
                    <a:pt x="23" y="0"/>
                  </a:moveTo>
                  <a:cubicBezTo>
                    <a:pt x="21" y="0"/>
                    <a:pt x="19" y="0"/>
                    <a:pt x="19" y="0"/>
                  </a:cubicBezTo>
                  <a:cubicBezTo>
                    <a:pt x="18" y="0"/>
                    <a:pt x="18" y="1"/>
                    <a:pt x="17" y="2"/>
                  </a:cubicBezTo>
                  <a:cubicBezTo>
                    <a:pt x="7" y="11"/>
                    <a:pt x="2" y="34"/>
                    <a:pt x="0" y="49"/>
                  </a:cubicBezTo>
                  <a:cubicBezTo>
                    <a:pt x="7" y="50"/>
                    <a:pt x="14" y="53"/>
                    <a:pt x="20" y="56"/>
                  </a:cubicBezTo>
                  <a:cubicBezTo>
                    <a:pt x="21" y="57"/>
                    <a:pt x="21" y="57"/>
                    <a:pt x="22" y="58"/>
                  </a:cubicBezTo>
                  <a:cubicBezTo>
                    <a:pt x="27" y="41"/>
                    <a:pt x="49" y="19"/>
                    <a:pt x="49" y="19"/>
                  </a:cubicBezTo>
                  <a:cubicBezTo>
                    <a:pt x="42" y="2"/>
                    <a:pt x="29" y="0"/>
                    <a:pt x="23"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Google Shape;240;p1"/>
            <p:cNvSpPr/>
            <p:nvPr/>
          </p:nvSpPr>
          <p:spPr>
            <a:xfrm>
              <a:off x="2346842" y="4885225"/>
              <a:ext cx="114245" cy="130003"/>
            </a:xfrm>
            <a:custGeom>
              <a:avLst/>
              <a:gdLst/>
              <a:ahLst/>
              <a:cxnLst/>
              <a:rect l="l" t="t" r="r" b="b"/>
              <a:pathLst>
                <a:path w="49" h="56" extrusionOk="0">
                  <a:moveTo>
                    <a:pt x="26" y="0"/>
                  </a:moveTo>
                  <a:cubicBezTo>
                    <a:pt x="20" y="0"/>
                    <a:pt x="7" y="2"/>
                    <a:pt x="0" y="19"/>
                  </a:cubicBezTo>
                  <a:cubicBezTo>
                    <a:pt x="0" y="19"/>
                    <a:pt x="21" y="40"/>
                    <a:pt x="27" y="56"/>
                  </a:cubicBezTo>
                  <a:cubicBezTo>
                    <a:pt x="28" y="55"/>
                    <a:pt x="30" y="54"/>
                    <a:pt x="31" y="53"/>
                  </a:cubicBezTo>
                  <a:cubicBezTo>
                    <a:pt x="36" y="50"/>
                    <a:pt x="42" y="48"/>
                    <a:pt x="49" y="48"/>
                  </a:cubicBezTo>
                  <a:cubicBezTo>
                    <a:pt x="47" y="33"/>
                    <a:pt x="42" y="11"/>
                    <a:pt x="32" y="2"/>
                  </a:cubicBezTo>
                  <a:cubicBezTo>
                    <a:pt x="32" y="2"/>
                    <a:pt x="32" y="2"/>
                    <a:pt x="32" y="2"/>
                  </a:cubicBezTo>
                  <a:cubicBezTo>
                    <a:pt x="31" y="1"/>
                    <a:pt x="31" y="0"/>
                    <a:pt x="30" y="0"/>
                  </a:cubicBezTo>
                  <a:cubicBezTo>
                    <a:pt x="30" y="0"/>
                    <a:pt x="28" y="0"/>
                    <a:pt x="26"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1"/>
            <p:cNvSpPr/>
            <p:nvPr/>
          </p:nvSpPr>
          <p:spPr>
            <a:xfrm>
              <a:off x="2510330" y="5884865"/>
              <a:ext cx="41365" cy="78789"/>
            </a:xfrm>
            <a:custGeom>
              <a:avLst/>
              <a:gdLst/>
              <a:ahLst/>
              <a:cxnLst/>
              <a:rect l="l" t="t" r="r" b="b"/>
              <a:pathLst>
                <a:path w="18" h="34" extrusionOk="0">
                  <a:moveTo>
                    <a:pt x="18" y="1"/>
                  </a:moveTo>
                  <a:cubicBezTo>
                    <a:pt x="15" y="17"/>
                    <a:pt x="8" y="30"/>
                    <a:pt x="0" y="34"/>
                  </a:cubicBezTo>
                  <a:cubicBezTo>
                    <a:pt x="0" y="34"/>
                    <a:pt x="0" y="34"/>
                    <a:pt x="0" y="34"/>
                  </a:cubicBezTo>
                  <a:cubicBezTo>
                    <a:pt x="8" y="30"/>
                    <a:pt x="15" y="17"/>
                    <a:pt x="18" y="1"/>
                  </a:cubicBezTo>
                  <a:moveTo>
                    <a:pt x="18" y="0"/>
                  </a:moveTo>
                  <a:cubicBezTo>
                    <a:pt x="18" y="1"/>
                    <a:pt x="18" y="1"/>
                    <a:pt x="18" y="1"/>
                  </a:cubicBezTo>
                  <a:cubicBezTo>
                    <a:pt x="18" y="1"/>
                    <a:pt x="18" y="1"/>
                    <a:pt x="18" y="0"/>
                  </a:cubicBezTo>
                  <a:moveTo>
                    <a:pt x="18" y="0"/>
                  </a:moveTo>
                  <a:cubicBezTo>
                    <a:pt x="18" y="0"/>
                    <a:pt x="18" y="0"/>
                    <a:pt x="18" y="0"/>
                  </a:cubicBezTo>
                  <a:cubicBezTo>
                    <a:pt x="18" y="0"/>
                    <a:pt x="18" y="0"/>
                    <a:pt x="18" y="0"/>
                  </a:cubicBezTo>
                </a:path>
              </a:pathLst>
            </a:custGeom>
            <a:solidFill>
              <a:srgbClr val="2C23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1"/>
            <p:cNvSpPr/>
            <p:nvPr/>
          </p:nvSpPr>
          <p:spPr>
            <a:xfrm>
              <a:off x="2503436" y="5963655"/>
              <a:ext cx="6894" cy="0"/>
            </a:xfrm>
            <a:custGeom>
              <a:avLst/>
              <a:gdLst/>
              <a:ahLst/>
              <a:cxnLst/>
              <a:rect l="l" t="t" r="r" b="b"/>
              <a:pathLst>
                <a:path w="3" h="120000" extrusionOk="0">
                  <a:moveTo>
                    <a:pt x="3" y="0"/>
                  </a:moveTo>
                  <a:cubicBezTo>
                    <a:pt x="3" y="0"/>
                    <a:pt x="3" y="0"/>
                    <a:pt x="3" y="0"/>
                  </a:cubicBezTo>
                  <a:cubicBezTo>
                    <a:pt x="2" y="0"/>
                    <a:pt x="1" y="0"/>
                    <a:pt x="0" y="0"/>
                  </a:cubicBezTo>
                  <a:cubicBezTo>
                    <a:pt x="0" y="0"/>
                    <a:pt x="0" y="0"/>
                    <a:pt x="0" y="0"/>
                  </a:cubicBezTo>
                  <a:cubicBezTo>
                    <a:pt x="1" y="0"/>
                    <a:pt x="2" y="0"/>
                    <a:pt x="3" y="0"/>
                  </a:cubicBezTo>
                </a:path>
              </a:pathLst>
            </a:custGeom>
            <a:solidFill>
              <a:srgbClr val="2B1E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
            <p:cNvSpPr/>
            <p:nvPr/>
          </p:nvSpPr>
          <p:spPr>
            <a:xfrm>
              <a:off x="2467981" y="5931155"/>
              <a:ext cx="0" cy="0"/>
            </a:xfrm>
            <a:custGeom>
              <a:avLst/>
              <a:gdLst/>
              <a:ahLst/>
              <a:cxnLst/>
              <a:rect l="l" t="t" r="r" b="b"/>
              <a:pathLst>
                <a:path w="120000" h="120000" extrusionOk="0">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2C23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1"/>
            <p:cNvSpPr/>
            <p:nvPr/>
          </p:nvSpPr>
          <p:spPr>
            <a:xfrm>
              <a:off x="2351766" y="4989620"/>
              <a:ext cx="267884" cy="184170"/>
            </a:xfrm>
            <a:custGeom>
              <a:avLst/>
              <a:gdLst/>
              <a:ahLst/>
              <a:cxnLst/>
              <a:rect l="l" t="t" r="r" b="b"/>
              <a:pathLst>
                <a:path w="115" h="79" extrusionOk="0">
                  <a:moveTo>
                    <a:pt x="56" y="77"/>
                  </a:moveTo>
                  <a:cubicBezTo>
                    <a:pt x="90" y="79"/>
                    <a:pt x="115" y="45"/>
                    <a:pt x="97" y="18"/>
                  </a:cubicBezTo>
                  <a:cubicBezTo>
                    <a:pt x="95" y="15"/>
                    <a:pt x="93" y="13"/>
                    <a:pt x="91" y="11"/>
                  </a:cubicBezTo>
                  <a:cubicBezTo>
                    <a:pt x="72" y="0"/>
                    <a:pt x="48" y="3"/>
                    <a:pt x="48" y="3"/>
                  </a:cubicBezTo>
                  <a:cubicBezTo>
                    <a:pt x="41" y="3"/>
                    <a:pt x="35" y="5"/>
                    <a:pt x="29" y="8"/>
                  </a:cubicBezTo>
                  <a:cubicBezTo>
                    <a:pt x="0" y="26"/>
                    <a:pt x="9" y="67"/>
                    <a:pt x="43" y="75"/>
                  </a:cubicBezTo>
                  <a:cubicBezTo>
                    <a:pt x="47" y="76"/>
                    <a:pt x="51" y="76"/>
                    <a:pt x="56" y="77"/>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1"/>
            <p:cNvSpPr/>
            <p:nvPr/>
          </p:nvSpPr>
          <p:spPr>
            <a:xfrm>
              <a:off x="2605863" y="5301824"/>
              <a:ext cx="15757" cy="33485"/>
            </a:xfrm>
            <a:custGeom>
              <a:avLst/>
              <a:gdLst/>
              <a:ahLst/>
              <a:cxnLst/>
              <a:rect l="l" t="t" r="r" b="b"/>
              <a:pathLst>
                <a:path w="7" h="14" extrusionOk="0">
                  <a:moveTo>
                    <a:pt x="7" y="0"/>
                  </a:moveTo>
                  <a:cubicBezTo>
                    <a:pt x="7" y="5"/>
                    <a:pt x="5" y="10"/>
                    <a:pt x="0" y="14"/>
                  </a:cubicBezTo>
                  <a:cubicBezTo>
                    <a:pt x="0" y="14"/>
                    <a:pt x="0" y="14"/>
                    <a:pt x="0" y="14"/>
                  </a:cubicBezTo>
                  <a:cubicBezTo>
                    <a:pt x="5" y="10"/>
                    <a:pt x="7" y="5"/>
                    <a:pt x="7" y="0"/>
                  </a:cubicBezTo>
                </a:path>
              </a:pathLst>
            </a:custGeom>
            <a:solidFill>
              <a:srgbClr val="F5AF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1"/>
            <p:cNvSpPr/>
            <p:nvPr/>
          </p:nvSpPr>
          <p:spPr>
            <a:xfrm>
              <a:off x="2605863" y="5335309"/>
              <a:ext cx="985" cy="985"/>
            </a:xfrm>
            <a:prstGeom prst="ellipse">
              <a:avLst/>
            </a:prstGeom>
            <a:solidFill>
              <a:srgbClr val="9D7C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1"/>
            <p:cNvSpPr/>
            <p:nvPr/>
          </p:nvSpPr>
          <p:spPr>
            <a:xfrm>
              <a:off x="2472905" y="5335309"/>
              <a:ext cx="132957" cy="29546"/>
            </a:xfrm>
            <a:custGeom>
              <a:avLst/>
              <a:gdLst/>
              <a:ahLst/>
              <a:cxnLst/>
              <a:rect l="l" t="t" r="r" b="b"/>
              <a:pathLst>
                <a:path w="57" h="13" extrusionOk="0">
                  <a:moveTo>
                    <a:pt x="57" y="0"/>
                  </a:moveTo>
                  <a:cubicBezTo>
                    <a:pt x="45" y="8"/>
                    <a:pt x="23" y="13"/>
                    <a:pt x="0" y="13"/>
                  </a:cubicBezTo>
                  <a:cubicBezTo>
                    <a:pt x="23" y="13"/>
                    <a:pt x="45" y="8"/>
                    <a:pt x="57" y="0"/>
                  </a:cubicBezTo>
                  <a:cubicBezTo>
                    <a:pt x="57" y="0"/>
                    <a:pt x="57" y="0"/>
                    <a:pt x="57" y="0"/>
                  </a:cubicBezTo>
                </a:path>
              </a:pathLst>
            </a:custGeom>
            <a:solidFill>
              <a:srgbClr val="2F3B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1"/>
            <p:cNvSpPr/>
            <p:nvPr/>
          </p:nvSpPr>
          <p:spPr>
            <a:xfrm>
              <a:off x="2580256" y="5040834"/>
              <a:ext cx="10834" cy="37425"/>
            </a:xfrm>
            <a:custGeom>
              <a:avLst/>
              <a:gdLst/>
              <a:ahLst/>
              <a:cxnLst/>
              <a:rect l="l" t="t" r="r" b="b"/>
              <a:pathLst>
                <a:path w="5" h="16" extrusionOk="0">
                  <a:moveTo>
                    <a:pt x="0" y="0"/>
                  </a:moveTo>
                  <a:cubicBezTo>
                    <a:pt x="2" y="5"/>
                    <a:pt x="4" y="11"/>
                    <a:pt x="5" y="16"/>
                  </a:cubicBezTo>
                  <a:cubicBezTo>
                    <a:pt x="5" y="14"/>
                    <a:pt x="5" y="12"/>
                    <a:pt x="5" y="10"/>
                  </a:cubicBezTo>
                  <a:cubicBezTo>
                    <a:pt x="3" y="6"/>
                    <a:pt x="2" y="3"/>
                    <a:pt x="0"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1"/>
            <p:cNvSpPr/>
            <p:nvPr/>
          </p:nvSpPr>
          <p:spPr>
            <a:xfrm>
              <a:off x="2440404" y="4579916"/>
              <a:ext cx="143790" cy="170383"/>
            </a:xfrm>
            <a:custGeom>
              <a:avLst/>
              <a:gdLst/>
              <a:ahLst/>
              <a:cxnLst/>
              <a:rect l="l" t="t" r="r" b="b"/>
              <a:pathLst>
                <a:path w="62" h="73" extrusionOk="0">
                  <a:moveTo>
                    <a:pt x="0" y="31"/>
                  </a:moveTo>
                  <a:cubicBezTo>
                    <a:pt x="0" y="31"/>
                    <a:pt x="7" y="0"/>
                    <a:pt x="32" y="4"/>
                  </a:cubicBezTo>
                  <a:cubicBezTo>
                    <a:pt x="56" y="7"/>
                    <a:pt x="62" y="29"/>
                    <a:pt x="57" y="51"/>
                  </a:cubicBezTo>
                  <a:cubicBezTo>
                    <a:pt x="52" y="73"/>
                    <a:pt x="0" y="31"/>
                    <a:pt x="0" y="31"/>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Google Shape;250;p1"/>
            <p:cNvSpPr/>
            <p:nvPr/>
          </p:nvSpPr>
          <p:spPr>
            <a:xfrm>
              <a:off x="2447299" y="4589765"/>
              <a:ext cx="128033" cy="78789"/>
            </a:xfrm>
            <a:custGeom>
              <a:avLst/>
              <a:gdLst/>
              <a:ahLst/>
              <a:cxnLst/>
              <a:rect l="l" t="t" r="r" b="b"/>
              <a:pathLst>
                <a:path w="55" h="34" extrusionOk="0">
                  <a:moveTo>
                    <a:pt x="25" y="0"/>
                  </a:moveTo>
                  <a:cubicBezTo>
                    <a:pt x="11" y="0"/>
                    <a:pt x="4" y="11"/>
                    <a:pt x="0" y="19"/>
                  </a:cubicBezTo>
                  <a:cubicBezTo>
                    <a:pt x="6" y="16"/>
                    <a:pt x="14" y="13"/>
                    <a:pt x="22" y="12"/>
                  </a:cubicBezTo>
                  <a:cubicBezTo>
                    <a:pt x="22" y="12"/>
                    <a:pt x="45" y="14"/>
                    <a:pt x="55" y="34"/>
                  </a:cubicBezTo>
                  <a:cubicBezTo>
                    <a:pt x="55" y="34"/>
                    <a:pt x="55" y="33"/>
                    <a:pt x="55" y="33"/>
                  </a:cubicBezTo>
                  <a:cubicBezTo>
                    <a:pt x="55" y="17"/>
                    <a:pt x="48" y="3"/>
                    <a:pt x="29" y="0"/>
                  </a:cubicBezTo>
                  <a:cubicBezTo>
                    <a:pt x="27" y="0"/>
                    <a:pt x="26" y="0"/>
                    <a:pt x="25" y="0"/>
                  </a:cubicBezTo>
                </a:path>
              </a:pathLst>
            </a:custGeom>
            <a:solidFill>
              <a:srgbClr val="304D9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Google Shape;251;p1"/>
            <p:cNvSpPr/>
            <p:nvPr/>
          </p:nvSpPr>
          <p:spPr>
            <a:xfrm>
              <a:off x="2416768" y="4757192"/>
              <a:ext cx="132957" cy="121139"/>
            </a:xfrm>
            <a:custGeom>
              <a:avLst/>
              <a:gdLst/>
              <a:ahLst/>
              <a:cxnLst/>
              <a:rect l="l" t="t" r="r" b="b"/>
              <a:pathLst>
                <a:path w="57" h="52" extrusionOk="0">
                  <a:moveTo>
                    <a:pt x="57" y="17"/>
                  </a:moveTo>
                  <a:cubicBezTo>
                    <a:pt x="57" y="17"/>
                    <a:pt x="56" y="41"/>
                    <a:pt x="47" y="44"/>
                  </a:cubicBezTo>
                  <a:cubicBezTo>
                    <a:pt x="41" y="46"/>
                    <a:pt x="40" y="44"/>
                    <a:pt x="38" y="44"/>
                  </a:cubicBezTo>
                  <a:cubicBezTo>
                    <a:pt x="37" y="44"/>
                    <a:pt x="36" y="45"/>
                    <a:pt x="35" y="46"/>
                  </a:cubicBezTo>
                  <a:cubicBezTo>
                    <a:pt x="33" y="46"/>
                    <a:pt x="32" y="47"/>
                    <a:pt x="32" y="47"/>
                  </a:cubicBezTo>
                  <a:cubicBezTo>
                    <a:pt x="29" y="47"/>
                    <a:pt x="28" y="44"/>
                    <a:pt x="26" y="44"/>
                  </a:cubicBezTo>
                  <a:cubicBezTo>
                    <a:pt x="24" y="44"/>
                    <a:pt x="21" y="47"/>
                    <a:pt x="19" y="50"/>
                  </a:cubicBezTo>
                  <a:cubicBezTo>
                    <a:pt x="18" y="52"/>
                    <a:pt x="15" y="52"/>
                    <a:pt x="13" y="50"/>
                  </a:cubicBezTo>
                  <a:cubicBezTo>
                    <a:pt x="9" y="43"/>
                    <a:pt x="0" y="29"/>
                    <a:pt x="3" y="17"/>
                  </a:cubicBezTo>
                  <a:cubicBezTo>
                    <a:pt x="8" y="0"/>
                    <a:pt x="57" y="17"/>
                    <a:pt x="57" y="17"/>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1"/>
            <p:cNvSpPr/>
            <p:nvPr/>
          </p:nvSpPr>
          <p:spPr>
            <a:xfrm>
              <a:off x="2389192" y="4617340"/>
              <a:ext cx="204853" cy="240308"/>
            </a:xfrm>
            <a:custGeom>
              <a:avLst/>
              <a:gdLst/>
              <a:ahLst/>
              <a:cxnLst/>
              <a:rect l="l" t="t" r="r" b="b"/>
              <a:pathLst>
                <a:path w="88" h="103" extrusionOk="0">
                  <a:moveTo>
                    <a:pt x="47" y="0"/>
                  </a:moveTo>
                  <a:cubicBezTo>
                    <a:pt x="47" y="0"/>
                    <a:pt x="74" y="2"/>
                    <a:pt x="82" y="27"/>
                  </a:cubicBezTo>
                  <a:cubicBezTo>
                    <a:pt x="88" y="44"/>
                    <a:pt x="84" y="66"/>
                    <a:pt x="76" y="81"/>
                  </a:cubicBezTo>
                  <a:cubicBezTo>
                    <a:pt x="65" y="100"/>
                    <a:pt x="43" y="103"/>
                    <a:pt x="23" y="96"/>
                  </a:cubicBezTo>
                  <a:cubicBezTo>
                    <a:pt x="2" y="88"/>
                    <a:pt x="0" y="60"/>
                    <a:pt x="3" y="42"/>
                  </a:cubicBezTo>
                  <a:cubicBezTo>
                    <a:pt x="6" y="17"/>
                    <a:pt x="23" y="3"/>
                    <a:pt x="47" y="0"/>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1"/>
            <p:cNvSpPr/>
            <p:nvPr/>
          </p:nvSpPr>
          <p:spPr>
            <a:xfrm>
              <a:off x="2544801" y="4673478"/>
              <a:ext cx="42349" cy="158564"/>
            </a:xfrm>
            <a:custGeom>
              <a:avLst/>
              <a:gdLst/>
              <a:ahLst/>
              <a:cxnLst/>
              <a:rect l="l" t="t" r="r" b="b"/>
              <a:pathLst>
                <a:path w="18" h="68" extrusionOk="0">
                  <a:moveTo>
                    <a:pt x="9" y="57"/>
                  </a:moveTo>
                  <a:cubicBezTo>
                    <a:pt x="6" y="61"/>
                    <a:pt x="3" y="65"/>
                    <a:pt x="0" y="68"/>
                  </a:cubicBezTo>
                  <a:cubicBezTo>
                    <a:pt x="0" y="68"/>
                    <a:pt x="0" y="68"/>
                    <a:pt x="0" y="68"/>
                  </a:cubicBezTo>
                  <a:cubicBezTo>
                    <a:pt x="3" y="65"/>
                    <a:pt x="6" y="61"/>
                    <a:pt x="9" y="57"/>
                  </a:cubicBezTo>
                  <a:moveTo>
                    <a:pt x="14" y="0"/>
                  </a:moveTo>
                  <a:cubicBezTo>
                    <a:pt x="15" y="1"/>
                    <a:pt x="15" y="2"/>
                    <a:pt x="15" y="3"/>
                  </a:cubicBezTo>
                  <a:cubicBezTo>
                    <a:pt x="17" y="8"/>
                    <a:pt x="18" y="14"/>
                    <a:pt x="18" y="21"/>
                  </a:cubicBezTo>
                  <a:cubicBezTo>
                    <a:pt x="18" y="14"/>
                    <a:pt x="17" y="8"/>
                    <a:pt x="15" y="3"/>
                  </a:cubicBezTo>
                  <a:cubicBezTo>
                    <a:pt x="15" y="2"/>
                    <a:pt x="15" y="1"/>
                    <a:pt x="14" y="0"/>
                  </a:cubicBezTo>
                  <a:moveTo>
                    <a:pt x="14" y="0"/>
                  </a:moveTo>
                  <a:cubicBezTo>
                    <a:pt x="14" y="0"/>
                    <a:pt x="14" y="0"/>
                    <a:pt x="14" y="0"/>
                  </a:cubicBezTo>
                  <a:cubicBezTo>
                    <a:pt x="14" y="0"/>
                    <a:pt x="14" y="0"/>
                    <a:pt x="14" y="0"/>
                  </a:cubicBezTo>
                </a:path>
              </a:pathLst>
            </a:custGeom>
            <a:solidFill>
              <a:srgbClr val="A3AEA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1"/>
            <p:cNvSpPr/>
            <p:nvPr/>
          </p:nvSpPr>
          <p:spPr>
            <a:xfrm>
              <a:off x="2428586" y="4832042"/>
              <a:ext cx="116215" cy="17728"/>
            </a:xfrm>
            <a:custGeom>
              <a:avLst/>
              <a:gdLst/>
              <a:ahLst/>
              <a:cxnLst/>
              <a:rect l="l" t="t" r="r" b="b"/>
              <a:pathLst>
                <a:path w="50" h="8" extrusionOk="0">
                  <a:moveTo>
                    <a:pt x="25" y="8"/>
                  </a:moveTo>
                  <a:cubicBezTo>
                    <a:pt x="25" y="8"/>
                    <a:pt x="25" y="8"/>
                    <a:pt x="25" y="8"/>
                  </a:cubicBezTo>
                  <a:cubicBezTo>
                    <a:pt x="25" y="8"/>
                    <a:pt x="25" y="8"/>
                    <a:pt x="25" y="8"/>
                  </a:cubicBezTo>
                  <a:cubicBezTo>
                    <a:pt x="25" y="8"/>
                    <a:pt x="25" y="8"/>
                    <a:pt x="25" y="8"/>
                  </a:cubicBezTo>
                  <a:moveTo>
                    <a:pt x="6" y="4"/>
                  </a:moveTo>
                  <a:cubicBezTo>
                    <a:pt x="6" y="4"/>
                    <a:pt x="6" y="4"/>
                    <a:pt x="6" y="4"/>
                  </a:cubicBezTo>
                  <a:cubicBezTo>
                    <a:pt x="6" y="4"/>
                    <a:pt x="6" y="4"/>
                    <a:pt x="6" y="4"/>
                  </a:cubicBezTo>
                  <a:moveTo>
                    <a:pt x="6" y="4"/>
                  </a:moveTo>
                  <a:cubicBezTo>
                    <a:pt x="6" y="4"/>
                    <a:pt x="6" y="4"/>
                    <a:pt x="6" y="4"/>
                  </a:cubicBezTo>
                  <a:cubicBezTo>
                    <a:pt x="6" y="4"/>
                    <a:pt x="6" y="4"/>
                    <a:pt x="6" y="4"/>
                  </a:cubicBezTo>
                  <a:moveTo>
                    <a:pt x="6" y="4"/>
                  </a:moveTo>
                  <a:cubicBezTo>
                    <a:pt x="6" y="4"/>
                    <a:pt x="6" y="4"/>
                    <a:pt x="6" y="4"/>
                  </a:cubicBezTo>
                  <a:cubicBezTo>
                    <a:pt x="6" y="4"/>
                    <a:pt x="6" y="4"/>
                    <a:pt x="6" y="4"/>
                  </a:cubicBezTo>
                  <a:moveTo>
                    <a:pt x="5" y="4"/>
                  </a:moveTo>
                  <a:cubicBezTo>
                    <a:pt x="5" y="4"/>
                    <a:pt x="5" y="4"/>
                    <a:pt x="6" y="4"/>
                  </a:cubicBezTo>
                  <a:cubicBezTo>
                    <a:pt x="5" y="4"/>
                    <a:pt x="5" y="4"/>
                    <a:pt x="5" y="4"/>
                  </a:cubicBezTo>
                  <a:moveTo>
                    <a:pt x="5" y="4"/>
                  </a:moveTo>
                  <a:cubicBezTo>
                    <a:pt x="5" y="4"/>
                    <a:pt x="5" y="4"/>
                    <a:pt x="5" y="4"/>
                  </a:cubicBezTo>
                  <a:cubicBezTo>
                    <a:pt x="5" y="4"/>
                    <a:pt x="5" y="4"/>
                    <a:pt x="5" y="4"/>
                  </a:cubicBezTo>
                  <a:moveTo>
                    <a:pt x="5" y="4"/>
                  </a:moveTo>
                  <a:cubicBezTo>
                    <a:pt x="5" y="4"/>
                    <a:pt x="5" y="4"/>
                    <a:pt x="5" y="4"/>
                  </a:cubicBezTo>
                  <a:cubicBezTo>
                    <a:pt x="5" y="4"/>
                    <a:pt x="5" y="4"/>
                    <a:pt x="5" y="4"/>
                  </a:cubicBezTo>
                  <a:moveTo>
                    <a:pt x="5" y="4"/>
                  </a:moveTo>
                  <a:cubicBezTo>
                    <a:pt x="5" y="4"/>
                    <a:pt x="5" y="4"/>
                    <a:pt x="5" y="4"/>
                  </a:cubicBezTo>
                  <a:cubicBezTo>
                    <a:pt x="5" y="4"/>
                    <a:pt x="5" y="4"/>
                    <a:pt x="5" y="4"/>
                  </a:cubicBezTo>
                  <a:moveTo>
                    <a:pt x="5" y="4"/>
                  </a:moveTo>
                  <a:cubicBezTo>
                    <a:pt x="5" y="4"/>
                    <a:pt x="5" y="4"/>
                    <a:pt x="5" y="4"/>
                  </a:cubicBezTo>
                  <a:cubicBezTo>
                    <a:pt x="5" y="4"/>
                    <a:pt x="5" y="4"/>
                    <a:pt x="5" y="4"/>
                  </a:cubicBezTo>
                  <a:moveTo>
                    <a:pt x="4" y="3"/>
                  </a:moveTo>
                  <a:cubicBezTo>
                    <a:pt x="4" y="4"/>
                    <a:pt x="5" y="4"/>
                    <a:pt x="5" y="4"/>
                  </a:cubicBezTo>
                  <a:cubicBezTo>
                    <a:pt x="5" y="4"/>
                    <a:pt x="4" y="4"/>
                    <a:pt x="4" y="3"/>
                  </a:cubicBezTo>
                  <a:moveTo>
                    <a:pt x="1" y="2"/>
                  </a:moveTo>
                  <a:cubicBezTo>
                    <a:pt x="2" y="2"/>
                    <a:pt x="3" y="3"/>
                    <a:pt x="4" y="3"/>
                  </a:cubicBezTo>
                  <a:cubicBezTo>
                    <a:pt x="3" y="3"/>
                    <a:pt x="2"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2"/>
                    <a:pt x="1" y="2"/>
                  </a:cubicBezTo>
                  <a:cubicBezTo>
                    <a:pt x="1" y="2"/>
                    <a:pt x="1" y="1"/>
                    <a:pt x="1" y="1"/>
                  </a:cubicBezTo>
                  <a:moveTo>
                    <a:pt x="1" y="1"/>
                  </a:moveTo>
                  <a:cubicBezTo>
                    <a:pt x="1" y="1"/>
                    <a:pt x="1" y="1"/>
                    <a:pt x="1" y="1"/>
                  </a:cubicBezTo>
                  <a:cubicBezTo>
                    <a:pt x="1" y="1"/>
                    <a:pt x="1" y="1"/>
                    <a:pt x="1"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50" y="0"/>
                  </a:moveTo>
                  <a:cubicBezTo>
                    <a:pt x="43" y="5"/>
                    <a:pt x="34" y="8"/>
                    <a:pt x="25" y="8"/>
                  </a:cubicBezTo>
                  <a:cubicBezTo>
                    <a:pt x="34" y="8"/>
                    <a:pt x="43" y="5"/>
                    <a:pt x="50" y="0"/>
                  </a:cubicBezTo>
                  <a:cubicBezTo>
                    <a:pt x="50" y="0"/>
                    <a:pt x="50" y="0"/>
                    <a:pt x="50" y="0"/>
                  </a:cubicBezTo>
                </a:path>
              </a:pathLst>
            </a:custGeom>
            <a:solidFill>
              <a:srgbClr val="1C1C1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1"/>
            <p:cNvSpPr/>
            <p:nvPr/>
          </p:nvSpPr>
          <p:spPr>
            <a:xfrm>
              <a:off x="2845185" y="5257505"/>
              <a:ext cx="269854" cy="659862"/>
            </a:xfrm>
            <a:custGeom>
              <a:avLst/>
              <a:gdLst/>
              <a:ahLst/>
              <a:cxnLst/>
              <a:rect l="l" t="t" r="r" b="b"/>
              <a:pathLst>
                <a:path w="116" h="283" extrusionOk="0">
                  <a:moveTo>
                    <a:pt x="101" y="55"/>
                  </a:moveTo>
                  <a:cubicBezTo>
                    <a:pt x="96" y="73"/>
                    <a:pt x="70" y="120"/>
                    <a:pt x="57" y="140"/>
                  </a:cubicBezTo>
                  <a:cubicBezTo>
                    <a:pt x="56" y="142"/>
                    <a:pt x="56" y="145"/>
                    <a:pt x="57" y="147"/>
                  </a:cubicBezTo>
                  <a:cubicBezTo>
                    <a:pt x="62" y="154"/>
                    <a:pt x="72" y="172"/>
                    <a:pt x="74" y="199"/>
                  </a:cubicBezTo>
                  <a:cubicBezTo>
                    <a:pt x="76" y="228"/>
                    <a:pt x="82" y="267"/>
                    <a:pt x="82" y="267"/>
                  </a:cubicBezTo>
                  <a:cubicBezTo>
                    <a:pt x="54" y="283"/>
                    <a:pt x="54" y="283"/>
                    <a:pt x="54" y="283"/>
                  </a:cubicBezTo>
                  <a:cubicBezTo>
                    <a:pt x="54" y="283"/>
                    <a:pt x="8" y="174"/>
                    <a:pt x="5" y="156"/>
                  </a:cubicBezTo>
                  <a:cubicBezTo>
                    <a:pt x="0" y="132"/>
                    <a:pt x="9" y="78"/>
                    <a:pt x="16" y="51"/>
                  </a:cubicBezTo>
                  <a:cubicBezTo>
                    <a:pt x="28" y="0"/>
                    <a:pt x="37" y="4"/>
                    <a:pt x="37" y="4"/>
                  </a:cubicBezTo>
                  <a:cubicBezTo>
                    <a:pt x="84" y="16"/>
                    <a:pt x="84" y="16"/>
                    <a:pt x="84" y="16"/>
                  </a:cubicBezTo>
                  <a:cubicBezTo>
                    <a:pt x="84" y="16"/>
                    <a:pt x="116" y="0"/>
                    <a:pt x="101" y="55"/>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1"/>
            <p:cNvSpPr/>
            <p:nvPr/>
          </p:nvSpPr>
          <p:spPr>
            <a:xfrm>
              <a:off x="2976173" y="5584481"/>
              <a:ext cx="32501" cy="85684"/>
            </a:xfrm>
            <a:custGeom>
              <a:avLst/>
              <a:gdLst/>
              <a:ahLst/>
              <a:cxnLst/>
              <a:rect l="l" t="t" r="r" b="b"/>
              <a:pathLst>
                <a:path w="14" h="37" extrusionOk="0">
                  <a:moveTo>
                    <a:pt x="5" y="13"/>
                  </a:moveTo>
                  <a:cubicBezTo>
                    <a:pt x="8" y="18"/>
                    <a:pt x="12" y="26"/>
                    <a:pt x="14" y="37"/>
                  </a:cubicBezTo>
                  <a:cubicBezTo>
                    <a:pt x="12" y="26"/>
                    <a:pt x="8" y="18"/>
                    <a:pt x="5" y="13"/>
                  </a:cubicBezTo>
                  <a:moveTo>
                    <a:pt x="5" y="13"/>
                  </a:moveTo>
                  <a:cubicBezTo>
                    <a:pt x="5" y="13"/>
                    <a:pt x="5" y="13"/>
                    <a:pt x="5" y="13"/>
                  </a:cubicBezTo>
                  <a:cubicBezTo>
                    <a:pt x="5" y="13"/>
                    <a:pt x="5" y="13"/>
                    <a:pt x="5" y="13"/>
                  </a:cubicBezTo>
                  <a:moveTo>
                    <a:pt x="5" y="12"/>
                  </a:moveTo>
                  <a:cubicBezTo>
                    <a:pt x="5" y="12"/>
                    <a:pt x="5" y="13"/>
                    <a:pt x="5" y="13"/>
                  </a:cubicBezTo>
                  <a:cubicBezTo>
                    <a:pt x="5" y="13"/>
                    <a:pt x="5" y="12"/>
                    <a:pt x="5" y="12"/>
                  </a:cubicBezTo>
                  <a:moveTo>
                    <a:pt x="0" y="2"/>
                  </a:moveTo>
                  <a:cubicBezTo>
                    <a:pt x="0" y="2"/>
                    <a:pt x="0" y="2"/>
                    <a:pt x="0" y="2"/>
                  </a:cubicBezTo>
                  <a:cubicBezTo>
                    <a:pt x="0" y="2"/>
                    <a:pt x="0" y="2"/>
                    <a:pt x="0" y="2"/>
                  </a:cubicBezTo>
                  <a:moveTo>
                    <a:pt x="1" y="0"/>
                  </a:moveTo>
                  <a:cubicBezTo>
                    <a:pt x="1" y="1"/>
                    <a:pt x="0" y="2"/>
                    <a:pt x="0" y="2"/>
                  </a:cubicBezTo>
                  <a:cubicBezTo>
                    <a:pt x="0" y="2"/>
                    <a:pt x="1" y="1"/>
                    <a:pt x="1" y="0"/>
                  </a:cubicBezTo>
                </a:path>
              </a:pathLst>
            </a:custGeom>
            <a:solidFill>
              <a:srgbClr val="F9C37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1"/>
            <p:cNvSpPr/>
            <p:nvPr/>
          </p:nvSpPr>
          <p:spPr>
            <a:xfrm>
              <a:off x="2922005" y="5866153"/>
              <a:ext cx="123108" cy="153639"/>
            </a:xfrm>
            <a:custGeom>
              <a:avLst/>
              <a:gdLst/>
              <a:ahLst/>
              <a:cxnLst/>
              <a:rect l="l" t="t" r="r" b="b"/>
              <a:pathLst>
                <a:path w="53" h="66" extrusionOk="0">
                  <a:moveTo>
                    <a:pt x="44" y="1"/>
                  </a:moveTo>
                  <a:cubicBezTo>
                    <a:pt x="42" y="0"/>
                    <a:pt x="39" y="1"/>
                    <a:pt x="37" y="3"/>
                  </a:cubicBezTo>
                  <a:cubicBezTo>
                    <a:pt x="33" y="6"/>
                    <a:pt x="26" y="13"/>
                    <a:pt x="21" y="25"/>
                  </a:cubicBezTo>
                  <a:cubicBezTo>
                    <a:pt x="13" y="42"/>
                    <a:pt x="0" y="66"/>
                    <a:pt x="13" y="64"/>
                  </a:cubicBezTo>
                  <a:cubicBezTo>
                    <a:pt x="27" y="62"/>
                    <a:pt x="48" y="36"/>
                    <a:pt x="50" y="26"/>
                  </a:cubicBezTo>
                  <a:cubicBezTo>
                    <a:pt x="52" y="18"/>
                    <a:pt x="53" y="3"/>
                    <a:pt x="44" y="1"/>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Google Shape;258;p1"/>
            <p:cNvSpPr/>
            <p:nvPr/>
          </p:nvSpPr>
          <p:spPr>
            <a:xfrm>
              <a:off x="2950566" y="6014868"/>
              <a:ext cx="1970" cy="0"/>
            </a:xfrm>
            <a:custGeom>
              <a:avLst/>
              <a:gdLst/>
              <a:ahLst/>
              <a:cxnLst/>
              <a:rect l="l" t="t" r="r" b="b"/>
              <a:pathLst>
                <a:path w="1" h="120000" extrusionOk="0">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1" y="0"/>
                    <a:pt x="0" y="0"/>
                    <a:pt x="0" y="0"/>
                  </a:cubicBezTo>
                  <a:cubicBezTo>
                    <a:pt x="0" y="0"/>
                    <a:pt x="0" y="0"/>
                    <a:pt x="0" y="0"/>
                  </a:cubicBezTo>
                  <a:cubicBezTo>
                    <a:pt x="0" y="0"/>
                    <a:pt x="0" y="0"/>
                    <a:pt x="0" y="0"/>
                  </a:cubicBezTo>
                  <a:cubicBezTo>
                    <a:pt x="0" y="0"/>
                    <a:pt x="1" y="0"/>
                    <a:pt x="1" y="0"/>
                  </a:cubicBezTo>
                </a:path>
              </a:pathLst>
            </a:custGeom>
            <a:solidFill>
              <a:srgbClr val="2B1E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Google Shape;259;p1"/>
            <p:cNvSpPr/>
            <p:nvPr/>
          </p:nvSpPr>
          <p:spPr>
            <a:xfrm>
              <a:off x="3024431" y="5127502"/>
              <a:ext cx="193034" cy="846002"/>
            </a:xfrm>
            <a:custGeom>
              <a:avLst/>
              <a:gdLst/>
              <a:ahLst/>
              <a:cxnLst/>
              <a:rect l="l" t="t" r="r" b="b"/>
              <a:pathLst>
                <a:path w="83" h="363" extrusionOk="0">
                  <a:moveTo>
                    <a:pt x="3" y="107"/>
                  </a:moveTo>
                  <a:cubicBezTo>
                    <a:pt x="3" y="107"/>
                    <a:pt x="0" y="180"/>
                    <a:pt x="3" y="199"/>
                  </a:cubicBezTo>
                  <a:cubicBezTo>
                    <a:pt x="8" y="231"/>
                    <a:pt x="15" y="322"/>
                    <a:pt x="22" y="363"/>
                  </a:cubicBezTo>
                  <a:cubicBezTo>
                    <a:pt x="45" y="363"/>
                    <a:pt x="45" y="363"/>
                    <a:pt x="45" y="363"/>
                  </a:cubicBezTo>
                  <a:cubicBezTo>
                    <a:pt x="45" y="363"/>
                    <a:pt x="69" y="244"/>
                    <a:pt x="62" y="212"/>
                  </a:cubicBezTo>
                  <a:cubicBezTo>
                    <a:pt x="57" y="190"/>
                    <a:pt x="62" y="171"/>
                    <a:pt x="63" y="157"/>
                  </a:cubicBezTo>
                  <a:cubicBezTo>
                    <a:pt x="83" y="0"/>
                    <a:pt x="41" y="52"/>
                    <a:pt x="40" y="75"/>
                  </a:cubicBezTo>
                  <a:cubicBezTo>
                    <a:pt x="3" y="107"/>
                    <a:pt x="3" y="107"/>
                    <a:pt x="3" y="107"/>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1"/>
            <p:cNvSpPr/>
            <p:nvPr/>
          </p:nvSpPr>
          <p:spPr>
            <a:xfrm>
              <a:off x="3164282" y="5523419"/>
              <a:ext cx="1970" cy="20682"/>
            </a:xfrm>
            <a:custGeom>
              <a:avLst/>
              <a:gdLst/>
              <a:ahLst/>
              <a:cxnLst/>
              <a:rect l="l" t="t" r="r" b="b"/>
              <a:pathLst>
                <a:path w="1" h="9" extrusionOk="0">
                  <a:moveTo>
                    <a:pt x="1" y="0"/>
                  </a:moveTo>
                  <a:cubicBezTo>
                    <a:pt x="1" y="3"/>
                    <a:pt x="0" y="6"/>
                    <a:pt x="0" y="9"/>
                  </a:cubicBezTo>
                  <a:cubicBezTo>
                    <a:pt x="0" y="9"/>
                    <a:pt x="0" y="9"/>
                    <a:pt x="0" y="9"/>
                  </a:cubicBezTo>
                  <a:cubicBezTo>
                    <a:pt x="0" y="6"/>
                    <a:pt x="1" y="3"/>
                    <a:pt x="1" y="0"/>
                  </a:cubicBezTo>
                  <a:cubicBezTo>
                    <a:pt x="1" y="0"/>
                    <a:pt x="1" y="0"/>
                    <a:pt x="1" y="0"/>
                  </a:cubicBezTo>
                </a:path>
              </a:pathLst>
            </a:custGeom>
            <a:solidFill>
              <a:srgbClr val="F9C37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1"/>
            <p:cNvSpPr/>
            <p:nvPr/>
          </p:nvSpPr>
          <p:spPr>
            <a:xfrm>
              <a:off x="3001779" y="5518495"/>
              <a:ext cx="15757" cy="28562"/>
            </a:xfrm>
            <a:custGeom>
              <a:avLst/>
              <a:gdLst/>
              <a:ahLst/>
              <a:cxnLst/>
              <a:rect l="l" t="t" r="r" b="b"/>
              <a:pathLst>
                <a:path w="7" h="12" extrusionOk="0">
                  <a:moveTo>
                    <a:pt x="7" y="0"/>
                  </a:moveTo>
                  <a:cubicBezTo>
                    <a:pt x="7" y="0"/>
                    <a:pt x="7" y="0"/>
                    <a:pt x="7" y="0"/>
                  </a:cubicBezTo>
                  <a:cubicBezTo>
                    <a:pt x="5" y="4"/>
                    <a:pt x="2" y="8"/>
                    <a:pt x="0" y="12"/>
                  </a:cubicBezTo>
                  <a:cubicBezTo>
                    <a:pt x="0" y="12"/>
                    <a:pt x="0" y="12"/>
                    <a:pt x="0" y="12"/>
                  </a:cubicBezTo>
                  <a:cubicBezTo>
                    <a:pt x="2" y="8"/>
                    <a:pt x="5" y="4"/>
                    <a:pt x="7" y="0"/>
                  </a:cubicBezTo>
                </a:path>
              </a:pathLst>
            </a:custGeom>
            <a:solidFill>
              <a:srgbClr val="ED79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1"/>
            <p:cNvSpPr/>
            <p:nvPr/>
          </p:nvSpPr>
          <p:spPr>
            <a:xfrm>
              <a:off x="2870792" y="5388492"/>
              <a:ext cx="9849" cy="42349"/>
            </a:xfrm>
            <a:custGeom>
              <a:avLst/>
              <a:gdLst/>
              <a:ahLst/>
              <a:cxnLst/>
              <a:rect l="l" t="t" r="r" b="b"/>
              <a:pathLst>
                <a:path w="4" h="18" extrusionOk="0">
                  <a:moveTo>
                    <a:pt x="4" y="0"/>
                  </a:moveTo>
                  <a:cubicBezTo>
                    <a:pt x="2" y="5"/>
                    <a:pt x="1" y="11"/>
                    <a:pt x="0" y="18"/>
                  </a:cubicBezTo>
                  <a:cubicBezTo>
                    <a:pt x="1" y="15"/>
                    <a:pt x="1" y="13"/>
                    <a:pt x="2" y="12"/>
                  </a:cubicBezTo>
                  <a:cubicBezTo>
                    <a:pt x="2" y="9"/>
                    <a:pt x="3" y="5"/>
                    <a:pt x="4" y="0"/>
                  </a:cubicBezTo>
                  <a:close/>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1"/>
            <p:cNvSpPr/>
            <p:nvPr/>
          </p:nvSpPr>
          <p:spPr>
            <a:xfrm>
              <a:off x="3027385" y="5325460"/>
              <a:ext cx="62047" cy="174322"/>
            </a:xfrm>
            <a:custGeom>
              <a:avLst/>
              <a:gdLst/>
              <a:ahLst/>
              <a:cxnLst/>
              <a:rect l="l" t="t" r="r" b="b"/>
              <a:pathLst>
                <a:path w="27" h="75" extrusionOk="0">
                  <a:moveTo>
                    <a:pt x="0" y="75"/>
                  </a:moveTo>
                  <a:cubicBezTo>
                    <a:pt x="11" y="56"/>
                    <a:pt x="20" y="36"/>
                    <a:pt x="23" y="26"/>
                  </a:cubicBezTo>
                  <a:cubicBezTo>
                    <a:pt x="26" y="15"/>
                    <a:pt x="27" y="6"/>
                    <a:pt x="27" y="0"/>
                  </a:cubicBezTo>
                  <a:cubicBezTo>
                    <a:pt x="2" y="22"/>
                    <a:pt x="2" y="22"/>
                    <a:pt x="2" y="22"/>
                  </a:cubicBezTo>
                  <a:cubicBezTo>
                    <a:pt x="2" y="22"/>
                    <a:pt x="0" y="49"/>
                    <a:pt x="0" y="75"/>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1"/>
            <p:cNvSpPr/>
            <p:nvPr/>
          </p:nvSpPr>
          <p:spPr>
            <a:xfrm>
              <a:off x="3027385" y="5514555"/>
              <a:ext cx="0" cy="22652"/>
            </a:xfrm>
            <a:custGeom>
              <a:avLst/>
              <a:gdLst/>
              <a:ahLst/>
              <a:cxnLst/>
              <a:rect l="l" t="t" r="r" b="b"/>
              <a:pathLst>
                <a:path w="120000" h="10" extrusionOk="0">
                  <a:moveTo>
                    <a:pt x="0" y="0"/>
                  </a:moveTo>
                  <a:cubicBezTo>
                    <a:pt x="0" y="0"/>
                    <a:pt x="0" y="0"/>
                    <a:pt x="0" y="0"/>
                  </a:cubicBezTo>
                  <a:cubicBezTo>
                    <a:pt x="0" y="0"/>
                    <a:pt x="0" y="0"/>
                    <a:pt x="0" y="1"/>
                  </a:cubicBezTo>
                  <a:cubicBezTo>
                    <a:pt x="0" y="4"/>
                    <a:pt x="0" y="7"/>
                    <a:pt x="0" y="10"/>
                  </a:cubicBezTo>
                  <a:cubicBezTo>
                    <a:pt x="0" y="10"/>
                    <a:pt x="0" y="10"/>
                    <a:pt x="0" y="10"/>
                  </a:cubicBezTo>
                  <a:cubicBezTo>
                    <a:pt x="0" y="7"/>
                    <a:pt x="0" y="4"/>
                    <a:pt x="0" y="1"/>
                  </a:cubicBezTo>
                  <a:cubicBezTo>
                    <a:pt x="0" y="1"/>
                    <a:pt x="0" y="0"/>
                    <a:pt x="0" y="0"/>
                  </a:cubicBezTo>
                </a:path>
              </a:pathLst>
            </a:custGeom>
            <a:solidFill>
              <a:srgbClr val="EA6B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1"/>
            <p:cNvSpPr/>
            <p:nvPr/>
          </p:nvSpPr>
          <p:spPr>
            <a:xfrm>
              <a:off x="2831397" y="5176745"/>
              <a:ext cx="386067" cy="382129"/>
            </a:xfrm>
            <a:custGeom>
              <a:avLst/>
              <a:gdLst/>
              <a:ahLst/>
              <a:cxnLst/>
              <a:rect l="l" t="t" r="r" b="b"/>
              <a:pathLst>
                <a:path w="166" h="164" extrusionOk="0">
                  <a:moveTo>
                    <a:pt x="141" y="2"/>
                  </a:moveTo>
                  <a:cubicBezTo>
                    <a:pt x="141" y="2"/>
                    <a:pt x="166" y="22"/>
                    <a:pt x="159" y="88"/>
                  </a:cubicBezTo>
                  <a:cubicBezTo>
                    <a:pt x="159" y="88"/>
                    <a:pt x="155" y="136"/>
                    <a:pt x="164" y="155"/>
                  </a:cubicBezTo>
                  <a:cubicBezTo>
                    <a:pt x="164" y="155"/>
                    <a:pt x="110" y="133"/>
                    <a:pt x="81" y="146"/>
                  </a:cubicBezTo>
                  <a:cubicBezTo>
                    <a:pt x="42" y="164"/>
                    <a:pt x="6" y="148"/>
                    <a:pt x="0" y="143"/>
                  </a:cubicBezTo>
                  <a:cubicBezTo>
                    <a:pt x="0" y="143"/>
                    <a:pt x="16" y="107"/>
                    <a:pt x="19" y="93"/>
                  </a:cubicBezTo>
                  <a:cubicBezTo>
                    <a:pt x="22" y="79"/>
                    <a:pt x="17" y="38"/>
                    <a:pt x="41" y="15"/>
                  </a:cubicBezTo>
                  <a:cubicBezTo>
                    <a:pt x="57" y="0"/>
                    <a:pt x="141" y="2"/>
                    <a:pt x="141" y="2"/>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1"/>
            <p:cNvSpPr/>
            <p:nvPr/>
          </p:nvSpPr>
          <p:spPr>
            <a:xfrm>
              <a:off x="3063826" y="5942973"/>
              <a:ext cx="81744" cy="100456"/>
            </a:xfrm>
            <a:custGeom>
              <a:avLst/>
              <a:gdLst/>
              <a:ahLst/>
              <a:cxnLst/>
              <a:rect l="l" t="t" r="r" b="b"/>
              <a:pathLst>
                <a:path w="35" h="43" extrusionOk="0">
                  <a:moveTo>
                    <a:pt x="4" y="9"/>
                  </a:moveTo>
                  <a:cubicBezTo>
                    <a:pt x="4" y="9"/>
                    <a:pt x="10" y="0"/>
                    <a:pt x="19" y="0"/>
                  </a:cubicBezTo>
                  <a:cubicBezTo>
                    <a:pt x="29" y="0"/>
                    <a:pt x="32" y="5"/>
                    <a:pt x="34" y="18"/>
                  </a:cubicBezTo>
                  <a:cubicBezTo>
                    <a:pt x="35" y="26"/>
                    <a:pt x="33" y="34"/>
                    <a:pt x="32" y="39"/>
                  </a:cubicBezTo>
                  <a:cubicBezTo>
                    <a:pt x="31" y="41"/>
                    <a:pt x="28" y="43"/>
                    <a:pt x="25" y="43"/>
                  </a:cubicBezTo>
                  <a:cubicBezTo>
                    <a:pt x="10" y="43"/>
                    <a:pt x="10" y="43"/>
                    <a:pt x="10" y="43"/>
                  </a:cubicBezTo>
                  <a:cubicBezTo>
                    <a:pt x="7" y="43"/>
                    <a:pt x="4" y="41"/>
                    <a:pt x="3" y="38"/>
                  </a:cubicBezTo>
                  <a:cubicBezTo>
                    <a:pt x="2" y="31"/>
                    <a:pt x="0" y="19"/>
                    <a:pt x="4" y="9"/>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1"/>
            <p:cNvSpPr/>
            <p:nvPr/>
          </p:nvSpPr>
          <p:spPr>
            <a:xfrm>
              <a:off x="2724046" y="4750297"/>
              <a:ext cx="223565" cy="325991"/>
            </a:xfrm>
            <a:custGeom>
              <a:avLst/>
              <a:gdLst/>
              <a:ahLst/>
              <a:cxnLst/>
              <a:rect l="l" t="t" r="r" b="b"/>
              <a:pathLst>
                <a:path w="96" h="140" extrusionOk="0">
                  <a:moveTo>
                    <a:pt x="84" y="72"/>
                  </a:moveTo>
                  <a:cubicBezTo>
                    <a:pt x="68" y="86"/>
                    <a:pt x="68" y="86"/>
                    <a:pt x="68" y="86"/>
                  </a:cubicBezTo>
                  <a:cubicBezTo>
                    <a:pt x="68" y="86"/>
                    <a:pt x="49" y="75"/>
                    <a:pt x="43" y="65"/>
                  </a:cubicBezTo>
                  <a:cubicBezTo>
                    <a:pt x="37" y="55"/>
                    <a:pt x="28" y="42"/>
                    <a:pt x="26" y="30"/>
                  </a:cubicBezTo>
                  <a:cubicBezTo>
                    <a:pt x="24" y="19"/>
                    <a:pt x="18" y="0"/>
                    <a:pt x="9" y="7"/>
                  </a:cubicBezTo>
                  <a:cubicBezTo>
                    <a:pt x="0" y="15"/>
                    <a:pt x="0" y="26"/>
                    <a:pt x="9" y="50"/>
                  </a:cubicBezTo>
                  <a:cubicBezTo>
                    <a:pt x="18" y="74"/>
                    <a:pt x="31" y="117"/>
                    <a:pt x="46" y="126"/>
                  </a:cubicBezTo>
                  <a:cubicBezTo>
                    <a:pt x="61" y="135"/>
                    <a:pt x="71" y="140"/>
                    <a:pt x="84" y="126"/>
                  </a:cubicBezTo>
                  <a:cubicBezTo>
                    <a:pt x="96" y="112"/>
                    <a:pt x="84" y="72"/>
                    <a:pt x="84" y="72"/>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
            <p:cNvSpPr/>
            <p:nvPr/>
          </p:nvSpPr>
          <p:spPr>
            <a:xfrm>
              <a:off x="3068750" y="6010929"/>
              <a:ext cx="69925" cy="22652"/>
            </a:xfrm>
            <a:custGeom>
              <a:avLst/>
              <a:gdLst/>
              <a:ahLst/>
              <a:cxnLst/>
              <a:rect l="l" t="t" r="r" b="b"/>
              <a:pathLst>
                <a:path w="30" h="10" extrusionOk="0">
                  <a:moveTo>
                    <a:pt x="30" y="10"/>
                  </a:moveTo>
                  <a:cubicBezTo>
                    <a:pt x="30" y="10"/>
                    <a:pt x="30" y="10"/>
                    <a:pt x="30" y="10"/>
                  </a:cubicBezTo>
                  <a:cubicBezTo>
                    <a:pt x="30" y="10"/>
                    <a:pt x="30" y="10"/>
                    <a:pt x="30" y="10"/>
                  </a:cubicBezTo>
                  <a:moveTo>
                    <a:pt x="30" y="10"/>
                  </a:moveTo>
                  <a:cubicBezTo>
                    <a:pt x="30" y="10"/>
                    <a:pt x="30" y="10"/>
                    <a:pt x="30" y="10"/>
                  </a:cubicBezTo>
                  <a:cubicBezTo>
                    <a:pt x="30" y="10"/>
                    <a:pt x="30" y="10"/>
                    <a:pt x="30" y="10"/>
                  </a:cubicBezTo>
                  <a:moveTo>
                    <a:pt x="30" y="10"/>
                  </a:moveTo>
                  <a:cubicBezTo>
                    <a:pt x="30" y="10"/>
                    <a:pt x="30" y="10"/>
                    <a:pt x="30" y="10"/>
                  </a:cubicBezTo>
                  <a:cubicBezTo>
                    <a:pt x="30" y="10"/>
                    <a:pt x="30" y="10"/>
                    <a:pt x="30" y="10"/>
                  </a:cubicBezTo>
                  <a:moveTo>
                    <a:pt x="30" y="10"/>
                  </a:moveTo>
                  <a:cubicBezTo>
                    <a:pt x="30" y="10"/>
                    <a:pt x="30" y="10"/>
                    <a:pt x="30" y="10"/>
                  </a:cubicBezTo>
                  <a:cubicBezTo>
                    <a:pt x="30" y="10"/>
                    <a:pt x="30" y="10"/>
                    <a:pt x="30" y="10"/>
                  </a:cubicBezTo>
                  <a:moveTo>
                    <a:pt x="30" y="9"/>
                  </a:moveTo>
                  <a:cubicBezTo>
                    <a:pt x="30" y="9"/>
                    <a:pt x="30" y="9"/>
                    <a:pt x="30" y="9"/>
                  </a:cubicBezTo>
                  <a:cubicBezTo>
                    <a:pt x="30" y="9"/>
                    <a:pt x="30" y="9"/>
                    <a:pt x="30" y="9"/>
                  </a:cubicBezTo>
                  <a:moveTo>
                    <a:pt x="0" y="0"/>
                  </a:moveTo>
                  <a:cubicBezTo>
                    <a:pt x="0" y="0"/>
                    <a:pt x="0" y="0"/>
                    <a:pt x="0" y="0"/>
                  </a:cubicBezTo>
                  <a:cubicBezTo>
                    <a:pt x="0" y="3"/>
                    <a:pt x="1" y="7"/>
                    <a:pt x="1" y="9"/>
                  </a:cubicBezTo>
                  <a:cubicBezTo>
                    <a:pt x="1" y="7"/>
                    <a:pt x="0" y="3"/>
                    <a:pt x="0" y="0"/>
                  </a:cubicBezTo>
                </a:path>
              </a:pathLst>
            </a:custGeom>
            <a:solidFill>
              <a:srgbClr val="2B1E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1"/>
            <p:cNvSpPr/>
            <p:nvPr/>
          </p:nvSpPr>
          <p:spPr>
            <a:xfrm>
              <a:off x="3129812" y="4999469"/>
              <a:ext cx="97502" cy="218641"/>
            </a:xfrm>
            <a:custGeom>
              <a:avLst/>
              <a:gdLst/>
              <a:ahLst/>
              <a:cxnLst/>
              <a:rect l="l" t="t" r="r" b="b"/>
              <a:pathLst>
                <a:path w="42" h="94" extrusionOk="0">
                  <a:moveTo>
                    <a:pt x="36" y="0"/>
                  </a:moveTo>
                  <a:cubicBezTo>
                    <a:pt x="36" y="0"/>
                    <a:pt x="42" y="34"/>
                    <a:pt x="42" y="47"/>
                  </a:cubicBezTo>
                  <a:cubicBezTo>
                    <a:pt x="42" y="61"/>
                    <a:pt x="40" y="80"/>
                    <a:pt x="24" y="87"/>
                  </a:cubicBezTo>
                  <a:cubicBezTo>
                    <a:pt x="7" y="94"/>
                    <a:pt x="0" y="70"/>
                    <a:pt x="0" y="70"/>
                  </a:cubicBezTo>
                  <a:cubicBezTo>
                    <a:pt x="0" y="25"/>
                    <a:pt x="0" y="25"/>
                    <a:pt x="0" y="25"/>
                  </a:cubicBezTo>
                  <a:cubicBezTo>
                    <a:pt x="36" y="0"/>
                    <a:pt x="36" y="0"/>
                    <a:pt x="36" y="0"/>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1"/>
            <p:cNvSpPr/>
            <p:nvPr/>
          </p:nvSpPr>
          <p:spPr>
            <a:xfrm>
              <a:off x="2882610" y="4794616"/>
              <a:ext cx="351597" cy="479631"/>
            </a:xfrm>
            <a:custGeom>
              <a:avLst/>
              <a:gdLst/>
              <a:ahLst/>
              <a:cxnLst/>
              <a:rect l="l" t="t" r="r" b="b"/>
              <a:pathLst>
                <a:path w="151" h="206" extrusionOk="0">
                  <a:moveTo>
                    <a:pt x="75" y="13"/>
                  </a:moveTo>
                  <a:cubicBezTo>
                    <a:pt x="75" y="13"/>
                    <a:pt x="94" y="19"/>
                    <a:pt x="105" y="13"/>
                  </a:cubicBezTo>
                  <a:cubicBezTo>
                    <a:pt x="105" y="13"/>
                    <a:pt x="128" y="12"/>
                    <a:pt x="135" y="29"/>
                  </a:cubicBezTo>
                  <a:cubicBezTo>
                    <a:pt x="141" y="47"/>
                    <a:pt x="151" y="113"/>
                    <a:pt x="151" y="113"/>
                  </a:cubicBezTo>
                  <a:cubicBezTo>
                    <a:pt x="120" y="124"/>
                    <a:pt x="120" y="124"/>
                    <a:pt x="120" y="124"/>
                  </a:cubicBezTo>
                  <a:cubicBezTo>
                    <a:pt x="120" y="124"/>
                    <a:pt x="134" y="169"/>
                    <a:pt x="130" y="189"/>
                  </a:cubicBezTo>
                  <a:cubicBezTo>
                    <a:pt x="130" y="189"/>
                    <a:pt x="77" y="206"/>
                    <a:pt x="7" y="194"/>
                  </a:cubicBezTo>
                  <a:cubicBezTo>
                    <a:pt x="7" y="194"/>
                    <a:pt x="2" y="188"/>
                    <a:pt x="7" y="179"/>
                  </a:cubicBezTo>
                  <a:cubicBezTo>
                    <a:pt x="12" y="169"/>
                    <a:pt x="28" y="103"/>
                    <a:pt x="28" y="103"/>
                  </a:cubicBezTo>
                  <a:cubicBezTo>
                    <a:pt x="28" y="103"/>
                    <a:pt x="22" y="113"/>
                    <a:pt x="12" y="116"/>
                  </a:cubicBezTo>
                  <a:cubicBezTo>
                    <a:pt x="0" y="67"/>
                    <a:pt x="0" y="67"/>
                    <a:pt x="0" y="67"/>
                  </a:cubicBezTo>
                  <a:cubicBezTo>
                    <a:pt x="0" y="67"/>
                    <a:pt x="14" y="44"/>
                    <a:pt x="23" y="35"/>
                  </a:cubicBezTo>
                  <a:cubicBezTo>
                    <a:pt x="31" y="26"/>
                    <a:pt x="41" y="0"/>
                    <a:pt x="75" y="13"/>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1"/>
            <p:cNvSpPr/>
            <p:nvPr/>
          </p:nvSpPr>
          <p:spPr>
            <a:xfrm>
              <a:off x="3082538" y="4801511"/>
              <a:ext cx="88638" cy="195989"/>
            </a:xfrm>
            <a:custGeom>
              <a:avLst/>
              <a:gdLst/>
              <a:ahLst/>
              <a:cxnLst/>
              <a:rect l="l" t="t" r="r" b="b"/>
              <a:pathLst>
                <a:path w="38" h="84" extrusionOk="0">
                  <a:moveTo>
                    <a:pt x="0" y="72"/>
                  </a:moveTo>
                  <a:cubicBezTo>
                    <a:pt x="0" y="72"/>
                    <a:pt x="0" y="24"/>
                    <a:pt x="15" y="9"/>
                  </a:cubicBezTo>
                  <a:cubicBezTo>
                    <a:pt x="15" y="9"/>
                    <a:pt x="29" y="0"/>
                    <a:pt x="38" y="14"/>
                  </a:cubicBezTo>
                  <a:cubicBezTo>
                    <a:pt x="38" y="14"/>
                    <a:pt x="20" y="50"/>
                    <a:pt x="22" y="67"/>
                  </a:cubicBezTo>
                  <a:cubicBezTo>
                    <a:pt x="24" y="84"/>
                    <a:pt x="0" y="72"/>
                    <a:pt x="0" y="72"/>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1"/>
            <p:cNvSpPr/>
            <p:nvPr/>
          </p:nvSpPr>
          <p:spPr>
            <a:xfrm>
              <a:off x="2985036" y="4801511"/>
              <a:ext cx="76820" cy="195989"/>
            </a:xfrm>
            <a:custGeom>
              <a:avLst/>
              <a:gdLst/>
              <a:ahLst/>
              <a:cxnLst/>
              <a:rect l="l" t="t" r="r" b="b"/>
              <a:pathLst>
                <a:path w="33" h="84" extrusionOk="0">
                  <a:moveTo>
                    <a:pt x="31" y="69"/>
                  </a:moveTo>
                  <a:cubicBezTo>
                    <a:pt x="31" y="69"/>
                    <a:pt x="33" y="22"/>
                    <a:pt x="23" y="6"/>
                  </a:cubicBezTo>
                  <a:cubicBezTo>
                    <a:pt x="23" y="6"/>
                    <a:pt x="14" y="0"/>
                    <a:pt x="0" y="10"/>
                  </a:cubicBezTo>
                  <a:cubicBezTo>
                    <a:pt x="0" y="10"/>
                    <a:pt x="9" y="50"/>
                    <a:pt x="8" y="67"/>
                  </a:cubicBezTo>
                  <a:cubicBezTo>
                    <a:pt x="8" y="84"/>
                    <a:pt x="31" y="69"/>
                    <a:pt x="31" y="69"/>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p1"/>
            <p:cNvSpPr/>
            <p:nvPr/>
          </p:nvSpPr>
          <p:spPr>
            <a:xfrm>
              <a:off x="3085493" y="4827117"/>
              <a:ext cx="85684" cy="126064"/>
            </a:xfrm>
            <a:custGeom>
              <a:avLst/>
              <a:gdLst/>
              <a:ahLst/>
              <a:cxnLst/>
              <a:rect l="l" t="t" r="r" b="b"/>
              <a:pathLst>
                <a:path w="37" h="54" extrusionOk="0">
                  <a:moveTo>
                    <a:pt x="34" y="0"/>
                  </a:moveTo>
                  <a:cubicBezTo>
                    <a:pt x="31" y="2"/>
                    <a:pt x="28" y="5"/>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4" y="7"/>
                    <a:pt x="24" y="7"/>
                  </a:cubicBezTo>
                  <a:cubicBezTo>
                    <a:pt x="24" y="7"/>
                    <a:pt x="24" y="7"/>
                    <a:pt x="24" y="7"/>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3" y="8"/>
                  </a:cubicBezTo>
                  <a:cubicBezTo>
                    <a:pt x="23" y="8"/>
                    <a:pt x="23" y="8"/>
                    <a:pt x="23" y="8"/>
                  </a:cubicBezTo>
                  <a:cubicBezTo>
                    <a:pt x="23" y="8"/>
                    <a:pt x="23" y="8"/>
                    <a:pt x="23" y="8"/>
                  </a:cubicBezTo>
                  <a:cubicBezTo>
                    <a:pt x="23" y="8"/>
                    <a:pt x="23" y="8"/>
                    <a:pt x="23" y="8"/>
                  </a:cubicBezTo>
                  <a:cubicBezTo>
                    <a:pt x="23" y="8"/>
                    <a:pt x="23" y="8"/>
                    <a:pt x="23" y="8"/>
                  </a:cubicBezTo>
                  <a:cubicBezTo>
                    <a:pt x="23" y="8"/>
                    <a:pt x="23" y="8"/>
                    <a:pt x="23" y="8"/>
                  </a:cubicBezTo>
                  <a:cubicBezTo>
                    <a:pt x="23" y="9"/>
                    <a:pt x="23" y="9"/>
                    <a:pt x="23" y="9"/>
                  </a:cubicBezTo>
                  <a:cubicBezTo>
                    <a:pt x="23" y="9"/>
                    <a:pt x="23" y="9"/>
                    <a:pt x="23" y="9"/>
                  </a:cubicBezTo>
                  <a:cubicBezTo>
                    <a:pt x="22" y="9"/>
                    <a:pt x="21" y="10"/>
                    <a:pt x="20" y="10"/>
                  </a:cubicBezTo>
                  <a:cubicBezTo>
                    <a:pt x="20" y="10"/>
                    <a:pt x="20" y="10"/>
                    <a:pt x="20" y="10"/>
                  </a:cubicBezTo>
                  <a:cubicBezTo>
                    <a:pt x="20" y="10"/>
                    <a:pt x="20" y="10"/>
                    <a:pt x="20" y="10"/>
                  </a:cubicBezTo>
                  <a:cubicBezTo>
                    <a:pt x="20" y="10"/>
                    <a:pt x="20" y="10"/>
                    <a:pt x="20" y="10"/>
                  </a:cubicBezTo>
                  <a:cubicBezTo>
                    <a:pt x="20" y="10"/>
                    <a:pt x="20" y="10"/>
                    <a:pt x="20" y="10"/>
                  </a:cubicBezTo>
                  <a:cubicBezTo>
                    <a:pt x="20" y="10"/>
                    <a:pt x="20" y="10"/>
                    <a:pt x="20" y="10"/>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8" y="11"/>
                    <a:pt x="18" y="11"/>
                  </a:cubicBezTo>
                  <a:cubicBezTo>
                    <a:pt x="14" y="13"/>
                    <a:pt x="9" y="15"/>
                    <a:pt x="5" y="16"/>
                  </a:cubicBezTo>
                  <a:cubicBezTo>
                    <a:pt x="2" y="26"/>
                    <a:pt x="1" y="38"/>
                    <a:pt x="0" y="47"/>
                  </a:cubicBezTo>
                  <a:cubicBezTo>
                    <a:pt x="7" y="48"/>
                    <a:pt x="14" y="50"/>
                    <a:pt x="21" y="54"/>
                  </a:cubicBezTo>
                  <a:cubicBezTo>
                    <a:pt x="21" y="53"/>
                    <a:pt x="21" y="53"/>
                    <a:pt x="21" y="53"/>
                  </a:cubicBezTo>
                  <a:cubicBezTo>
                    <a:pt x="21" y="35"/>
                    <a:pt x="37" y="3"/>
                    <a:pt x="37" y="3"/>
                  </a:cubicBezTo>
                  <a:cubicBezTo>
                    <a:pt x="36" y="2"/>
                    <a:pt x="35" y="1"/>
                    <a:pt x="34" y="0"/>
                  </a:cubicBezTo>
                </a:path>
              </a:pathLst>
            </a:custGeom>
            <a:solidFill>
              <a:srgbClr val="E547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1"/>
            <p:cNvSpPr/>
            <p:nvPr/>
          </p:nvSpPr>
          <p:spPr>
            <a:xfrm>
              <a:off x="2996854" y="4873407"/>
              <a:ext cx="60077" cy="69925"/>
            </a:xfrm>
            <a:custGeom>
              <a:avLst/>
              <a:gdLst/>
              <a:ahLst/>
              <a:cxnLst/>
              <a:rect l="l" t="t" r="r" b="b"/>
              <a:pathLst>
                <a:path w="26" h="30" extrusionOk="0">
                  <a:moveTo>
                    <a:pt x="25" y="0"/>
                  </a:moveTo>
                  <a:cubicBezTo>
                    <a:pt x="17" y="1"/>
                    <a:pt x="8" y="2"/>
                    <a:pt x="0" y="4"/>
                  </a:cubicBezTo>
                  <a:cubicBezTo>
                    <a:pt x="1" y="13"/>
                    <a:pt x="3" y="23"/>
                    <a:pt x="3" y="30"/>
                  </a:cubicBezTo>
                  <a:cubicBezTo>
                    <a:pt x="8" y="28"/>
                    <a:pt x="13" y="27"/>
                    <a:pt x="19" y="27"/>
                  </a:cubicBezTo>
                  <a:cubicBezTo>
                    <a:pt x="19" y="27"/>
                    <a:pt x="21" y="26"/>
                    <a:pt x="26" y="26"/>
                  </a:cubicBezTo>
                  <a:cubicBezTo>
                    <a:pt x="26" y="26"/>
                    <a:pt x="26" y="26"/>
                    <a:pt x="26" y="26"/>
                  </a:cubicBezTo>
                  <a:cubicBezTo>
                    <a:pt x="26" y="26"/>
                    <a:pt x="26" y="26"/>
                    <a:pt x="26" y="25"/>
                  </a:cubicBezTo>
                  <a:cubicBezTo>
                    <a:pt x="26" y="18"/>
                    <a:pt x="26" y="9"/>
                    <a:pt x="25" y="0"/>
                  </a:cubicBezTo>
                </a:path>
              </a:pathLst>
            </a:custGeom>
            <a:solidFill>
              <a:srgbClr val="E547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p1"/>
            <p:cNvSpPr/>
            <p:nvPr/>
          </p:nvSpPr>
          <p:spPr>
            <a:xfrm>
              <a:off x="2898367" y="5190534"/>
              <a:ext cx="305309" cy="71896"/>
            </a:xfrm>
            <a:custGeom>
              <a:avLst/>
              <a:gdLst/>
              <a:ahLst/>
              <a:cxnLst/>
              <a:rect l="l" t="t" r="r" b="b"/>
              <a:pathLst>
                <a:path w="131" h="31" extrusionOk="0">
                  <a:moveTo>
                    <a:pt x="0" y="25"/>
                  </a:moveTo>
                  <a:cubicBezTo>
                    <a:pt x="0" y="26"/>
                    <a:pt x="0" y="27"/>
                    <a:pt x="0" y="28"/>
                  </a:cubicBezTo>
                  <a:cubicBezTo>
                    <a:pt x="0" y="27"/>
                    <a:pt x="0" y="27"/>
                    <a:pt x="0" y="26"/>
                  </a:cubicBezTo>
                  <a:cubicBezTo>
                    <a:pt x="0" y="26"/>
                    <a:pt x="0" y="25"/>
                    <a:pt x="0" y="25"/>
                  </a:cubicBezTo>
                  <a:moveTo>
                    <a:pt x="130" y="0"/>
                  </a:moveTo>
                  <a:cubicBezTo>
                    <a:pt x="130" y="0"/>
                    <a:pt x="129" y="1"/>
                    <a:pt x="129" y="1"/>
                  </a:cubicBezTo>
                  <a:cubicBezTo>
                    <a:pt x="129" y="5"/>
                    <a:pt x="129" y="8"/>
                    <a:pt x="129" y="11"/>
                  </a:cubicBezTo>
                  <a:cubicBezTo>
                    <a:pt x="129" y="11"/>
                    <a:pt x="129" y="11"/>
                    <a:pt x="129" y="11"/>
                  </a:cubicBezTo>
                  <a:cubicBezTo>
                    <a:pt x="129" y="11"/>
                    <a:pt x="129" y="11"/>
                    <a:pt x="129" y="11"/>
                  </a:cubicBezTo>
                  <a:cubicBezTo>
                    <a:pt x="129" y="15"/>
                    <a:pt x="129" y="18"/>
                    <a:pt x="129" y="22"/>
                  </a:cubicBezTo>
                  <a:cubicBezTo>
                    <a:pt x="129" y="22"/>
                    <a:pt x="129" y="22"/>
                    <a:pt x="129" y="22"/>
                  </a:cubicBezTo>
                  <a:cubicBezTo>
                    <a:pt x="129" y="22"/>
                    <a:pt x="129" y="22"/>
                    <a:pt x="129" y="22"/>
                  </a:cubicBezTo>
                  <a:cubicBezTo>
                    <a:pt x="129" y="22"/>
                    <a:pt x="129" y="22"/>
                    <a:pt x="129" y="22"/>
                  </a:cubicBezTo>
                  <a:cubicBezTo>
                    <a:pt x="129" y="22"/>
                    <a:pt x="129" y="22"/>
                    <a:pt x="129" y="22"/>
                  </a:cubicBezTo>
                  <a:cubicBezTo>
                    <a:pt x="129" y="22"/>
                    <a:pt x="129" y="22"/>
                    <a:pt x="129" y="22"/>
                  </a:cubicBezTo>
                  <a:cubicBezTo>
                    <a:pt x="129" y="22"/>
                    <a:pt x="129" y="22"/>
                    <a:pt x="129" y="22"/>
                  </a:cubicBezTo>
                  <a:cubicBezTo>
                    <a:pt x="129" y="22"/>
                    <a:pt x="129" y="22"/>
                    <a:pt x="129" y="22"/>
                  </a:cubicBezTo>
                  <a:cubicBezTo>
                    <a:pt x="129" y="23"/>
                    <a:pt x="129" y="25"/>
                    <a:pt x="129" y="26"/>
                  </a:cubicBezTo>
                  <a:cubicBezTo>
                    <a:pt x="129" y="27"/>
                    <a:pt x="128" y="27"/>
                    <a:pt x="128" y="28"/>
                  </a:cubicBezTo>
                  <a:cubicBezTo>
                    <a:pt x="128" y="29"/>
                    <a:pt x="128" y="30"/>
                    <a:pt x="129" y="31"/>
                  </a:cubicBezTo>
                  <a:cubicBezTo>
                    <a:pt x="129" y="31"/>
                    <a:pt x="129" y="30"/>
                    <a:pt x="129" y="29"/>
                  </a:cubicBezTo>
                  <a:cubicBezTo>
                    <a:pt x="131" y="22"/>
                    <a:pt x="131" y="11"/>
                    <a:pt x="130" y="0"/>
                  </a:cubicBezTo>
                </a:path>
              </a:pathLst>
            </a:custGeom>
            <a:solidFill>
              <a:srgbClr val="F5AF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1"/>
            <p:cNvSpPr/>
            <p:nvPr/>
          </p:nvSpPr>
          <p:spPr>
            <a:xfrm>
              <a:off x="2896398" y="5250610"/>
              <a:ext cx="303339" cy="81744"/>
            </a:xfrm>
            <a:custGeom>
              <a:avLst/>
              <a:gdLst/>
              <a:ahLst/>
              <a:cxnLst/>
              <a:rect l="l" t="t" r="r" b="b"/>
              <a:pathLst>
                <a:path w="130" h="35" extrusionOk="0">
                  <a:moveTo>
                    <a:pt x="1" y="0"/>
                  </a:moveTo>
                  <a:cubicBezTo>
                    <a:pt x="1" y="1"/>
                    <a:pt x="1" y="1"/>
                    <a:pt x="1" y="2"/>
                  </a:cubicBezTo>
                  <a:cubicBezTo>
                    <a:pt x="0" y="4"/>
                    <a:pt x="0" y="6"/>
                    <a:pt x="0" y="6"/>
                  </a:cubicBezTo>
                  <a:cubicBezTo>
                    <a:pt x="11" y="26"/>
                    <a:pt x="38" y="35"/>
                    <a:pt x="65" y="35"/>
                  </a:cubicBezTo>
                  <a:cubicBezTo>
                    <a:pt x="95" y="35"/>
                    <a:pt x="124" y="24"/>
                    <a:pt x="130" y="5"/>
                  </a:cubicBezTo>
                  <a:cubicBezTo>
                    <a:pt x="129" y="4"/>
                    <a:pt x="129" y="3"/>
                    <a:pt x="129" y="2"/>
                  </a:cubicBezTo>
                  <a:cubicBezTo>
                    <a:pt x="123" y="15"/>
                    <a:pt x="94" y="23"/>
                    <a:pt x="66" y="23"/>
                  </a:cubicBezTo>
                  <a:cubicBezTo>
                    <a:pt x="66" y="23"/>
                    <a:pt x="66" y="23"/>
                    <a:pt x="66" y="23"/>
                  </a:cubicBezTo>
                  <a:cubicBezTo>
                    <a:pt x="66" y="23"/>
                    <a:pt x="66" y="23"/>
                    <a:pt x="66" y="23"/>
                  </a:cubicBezTo>
                  <a:cubicBezTo>
                    <a:pt x="38" y="23"/>
                    <a:pt x="10" y="16"/>
                    <a:pt x="1"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1"/>
            <p:cNvSpPr/>
            <p:nvPr/>
          </p:nvSpPr>
          <p:spPr>
            <a:xfrm>
              <a:off x="3184964" y="5076289"/>
              <a:ext cx="16743" cy="116215"/>
            </a:xfrm>
            <a:custGeom>
              <a:avLst/>
              <a:gdLst/>
              <a:ahLst/>
              <a:cxnLst/>
              <a:rect l="l" t="t" r="r" b="b"/>
              <a:pathLst>
                <a:path w="7" h="50" extrusionOk="0">
                  <a:moveTo>
                    <a:pt x="0" y="0"/>
                  </a:moveTo>
                  <a:cubicBezTo>
                    <a:pt x="0" y="0"/>
                    <a:pt x="0" y="0"/>
                    <a:pt x="0" y="0"/>
                  </a:cubicBezTo>
                  <a:cubicBezTo>
                    <a:pt x="3" y="17"/>
                    <a:pt x="5" y="35"/>
                    <a:pt x="6" y="50"/>
                  </a:cubicBezTo>
                  <a:cubicBezTo>
                    <a:pt x="6" y="50"/>
                    <a:pt x="7" y="49"/>
                    <a:pt x="7" y="49"/>
                  </a:cubicBezTo>
                  <a:cubicBezTo>
                    <a:pt x="7" y="33"/>
                    <a:pt x="4" y="15"/>
                    <a:pt x="0" y="0"/>
                  </a:cubicBezTo>
                </a:path>
              </a:pathLst>
            </a:custGeom>
            <a:solidFill>
              <a:srgbClr val="EC7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1"/>
            <p:cNvSpPr/>
            <p:nvPr/>
          </p:nvSpPr>
          <p:spPr>
            <a:xfrm>
              <a:off x="3181024" y="5057576"/>
              <a:ext cx="3939" cy="18713"/>
            </a:xfrm>
            <a:custGeom>
              <a:avLst/>
              <a:gdLst/>
              <a:ahLst/>
              <a:cxnLst/>
              <a:rect l="l" t="t" r="r" b="b"/>
              <a:pathLst>
                <a:path w="2" h="8" extrusionOk="0">
                  <a:moveTo>
                    <a:pt x="0" y="0"/>
                  </a:moveTo>
                  <a:cubicBezTo>
                    <a:pt x="1" y="2"/>
                    <a:pt x="1" y="5"/>
                    <a:pt x="2" y="8"/>
                  </a:cubicBezTo>
                  <a:cubicBezTo>
                    <a:pt x="2" y="8"/>
                    <a:pt x="2" y="8"/>
                    <a:pt x="2" y="8"/>
                  </a:cubicBezTo>
                  <a:cubicBezTo>
                    <a:pt x="2" y="5"/>
                    <a:pt x="1" y="2"/>
                    <a:pt x="0" y="0"/>
                  </a:cubicBezTo>
                </a:path>
              </a:pathLst>
            </a:custGeom>
            <a:solidFill>
              <a:srgbClr val="48534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1"/>
            <p:cNvSpPr/>
            <p:nvPr/>
          </p:nvSpPr>
          <p:spPr>
            <a:xfrm>
              <a:off x="2896398" y="4927574"/>
              <a:ext cx="305309" cy="404781"/>
            </a:xfrm>
            <a:custGeom>
              <a:avLst/>
              <a:gdLst/>
              <a:ahLst/>
              <a:cxnLst/>
              <a:rect l="l" t="t" r="r" b="b"/>
              <a:pathLst>
                <a:path w="131" h="174" extrusionOk="0">
                  <a:moveTo>
                    <a:pt x="62" y="4"/>
                  </a:moveTo>
                  <a:cubicBezTo>
                    <a:pt x="62" y="4"/>
                    <a:pt x="86" y="0"/>
                    <a:pt x="105" y="13"/>
                  </a:cubicBezTo>
                  <a:cubicBezTo>
                    <a:pt x="123" y="26"/>
                    <a:pt x="130" y="103"/>
                    <a:pt x="130" y="135"/>
                  </a:cubicBezTo>
                  <a:cubicBezTo>
                    <a:pt x="131" y="167"/>
                    <a:pt x="18" y="174"/>
                    <a:pt x="0" y="137"/>
                  </a:cubicBezTo>
                  <a:cubicBezTo>
                    <a:pt x="0" y="137"/>
                    <a:pt x="4" y="7"/>
                    <a:pt x="62" y="4"/>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1"/>
            <p:cNvSpPr/>
            <p:nvPr/>
          </p:nvSpPr>
          <p:spPr>
            <a:xfrm>
              <a:off x="2954506" y="5020151"/>
              <a:ext cx="216671" cy="105381"/>
            </a:xfrm>
            <a:custGeom>
              <a:avLst/>
              <a:gdLst/>
              <a:ahLst/>
              <a:cxnLst/>
              <a:rect l="l" t="t" r="r" b="b"/>
              <a:pathLst>
                <a:path w="93" h="45" extrusionOk="0">
                  <a:moveTo>
                    <a:pt x="92" y="0"/>
                  </a:moveTo>
                  <a:cubicBezTo>
                    <a:pt x="91" y="20"/>
                    <a:pt x="72" y="37"/>
                    <a:pt x="48" y="37"/>
                  </a:cubicBezTo>
                  <a:cubicBezTo>
                    <a:pt x="47" y="37"/>
                    <a:pt x="46" y="37"/>
                    <a:pt x="45" y="37"/>
                  </a:cubicBezTo>
                  <a:cubicBezTo>
                    <a:pt x="40" y="37"/>
                    <a:pt x="36" y="36"/>
                    <a:pt x="32" y="36"/>
                  </a:cubicBezTo>
                  <a:cubicBezTo>
                    <a:pt x="13" y="31"/>
                    <a:pt x="1" y="16"/>
                    <a:pt x="0" y="1"/>
                  </a:cubicBezTo>
                  <a:cubicBezTo>
                    <a:pt x="0" y="19"/>
                    <a:pt x="11" y="38"/>
                    <a:pt x="32" y="43"/>
                  </a:cubicBezTo>
                  <a:cubicBezTo>
                    <a:pt x="36" y="44"/>
                    <a:pt x="40" y="45"/>
                    <a:pt x="45" y="45"/>
                  </a:cubicBezTo>
                  <a:cubicBezTo>
                    <a:pt x="46" y="45"/>
                    <a:pt x="47" y="45"/>
                    <a:pt x="48" y="45"/>
                  </a:cubicBezTo>
                  <a:cubicBezTo>
                    <a:pt x="74" y="45"/>
                    <a:pt x="93" y="23"/>
                    <a:pt x="92" y="0"/>
                  </a:cubicBezTo>
                </a:path>
              </a:pathLst>
            </a:custGeom>
            <a:solidFill>
              <a:srgbClr val="D71C0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1"/>
            <p:cNvSpPr/>
            <p:nvPr/>
          </p:nvSpPr>
          <p:spPr>
            <a:xfrm>
              <a:off x="2928898" y="4929544"/>
              <a:ext cx="265914" cy="184170"/>
            </a:xfrm>
            <a:custGeom>
              <a:avLst/>
              <a:gdLst/>
              <a:ahLst/>
              <a:cxnLst/>
              <a:rect l="l" t="t" r="r" b="b"/>
              <a:pathLst>
                <a:path w="114" h="79" extrusionOk="0">
                  <a:moveTo>
                    <a:pt x="56" y="76"/>
                  </a:moveTo>
                  <a:cubicBezTo>
                    <a:pt x="90" y="79"/>
                    <a:pt x="114" y="45"/>
                    <a:pt x="97" y="18"/>
                  </a:cubicBezTo>
                  <a:cubicBezTo>
                    <a:pt x="95" y="15"/>
                    <a:pt x="93" y="13"/>
                    <a:pt x="91" y="11"/>
                  </a:cubicBezTo>
                  <a:cubicBezTo>
                    <a:pt x="72" y="0"/>
                    <a:pt x="48" y="3"/>
                    <a:pt x="48" y="3"/>
                  </a:cubicBezTo>
                  <a:cubicBezTo>
                    <a:pt x="41" y="3"/>
                    <a:pt x="35" y="5"/>
                    <a:pt x="29" y="8"/>
                  </a:cubicBezTo>
                  <a:cubicBezTo>
                    <a:pt x="0" y="26"/>
                    <a:pt x="9" y="67"/>
                    <a:pt x="43" y="75"/>
                  </a:cubicBezTo>
                  <a:cubicBezTo>
                    <a:pt x="47" y="75"/>
                    <a:pt x="51" y="76"/>
                    <a:pt x="56" y="76"/>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1"/>
            <p:cNvSpPr/>
            <p:nvPr/>
          </p:nvSpPr>
          <p:spPr>
            <a:xfrm>
              <a:off x="3196783" y="5216140"/>
              <a:ext cx="2954" cy="39395"/>
            </a:xfrm>
            <a:custGeom>
              <a:avLst/>
              <a:gdLst/>
              <a:ahLst/>
              <a:cxnLst/>
              <a:rect l="l" t="t" r="r" b="b"/>
              <a:pathLst>
                <a:path w="1" h="17" extrusionOk="0">
                  <a:moveTo>
                    <a:pt x="1" y="15"/>
                  </a:moveTo>
                  <a:cubicBezTo>
                    <a:pt x="1" y="16"/>
                    <a:pt x="0" y="16"/>
                    <a:pt x="0" y="17"/>
                  </a:cubicBezTo>
                  <a:cubicBezTo>
                    <a:pt x="0" y="17"/>
                    <a:pt x="0" y="17"/>
                    <a:pt x="0" y="17"/>
                  </a:cubicBezTo>
                  <a:cubicBezTo>
                    <a:pt x="0" y="16"/>
                    <a:pt x="1" y="16"/>
                    <a:pt x="1" y="15"/>
                  </a:cubicBezTo>
                  <a:moveTo>
                    <a:pt x="1" y="11"/>
                  </a:moveTo>
                  <a:cubicBezTo>
                    <a:pt x="1" y="11"/>
                    <a:pt x="1" y="11"/>
                    <a:pt x="1" y="11"/>
                  </a:cubicBezTo>
                  <a:cubicBezTo>
                    <a:pt x="1" y="11"/>
                    <a:pt x="1" y="11"/>
                    <a:pt x="1" y="11"/>
                  </a:cubicBezTo>
                  <a:moveTo>
                    <a:pt x="1" y="11"/>
                  </a:moveTo>
                  <a:cubicBezTo>
                    <a:pt x="1" y="11"/>
                    <a:pt x="1" y="11"/>
                    <a:pt x="1" y="11"/>
                  </a:cubicBezTo>
                  <a:cubicBezTo>
                    <a:pt x="1" y="11"/>
                    <a:pt x="1" y="11"/>
                    <a:pt x="1" y="11"/>
                  </a:cubicBezTo>
                  <a:moveTo>
                    <a:pt x="1" y="0"/>
                  </a:moveTo>
                  <a:cubicBezTo>
                    <a:pt x="1" y="4"/>
                    <a:pt x="1" y="7"/>
                    <a:pt x="1" y="11"/>
                  </a:cubicBezTo>
                  <a:cubicBezTo>
                    <a:pt x="1" y="7"/>
                    <a:pt x="1" y="4"/>
                    <a:pt x="1" y="0"/>
                  </a:cubicBezTo>
                  <a:moveTo>
                    <a:pt x="1" y="0"/>
                  </a:moveTo>
                  <a:cubicBezTo>
                    <a:pt x="1" y="0"/>
                    <a:pt x="1" y="0"/>
                    <a:pt x="1" y="0"/>
                  </a:cubicBezTo>
                  <a:cubicBezTo>
                    <a:pt x="1" y="0"/>
                    <a:pt x="1" y="0"/>
                    <a:pt x="1" y="0"/>
                  </a:cubicBezTo>
                </a:path>
              </a:pathLst>
            </a:custGeom>
            <a:solidFill>
              <a:srgbClr val="E13A0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1"/>
            <p:cNvSpPr/>
            <p:nvPr/>
          </p:nvSpPr>
          <p:spPr>
            <a:xfrm>
              <a:off x="3050037" y="5255535"/>
              <a:ext cx="146745" cy="49244"/>
            </a:xfrm>
            <a:custGeom>
              <a:avLst/>
              <a:gdLst/>
              <a:ahLst/>
              <a:cxnLst/>
              <a:rect l="l" t="t" r="r" b="b"/>
              <a:pathLst>
                <a:path w="63" h="21" extrusionOk="0">
                  <a:moveTo>
                    <a:pt x="63" y="0"/>
                  </a:moveTo>
                  <a:cubicBezTo>
                    <a:pt x="57" y="13"/>
                    <a:pt x="28" y="21"/>
                    <a:pt x="0" y="21"/>
                  </a:cubicBezTo>
                  <a:cubicBezTo>
                    <a:pt x="0" y="21"/>
                    <a:pt x="0" y="21"/>
                    <a:pt x="0" y="21"/>
                  </a:cubicBezTo>
                  <a:cubicBezTo>
                    <a:pt x="28" y="21"/>
                    <a:pt x="57" y="13"/>
                    <a:pt x="63" y="0"/>
                  </a:cubicBezTo>
                  <a:cubicBezTo>
                    <a:pt x="63" y="0"/>
                    <a:pt x="63" y="0"/>
                    <a:pt x="63" y="0"/>
                  </a:cubicBezTo>
                </a:path>
              </a:pathLst>
            </a:custGeom>
            <a:solidFill>
              <a:srgbClr val="D92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1"/>
            <p:cNvSpPr/>
            <p:nvPr/>
          </p:nvSpPr>
          <p:spPr>
            <a:xfrm>
              <a:off x="3157388" y="4980756"/>
              <a:ext cx="11818" cy="37425"/>
            </a:xfrm>
            <a:custGeom>
              <a:avLst/>
              <a:gdLst/>
              <a:ahLst/>
              <a:cxnLst/>
              <a:rect l="l" t="t" r="r" b="b"/>
              <a:pathLst>
                <a:path w="5" h="16" extrusionOk="0">
                  <a:moveTo>
                    <a:pt x="0" y="0"/>
                  </a:moveTo>
                  <a:cubicBezTo>
                    <a:pt x="2" y="5"/>
                    <a:pt x="4" y="10"/>
                    <a:pt x="5" y="16"/>
                  </a:cubicBezTo>
                  <a:cubicBezTo>
                    <a:pt x="5" y="14"/>
                    <a:pt x="5" y="12"/>
                    <a:pt x="4" y="10"/>
                  </a:cubicBezTo>
                  <a:cubicBezTo>
                    <a:pt x="3" y="6"/>
                    <a:pt x="2" y="3"/>
                    <a:pt x="0" y="0"/>
                  </a:cubicBezTo>
                </a:path>
              </a:pathLst>
            </a:custGeom>
            <a:solidFill>
              <a:srgbClr val="D71C0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1"/>
            <p:cNvSpPr/>
            <p:nvPr/>
          </p:nvSpPr>
          <p:spPr>
            <a:xfrm>
              <a:off x="2650182" y="4586809"/>
              <a:ext cx="582056" cy="452055"/>
            </a:xfrm>
            <a:custGeom>
              <a:avLst/>
              <a:gdLst/>
              <a:ahLst/>
              <a:cxnLst/>
              <a:rect l="l" t="t" r="r" b="b"/>
              <a:pathLst>
                <a:path w="250" h="194" extrusionOk="0">
                  <a:moveTo>
                    <a:pt x="198" y="4"/>
                  </a:moveTo>
                  <a:cubicBezTo>
                    <a:pt x="207" y="7"/>
                    <a:pt x="215" y="12"/>
                    <a:pt x="222" y="19"/>
                  </a:cubicBezTo>
                  <a:cubicBezTo>
                    <a:pt x="250" y="48"/>
                    <a:pt x="241" y="95"/>
                    <a:pt x="206" y="114"/>
                  </a:cubicBezTo>
                  <a:cubicBezTo>
                    <a:pt x="175" y="130"/>
                    <a:pt x="121" y="117"/>
                    <a:pt x="100" y="156"/>
                  </a:cubicBezTo>
                  <a:cubicBezTo>
                    <a:pt x="79" y="194"/>
                    <a:pt x="22" y="165"/>
                    <a:pt x="8" y="137"/>
                  </a:cubicBezTo>
                  <a:cubicBezTo>
                    <a:pt x="1" y="124"/>
                    <a:pt x="0" y="109"/>
                    <a:pt x="5" y="96"/>
                  </a:cubicBezTo>
                  <a:cubicBezTo>
                    <a:pt x="10" y="85"/>
                    <a:pt x="19" y="76"/>
                    <a:pt x="28" y="69"/>
                  </a:cubicBezTo>
                  <a:cubicBezTo>
                    <a:pt x="56" y="51"/>
                    <a:pt x="90" y="47"/>
                    <a:pt x="119" y="31"/>
                  </a:cubicBezTo>
                  <a:cubicBezTo>
                    <a:pt x="132" y="24"/>
                    <a:pt x="140" y="12"/>
                    <a:pt x="154" y="6"/>
                  </a:cubicBezTo>
                  <a:cubicBezTo>
                    <a:pt x="168" y="0"/>
                    <a:pt x="184" y="0"/>
                    <a:pt x="198" y="4"/>
                  </a:cubicBezTo>
                </a:path>
              </a:pathLst>
            </a:custGeom>
            <a:solidFill>
              <a:srgbClr val="41342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1"/>
            <p:cNvSpPr/>
            <p:nvPr/>
          </p:nvSpPr>
          <p:spPr>
            <a:xfrm>
              <a:off x="3129812" y="4842875"/>
              <a:ext cx="13788" cy="9849"/>
            </a:xfrm>
            <a:custGeom>
              <a:avLst/>
              <a:gdLst/>
              <a:ahLst/>
              <a:cxnLst/>
              <a:rect l="l" t="t" r="r" b="b"/>
              <a:pathLst>
                <a:path w="6" h="4" extrusionOk="0">
                  <a:moveTo>
                    <a:pt x="0" y="4"/>
                  </a:moveTo>
                  <a:cubicBezTo>
                    <a:pt x="0" y="4"/>
                    <a:pt x="0" y="4"/>
                    <a:pt x="0" y="4"/>
                  </a:cubicBezTo>
                  <a:cubicBezTo>
                    <a:pt x="0" y="4"/>
                    <a:pt x="0" y="4"/>
                    <a:pt x="0" y="4"/>
                  </a:cubicBezTo>
                  <a:moveTo>
                    <a:pt x="0" y="4"/>
                  </a:moveTo>
                  <a:cubicBezTo>
                    <a:pt x="0" y="4"/>
                    <a:pt x="0" y="4"/>
                    <a:pt x="0" y="4"/>
                  </a:cubicBezTo>
                  <a:cubicBezTo>
                    <a:pt x="0" y="4"/>
                    <a:pt x="0" y="4"/>
                    <a:pt x="0" y="4"/>
                  </a:cubicBezTo>
                  <a:moveTo>
                    <a:pt x="1" y="3"/>
                  </a:moveTo>
                  <a:cubicBezTo>
                    <a:pt x="0" y="4"/>
                    <a:pt x="0" y="4"/>
                    <a:pt x="0" y="4"/>
                  </a:cubicBezTo>
                  <a:cubicBezTo>
                    <a:pt x="0" y="4"/>
                    <a:pt x="0" y="4"/>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4" y="2"/>
                  </a:moveTo>
                  <a:cubicBezTo>
                    <a:pt x="3" y="2"/>
                    <a:pt x="2" y="3"/>
                    <a:pt x="1" y="3"/>
                  </a:cubicBezTo>
                  <a:cubicBezTo>
                    <a:pt x="2" y="3"/>
                    <a:pt x="3" y="2"/>
                    <a:pt x="4" y="2"/>
                  </a:cubicBezTo>
                  <a:moveTo>
                    <a:pt x="4" y="1"/>
                  </a:moveTo>
                  <a:cubicBezTo>
                    <a:pt x="4" y="2"/>
                    <a:pt x="4" y="2"/>
                    <a:pt x="4" y="2"/>
                  </a:cubicBezTo>
                  <a:cubicBezTo>
                    <a:pt x="4" y="2"/>
                    <a:pt x="4" y="2"/>
                    <a:pt x="4" y="1"/>
                  </a:cubicBezTo>
                  <a:moveTo>
                    <a:pt x="4" y="1"/>
                  </a:moveTo>
                  <a:cubicBezTo>
                    <a:pt x="4" y="1"/>
                    <a:pt x="4" y="1"/>
                    <a:pt x="4" y="1"/>
                  </a:cubicBezTo>
                  <a:cubicBezTo>
                    <a:pt x="4" y="1"/>
                    <a:pt x="4" y="1"/>
                    <a:pt x="4" y="1"/>
                  </a:cubicBezTo>
                  <a:moveTo>
                    <a:pt x="4" y="1"/>
                  </a:moveTo>
                  <a:cubicBezTo>
                    <a:pt x="4" y="1"/>
                    <a:pt x="4" y="1"/>
                    <a:pt x="4" y="1"/>
                  </a:cubicBezTo>
                  <a:cubicBezTo>
                    <a:pt x="4" y="1"/>
                    <a:pt x="4" y="1"/>
                    <a:pt x="4" y="1"/>
                  </a:cubicBezTo>
                  <a:moveTo>
                    <a:pt x="5" y="1"/>
                  </a:moveTo>
                  <a:cubicBezTo>
                    <a:pt x="5" y="1"/>
                    <a:pt x="5" y="1"/>
                    <a:pt x="4" y="1"/>
                  </a:cubicBezTo>
                  <a:cubicBezTo>
                    <a:pt x="5" y="1"/>
                    <a:pt x="5" y="1"/>
                    <a:pt x="5" y="1"/>
                  </a:cubicBezTo>
                  <a:moveTo>
                    <a:pt x="5" y="1"/>
                  </a:moveTo>
                  <a:cubicBezTo>
                    <a:pt x="5" y="1"/>
                    <a:pt x="5" y="1"/>
                    <a:pt x="5" y="1"/>
                  </a:cubicBezTo>
                  <a:cubicBezTo>
                    <a:pt x="5" y="1"/>
                    <a:pt x="5" y="1"/>
                    <a:pt x="5" y="1"/>
                  </a:cubicBezTo>
                  <a:moveTo>
                    <a:pt x="5" y="1"/>
                  </a:moveTo>
                  <a:cubicBezTo>
                    <a:pt x="5" y="1"/>
                    <a:pt x="5" y="1"/>
                    <a:pt x="5" y="1"/>
                  </a:cubicBezTo>
                  <a:cubicBezTo>
                    <a:pt x="5" y="1"/>
                    <a:pt x="5" y="1"/>
                    <a:pt x="5" y="1"/>
                  </a:cubicBezTo>
                  <a:moveTo>
                    <a:pt x="5" y="1"/>
                  </a:moveTo>
                  <a:cubicBezTo>
                    <a:pt x="5" y="1"/>
                    <a:pt x="5" y="1"/>
                    <a:pt x="5" y="1"/>
                  </a:cubicBezTo>
                  <a:cubicBezTo>
                    <a:pt x="5" y="1"/>
                    <a:pt x="5" y="1"/>
                    <a:pt x="5" y="1"/>
                  </a:cubicBezTo>
                  <a:moveTo>
                    <a:pt x="5" y="0"/>
                  </a:moveTo>
                  <a:cubicBezTo>
                    <a:pt x="5" y="1"/>
                    <a:pt x="5" y="1"/>
                    <a:pt x="5" y="1"/>
                  </a:cubicBezTo>
                  <a:cubicBezTo>
                    <a:pt x="5" y="1"/>
                    <a:pt x="5" y="1"/>
                    <a:pt x="5" y="0"/>
                  </a:cubicBezTo>
                  <a:moveTo>
                    <a:pt x="6" y="0"/>
                  </a:moveTo>
                  <a:cubicBezTo>
                    <a:pt x="6" y="0"/>
                    <a:pt x="6" y="0"/>
                    <a:pt x="5" y="0"/>
                  </a:cubicBezTo>
                  <a:cubicBezTo>
                    <a:pt x="5"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path>
              </a:pathLst>
            </a:custGeom>
            <a:solidFill>
              <a:srgbClr val="7A25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1"/>
            <p:cNvSpPr/>
            <p:nvPr/>
          </p:nvSpPr>
          <p:spPr>
            <a:xfrm>
              <a:off x="2920034" y="4864543"/>
              <a:ext cx="176291" cy="44319"/>
            </a:xfrm>
            <a:custGeom>
              <a:avLst/>
              <a:gdLst/>
              <a:ahLst/>
              <a:cxnLst/>
              <a:rect l="l" t="t" r="r" b="b"/>
              <a:pathLst>
                <a:path w="76" h="19" extrusionOk="0">
                  <a:moveTo>
                    <a:pt x="33" y="7"/>
                  </a:moveTo>
                  <a:cubicBezTo>
                    <a:pt x="21" y="10"/>
                    <a:pt x="9" y="13"/>
                    <a:pt x="0" y="19"/>
                  </a:cubicBezTo>
                  <a:cubicBezTo>
                    <a:pt x="9" y="13"/>
                    <a:pt x="21" y="10"/>
                    <a:pt x="33" y="8"/>
                  </a:cubicBezTo>
                  <a:cubicBezTo>
                    <a:pt x="33" y="8"/>
                    <a:pt x="33" y="7"/>
                    <a:pt x="33" y="7"/>
                  </a:cubicBezTo>
                  <a:moveTo>
                    <a:pt x="76" y="0"/>
                  </a:moveTo>
                  <a:cubicBezTo>
                    <a:pt x="70" y="2"/>
                    <a:pt x="64" y="3"/>
                    <a:pt x="58" y="4"/>
                  </a:cubicBezTo>
                  <a:cubicBezTo>
                    <a:pt x="58" y="4"/>
                    <a:pt x="58" y="4"/>
                    <a:pt x="58" y="4"/>
                  </a:cubicBezTo>
                  <a:cubicBezTo>
                    <a:pt x="64" y="3"/>
                    <a:pt x="70" y="2"/>
                    <a:pt x="76" y="0"/>
                  </a:cubicBezTo>
                  <a:cubicBezTo>
                    <a:pt x="76" y="0"/>
                    <a:pt x="76" y="0"/>
                    <a:pt x="76" y="0"/>
                  </a:cubicBezTo>
                </a:path>
              </a:pathLst>
            </a:custGeom>
            <a:solidFill>
              <a:srgbClr val="2839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1"/>
            <p:cNvSpPr/>
            <p:nvPr/>
          </p:nvSpPr>
          <p:spPr>
            <a:xfrm>
              <a:off x="3096326" y="4852724"/>
              <a:ext cx="30531" cy="11818"/>
            </a:xfrm>
            <a:custGeom>
              <a:avLst/>
              <a:gdLst/>
              <a:ahLst/>
              <a:cxnLst/>
              <a:rect l="l" t="t" r="r" b="b"/>
              <a:pathLst>
                <a:path w="13" h="5" extrusionOk="0">
                  <a:moveTo>
                    <a:pt x="13" y="0"/>
                  </a:moveTo>
                  <a:cubicBezTo>
                    <a:pt x="9" y="2"/>
                    <a:pt x="4" y="4"/>
                    <a:pt x="0" y="5"/>
                  </a:cubicBezTo>
                  <a:cubicBezTo>
                    <a:pt x="0" y="5"/>
                    <a:pt x="0" y="5"/>
                    <a:pt x="0" y="5"/>
                  </a:cubicBezTo>
                  <a:cubicBezTo>
                    <a:pt x="4" y="4"/>
                    <a:pt x="9" y="2"/>
                    <a:pt x="13" y="0"/>
                  </a:cubicBezTo>
                </a:path>
              </a:pathLst>
            </a:custGeom>
            <a:solidFill>
              <a:srgbClr val="7A25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1"/>
            <p:cNvSpPr/>
            <p:nvPr/>
          </p:nvSpPr>
          <p:spPr>
            <a:xfrm>
              <a:off x="2996854" y="4873407"/>
              <a:ext cx="58107" cy="9849"/>
            </a:xfrm>
            <a:custGeom>
              <a:avLst/>
              <a:gdLst/>
              <a:ahLst/>
              <a:cxnLst/>
              <a:rect l="l" t="t" r="r" b="b"/>
              <a:pathLst>
                <a:path w="25" h="4" extrusionOk="0">
                  <a:moveTo>
                    <a:pt x="25" y="0"/>
                  </a:moveTo>
                  <a:cubicBezTo>
                    <a:pt x="17" y="1"/>
                    <a:pt x="8" y="2"/>
                    <a:pt x="0" y="3"/>
                  </a:cubicBezTo>
                  <a:cubicBezTo>
                    <a:pt x="0" y="3"/>
                    <a:pt x="0" y="4"/>
                    <a:pt x="0" y="4"/>
                  </a:cubicBezTo>
                  <a:cubicBezTo>
                    <a:pt x="8" y="2"/>
                    <a:pt x="17" y="1"/>
                    <a:pt x="25" y="0"/>
                  </a:cubicBezTo>
                  <a:cubicBezTo>
                    <a:pt x="25" y="0"/>
                    <a:pt x="25" y="0"/>
                    <a:pt x="25" y="0"/>
                  </a:cubicBezTo>
                </a:path>
              </a:pathLst>
            </a:custGeom>
            <a:solidFill>
              <a:srgbClr val="7A25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1"/>
            <p:cNvSpPr/>
            <p:nvPr/>
          </p:nvSpPr>
          <p:spPr>
            <a:xfrm>
              <a:off x="2667909" y="4705978"/>
              <a:ext cx="542662" cy="283642"/>
            </a:xfrm>
            <a:custGeom>
              <a:avLst/>
              <a:gdLst/>
              <a:ahLst/>
              <a:cxnLst/>
              <a:rect l="l" t="t" r="r" b="b"/>
              <a:pathLst>
                <a:path w="233" h="122" extrusionOk="0">
                  <a:moveTo>
                    <a:pt x="230" y="0"/>
                  </a:moveTo>
                  <a:cubicBezTo>
                    <a:pt x="227" y="21"/>
                    <a:pt x="217" y="39"/>
                    <a:pt x="193" y="45"/>
                  </a:cubicBezTo>
                  <a:cubicBezTo>
                    <a:pt x="187" y="47"/>
                    <a:pt x="181" y="47"/>
                    <a:pt x="176" y="47"/>
                  </a:cubicBezTo>
                  <a:cubicBezTo>
                    <a:pt x="165" y="47"/>
                    <a:pt x="155" y="45"/>
                    <a:pt x="146" y="42"/>
                  </a:cubicBezTo>
                  <a:cubicBezTo>
                    <a:pt x="136" y="39"/>
                    <a:pt x="128" y="37"/>
                    <a:pt x="120" y="37"/>
                  </a:cubicBezTo>
                  <a:cubicBezTo>
                    <a:pt x="108" y="37"/>
                    <a:pt x="97" y="42"/>
                    <a:pt x="87" y="60"/>
                  </a:cubicBezTo>
                  <a:cubicBezTo>
                    <a:pt x="72" y="84"/>
                    <a:pt x="52" y="91"/>
                    <a:pt x="33" y="91"/>
                  </a:cubicBezTo>
                  <a:cubicBezTo>
                    <a:pt x="21" y="91"/>
                    <a:pt x="10" y="88"/>
                    <a:pt x="0" y="86"/>
                  </a:cubicBezTo>
                  <a:cubicBezTo>
                    <a:pt x="14" y="108"/>
                    <a:pt x="40" y="122"/>
                    <a:pt x="61" y="122"/>
                  </a:cubicBezTo>
                  <a:cubicBezTo>
                    <a:pt x="73" y="122"/>
                    <a:pt x="85" y="117"/>
                    <a:pt x="91" y="106"/>
                  </a:cubicBezTo>
                  <a:cubicBezTo>
                    <a:pt x="95" y="98"/>
                    <a:pt x="101" y="92"/>
                    <a:pt x="108" y="87"/>
                  </a:cubicBezTo>
                  <a:cubicBezTo>
                    <a:pt x="117" y="81"/>
                    <a:pt x="129" y="78"/>
                    <a:pt x="141" y="75"/>
                  </a:cubicBezTo>
                  <a:cubicBezTo>
                    <a:pt x="141" y="75"/>
                    <a:pt x="141" y="75"/>
                    <a:pt x="141" y="75"/>
                  </a:cubicBezTo>
                  <a:cubicBezTo>
                    <a:pt x="149" y="74"/>
                    <a:pt x="158" y="73"/>
                    <a:pt x="166" y="72"/>
                  </a:cubicBezTo>
                  <a:cubicBezTo>
                    <a:pt x="166" y="72"/>
                    <a:pt x="166" y="72"/>
                    <a:pt x="166" y="72"/>
                  </a:cubicBezTo>
                  <a:cubicBezTo>
                    <a:pt x="172" y="71"/>
                    <a:pt x="178" y="70"/>
                    <a:pt x="184" y="68"/>
                  </a:cubicBezTo>
                  <a:cubicBezTo>
                    <a:pt x="184" y="68"/>
                    <a:pt x="184" y="68"/>
                    <a:pt x="184" y="68"/>
                  </a:cubicBezTo>
                  <a:cubicBezTo>
                    <a:pt x="188" y="67"/>
                    <a:pt x="193" y="65"/>
                    <a:pt x="197" y="63"/>
                  </a:cubicBezTo>
                  <a:cubicBezTo>
                    <a:pt x="197" y="63"/>
                    <a:pt x="198" y="63"/>
                    <a:pt x="198" y="63"/>
                  </a:cubicBezTo>
                  <a:cubicBezTo>
                    <a:pt x="198" y="63"/>
                    <a:pt x="198" y="63"/>
                    <a:pt x="198" y="63"/>
                  </a:cubicBezTo>
                  <a:cubicBezTo>
                    <a:pt x="198" y="63"/>
                    <a:pt x="198" y="63"/>
                    <a:pt x="198" y="63"/>
                  </a:cubicBezTo>
                  <a:cubicBezTo>
                    <a:pt x="198" y="63"/>
                    <a:pt x="198" y="63"/>
                    <a:pt x="198" y="63"/>
                  </a:cubicBezTo>
                  <a:cubicBezTo>
                    <a:pt x="198" y="63"/>
                    <a:pt x="198" y="63"/>
                    <a:pt x="198" y="63"/>
                  </a:cubicBezTo>
                  <a:cubicBezTo>
                    <a:pt x="198" y="63"/>
                    <a:pt x="198" y="63"/>
                    <a:pt x="198" y="63"/>
                  </a:cubicBezTo>
                  <a:cubicBezTo>
                    <a:pt x="198" y="63"/>
                    <a:pt x="198" y="63"/>
                    <a:pt x="199" y="62"/>
                  </a:cubicBezTo>
                  <a:cubicBezTo>
                    <a:pt x="199" y="62"/>
                    <a:pt x="199" y="62"/>
                    <a:pt x="199" y="62"/>
                  </a:cubicBezTo>
                  <a:cubicBezTo>
                    <a:pt x="199" y="62"/>
                    <a:pt x="199" y="62"/>
                    <a:pt x="199" y="62"/>
                  </a:cubicBezTo>
                  <a:cubicBezTo>
                    <a:pt x="199" y="62"/>
                    <a:pt x="199" y="62"/>
                    <a:pt x="199" y="62"/>
                  </a:cubicBezTo>
                  <a:cubicBezTo>
                    <a:pt x="199" y="62"/>
                    <a:pt x="199" y="62"/>
                    <a:pt x="199" y="62"/>
                  </a:cubicBezTo>
                  <a:cubicBezTo>
                    <a:pt x="199" y="62"/>
                    <a:pt x="199" y="62"/>
                    <a:pt x="199" y="62"/>
                  </a:cubicBezTo>
                  <a:cubicBezTo>
                    <a:pt x="200" y="62"/>
                    <a:pt x="201" y="61"/>
                    <a:pt x="202" y="61"/>
                  </a:cubicBezTo>
                  <a:cubicBezTo>
                    <a:pt x="202" y="61"/>
                    <a:pt x="202" y="61"/>
                    <a:pt x="202" y="61"/>
                  </a:cubicBezTo>
                  <a:cubicBezTo>
                    <a:pt x="202" y="61"/>
                    <a:pt x="202" y="61"/>
                    <a:pt x="202" y="60"/>
                  </a:cubicBezTo>
                  <a:cubicBezTo>
                    <a:pt x="202" y="60"/>
                    <a:pt x="202" y="60"/>
                    <a:pt x="202" y="60"/>
                  </a:cubicBezTo>
                  <a:cubicBezTo>
                    <a:pt x="202" y="60"/>
                    <a:pt x="202" y="60"/>
                    <a:pt x="202" y="60"/>
                  </a:cubicBezTo>
                  <a:cubicBezTo>
                    <a:pt x="202" y="60"/>
                    <a:pt x="202" y="60"/>
                    <a:pt x="202" y="60"/>
                  </a:cubicBezTo>
                  <a:cubicBezTo>
                    <a:pt x="202" y="60"/>
                    <a:pt x="202" y="60"/>
                    <a:pt x="202" y="60"/>
                  </a:cubicBezTo>
                  <a:cubicBezTo>
                    <a:pt x="202" y="60"/>
                    <a:pt x="202" y="60"/>
                    <a:pt x="202"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59"/>
                  </a:cubicBezTo>
                  <a:cubicBezTo>
                    <a:pt x="203" y="59"/>
                    <a:pt x="203" y="59"/>
                    <a:pt x="203" y="59"/>
                  </a:cubicBezTo>
                  <a:cubicBezTo>
                    <a:pt x="204" y="59"/>
                    <a:pt x="204" y="59"/>
                    <a:pt x="204" y="59"/>
                  </a:cubicBezTo>
                  <a:cubicBezTo>
                    <a:pt x="204" y="59"/>
                    <a:pt x="204" y="59"/>
                    <a:pt x="204" y="59"/>
                  </a:cubicBezTo>
                  <a:cubicBezTo>
                    <a:pt x="204" y="59"/>
                    <a:pt x="204" y="59"/>
                    <a:pt x="204" y="59"/>
                  </a:cubicBezTo>
                  <a:cubicBezTo>
                    <a:pt x="204" y="59"/>
                    <a:pt x="204" y="59"/>
                    <a:pt x="204" y="59"/>
                  </a:cubicBezTo>
                  <a:cubicBezTo>
                    <a:pt x="204" y="59"/>
                    <a:pt x="204" y="59"/>
                    <a:pt x="204" y="59"/>
                  </a:cubicBezTo>
                  <a:cubicBezTo>
                    <a:pt x="204" y="59"/>
                    <a:pt x="204" y="59"/>
                    <a:pt x="204" y="59"/>
                  </a:cubicBezTo>
                  <a:cubicBezTo>
                    <a:pt x="204" y="59"/>
                    <a:pt x="204" y="59"/>
                    <a:pt x="204" y="59"/>
                  </a:cubicBezTo>
                  <a:cubicBezTo>
                    <a:pt x="224" y="45"/>
                    <a:pt x="233" y="22"/>
                    <a:pt x="230"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91" name="Google Shape;291;p1"/>
          <p:cNvGrpSpPr/>
          <p:nvPr/>
        </p:nvGrpSpPr>
        <p:grpSpPr>
          <a:xfrm flipH="1">
            <a:off x="5094669" y="2230713"/>
            <a:ext cx="2710776" cy="2926920"/>
            <a:chOff x="9152509" y="1658942"/>
            <a:chExt cx="1595521" cy="1722740"/>
          </a:xfrm>
        </p:grpSpPr>
        <p:sp>
          <p:nvSpPr>
            <p:cNvPr id="292" name="Google Shape;292;p1"/>
            <p:cNvSpPr/>
            <p:nvPr/>
          </p:nvSpPr>
          <p:spPr>
            <a:xfrm>
              <a:off x="10008578" y="2488507"/>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p1"/>
            <p:cNvSpPr/>
            <p:nvPr/>
          </p:nvSpPr>
          <p:spPr>
            <a:xfrm>
              <a:off x="9995326" y="2488507"/>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p1"/>
            <p:cNvSpPr/>
            <p:nvPr/>
          </p:nvSpPr>
          <p:spPr>
            <a:xfrm>
              <a:off x="10037732" y="2550791"/>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p1"/>
            <p:cNvSpPr/>
            <p:nvPr/>
          </p:nvSpPr>
          <p:spPr>
            <a:xfrm>
              <a:off x="10035081" y="2542840"/>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
            <p:cNvSpPr/>
            <p:nvPr/>
          </p:nvSpPr>
          <p:spPr>
            <a:xfrm>
              <a:off x="10142421" y="2525613"/>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
            <p:cNvSpPr/>
            <p:nvPr/>
          </p:nvSpPr>
          <p:spPr>
            <a:xfrm>
              <a:off x="9862807" y="2475256"/>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
            <p:cNvSpPr/>
            <p:nvPr/>
          </p:nvSpPr>
          <p:spPr>
            <a:xfrm>
              <a:off x="9853531" y="2485857"/>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
            <p:cNvSpPr/>
            <p:nvPr/>
          </p:nvSpPr>
          <p:spPr>
            <a:xfrm>
              <a:off x="10043033" y="3267716"/>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Google Shape;300;p1"/>
            <p:cNvSpPr/>
            <p:nvPr/>
          </p:nvSpPr>
          <p:spPr>
            <a:xfrm>
              <a:off x="9338034" y="1658942"/>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1"/>
            <p:cNvSpPr/>
            <p:nvPr/>
          </p:nvSpPr>
          <p:spPr>
            <a:xfrm>
              <a:off x="9152509" y="3200132"/>
              <a:ext cx="588382" cy="144445"/>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1"/>
            <p:cNvSpPr/>
            <p:nvPr/>
          </p:nvSpPr>
          <p:spPr>
            <a:xfrm>
              <a:off x="9315506" y="3027858"/>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03" name="Google Shape;303;p1"/>
          <p:cNvSpPr/>
          <p:nvPr/>
        </p:nvSpPr>
        <p:spPr>
          <a:xfrm>
            <a:off x="9662562" y="5625003"/>
            <a:ext cx="285904" cy="261452"/>
          </a:xfrm>
          <a:custGeom>
            <a:avLst/>
            <a:gdLst/>
            <a:ahLst/>
            <a:cxnLst/>
            <a:rect l="l" t="t" r="r" b="b"/>
            <a:pathLst>
              <a:path w="81" h="74" extrusionOk="0">
                <a:moveTo>
                  <a:pt x="81" y="13"/>
                </a:moveTo>
                <a:cubicBezTo>
                  <a:pt x="81" y="13"/>
                  <a:pt x="17" y="0"/>
                  <a:pt x="0" y="39"/>
                </a:cubicBezTo>
                <a:cubicBezTo>
                  <a:pt x="0" y="39"/>
                  <a:pt x="40" y="74"/>
                  <a:pt x="81"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1"/>
          <p:cNvSpPr/>
          <p:nvPr/>
        </p:nvSpPr>
        <p:spPr>
          <a:xfrm>
            <a:off x="8952441" y="2958536"/>
            <a:ext cx="244524" cy="218190"/>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1"/>
          <p:cNvSpPr/>
          <p:nvPr/>
        </p:nvSpPr>
        <p:spPr>
          <a:xfrm>
            <a:off x="7832332" y="2586104"/>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1"/>
          <p:cNvSpPr/>
          <p:nvPr/>
        </p:nvSpPr>
        <p:spPr>
          <a:xfrm>
            <a:off x="6880956" y="5495766"/>
            <a:ext cx="233237" cy="212548"/>
          </a:xfrm>
          <a:custGeom>
            <a:avLst/>
            <a:gdLst/>
            <a:ahLst/>
            <a:cxnLst/>
            <a:rect l="l" t="t" r="r" b="b"/>
            <a:pathLst>
              <a:path w="66" h="60" extrusionOk="0">
                <a:moveTo>
                  <a:pt x="66" y="29"/>
                </a:moveTo>
                <a:cubicBezTo>
                  <a:pt x="66" y="29"/>
                  <a:pt x="24" y="0"/>
                  <a:pt x="0" y="22"/>
                </a:cubicBezTo>
                <a:cubicBezTo>
                  <a:pt x="0" y="22"/>
                  <a:pt x="17" y="60"/>
                  <a:pt x="66" y="29"/>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1"/>
          <p:cNvSpPr/>
          <p:nvPr/>
        </p:nvSpPr>
        <p:spPr>
          <a:xfrm>
            <a:off x="5913923" y="5543430"/>
            <a:ext cx="225714" cy="205024"/>
          </a:xfrm>
          <a:custGeom>
            <a:avLst/>
            <a:gdLst/>
            <a:ahLst/>
            <a:cxnLst/>
            <a:rect l="l" t="t" r="r" b="b"/>
            <a:pathLst>
              <a:path w="64" h="58" extrusionOk="0">
                <a:moveTo>
                  <a:pt x="64" y="37"/>
                </a:moveTo>
                <a:cubicBezTo>
                  <a:pt x="64" y="37"/>
                  <a:pt x="29" y="0"/>
                  <a:pt x="0" y="18"/>
                </a:cubicBezTo>
                <a:cubicBezTo>
                  <a:pt x="0" y="18"/>
                  <a:pt x="10" y="58"/>
                  <a:pt x="64" y="3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1"/>
          <p:cNvSpPr/>
          <p:nvPr/>
        </p:nvSpPr>
        <p:spPr>
          <a:xfrm flipH="1">
            <a:off x="9912424" y="4254809"/>
            <a:ext cx="130178" cy="118245"/>
          </a:xfrm>
          <a:custGeom>
            <a:avLst/>
            <a:gdLst/>
            <a:ahLst/>
            <a:cxnLst/>
            <a:rect l="l" t="t" r="r" b="b"/>
            <a:pathLst>
              <a:path w="64" h="58" extrusionOk="0">
                <a:moveTo>
                  <a:pt x="64" y="37"/>
                </a:moveTo>
                <a:cubicBezTo>
                  <a:pt x="64" y="37"/>
                  <a:pt x="29" y="0"/>
                  <a:pt x="0" y="18"/>
                </a:cubicBezTo>
                <a:cubicBezTo>
                  <a:pt x="0" y="18"/>
                  <a:pt x="10" y="58"/>
                  <a:pt x="64" y="3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1"/>
          <p:cNvSpPr/>
          <p:nvPr/>
        </p:nvSpPr>
        <p:spPr>
          <a:xfrm>
            <a:off x="5589630" y="4373053"/>
            <a:ext cx="159775" cy="174511"/>
          </a:xfrm>
          <a:custGeom>
            <a:avLst/>
            <a:gdLst/>
            <a:ahLst/>
            <a:cxnLst/>
            <a:rect l="l" t="t" r="r" b="b"/>
            <a:pathLst>
              <a:path w="81" h="74" extrusionOk="0">
                <a:moveTo>
                  <a:pt x="81" y="13"/>
                </a:moveTo>
                <a:cubicBezTo>
                  <a:pt x="81" y="13"/>
                  <a:pt x="17" y="0"/>
                  <a:pt x="0" y="39"/>
                </a:cubicBezTo>
                <a:cubicBezTo>
                  <a:pt x="0" y="39"/>
                  <a:pt x="40" y="74"/>
                  <a:pt x="81"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1"/>
          <p:cNvSpPr/>
          <p:nvPr/>
        </p:nvSpPr>
        <p:spPr>
          <a:xfrm rot="4620684">
            <a:off x="8487623" y="2547791"/>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1"/>
          <p:cNvSpPr/>
          <p:nvPr/>
        </p:nvSpPr>
        <p:spPr>
          <a:xfrm rot="4620684">
            <a:off x="7009495" y="4185634"/>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1"/>
          <p:cNvSpPr/>
          <p:nvPr/>
        </p:nvSpPr>
        <p:spPr>
          <a:xfrm>
            <a:off x="5094669" y="5453662"/>
            <a:ext cx="1726758" cy="426726"/>
          </a:xfrm>
          <a:custGeom>
            <a:avLst/>
            <a:gdLst/>
            <a:ahLst/>
            <a:cxnLst/>
            <a:rect l="l" t="t" r="r" b="b"/>
            <a:pathLst>
              <a:path w="185" h="46" extrusionOk="0">
                <a:moveTo>
                  <a:pt x="0" y="46"/>
                </a:moveTo>
                <a:cubicBezTo>
                  <a:pt x="184" y="46"/>
                  <a:pt x="184" y="46"/>
                  <a:pt x="184" y="46"/>
                </a:cubicBezTo>
                <a:cubicBezTo>
                  <a:pt x="184" y="46"/>
                  <a:pt x="185" y="17"/>
                  <a:pt x="167" y="19"/>
                </a:cubicBezTo>
                <a:cubicBezTo>
                  <a:pt x="150" y="21"/>
                  <a:pt x="152" y="29"/>
                  <a:pt x="139" y="27"/>
                </a:cubicBezTo>
                <a:cubicBezTo>
                  <a:pt x="136" y="26"/>
                  <a:pt x="127" y="0"/>
                  <a:pt x="94" y="2"/>
                </a:cubicBezTo>
                <a:cubicBezTo>
                  <a:pt x="74" y="4"/>
                  <a:pt x="68" y="29"/>
                  <a:pt x="60" y="31"/>
                </a:cubicBezTo>
                <a:cubicBezTo>
                  <a:pt x="57" y="32"/>
                  <a:pt x="55" y="29"/>
                  <a:pt x="52" y="27"/>
                </a:cubicBezTo>
                <a:cubicBezTo>
                  <a:pt x="48" y="24"/>
                  <a:pt x="42" y="22"/>
                  <a:pt x="28" y="25"/>
                </a:cubicBezTo>
                <a:cubicBezTo>
                  <a:pt x="5" y="31"/>
                  <a:pt x="0" y="46"/>
                  <a:pt x="0" y="46"/>
                </a:cubicBezTo>
              </a:path>
            </a:pathLst>
          </a:custGeom>
          <a:solidFill>
            <a:srgbClr val="DE8F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1"/>
          <p:cNvSpPr/>
          <p:nvPr/>
        </p:nvSpPr>
        <p:spPr>
          <a:xfrm flipH="1">
            <a:off x="9321313" y="5850138"/>
            <a:ext cx="999656" cy="245411"/>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14" name="Google Shape;314;p1"/>
          <p:cNvPicPr preferRelativeResize="0"/>
          <p:nvPr/>
        </p:nvPicPr>
        <p:blipFill rotWithShape="1">
          <a:blip r:embed="rId3">
            <a:alphaModFix/>
          </a:blip>
          <a:srcRect/>
          <a:stretch/>
        </p:blipFill>
        <p:spPr>
          <a:xfrm>
            <a:off x="551384" y="339835"/>
            <a:ext cx="4830308" cy="17745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0"/>
          <p:cNvSpPr/>
          <p:nvPr/>
        </p:nvSpPr>
        <p:spPr>
          <a:xfrm>
            <a:off x="1" y="2914071"/>
            <a:ext cx="5099412" cy="3947943"/>
          </a:xfrm>
          <a:custGeom>
            <a:avLst/>
            <a:gdLst/>
            <a:ahLst/>
            <a:cxnLst/>
            <a:rect l="l" t="t" r="r" b="b"/>
            <a:pathLst>
              <a:path w="5861387" h="4433011" extrusionOk="0">
                <a:moveTo>
                  <a:pt x="0" y="0"/>
                </a:moveTo>
                <a:lnTo>
                  <a:pt x="133086" y="142777"/>
                </a:lnTo>
                <a:cubicBezTo>
                  <a:pt x="735877" y="873359"/>
                  <a:pt x="1984724" y="1346228"/>
                  <a:pt x="2820369" y="1979602"/>
                </a:cubicBezTo>
                <a:cubicBezTo>
                  <a:pt x="3775393" y="2703458"/>
                  <a:pt x="5062962" y="3802139"/>
                  <a:pt x="5565756" y="4206490"/>
                </a:cubicBezTo>
                <a:cubicBezTo>
                  <a:pt x="6068550" y="4610841"/>
                  <a:pt x="5752193" y="4335901"/>
                  <a:pt x="5837134" y="4405710"/>
                </a:cubicBezTo>
                <a:lnTo>
                  <a:pt x="5861387" y="4428035"/>
                </a:lnTo>
                <a:lnTo>
                  <a:pt x="0" y="4428035"/>
                </a:lnTo>
                <a:lnTo>
                  <a:pt x="0" y="0"/>
                </a:lnTo>
                <a:close/>
              </a:path>
            </a:pathLst>
          </a:custGeom>
          <a:solidFill>
            <a:srgbClr val="3F9A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3" name="Google Shape;863;p10"/>
          <p:cNvSpPr txBox="1"/>
          <p:nvPr/>
        </p:nvSpPr>
        <p:spPr>
          <a:xfrm>
            <a:off x="7694922" y="281935"/>
            <a:ext cx="3526350"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b="1">
                <a:solidFill>
                  <a:srgbClr val="006D6D"/>
                </a:solidFill>
                <a:latin typeface="Calibri"/>
                <a:ea typeface="Calibri"/>
                <a:cs typeface="Calibri"/>
                <a:sym typeface="Calibri"/>
              </a:rPr>
              <a:t>MOCKUP SINGKAT</a:t>
            </a:r>
            <a:endParaRPr/>
          </a:p>
        </p:txBody>
      </p:sp>
      <p:sp>
        <p:nvSpPr>
          <p:cNvPr id="864" name="Google Shape;864;p10"/>
          <p:cNvSpPr/>
          <p:nvPr/>
        </p:nvSpPr>
        <p:spPr>
          <a:xfrm>
            <a:off x="1" y="4128968"/>
            <a:ext cx="7694921" cy="2729032"/>
          </a:xfrm>
          <a:custGeom>
            <a:avLst/>
            <a:gdLst/>
            <a:ahLst/>
            <a:cxnLst/>
            <a:rect l="l" t="t" r="r" b="b"/>
            <a:pathLst>
              <a:path w="7694921" h="2729032" extrusionOk="0">
                <a:moveTo>
                  <a:pt x="0" y="0"/>
                </a:moveTo>
                <a:lnTo>
                  <a:pt x="89009" y="36758"/>
                </a:lnTo>
                <a:cubicBezTo>
                  <a:pt x="452145" y="188688"/>
                  <a:pt x="628234" y="262181"/>
                  <a:pt x="1065549" y="473274"/>
                </a:cubicBezTo>
                <a:cubicBezTo>
                  <a:pt x="1502864" y="684367"/>
                  <a:pt x="1966086" y="1111778"/>
                  <a:pt x="2712900" y="1303314"/>
                </a:cubicBezTo>
                <a:cubicBezTo>
                  <a:pt x="3459715" y="1494849"/>
                  <a:pt x="4738254" y="1401578"/>
                  <a:pt x="5546436" y="1622489"/>
                </a:cubicBezTo>
                <a:cubicBezTo>
                  <a:pt x="6354618" y="1843400"/>
                  <a:pt x="6979723" y="2221417"/>
                  <a:pt x="7561990" y="2628778"/>
                </a:cubicBezTo>
                <a:lnTo>
                  <a:pt x="7694921" y="2729032"/>
                </a:lnTo>
                <a:lnTo>
                  <a:pt x="0" y="2729032"/>
                </a:lnTo>
                <a:lnTo>
                  <a:pt x="0" y="0"/>
                </a:lnTo>
                <a:close/>
              </a:path>
            </a:pathLst>
          </a:cu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5" name="Google Shape;865;p10"/>
          <p:cNvSpPr/>
          <p:nvPr/>
        </p:nvSpPr>
        <p:spPr>
          <a:xfrm>
            <a:off x="3858420" y="5743456"/>
            <a:ext cx="265215" cy="244523"/>
          </a:xfrm>
          <a:custGeom>
            <a:avLst/>
            <a:gdLst/>
            <a:ahLst/>
            <a:cxnLst/>
            <a:rect l="l" t="t" r="r" b="b"/>
            <a:pathLst>
              <a:path w="75" h="69" extrusionOk="0">
                <a:moveTo>
                  <a:pt x="75" y="0"/>
                </a:moveTo>
                <a:cubicBezTo>
                  <a:pt x="75" y="0"/>
                  <a:pt x="9" y="0"/>
                  <a:pt x="0" y="42"/>
                </a:cubicBezTo>
                <a:cubicBezTo>
                  <a:pt x="0" y="42"/>
                  <a:pt x="45" y="69"/>
                  <a:pt x="75" y="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6" name="Google Shape;866;p10"/>
          <p:cNvSpPr/>
          <p:nvPr/>
        </p:nvSpPr>
        <p:spPr>
          <a:xfrm>
            <a:off x="2686502" y="3529440"/>
            <a:ext cx="137309" cy="152357"/>
          </a:xfrm>
          <a:custGeom>
            <a:avLst/>
            <a:gdLst/>
            <a:ahLst/>
            <a:cxnLst/>
            <a:rect l="l" t="t" r="r" b="b"/>
            <a:pathLst>
              <a:path w="39" h="43" extrusionOk="0">
                <a:moveTo>
                  <a:pt x="31" y="43"/>
                </a:moveTo>
                <a:cubicBezTo>
                  <a:pt x="31" y="43"/>
                  <a:pt x="39" y="10"/>
                  <a:pt x="19" y="0"/>
                </a:cubicBezTo>
                <a:cubicBezTo>
                  <a:pt x="19" y="0"/>
                  <a:pt x="0" y="20"/>
                  <a:pt x="31" y="43"/>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7" name="Google Shape;867;p10"/>
          <p:cNvSpPr/>
          <p:nvPr/>
        </p:nvSpPr>
        <p:spPr>
          <a:xfrm>
            <a:off x="357023" y="1109720"/>
            <a:ext cx="261452" cy="236999"/>
          </a:xfrm>
          <a:custGeom>
            <a:avLst/>
            <a:gdLst/>
            <a:ahLst/>
            <a:cxnLst/>
            <a:rect l="l" t="t" r="r" b="b"/>
            <a:pathLst>
              <a:path w="74" h="67" extrusionOk="0">
                <a:moveTo>
                  <a:pt x="74" y="57"/>
                </a:moveTo>
                <a:cubicBezTo>
                  <a:pt x="74" y="57"/>
                  <a:pt x="41" y="0"/>
                  <a:pt x="0" y="14"/>
                </a:cubicBezTo>
                <a:cubicBezTo>
                  <a:pt x="0" y="14"/>
                  <a:pt x="0" y="67"/>
                  <a:pt x="74" y="57"/>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8" name="Google Shape;868;p10"/>
          <p:cNvSpPr/>
          <p:nvPr/>
        </p:nvSpPr>
        <p:spPr>
          <a:xfrm>
            <a:off x="1152200" y="2370307"/>
            <a:ext cx="184333" cy="167405"/>
          </a:xfrm>
          <a:custGeom>
            <a:avLst/>
            <a:gdLst/>
            <a:ahLst/>
            <a:cxnLst/>
            <a:rect l="l" t="t" r="r" b="b"/>
            <a:pathLst>
              <a:path w="52" h="47" extrusionOk="0">
                <a:moveTo>
                  <a:pt x="52" y="31"/>
                </a:moveTo>
                <a:cubicBezTo>
                  <a:pt x="52" y="31"/>
                  <a:pt x="24" y="0"/>
                  <a:pt x="0" y="14"/>
                </a:cubicBezTo>
                <a:cubicBezTo>
                  <a:pt x="0" y="14"/>
                  <a:pt x="7" y="47"/>
                  <a:pt x="52" y="31"/>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9" name="Google Shape;869;p10"/>
          <p:cNvSpPr/>
          <p:nvPr/>
        </p:nvSpPr>
        <p:spPr>
          <a:xfrm>
            <a:off x="1730981" y="3710011"/>
            <a:ext cx="41381" cy="15048"/>
          </a:xfrm>
          <a:custGeom>
            <a:avLst/>
            <a:gdLst/>
            <a:ahLst/>
            <a:cxnLst/>
            <a:rect l="l" t="t" r="r" b="b"/>
            <a:pathLst>
              <a:path w="12" h="4" extrusionOk="0">
                <a:moveTo>
                  <a:pt x="5" y="0"/>
                </a:moveTo>
                <a:cubicBezTo>
                  <a:pt x="8" y="0"/>
                  <a:pt x="11" y="2"/>
                  <a:pt x="12" y="4"/>
                </a:cubicBezTo>
                <a:cubicBezTo>
                  <a:pt x="11" y="1"/>
                  <a:pt x="8" y="0"/>
                  <a:pt x="4" y="0"/>
                </a:cubicBezTo>
                <a:cubicBezTo>
                  <a:pt x="3" y="0"/>
                  <a:pt x="1" y="0"/>
                  <a:pt x="0" y="0"/>
                </a:cubicBezTo>
                <a:cubicBezTo>
                  <a:pt x="2" y="0"/>
                  <a:pt x="3" y="0"/>
                  <a:pt x="5" y="0"/>
                </a:cubicBezTo>
                <a:close/>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0" name="Google Shape;870;p10"/>
          <p:cNvSpPr/>
          <p:nvPr/>
        </p:nvSpPr>
        <p:spPr>
          <a:xfrm>
            <a:off x="4368801" y="1111621"/>
            <a:ext cx="137309" cy="152357"/>
          </a:xfrm>
          <a:custGeom>
            <a:avLst/>
            <a:gdLst/>
            <a:ahLst/>
            <a:cxnLst/>
            <a:rect l="l" t="t" r="r" b="b"/>
            <a:pathLst>
              <a:path w="39" h="43" extrusionOk="0">
                <a:moveTo>
                  <a:pt x="31" y="43"/>
                </a:moveTo>
                <a:cubicBezTo>
                  <a:pt x="31" y="43"/>
                  <a:pt x="39" y="10"/>
                  <a:pt x="19" y="0"/>
                </a:cubicBezTo>
                <a:cubicBezTo>
                  <a:pt x="19" y="0"/>
                  <a:pt x="0" y="20"/>
                  <a:pt x="31" y="43"/>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1" name="Google Shape;871;p10"/>
          <p:cNvSpPr/>
          <p:nvPr/>
        </p:nvSpPr>
        <p:spPr>
          <a:xfrm rot="7465200">
            <a:off x="1835301" y="256622"/>
            <a:ext cx="268976" cy="244523"/>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2" name="Google Shape;872;p10"/>
          <p:cNvSpPr/>
          <p:nvPr/>
        </p:nvSpPr>
        <p:spPr>
          <a:xfrm rot="7465200">
            <a:off x="754513" y="5668624"/>
            <a:ext cx="268976" cy="244523"/>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3" name="Google Shape;873;p10"/>
          <p:cNvSpPr/>
          <p:nvPr/>
        </p:nvSpPr>
        <p:spPr>
          <a:xfrm>
            <a:off x="5309056" y="6093296"/>
            <a:ext cx="261452" cy="236999"/>
          </a:xfrm>
          <a:custGeom>
            <a:avLst/>
            <a:gdLst/>
            <a:ahLst/>
            <a:cxnLst/>
            <a:rect l="l" t="t" r="r" b="b"/>
            <a:pathLst>
              <a:path w="74" h="67" extrusionOk="0">
                <a:moveTo>
                  <a:pt x="74" y="57"/>
                </a:moveTo>
                <a:cubicBezTo>
                  <a:pt x="74" y="57"/>
                  <a:pt x="41" y="0"/>
                  <a:pt x="0" y="14"/>
                </a:cubicBezTo>
                <a:cubicBezTo>
                  <a:pt x="0" y="14"/>
                  <a:pt x="0" y="67"/>
                  <a:pt x="74" y="57"/>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4" name="Google Shape;874;p10"/>
          <p:cNvSpPr/>
          <p:nvPr/>
        </p:nvSpPr>
        <p:spPr>
          <a:xfrm>
            <a:off x="1869683" y="5646179"/>
            <a:ext cx="137309" cy="152357"/>
          </a:xfrm>
          <a:custGeom>
            <a:avLst/>
            <a:gdLst/>
            <a:ahLst/>
            <a:cxnLst/>
            <a:rect l="l" t="t" r="r" b="b"/>
            <a:pathLst>
              <a:path w="39" h="43" extrusionOk="0">
                <a:moveTo>
                  <a:pt x="31" y="43"/>
                </a:moveTo>
                <a:cubicBezTo>
                  <a:pt x="31" y="43"/>
                  <a:pt x="39" y="10"/>
                  <a:pt x="19" y="0"/>
                </a:cubicBezTo>
                <a:cubicBezTo>
                  <a:pt x="19" y="0"/>
                  <a:pt x="0" y="20"/>
                  <a:pt x="31" y="43"/>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5" name="Google Shape;875;p10"/>
          <p:cNvSpPr/>
          <p:nvPr/>
        </p:nvSpPr>
        <p:spPr>
          <a:xfrm rot="-7465200" flipH="1">
            <a:off x="2895663" y="6104357"/>
            <a:ext cx="222694" cy="202449"/>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6" name="Google Shape;876;p10"/>
          <p:cNvSpPr/>
          <p:nvPr/>
        </p:nvSpPr>
        <p:spPr>
          <a:xfrm>
            <a:off x="1527822" y="6365665"/>
            <a:ext cx="184333" cy="167405"/>
          </a:xfrm>
          <a:custGeom>
            <a:avLst/>
            <a:gdLst/>
            <a:ahLst/>
            <a:cxnLst/>
            <a:rect l="l" t="t" r="r" b="b"/>
            <a:pathLst>
              <a:path w="52" h="47" extrusionOk="0">
                <a:moveTo>
                  <a:pt x="52" y="31"/>
                </a:moveTo>
                <a:cubicBezTo>
                  <a:pt x="52" y="31"/>
                  <a:pt x="24" y="0"/>
                  <a:pt x="0" y="14"/>
                </a:cubicBezTo>
                <a:cubicBezTo>
                  <a:pt x="0" y="14"/>
                  <a:pt x="7" y="47"/>
                  <a:pt x="52" y="31"/>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7" name="Google Shape;877;p10"/>
          <p:cNvSpPr/>
          <p:nvPr/>
        </p:nvSpPr>
        <p:spPr>
          <a:xfrm flipH="1">
            <a:off x="6398232" y="6459912"/>
            <a:ext cx="277432" cy="307836"/>
          </a:xfrm>
          <a:custGeom>
            <a:avLst/>
            <a:gdLst/>
            <a:ahLst/>
            <a:cxnLst/>
            <a:rect l="l" t="t" r="r" b="b"/>
            <a:pathLst>
              <a:path w="39" h="43" extrusionOk="0">
                <a:moveTo>
                  <a:pt x="31" y="43"/>
                </a:moveTo>
                <a:cubicBezTo>
                  <a:pt x="31" y="43"/>
                  <a:pt x="39" y="10"/>
                  <a:pt x="19" y="0"/>
                </a:cubicBezTo>
                <a:cubicBezTo>
                  <a:pt x="19" y="0"/>
                  <a:pt x="0" y="20"/>
                  <a:pt x="31" y="4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78" name="Google Shape;878;p10"/>
          <p:cNvGrpSpPr/>
          <p:nvPr/>
        </p:nvGrpSpPr>
        <p:grpSpPr>
          <a:xfrm flipH="1">
            <a:off x="10009742" y="6301299"/>
            <a:ext cx="2182258" cy="589886"/>
            <a:chOff x="20077" y="6301299"/>
            <a:chExt cx="2182258" cy="589886"/>
          </a:xfrm>
        </p:grpSpPr>
        <p:sp>
          <p:nvSpPr>
            <p:cNvPr id="879" name="Google Shape;879;p10"/>
            <p:cNvSpPr/>
            <p:nvPr/>
          </p:nvSpPr>
          <p:spPr>
            <a:xfrm flipH="1">
              <a:off x="1109791" y="6593991"/>
              <a:ext cx="1092544" cy="268215"/>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0" name="Google Shape;880;p10"/>
            <p:cNvSpPr/>
            <p:nvPr/>
          </p:nvSpPr>
          <p:spPr>
            <a:xfrm flipH="1">
              <a:off x="20077" y="6301299"/>
              <a:ext cx="1812440" cy="589886"/>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81" name="Google Shape;881;p10"/>
          <p:cNvSpPr/>
          <p:nvPr/>
        </p:nvSpPr>
        <p:spPr>
          <a:xfrm>
            <a:off x="0" y="6431274"/>
            <a:ext cx="1726758" cy="426726"/>
          </a:xfrm>
          <a:custGeom>
            <a:avLst/>
            <a:gdLst/>
            <a:ahLst/>
            <a:cxnLst/>
            <a:rect l="l" t="t" r="r" b="b"/>
            <a:pathLst>
              <a:path w="185" h="46" extrusionOk="0">
                <a:moveTo>
                  <a:pt x="0" y="46"/>
                </a:moveTo>
                <a:cubicBezTo>
                  <a:pt x="184" y="46"/>
                  <a:pt x="184" y="46"/>
                  <a:pt x="184" y="46"/>
                </a:cubicBezTo>
                <a:cubicBezTo>
                  <a:pt x="184" y="46"/>
                  <a:pt x="185" y="17"/>
                  <a:pt x="167" y="19"/>
                </a:cubicBezTo>
                <a:cubicBezTo>
                  <a:pt x="150" y="21"/>
                  <a:pt x="152" y="29"/>
                  <a:pt x="139" y="27"/>
                </a:cubicBezTo>
                <a:cubicBezTo>
                  <a:pt x="136" y="26"/>
                  <a:pt x="127" y="0"/>
                  <a:pt x="94" y="2"/>
                </a:cubicBezTo>
                <a:cubicBezTo>
                  <a:pt x="74" y="4"/>
                  <a:pt x="68" y="29"/>
                  <a:pt x="60" y="31"/>
                </a:cubicBezTo>
                <a:cubicBezTo>
                  <a:pt x="57" y="32"/>
                  <a:pt x="55" y="29"/>
                  <a:pt x="52" y="27"/>
                </a:cubicBezTo>
                <a:cubicBezTo>
                  <a:pt x="48" y="24"/>
                  <a:pt x="42" y="22"/>
                  <a:pt x="28" y="25"/>
                </a:cubicBezTo>
                <a:cubicBezTo>
                  <a:pt x="5" y="31"/>
                  <a:pt x="0" y="46"/>
                  <a:pt x="0" y="4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2" name="Google Shape;882;p10"/>
          <p:cNvSpPr/>
          <p:nvPr/>
        </p:nvSpPr>
        <p:spPr>
          <a:xfrm flipH="1">
            <a:off x="3311575" y="6612589"/>
            <a:ext cx="999656" cy="245411"/>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3" name="Google Shape;883;p10"/>
          <p:cNvSpPr/>
          <p:nvPr/>
        </p:nvSpPr>
        <p:spPr>
          <a:xfrm>
            <a:off x="11280576" y="265654"/>
            <a:ext cx="750423" cy="5891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84" name="Google Shape;884;p10" descr="A screenshot of a video game&#10;&#10;Description automatically generated with medium confidence"/>
          <p:cNvPicPr preferRelativeResize="0"/>
          <p:nvPr/>
        </p:nvPicPr>
        <p:blipFill rotWithShape="1">
          <a:blip r:embed="rId3">
            <a:alphaModFix/>
          </a:blip>
          <a:srcRect/>
          <a:stretch/>
        </p:blipFill>
        <p:spPr>
          <a:xfrm>
            <a:off x="1712155" y="973261"/>
            <a:ext cx="9031288" cy="5080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11"/>
          <p:cNvSpPr/>
          <p:nvPr/>
        </p:nvSpPr>
        <p:spPr>
          <a:xfrm>
            <a:off x="-13432" y="3415037"/>
            <a:ext cx="5876724" cy="3442963"/>
          </a:xfrm>
          <a:custGeom>
            <a:avLst/>
            <a:gdLst/>
            <a:ahLst/>
            <a:cxnLst/>
            <a:rect l="l" t="t" r="r" b="b"/>
            <a:pathLst>
              <a:path w="6445960" h="3776458" extrusionOk="0">
                <a:moveTo>
                  <a:pt x="1899059" y="0"/>
                </a:moveTo>
                <a:cubicBezTo>
                  <a:pt x="4134631" y="0"/>
                  <a:pt x="5999830" y="1585753"/>
                  <a:pt x="6431199" y="3693800"/>
                </a:cubicBezTo>
                <a:lnTo>
                  <a:pt x="6445960" y="3776458"/>
                </a:lnTo>
                <a:lnTo>
                  <a:pt x="0" y="3776458"/>
                </a:lnTo>
                <a:lnTo>
                  <a:pt x="0" y="408013"/>
                </a:lnTo>
                <a:lnTo>
                  <a:pt x="98362" y="363544"/>
                </a:lnTo>
                <a:cubicBezTo>
                  <a:pt x="651824" y="129450"/>
                  <a:pt x="1260325" y="0"/>
                  <a:pt x="1899059" y="0"/>
                </a:cubicBezTo>
                <a:close/>
              </a:path>
            </a:pathLst>
          </a:custGeom>
          <a:solidFill>
            <a:srgbClr val="3F9A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9A74"/>
              </a:solidFill>
              <a:latin typeface="Calibri"/>
              <a:ea typeface="Calibri"/>
              <a:cs typeface="Calibri"/>
              <a:sym typeface="Calibri"/>
            </a:endParaRPr>
          </a:p>
        </p:txBody>
      </p:sp>
      <p:grpSp>
        <p:nvGrpSpPr>
          <p:cNvPr id="891" name="Google Shape;891;p11"/>
          <p:cNvGrpSpPr/>
          <p:nvPr/>
        </p:nvGrpSpPr>
        <p:grpSpPr>
          <a:xfrm>
            <a:off x="2782619" y="3455602"/>
            <a:ext cx="3321419" cy="3408961"/>
            <a:chOff x="8221810" y="1658942"/>
            <a:chExt cx="2526220" cy="2592804"/>
          </a:xfrm>
        </p:grpSpPr>
        <p:sp>
          <p:nvSpPr>
            <p:cNvPr id="892" name="Google Shape;892;p11"/>
            <p:cNvSpPr/>
            <p:nvPr/>
          </p:nvSpPr>
          <p:spPr>
            <a:xfrm>
              <a:off x="10008578" y="2488507"/>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3" name="Google Shape;893;p11"/>
            <p:cNvSpPr/>
            <p:nvPr/>
          </p:nvSpPr>
          <p:spPr>
            <a:xfrm>
              <a:off x="9995326" y="2488507"/>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4" name="Google Shape;894;p11"/>
            <p:cNvSpPr/>
            <p:nvPr/>
          </p:nvSpPr>
          <p:spPr>
            <a:xfrm>
              <a:off x="10037732" y="2550791"/>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5" name="Google Shape;895;p11"/>
            <p:cNvSpPr/>
            <p:nvPr/>
          </p:nvSpPr>
          <p:spPr>
            <a:xfrm>
              <a:off x="10035081" y="2542840"/>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6" name="Google Shape;896;p11"/>
            <p:cNvSpPr/>
            <p:nvPr/>
          </p:nvSpPr>
          <p:spPr>
            <a:xfrm>
              <a:off x="10142421" y="2525613"/>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7" name="Google Shape;897;p11"/>
            <p:cNvSpPr/>
            <p:nvPr/>
          </p:nvSpPr>
          <p:spPr>
            <a:xfrm>
              <a:off x="9862807" y="2475256"/>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8" name="Google Shape;898;p11"/>
            <p:cNvSpPr/>
            <p:nvPr/>
          </p:nvSpPr>
          <p:spPr>
            <a:xfrm>
              <a:off x="9853531" y="2485857"/>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9" name="Google Shape;899;p11"/>
            <p:cNvSpPr/>
            <p:nvPr/>
          </p:nvSpPr>
          <p:spPr>
            <a:xfrm>
              <a:off x="10043033" y="3267716"/>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0" name="Google Shape;900;p11"/>
            <p:cNvSpPr/>
            <p:nvPr/>
          </p:nvSpPr>
          <p:spPr>
            <a:xfrm>
              <a:off x="9338034" y="1658942"/>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1" name="Google Shape;901;p11"/>
            <p:cNvSpPr/>
            <p:nvPr/>
          </p:nvSpPr>
          <p:spPr>
            <a:xfrm>
              <a:off x="9276732" y="3171647"/>
              <a:ext cx="588382" cy="144445"/>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2" name="Google Shape;902;p11"/>
            <p:cNvSpPr/>
            <p:nvPr/>
          </p:nvSpPr>
          <p:spPr>
            <a:xfrm>
              <a:off x="8221810" y="3904548"/>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03" name="Google Shape;903;p11"/>
          <p:cNvGrpSpPr/>
          <p:nvPr/>
        </p:nvGrpSpPr>
        <p:grpSpPr>
          <a:xfrm>
            <a:off x="2607433" y="3968739"/>
            <a:ext cx="1415498" cy="2218932"/>
            <a:chOff x="2279872" y="4579916"/>
            <a:chExt cx="954335" cy="1496014"/>
          </a:xfrm>
        </p:grpSpPr>
        <p:sp>
          <p:nvSpPr>
            <p:cNvPr id="904" name="Google Shape;904;p11"/>
            <p:cNvSpPr/>
            <p:nvPr/>
          </p:nvSpPr>
          <p:spPr>
            <a:xfrm>
              <a:off x="2309417" y="5283111"/>
              <a:ext cx="184170" cy="719938"/>
            </a:xfrm>
            <a:custGeom>
              <a:avLst/>
              <a:gdLst/>
              <a:ahLst/>
              <a:cxnLst/>
              <a:rect l="l" t="t" r="r" b="b"/>
              <a:pathLst>
                <a:path w="79" h="309" extrusionOk="0">
                  <a:moveTo>
                    <a:pt x="61" y="17"/>
                  </a:moveTo>
                  <a:cubicBezTo>
                    <a:pt x="15" y="0"/>
                    <a:pt x="15" y="0"/>
                    <a:pt x="15" y="0"/>
                  </a:cubicBezTo>
                  <a:cubicBezTo>
                    <a:pt x="15" y="0"/>
                    <a:pt x="0" y="1"/>
                    <a:pt x="2" y="59"/>
                  </a:cubicBezTo>
                  <a:cubicBezTo>
                    <a:pt x="2" y="59"/>
                    <a:pt x="6" y="125"/>
                    <a:pt x="14" y="143"/>
                  </a:cubicBezTo>
                  <a:cubicBezTo>
                    <a:pt x="14" y="143"/>
                    <a:pt x="4" y="177"/>
                    <a:pt x="13" y="243"/>
                  </a:cubicBezTo>
                  <a:cubicBezTo>
                    <a:pt x="25" y="307"/>
                    <a:pt x="25" y="307"/>
                    <a:pt x="25" y="307"/>
                  </a:cubicBezTo>
                  <a:cubicBezTo>
                    <a:pt x="25" y="307"/>
                    <a:pt x="43" y="309"/>
                    <a:pt x="54" y="307"/>
                  </a:cubicBezTo>
                  <a:cubicBezTo>
                    <a:pt x="55" y="308"/>
                    <a:pt x="55" y="308"/>
                    <a:pt x="55" y="308"/>
                  </a:cubicBezTo>
                  <a:cubicBezTo>
                    <a:pt x="55" y="308"/>
                    <a:pt x="79" y="192"/>
                    <a:pt x="76" y="144"/>
                  </a:cubicBezTo>
                  <a:cubicBezTo>
                    <a:pt x="76" y="144"/>
                    <a:pt x="63" y="41"/>
                    <a:pt x="61" y="17"/>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5" name="Google Shape;905;p11"/>
            <p:cNvSpPr/>
            <p:nvPr/>
          </p:nvSpPr>
          <p:spPr>
            <a:xfrm>
              <a:off x="2426616" y="5229928"/>
              <a:ext cx="204853" cy="593876"/>
            </a:xfrm>
            <a:custGeom>
              <a:avLst/>
              <a:gdLst/>
              <a:ahLst/>
              <a:cxnLst/>
              <a:rect l="l" t="t" r="r" b="b"/>
              <a:pathLst>
                <a:path w="88" h="255" extrusionOk="0">
                  <a:moveTo>
                    <a:pt x="4" y="47"/>
                  </a:moveTo>
                  <a:cubicBezTo>
                    <a:pt x="0" y="72"/>
                    <a:pt x="16" y="127"/>
                    <a:pt x="32" y="143"/>
                  </a:cubicBezTo>
                  <a:cubicBezTo>
                    <a:pt x="32" y="143"/>
                    <a:pt x="20" y="173"/>
                    <a:pt x="19" y="189"/>
                  </a:cubicBezTo>
                  <a:cubicBezTo>
                    <a:pt x="19" y="205"/>
                    <a:pt x="18" y="234"/>
                    <a:pt x="16" y="244"/>
                  </a:cubicBezTo>
                  <a:cubicBezTo>
                    <a:pt x="15" y="255"/>
                    <a:pt x="52" y="255"/>
                    <a:pt x="52" y="255"/>
                  </a:cubicBezTo>
                  <a:cubicBezTo>
                    <a:pt x="52" y="255"/>
                    <a:pt x="81" y="160"/>
                    <a:pt x="83" y="145"/>
                  </a:cubicBezTo>
                  <a:cubicBezTo>
                    <a:pt x="85" y="130"/>
                    <a:pt x="88" y="64"/>
                    <a:pt x="72" y="32"/>
                  </a:cubicBezTo>
                  <a:cubicBezTo>
                    <a:pt x="56" y="0"/>
                    <a:pt x="17" y="20"/>
                    <a:pt x="17" y="20"/>
                  </a:cubicBezTo>
                  <a:cubicBezTo>
                    <a:pt x="17" y="20"/>
                    <a:pt x="5" y="40"/>
                    <a:pt x="4" y="47"/>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6" name="Google Shape;906;p11"/>
            <p:cNvSpPr/>
            <p:nvPr/>
          </p:nvSpPr>
          <p:spPr>
            <a:xfrm>
              <a:off x="2404949" y="4770980"/>
              <a:ext cx="226520" cy="163488"/>
            </a:xfrm>
            <a:custGeom>
              <a:avLst/>
              <a:gdLst/>
              <a:ahLst/>
              <a:cxnLst/>
              <a:rect l="l" t="t" r="r" b="b"/>
              <a:pathLst>
                <a:path w="97" h="70" extrusionOk="0">
                  <a:moveTo>
                    <a:pt x="64" y="11"/>
                  </a:moveTo>
                  <a:cubicBezTo>
                    <a:pt x="64" y="11"/>
                    <a:pt x="47" y="44"/>
                    <a:pt x="72" y="57"/>
                  </a:cubicBezTo>
                  <a:cubicBezTo>
                    <a:pt x="97" y="70"/>
                    <a:pt x="50" y="68"/>
                    <a:pt x="50" y="68"/>
                  </a:cubicBezTo>
                  <a:cubicBezTo>
                    <a:pt x="0" y="66"/>
                    <a:pt x="0" y="66"/>
                    <a:pt x="0" y="66"/>
                  </a:cubicBezTo>
                  <a:cubicBezTo>
                    <a:pt x="0" y="66"/>
                    <a:pt x="15" y="38"/>
                    <a:pt x="12" y="19"/>
                  </a:cubicBezTo>
                  <a:cubicBezTo>
                    <a:pt x="9" y="0"/>
                    <a:pt x="64" y="11"/>
                    <a:pt x="64" y="11"/>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7" name="Google Shape;907;p11"/>
            <p:cNvSpPr/>
            <p:nvPr/>
          </p:nvSpPr>
          <p:spPr>
            <a:xfrm>
              <a:off x="2279872" y="4885225"/>
              <a:ext cx="404780" cy="412660"/>
            </a:xfrm>
            <a:custGeom>
              <a:avLst/>
              <a:gdLst/>
              <a:ahLst/>
              <a:cxnLst/>
              <a:rect l="l" t="t" r="r" b="b"/>
              <a:pathLst>
                <a:path w="174" h="177" extrusionOk="0">
                  <a:moveTo>
                    <a:pt x="63" y="2"/>
                  </a:moveTo>
                  <a:cubicBezTo>
                    <a:pt x="63" y="2"/>
                    <a:pt x="91" y="19"/>
                    <a:pt x="118" y="2"/>
                  </a:cubicBezTo>
                  <a:cubicBezTo>
                    <a:pt x="118" y="2"/>
                    <a:pt x="138" y="2"/>
                    <a:pt x="151" y="21"/>
                  </a:cubicBezTo>
                  <a:cubicBezTo>
                    <a:pt x="164" y="41"/>
                    <a:pt x="174" y="115"/>
                    <a:pt x="173" y="129"/>
                  </a:cubicBezTo>
                  <a:cubicBezTo>
                    <a:pt x="172" y="142"/>
                    <a:pt x="126" y="177"/>
                    <a:pt x="126" y="177"/>
                  </a:cubicBezTo>
                  <a:cubicBezTo>
                    <a:pt x="29" y="162"/>
                    <a:pt x="29" y="162"/>
                    <a:pt x="29" y="162"/>
                  </a:cubicBezTo>
                  <a:cubicBezTo>
                    <a:pt x="29" y="162"/>
                    <a:pt x="0" y="128"/>
                    <a:pt x="0" y="113"/>
                  </a:cubicBezTo>
                  <a:cubicBezTo>
                    <a:pt x="0" y="97"/>
                    <a:pt x="18" y="31"/>
                    <a:pt x="34" y="16"/>
                  </a:cubicBezTo>
                  <a:cubicBezTo>
                    <a:pt x="50" y="0"/>
                    <a:pt x="63" y="2"/>
                    <a:pt x="63" y="2"/>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8" name="Google Shape;908;p11"/>
            <p:cNvSpPr/>
            <p:nvPr/>
          </p:nvSpPr>
          <p:spPr>
            <a:xfrm>
              <a:off x="2321235" y="5311673"/>
              <a:ext cx="284626" cy="23637"/>
            </a:xfrm>
            <a:custGeom>
              <a:avLst/>
              <a:gdLst/>
              <a:ahLst/>
              <a:cxnLst/>
              <a:rect l="l" t="t" r="r" b="b"/>
              <a:pathLst>
                <a:path w="122" h="10" extrusionOk="0">
                  <a:moveTo>
                    <a:pt x="122" y="10"/>
                  </a:moveTo>
                  <a:cubicBezTo>
                    <a:pt x="122" y="10"/>
                    <a:pt x="122" y="10"/>
                    <a:pt x="122" y="10"/>
                  </a:cubicBezTo>
                  <a:cubicBezTo>
                    <a:pt x="122" y="10"/>
                    <a:pt x="122" y="10"/>
                    <a:pt x="122" y="10"/>
                  </a:cubicBezTo>
                  <a:cubicBezTo>
                    <a:pt x="122" y="10"/>
                    <a:pt x="122" y="10"/>
                    <a:pt x="122" y="10"/>
                  </a:cubicBezTo>
                  <a:moveTo>
                    <a:pt x="0" y="0"/>
                  </a:moveTo>
                  <a:cubicBezTo>
                    <a:pt x="0" y="2"/>
                    <a:pt x="0" y="5"/>
                    <a:pt x="0" y="6"/>
                  </a:cubicBezTo>
                  <a:cubicBezTo>
                    <a:pt x="0" y="4"/>
                    <a:pt x="0" y="3"/>
                    <a:pt x="1" y="1"/>
                  </a:cubicBezTo>
                  <a:cubicBezTo>
                    <a:pt x="1" y="1"/>
                    <a:pt x="0" y="0"/>
                    <a:pt x="0" y="0"/>
                  </a:cubicBezTo>
                </a:path>
              </a:pathLst>
            </a:custGeom>
            <a:solidFill>
              <a:srgbClr val="A2A28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9" name="Google Shape;909;p11"/>
            <p:cNvSpPr/>
            <p:nvPr/>
          </p:nvSpPr>
          <p:spPr>
            <a:xfrm>
              <a:off x="2300553" y="4885225"/>
              <a:ext cx="367356" cy="262960"/>
            </a:xfrm>
            <a:custGeom>
              <a:avLst/>
              <a:gdLst/>
              <a:ahLst/>
              <a:cxnLst/>
              <a:rect l="l" t="t" r="r" b="b"/>
              <a:pathLst>
                <a:path w="158" h="113" extrusionOk="0">
                  <a:moveTo>
                    <a:pt x="0" y="70"/>
                  </a:moveTo>
                  <a:cubicBezTo>
                    <a:pt x="58" y="113"/>
                    <a:pt x="128" y="89"/>
                    <a:pt x="128" y="89"/>
                  </a:cubicBezTo>
                  <a:cubicBezTo>
                    <a:pt x="158" y="76"/>
                    <a:pt x="158" y="76"/>
                    <a:pt x="158" y="76"/>
                  </a:cubicBezTo>
                  <a:cubicBezTo>
                    <a:pt x="157" y="73"/>
                    <a:pt x="157" y="69"/>
                    <a:pt x="156" y="66"/>
                  </a:cubicBezTo>
                  <a:cubicBezTo>
                    <a:pt x="152" y="47"/>
                    <a:pt x="147" y="29"/>
                    <a:pt x="142" y="21"/>
                  </a:cubicBezTo>
                  <a:cubicBezTo>
                    <a:pt x="129" y="2"/>
                    <a:pt x="109" y="2"/>
                    <a:pt x="109" y="2"/>
                  </a:cubicBezTo>
                  <a:cubicBezTo>
                    <a:pt x="82" y="19"/>
                    <a:pt x="54" y="2"/>
                    <a:pt x="54" y="2"/>
                  </a:cubicBezTo>
                  <a:cubicBezTo>
                    <a:pt x="54" y="2"/>
                    <a:pt x="41" y="0"/>
                    <a:pt x="25" y="16"/>
                  </a:cubicBezTo>
                  <a:cubicBezTo>
                    <a:pt x="16" y="24"/>
                    <a:pt x="7" y="48"/>
                    <a:pt x="0" y="70"/>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0" name="Google Shape;910;p11"/>
            <p:cNvSpPr/>
            <p:nvPr/>
          </p:nvSpPr>
          <p:spPr>
            <a:xfrm>
              <a:off x="2319266" y="4989620"/>
              <a:ext cx="304324" cy="403796"/>
            </a:xfrm>
            <a:custGeom>
              <a:avLst/>
              <a:gdLst/>
              <a:ahLst/>
              <a:cxnLst/>
              <a:rect l="l" t="t" r="r" b="b"/>
              <a:pathLst>
                <a:path w="131" h="173" extrusionOk="0">
                  <a:moveTo>
                    <a:pt x="62" y="3"/>
                  </a:moveTo>
                  <a:cubicBezTo>
                    <a:pt x="62" y="3"/>
                    <a:pt x="86" y="0"/>
                    <a:pt x="105" y="12"/>
                  </a:cubicBezTo>
                  <a:cubicBezTo>
                    <a:pt x="123" y="25"/>
                    <a:pt x="130" y="102"/>
                    <a:pt x="130" y="134"/>
                  </a:cubicBezTo>
                  <a:cubicBezTo>
                    <a:pt x="131" y="166"/>
                    <a:pt x="18" y="173"/>
                    <a:pt x="0" y="137"/>
                  </a:cubicBezTo>
                  <a:cubicBezTo>
                    <a:pt x="0" y="137"/>
                    <a:pt x="4" y="6"/>
                    <a:pt x="62" y="3"/>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1" name="Google Shape;911;p11"/>
            <p:cNvSpPr/>
            <p:nvPr/>
          </p:nvSpPr>
          <p:spPr>
            <a:xfrm>
              <a:off x="2377374" y="5081214"/>
              <a:ext cx="216671" cy="104396"/>
            </a:xfrm>
            <a:custGeom>
              <a:avLst/>
              <a:gdLst/>
              <a:ahLst/>
              <a:cxnLst/>
              <a:rect l="l" t="t" r="r" b="b"/>
              <a:pathLst>
                <a:path w="93" h="45" extrusionOk="0">
                  <a:moveTo>
                    <a:pt x="92" y="0"/>
                  </a:moveTo>
                  <a:cubicBezTo>
                    <a:pt x="91" y="20"/>
                    <a:pt x="72" y="38"/>
                    <a:pt x="48" y="38"/>
                  </a:cubicBezTo>
                  <a:cubicBezTo>
                    <a:pt x="47" y="38"/>
                    <a:pt x="46" y="38"/>
                    <a:pt x="45" y="38"/>
                  </a:cubicBezTo>
                  <a:cubicBezTo>
                    <a:pt x="40" y="37"/>
                    <a:pt x="36" y="37"/>
                    <a:pt x="32" y="36"/>
                  </a:cubicBezTo>
                  <a:cubicBezTo>
                    <a:pt x="13" y="32"/>
                    <a:pt x="1" y="16"/>
                    <a:pt x="1" y="1"/>
                  </a:cubicBezTo>
                  <a:cubicBezTo>
                    <a:pt x="0" y="19"/>
                    <a:pt x="11" y="38"/>
                    <a:pt x="32" y="43"/>
                  </a:cubicBezTo>
                  <a:cubicBezTo>
                    <a:pt x="36" y="44"/>
                    <a:pt x="40" y="45"/>
                    <a:pt x="45" y="45"/>
                  </a:cubicBezTo>
                  <a:cubicBezTo>
                    <a:pt x="46" y="45"/>
                    <a:pt x="47" y="45"/>
                    <a:pt x="48" y="45"/>
                  </a:cubicBezTo>
                  <a:cubicBezTo>
                    <a:pt x="74" y="45"/>
                    <a:pt x="93" y="23"/>
                    <a:pt x="92"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2" name="Google Shape;912;p11"/>
            <p:cNvSpPr/>
            <p:nvPr/>
          </p:nvSpPr>
          <p:spPr>
            <a:xfrm>
              <a:off x="2514269" y="4875376"/>
              <a:ext cx="117199" cy="194019"/>
            </a:xfrm>
            <a:custGeom>
              <a:avLst/>
              <a:gdLst/>
              <a:ahLst/>
              <a:cxnLst/>
              <a:rect l="l" t="t" r="r" b="b"/>
              <a:pathLst>
                <a:path w="50" h="83" extrusionOk="0">
                  <a:moveTo>
                    <a:pt x="0" y="66"/>
                  </a:moveTo>
                  <a:cubicBezTo>
                    <a:pt x="0" y="66"/>
                    <a:pt x="3" y="15"/>
                    <a:pt x="20" y="4"/>
                  </a:cubicBezTo>
                  <a:cubicBezTo>
                    <a:pt x="20" y="4"/>
                    <a:pt x="41" y="0"/>
                    <a:pt x="50" y="23"/>
                  </a:cubicBezTo>
                  <a:cubicBezTo>
                    <a:pt x="50" y="23"/>
                    <a:pt x="24" y="49"/>
                    <a:pt x="22" y="66"/>
                  </a:cubicBezTo>
                  <a:cubicBezTo>
                    <a:pt x="21" y="83"/>
                    <a:pt x="0" y="66"/>
                    <a:pt x="0" y="66"/>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3" name="Google Shape;913;p11"/>
            <p:cNvSpPr/>
            <p:nvPr/>
          </p:nvSpPr>
          <p:spPr>
            <a:xfrm>
              <a:off x="2346842" y="4875376"/>
              <a:ext cx="116215" cy="194019"/>
            </a:xfrm>
            <a:custGeom>
              <a:avLst/>
              <a:gdLst/>
              <a:ahLst/>
              <a:cxnLst/>
              <a:rect l="l" t="t" r="r" b="b"/>
              <a:pathLst>
                <a:path w="50" h="83" extrusionOk="0">
                  <a:moveTo>
                    <a:pt x="50" y="66"/>
                  </a:moveTo>
                  <a:cubicBezTo>
                    <a:pt x="50" y="66"/>
                    <a:pt x="47" y="15"/>
                    <a:pt x="30" y="4"/>
                  </a:cubicBezTo>
                  <a:cubicBezTo>
                    <a:pt x="30" y="4"/>
                    <a:pt x="9" y="0"/>
                    <a:pt x="0" y="23"/>
                  </a:cubicBezTo>
                  <a:cubicBezTo>
                    <a:pt x="0" y="23"/>
                    <a:pt x="26" y="49"/>
                    <a:pt x="28" y="66"/>
                  </a:cubicBezTo>
                  <a:cubicBezTo>
                    <a:pt x="30" y="83"/>
                    <a:pt x="50" y="66"/>
                    <a:pt x="50" y="66"/>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4" name="Google Shape;914;p11"/>
            <p:cNvSpPr/>
            <p:nvPr/>
          </p:nvSpPr>
          <p:spPr>
            <a:xfrm>
              <a:off x="2469951" y="5526374"/>
              <a:ext cx="30531" cy="288567"/>
            </a:xfrm>
            <a:custGeom>
              <a:avLst/>
              <a:gdLst/>
              <a:ahLst/>
              <a:cxnLst/>
              <a:rect l="l" t="t" r="r" b="b"/>
              <a:pathLst>
                <a:path w="13" h="124" extrusionOk="0">
                  <a:moveTo>
                    <a:pt x="1" y="122"/>
                  </a:moveTo>
                  <a:cubicBezTo>
                    <a:pt x="1" y="123"/>
                    <a:pt x="0" y="123"/>
                    <a:pt x="0" y="124"/>
                  </a:cubicBezTo>
                  <a:cubicBezTo>
                    <a:pt x="2" y="124"/>
                    <a:pt x="2" y="124"/>
                    <a:pt x="2" y="124"/>
                  </a:cubicBezTo>
                  <a:cubicBezTo>
                    <a:pt x="2" y="124"/>
                    <a:pt x="2" y="124"/>
                    <a:pt x="2" y="123"/>
                  </a:cubicBezTo>
                  <a:cubicBezTo>
                    <a:pt x="2" y="123"/>
                    <a:pt x="1" y="123"/>
                    <a:pt x="1" y="122"/>
                  </a:cubicBezTo>
                  <a:moveTo>
                    <a:pt x="11" y="21"/>
                  </a:moveTo>
                  <a:cubicBezTo>
                    <a:pt x="9" y="24"/>
                    <a:pt x="7" y="29"/>
                    <a:pt x="6" y="33"/>
                  </a:cubicBezTo>
                  <a:cubicBezTo>
                    <a:pt x="6" y="33"/>
                    <a:pt x="6" y="33"/>
                    <a:pt x="6" y="34"/>
                  </a:cubicBezTo>
                  <a:cubicBezTo>
                    <a:pt x="8" y="29"/>
                    <a:pt x="10" y="24"/>
                    <a:pt x="11" y="21"/>
                  </a:cubicBezTo>
                  <a:moveTo>
                    <a:pt x="11" y="14"/>
                  </a:moveTo>
                  <a:cubicBezTo>
                    <a:pt x="12" y="15"/>
                    <a:pt x="12" y="15"/>
                    <a:pt x="13" y="16"/>
                  </a:cubicBezTo>
                  <a:cubicBezTo>
                    <a:pt x="13" y="16"/>
                    <a:pt x="13" y="16"/>
                    <a:pt x="13" y="16"/>
                  </a:cubicBezTo>
                  <a:cubicBezTo>
                    <a:pt x="12" y="15"/>
                    <a:pt x="12" y="15"/>
                    <a:pt x="11" y="14"/>
                  </a:cubicBezTo>
                  <a:moveTo>
                    <a:pt x="2" y="0"/>
                  </a:moveTo>
                  <a:cubicBezTo>
                    <a:pt x="2" y="0"/>
                    <a:pt x="2" y="0"/>
                    <a:pt x="2" y="0"/>
                  </a:cubicBezTo>
                  <a:cubicBezTo>
                    <a:pt x="2" y="1"/>
                    <a:pt x="3" y="1"/>
                    <a:pt x="3" y="2"/>
                  </a:cubicBezTo>
                  <a:cubicBezTo>
                    <a:pt x="3" y="1"/>
                    <a:pt x="2" y="0"/>
                    <a:pt x="2" y="0"/>
                  </a:cubicBezTo>
                </a:path>
              </a:pathLst>
            </a:custGeom>
            <a:solidFill>
              <a:srgbClr val="A2A28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5" name="Google Shape;915;p11"/>
            <p:cNvSpPr/>
            <p:nvPr/>
          </p:nvSpPr>
          <p:spPr>
            <a:xfrm>
              <a:off x="2437450" y="5775545"/>
              <a:ext cx="126063" cy="223566"/>
            </a:xfrm>
            <a:custGeom>
              <a:avLst/>
              <a:gdLst/>
              <a:ahLst/>
              <a:cxnLst/>
              <a:rect l="l" t="t" r="r" b="b"/>
              <a:pathLst>
                <a:path w="54" h="96" extrusionOk="0">
                  <a:moveTo>
                    <a:pt x="40" y="13"/>
                  </a:moveTo>
                  <a:cubicBezTo>
                    <a:pt x="40" y="13"/>
                    <a:pt x="54" y="19"/>
                    <a:pt x="49" y="48"/>
                  </a:cubicBezTo>
                  <a:cubicBezTo>
                    <a:pt x="44" y="76"/>
                    <a:pt x="27" y="96"/>
                    <a:pt x="14" y="67"/>
                  </a:cubicBezTo>
                  <a:cubicBezTo>
                    <a:pt x="0" y="39"/>
                    <a:pt x="11" y="0"/>
                    <a:pt x="40" y="13"/>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6" name="Google Shape;916;p11"/>
            <p:cNvSpPr/>
            <p:nvPr/>
          </p:nvSpPr>
          <p:spPr>
            <a:xfrm>
              <a:off x="2339948" y="5889790"/>
              <a:ext cx="126063" cy="186140"/>
            </a:xfrm>
            <a:custGeom>
              <a:avLst/>
              <a:gdLst/>
              <a:ahLst/>
              <a:cxnLst/>
              <a:rect l="l" t="t" r="r" b="b"/>
              <a:pathLst>
                <a:path w="54" h="80" extrusionOk="0">
                  <a:moveTo>
                    <a:pt x="7" y="32"/>
                  </a:moveTo>
                  <a:cubicBezTo>
                    <a:pt x="7" y="32"/>
                    <a:pt x="28" y="0"/>
                    <a:pt x="50" y="32"/>
                  </a:cubicBezTo>
                  <a:cubicBezTo>
                    <a:pt x="54" y="38"/>
                    <a:pt x="50" y="49"/>
                    <a:pt x="52" y="63"/>
                  </a:cubicBezTo>
                  <a:cubicBezTo>
                    <a:pt x="54" y="76"/>
                    <a:pt x="24" y="80"/>
                    <a:pt x="12" y="74"/>
                  </a:cubicBezTo>
                  <a:cubicBezTo>
                    <a:pt x="12" y="74"/>
                    <a:pt x="4" y="74"/>
                    <a:pt x="6" y="59"/>
                  </a:cubicBezTo>
                  <a:cubicBezTo>
                    <a:pt x="7" y="54"/>
                    <a:pt x="0" y="43"/>
                    <a:pt x="7" y="32"/>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7" name="Google Shape;917;p11"/>
            <p:cNvSpPr/>
            <p:nvPr/>
          </p:nvSpPr>
          <p:spPr>
            <a:xfrm>
              <a:off x="2459117" y="5989262"/>
              <a:ext cx="1970" cy="37425"/>
            </a:xfrm>
            <a:custGeom>
              <a:avLst/>
              <a:gdLst/>
              <a:ahLst/>
              <a:cxnLst/>
              <a:rect l="l" t="t" r="r" b="b"/>
              <a:pathLst>
                <a:path w="1" h="16" extrusionOk="0">
                  <a:moveTo>
                    <a:pt x="1" y="0"/>
                  </a:moveTo>
                  <a:cubicBezTo>
                    <a:pt x="1" y="5"/>
                    <a:pt x="0" y="10"/>
                    <a:pt x="1" y="16"/>
                  </a:cubicBezTo>
                  <a:cubicBezTo>
                    <a:pt x="1" y="16"/>
                    <a:pt x="1" y="15"/>
                    <a:pt x="1" y="15"/>
                  </a:cubicBezTo>
                  <a:cubicBezTo>
                    <a:pt x="1" y="10"/>
                    <a:pt x="1" y="6"/>
                    <a:pt x="1" y="2"/>
                  </a:cubicBezTo>
                  <a:cubicBezTo>
                    <a:pt x="1" y="1"/>
                    <a:pt x="1" y="1"/>
                    <a:pt x="1" y="0"/>
                  </a:cubicBezTo>
                </a:path>
              </a:pathLst>
            </a:custGeom>
            <a:solidFill>
              <a:srgbClr val="2B1E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8" name="Google Shape;918;p11"/>
            <p:cNvSpPr/>
            <p:nvPr/>
          </p:nvSpPr>
          <p:spPr>
            <a:xfrm>
              <a:off x="2517224" y="4885225"/>
              <a:ext cx="114245" cy="134927"/>
            </a:xfrm>
            <a:custGeom>
              <a:avLst/>
              <a:gdLst/>
              <a:ahLst/>
              <a:cxnLst/>
              <a:rect l="l" t="t" r="r" b="b"/>
              <a:pathLst>
                <a:path w="49" h="58" extrusionOk="0">
                  <a:moveTo>
                    <a:pt x="23" y="0"/>
                  </a:moveTo>
                  <a:cubicBezTo>
                    <a:pt x="21" y="0"/>
                    <a:pt x="19" y="0"/>
                    <a:pt x="19" y="0"/>
                  </a:cubicBezTo>
                  <a:cubicBezTo>
                    <a:pt x="18" y="0"/>
                    <a:pt x="18" y="1"/>
                    <a:pt x="17" y="2"/>
                  </a:cubicBezTo>
                  <a:cubicBezTo>
                    <a:pt x="7" y="11"/>
                    <a:pt x="2" y="34"/>
                    <a:pt x="0" y="49"/>
                  </a:cubicBezTo>
                  <a:cubicBezTo>
                    <a:pt x="7" y="50"/>
                    <a:pt x="14" y="53"/>
                    <a:pt x="20" y="56"/>
                  </a:cubicBezTo>
                  <a:cubicBezTo>
                    <a:pt x="21" y="57"/>
                    <a:pt x="21" y="57"/>
                    <a:pt x="22" y="58"/>
                  </a:cubicBezTo>
                  <a:cubicBezTo>
                    <a:pt x="27" y="41"/>
                    <a:pt x="49" y="19"/>
                    <a:pt x="49" y="19"/>
                  </a:cubicBezTo>
                  <a:cubicBezTo>
                    <a:pt x="42" y="2"/>
                    <a:pt x="29" y="0"/>
                    <a:pt x="23"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9" name="Google Shape;919;p11"/>
            <p:cNvSpPr/>
            <p:nvPr/>
          </p:nvSpPr>
          <p:spPr>
            <a:xfrm>
              <a:off x="2346842" y="4885225"/>
              <a:ext cx="114245" cy="130003"/>
            </a:xfrm>
            <a:custGeom>
              <a:avLst/>
              <a:gdLst/>
              <a:ahLst/>
              <a:cxnLst/>
              <a:rect l="l" t="t" r="r" b="b"/>
              <a:pathLst>
                <a:path w="49" h="56" extrusionOk="0">
                  <a:moveTo>
                    <a:pt x="26" y="0"/>
                  </a:moveTo>
                  <a:cubicBezTo>
                    <a:pt x="20" y="0"/>
                    <a:pt x="7" y="2"/>
                    <a:pt x="0" y="19"/>
                  </a:cubicBezTo>
                  <a:cubicBezTo>
                    <a:pt x="0" y="19"/>
                    <a:pt x="21" y="40"/>
                    <a:pt x="27" y="56"/>
                  </a:cubicBezTo>
                  <a:cubicBezTo>
                    <a:pt x="28" y="55"/>
                    <a:pt x="30" y="54"/>
                    <a:pt x="31" y="53"/>
                  </a:cubicBezTo>
                  <a:cubicBezTo>
                    <a:pt x="36" y="50"/>
                    <a:pt x="42" y="48"/>
                    <a:pt x="49" y="48"/>
                  </a:cubicBezTo>
                  <a:cubicBezTo>
                    <a:pt x="47" y="33"/>
                    <a:pt x="42" y="11"/>
                    <a:pt x="32" y="2"/>
                  </a:cubicBezTo>
                  <a:cubicBezTo>
                    <a:pt x="32" y="2"/>
                    <a:pt x="32" y="2"/>
                    <a:pt x="32" y="2"/>
                  </a:cubicBezTo>
                  <a:cubicBezTo>
                    <a:pt x="31" y="1"/>
                    <a:pt x="31" y="0"/>
                    <a:pt x="30" y="0"/>
                  </a:cubicBezTo>
                  <a:cubicBezTo>
                    <a:pt x="30" y="0"/>
                    <a:pt x="28" y="0"/>
                    <a:pt x="26"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0" name="Google Shape;920;p11"/>
            <p:cNvSpPr/>
            <p:nvPr/>
          </p:nvSpPr>
          <p:spPr>
            <a:xfrm>
              <a:off x="2510330" y="5884865"/>
              <a:ext cx="41365" cy="78789"/>
            </a:xfrm>
            <a:custGeom>
              <a:avLst/>
              <a:gdLst/>
              <a:ahLst/>
              <a:cxnLst/>
              <a:rect l="l" t="t" r="r" b="b"/>
              <a:pathLst>
                <a:path w="18" h="34" extrusionOk="0">
                  <a:moveTo>
                    <a:pt x="18" y="1"/>
                  </a:moveTo>
                  <a:cubicBezTo>
                    <a:pt x="15" y="17"/>
                    <a:pt x="8" y="30"/>
                    <a:pt x="0" y="34"/>
                  </a:cubicBezTo>
                  <a:cubicBezTo>
                    <a:pt x="0" y="34"/>
                    <a:pt x="0" y="34"/>
                    <a:pt x="0" y="34"/>
                  </a:cubicBezTo>
                  <a:cubicBezTo>
                    <a:pt x="8" y="30"/>
                    <a:pt x="15" y="17"/>
                    <a:pt x="18" y="1"/>
                  </a:cubicBezTo>
                  <a:moveTo>
                    <a:pt x="18" y="0"/>
                  </a:moveTo>
                  <a:cubicBezTo>
                    <a:pt x="18" y="1"/>
                    <a:pt x="18" y="1"/>
                    <a:pt x="18" y="1"/>
                  </a:cubicBezTo>
                  <a:cubicBezTo>
                    <a:pt x="18" y="1"/>
                    <a:pt x="18" y="1"/>
                    <a:pt x="18" y="0"/>
                  </a:cubicBezTo>
                  <a:moveTo>
                    <a:pt x="18" y="0"/>
                  </a:moveTo>
                  <a:cubicBezTo>
                    <a:pt x="18" y="0"/>
                    <a:pt x="18" y="0"/>
                    <a:pt x="18" y="0"/>
                  </a:cubicBezTo>
                  <a:cubicBezTo>
                    <a:pt x="18" y="0"/>
                    <a:pt x="18" y="0"/>
                    <a:pt x="18" y="0"/>
                  </a:cubicBezTo>
                </a:path>
              </a:pathLst>
            </a:custGeom>
            <a:solidFill>
              <a:srgbClr val="2C23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1" name="Google Shape;921;p11"/>
            <p:cNvSpPr/>
            <p:nvPr/>
          </p:nvSpPr>
          <p:spPr>
            <a:xfrm>
              <a:off x="2503436" y="5963655"/>
              <a:ext cx="6894" cy="0"/>
            </a:xfrm>
            <a:custGeom>
              <a:avLst/>
              <a:gdLst/>
              <a:ahLst/>
              <a:cxnLst/>
              <a:rect l="l" t="t" r="r" b="b"/>
              <a:pathLst>
                <a:path w="3" h="120000" extrusionOk="0">
                  <a:moveTo>
                    <a:pt x="3" y="0"/>
                  </a:moveTo>
                  <a:cubicBezTo>
                    <a:pt x="3" y="0"/>
                    <a:pt x="3" y="0"/>
                    <a:pt x="3" y="0"/>
                  </a:cubicBezTo>
                  <a:cubicBezTo>
                    <a:pt x="2" y="0"/>
                    <a:pt x="1" y="0"/>
                    <a:pt x="0" y="0"/>
                  </a:cubicBezTo>
                  <a:cubicBezTo>
                    <a:pt x="0" y="0"/>
                    <a:pt x="0" y="0"/>
                    <a:pt x="0" y="0"/>
                  </a:cubicBezTo>
                  <a:cubicBezTo>
                    <a:pt x="1" y="0"/>
                    <a:pt x="2" y="0"/>
                    <a:pt x="3" y="0"/>
                  </a:cubicBezTo>
                </a:path>
              </a:pathLst>
            </a:custGeom>
            <a:solidFill>
              <a:srgbClr val="2B1E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2" name="Google Shape;922;p11"/>
            <p:cNvSpPr/>
            <p:nvPr/>
          </p:nvSpPr>
          <p:spPr>
            <a:xfrm>
              <a:off x="2467981" y="5931155"/>
              <a:ext cx="0" cy="0"/>
            </a:xfrm>
            <a:custGeom>
              <a:avLst/>
              <a:gdLst/>
              <a:ahLst/>
              <a:cxnLst/>
              <a:rect l="l" t="t" r="r" b="b"/>
              <a:pathLst>
                <a:path w="120000" h="120000" extrusionOk="0">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2C23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3" name="Google Shape;923;p11"/>
            <p:cNvSpPr/>
            <p:nvPr/>
          </p:nvSpPr>
          <p:spPr>
            <a:xfrm>
              <a:off x="2351766" y="4989620"/>
              <a:ext cx="267884" cy="184170"/>
            </a:xfrm>
            <a:custGeom>
              <a:avLst/>
              <a:gdLst/>
              <a:ahLst/>
              <a:cxnLst/>
              <a:rect l="l" t="t" r="r" b="b"/>
              <a:pathLst>
                <a:path w="115" h="79" extrusionOk="0">
                  <a:moveTo>
                    <a:pt x="56" y="77"/>
                  </a:moveTo>
                  <a:cubicBezTo>
                    <a:pt x="90" y="79"/>
                    <a:pt x="115" y="45"/>
                    <a:pt x="97" y="18"/>
                  </a:cubicBezTo>
                  <a:cubicBezTo>
                    <a:pt x="95" y="15"/>
                    <a:pt x="93" y="13"/>
                    <a:pt x="91" y="11"/>
                  </a:cubicBezTo>
                  <a:cubicBezTo>
                    <a:pt x="72" y="0"/>
                    <a:pt x="48" y="3"/>
                    <a:pt x="48" y="3"/>
                  </a:cubicBezTo>
                  <a:cubicBezTo>
                    <a:pt x="41" y="3"/>
                    <a:pt x="35" y="5"/>
                    <a:pt x="29" y="8"/>
                  </a:cubicBezTo>
                  <a:cubicBezTo>
                    <a:pt x="0" y="26"/>
                    <a:pt x="9" y="67"/>
                    <a:pt x="43" y="75"/>
                  </a:cubicBezTo>
                  <a:cubicBezTo>
                    <a:pt x="47" y="76"/>
                    <a:pt x="51" y="76"/>
                    <a:pt x="56" y="77"/>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4" name="Google Shape;924;p11"/>
            <p:cNvSpPr/>
            <p:nvPr/>
          </p:nvSpPr>
          <p:spPr>
            <a:xfrm>
              <a:off x="2605863" y="5301824"/>
              <a:ext cx="15757" cy="33485"/>
            </a:xfrm>
            <a:custGeom>
              <a:avLst/>
              <a:gdLst/>
              <a:ahLst/>
              <a:cxnLst/>
              <a:rect l="l" t="t" r="r" b="b"/>
              <a:pathLst>
                <a:path w="7" h="14" extrusionOk="0">
                  <a:moveTo>
                    <a:pt x="7" y="0"/>
                  </a:moveTo>
                  <a:cubicBezTo>
                    <a:pt x="7" y="5"/>
                    <a:pt x="5" y="10"/>
                    <a:pt x="0" y="14"/>
                  </a:cubicBezTo>
                  <a:cubicBezTo>
                    <a:pt x="0" y="14"/>
                    <a:pt x="0" y="14"/>
                    <a:pt x="0" y="14"/>
                  </a:cubicBezTo>
                  <a:cubicBezTo>
                    <a:pt x="5" y="10"/>
                    <a:pt x="7" y="5"/>
                    <a:pt x="7" y="0"/>
                  </a:cubicBezTo>
                </a:path>
              </a:pathLst>
            </a:custGeom>
            <a:solidFill>
              <a:srgbClr val="F5AF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5" name="Google Shape;925;p11"/>
            <p:cNvSpPr/>
            <p:nvPr/>
          </p:nvSpPr>
          <p:spPr>
            <a:xfrm>
              <a:off x="2605863" y="5335309"/>
              <a:ext cx="985" cy="985"/>
            </a:xfrm>
            <a:prstGeom prst="ellipse">
              <a:avLst/>
            </a:prstGeom>
            <a:solidFill>
              <a:srgbClr val="9D7C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6" name="Google Shape;926;p11"/>
            <p:cNvSpPr/>
            <p:nvPr/>
          </p:nvSpPr>
          <p:spPr>
            <a:xfrm>
              <a:off x="2472905" y="5335309"/>
              <a:ext cx="132957" cy="29546"/>
            </a:xfrm>
            <a:custGeom>
              <a:avLst/>
              <a:gdLst/>
              <a:ahLst/>
              <a:cxnLst/>
              <a:rect l="l" t="t" r="r" b="b"/>
              <a:pathLst>
                <a:path w="57" h="13" extrusionOk="0">
                  <a:moveTo>
                    <a:pt x="57" y="0"/>
                  </a:moveTo>
                  <a:cubicBezTo>
                    <a:pt x="45" y="8"/>
                    <a:pt x="23" y="13"/>
                    <a:pt x="0" y="13"/>
                  </a:cubicBezTo>
                  <a:cubicBezTo>
                    <a:pt x="23" y="13"/>
                    <a:pt x="45" y="8"/>
                    <a:pt x="57" y="0"/>
                  </a:cubicBezTo>
                  <a:cubicBezTo>
                    <a:pt x="57" y="0"/>
                    <a:pt x="57" y="0"/>
                    <a:pt x="57" y="0"/>
                  </a:cubicBezTo>
                </a:path>
              </a:pathLst>
            </a:custGeom>
            <a:solidFill>
              <a:srgbClr val="2F3B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7" name="Google Shape;927;p11"/>
            <p:cNvSpPr/>
            <p:nvPr/>
          </p:nvSpPr>
          <p:spPr>
            <a:xfrm>
              <a:off x="2580256" y="5040834"/>
              <a:ext cx="10834" cy="37425"/>
            </a:xfrm>
            <a:custGeom>
              <a:avLst/>
              <a:gdLst/>
              <a:ahLst/>
              <a:cxnLst/>
              <a:rect l="l" t="t" r="r" b="b"/>
              <a:pathLst>
                <a:path w="5" h="16" extrusionOk="0">
                  <a:moveTo>
                    <a:pt x="0" y="0"/>
                  </a:moveTo>
                  <a:cubicBezTo>
                    <a:pt x="2" y="5"/>
                    <a:pt x="4" y="11"/>
                    <a:pt x="5" y="16"/>
                  </a:cubicBezTo>
                  <a:cubicBezTo>
                    <a:pt x="5" y="14"/>
                    <a:pt x="5" y="12"/>
                    <a:pt x="5" y="10"/>
                  </a:cubicBezTo>
                  <a:cubicBezTo>
                    <a:pt x="3" y="6"/>
                    <a:pt x="2" y="3"/>
                    <a:pt x="0"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8" name="Google Shape;928;p11"/>
            <p:cNvSpPr/>
            <p:nvPr/>
          </p:nvSpPr>
          <p:spPr>
            <a:xfrm>
              <a:off x="2440404" y="4579916"/>
              <a:ext cx="143790" cy="170383"/>
            </a:xfrm>
            <a:custGeom>
              <a:avLst/>
              <a:gdLst/>
              <a:ahLst/>
              <a:cxnLst/>
              <a:rect l="l" t="t" r="r" b="b"/>
              <a:pathLst>
                <a:path w="62" h="73" extrusionOk="0">
                  <a:moveTo>
                    <a:pt x="0" y="31"/>
                  </a:moveTo>
                  <a:cubicBezTo>
                    <a:pt x="0" y="31"/>
                    <a:pt x="7" y="0"/>
                    <a:pt x="32" y="4"/>
                  </a:cubicBezTo>
                  <a:cubicBezTo>
                    <a:pt x="56" y="7"/>
                    <a:pt x="62" y="29"/>
                    <a:pt x="57" y="51"/>
                  </a:cubicBezTo>
                  <a:cubicBezTo>
                    <a:pt x="52" y="73"/>
                    <a:pt x="0" y="31"/>
                    <a:pt x="0" y="31"/>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9" name="Google Shape;929;p11"/>
            <p:cNvSpPr/>
            <p:nvPr/>
          </p:nvSpPr>
          <p:spPr>
            <a:xfrm>
              <a:off x="2447299" y="4589765"/>
              <a:ext cx="128033" cy="78789"/>
            </a:xfrm>
            <a:custGeom>
              <a:avLst/>
              <a:gdLst/>
              <a:ahLst/>
              <a:cxnLst/>
              <a:rect l="l" t="t" r="r" b="b"/>
              <a:pathLst>
                <a:path w="55" h="34" extrusionOk="0">
                  <a:moveTo>
                    <a:pt x="25" y="0"/>
                  </a:moveTo>
                  <a:cubicBezTo>
                    <a:pt x="11" y="0"/>
                    <a:pt x="4" y="11"/>
                    <a:pt x="0" y="19"/>
                  </a:cubicBezTo>
                  <a:cubicBezTo>
                    <a:pt x="6" y="16"/>
                    <a:pt x="14" y="13"/>
                    <a:pt x="22" y="12"/>
                  </a:cubicBezTo>
                  <a:cubicBezTo>
                    <a:pt x="22" y="12"/>
                    <a:pt x="45" y="14"/>
                    <a:pt x="55" y="34"/>
                  </a:cubicBezTo>
                  <a:cubicBezTo>
                    <a:pt x="55" y="34"/>
                    <a:pt x="55" y="33"/>
                    <a:pt x="55" y="33"/>
                  </a:cubicBezTo>
                  <a:cubicBezTo>
                    <a:pt x="55" y="17"/>
                    <a:pt x="48" y="3"/>
                    <a:pt x="29" y="0"/>
                  </a:cubicBezTo>
                  <a:cubicBezTo>
                    <a:pt x="27" y="0"/>
                    <a:pt x="26" y="0"/>
                    <a:pt x="25" y="0"/>
                  </a:cubicBezTo>
                </a:path>
              </a:pathLst>
            </a:custGeom>
            <a:solidFill>
              <a:srgbClr val="304D9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0" name="Google Shape;930;p11"/>
            <p:cNvSpPr/>
            <p:nvPr/>
          </p:nvSpPr>
          <p:spPr>
            <a:xfrm>
              <a:off x="2416768" y="4757192"/>
              <a:ext cx="132957" cy="121139"/>
            </a:xfrm>
            <a:custGeom>
              <a:avLst/>
              <a:gdLst/>
              <a:ahLst/>
              <a:cxnLst/>
              <a:rect l="l" t="t" r="r" b="b"/>
              <a:pathLst>
                <a:path w="57" h="52" extrusionOk="0">
                  <a:moveTo>
                    <a:pt x="57" y="17"/>
                  </a:moveTo>
                  <a:cubicBezTo>
                    <a:pt x="57" y="17"/>
                    <a:pt x="56" y="41"/>
                    <a:pt x="47" y="44"/>
                  </a:cubicBezTo>
                  <a:cubicBezTo>
                    <a:pt x="41" y="46"/>
                    <a:pt x="40" y="44"/>
                    <a:pt x="38" y="44"/>
                  </a:cubicBezTo>
                  <a:cubicBezTo>
                    <a:pt x="37" y="44"/>
                    <a:pt x="36" y="45"/>
                    <a:pt x="35" y="46"/>
                  </a:cubicBezTo>
                  <a:cubicBezTo>
                    <a:pt x="33" y="46"/>
                    <a:pt x="32" y="47"/>
                    <a:pt x="32" y="47"/>
                  </a:cubicBezTo>
                  <a:cubicBezTo>
                    <a:pt x="29" y="47"/>
                    <a:pt x="28" y="44"/>
                    <a:pt x="26" y="44"/>
                  </a:cubicBezTo>
                  <a:cubicBezTo>
                    <a:pt x="24" y="44"/>
                    <a:pt x="21" y="47"/>
                    <a:pt x="19" y="50"/>
                  </a:cubicBezTo>
                  <a:cubicBezTo>
                    <a:pt x="18" y="52"/>
                    <a:pt x="15" y="52"/>
                    <a:pt x="13" y="50"/>
                  </a:cubicBezTo>
                  <a:cubicBezTo>
                    <a:pt x="9" y="43"/>
                    <a:pt x="0" y="29"/>
                    <a:pt x="3" y="17"/>
                  </a:cubicBezTo>
                  <a:cubicBezTo>
                    <a:pt x="8" y="0"/>
                    <a:pt x="57" y="17"/>
                    <a:pt x="57" y="17"/>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1" name="Google Shape;931;p11"/>
            <p:cNvSpPr/>
            <p:nvPr/>
          </p:nvSpPr>
          <p:spPr>
            <a:xfrm>
              <a:off x="2389192" y="4617340"/>
              <a:ext cx="204853" cy="240308"/>
            </a:xfrm>
            <a:custGeom>
              <a:avLst/>
              <a:gdLst/>
              <a:ahLst/>
              <a:cxnLst/>
              <a:rect l="l" t="t" r="r" b="b"/>
              <a:pathLst>
                <a:path w="88" h="103" extrusionOk="0">
                  <a:moveTo>
                    <a:pt x="47" y="0"/>
                  </a:moveTo>
                  <a:cubicBezTo>
                    <a:pt x="47" y="0"/>
                    <a:pt x="74" y="2"/>
                    <a:pt x="82" y="27"/>
                  </a:cubicBezTo>
                  <a:cubicBezTo>
                    <a:pt x="88" y="44"/>
                    <a:pt x="84" y="66"/>
                    <a:pt x="76" y="81"/>
                  </a:cubicBezTo>
                  <a:cubicBezTo>
                    <a:pt x="65" y="100"/>
                    <a:pt x="43" y="103"/>
                    <a:pt x="23" y="96"/>
                  </a:cubicBezTo>
                  <a:cubicBezTo>
                    <a:pt x="2" y="88"/>
                    <a:pt x="0" y="60"/>
                    <a:pt x="3" y="42"/>
                  </a:cubicBezTo>
                  <a:cubicBezTo>
                    <a:pt x="6" y="17"/>
                    <a:pt x="23" y="3"/>
                    <a:pt x="47" y="0"/>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2" name="Google Shape;932;p11"/>
            <p:cNvSpPr/>
            <p:nvPr/>
          </p:nvSpPr>
          <p:spPr>
            <a:xfrm>
              <a:off x="2544801" y="4673478"/>
              <a:ext cx="42349" cy="158564"/>
            </a:xfrm>
            <a:custGeom>
              <a:avLst/>
              <a:gdLst/>
              <a:ahLst/>
              <a:cxnLst/>
              <a:rect l="l" t="t" r="r" b="b"/>
              <a:pathLst>
                <a:path w="18" h="68" extrusionOk="0">
                  <a:moveTo>
                    <a:pt x="9" y="57"/>
                  </a:moveTo>
                  <a:cubicBezTo>
                    <a:pt x="6" y="61"/>
                    <a:pt x="3" y="65"/>
                    <a:pt x="0" y="68"/>
                  </a:cubicBezTo>
                  <a:cubicBezTo>
                    <a:pt x="0" y="68"/>
                    <a:pt x="0" y="68"/>
                    <a:pt x="0" y="68"/>
                  </a:cubicBezTo>
                  <a:cubicBezTo>
                    <a:pt x="3" y="65"/>
                    <a:pt x="6" y="61"/>
                    <a:pt x="9" y="57"/>
                  </a:cubicBezTo>
                  <a:moveTo>
                    <a:pt x="14" y="0"/>
                  </a:moveTo>
                  <a:cubicBezTo>
                    <a:pt x="15" y="1"/>
                    <a:pt x="15" y="2"/>
                    <a:pt x="15" y="3"/>
                  </a:cubicBezTo>
                  <a:cubicBezTo>
                    <a:pt x="17" y="8"/>
                    <a:pt x="18" y="14"/>
                    <a:pt x="18" y="21"/>
                  </a:cubicBezTo>
                  <a:cubicBezTo>
                    <a:pt x="18" y="14"/>
                    <a:pt x="17" y="8"/>
                    <a:pt x="15" y="3"/>
                  </a:cubicBezTo>
                  <a:cubicBezTo>
                    <a:pt x="15" y="2"/>
                    <a:pt x="15" y="1"/>
                    <a:pt x="14" y="0"/>
                  </a:cubicBezTo>
                  <a:moveTo>
                    <a:pt x="14" y="0"/>
                  </a:moveTo>
                  <a:cubicBezTo>
                    <a:pt x="14" y="0"/>
                    <a:pt x="14" y="0"/>
                    <a:pt x="14" y="0"/>
                  </a:cubicBezTo>
                  <a:cubicBezTo>
                    <a:pt x="14" y="0"/>
                    <a:pt x="14" y="0"/>
                    <a:pt x="14" y="0"/>
                  </a:cubicBezTo>
                </a:path>
              </a:pathLst>
            </a:custGeom>
            <a:solidFill>
              <a:srgbClr val="A3AEA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3" name="Google Shape;933;p11"/>
            <p:cNvSpPr/>
            <p:nvPr/>
          </p:nvSpPr>
          <p:spPr>
            <a:xfrm>
              <a:off x="2428586" y="4832042"/>
              <a:ext cx="116215" cy="17728"/>
            </a:xfrm>
            <a:custGeom>
              <a:avLst/>
              <a:gdLst/>
              <a:ahLst/>
              <a:cxnLst/>
              <a:rect l="l" t="t" r="r" b="b"/>
              <a:pathLst>
                <a:path w="50" h="8" extrusionOk="0">
                  <a:moveTo>
                    <a:pt x="25" y="8"/>
                  </a:moveTo>
                  <a:cubicBezTo>
                    <a:pt x="25" y="8"/>
                    <a:pt x="25" y="8"/>
                    <a:pt x="25" y="8"/>
                  </a:cubicBezTo>
                  <a:cubicBezTo>
                    <a:pt x="25" y="8"/>
                    <a:pt x="25" y="8"/>
                    <a:pt x="25" y="8"/>
                  </a:cubicBezTo>
                  <a:cubicBezTo>
                    <a:pt x="25" y="8"/>
                    <a:pt x="25" y="8"/>
                    <a:pt x="25" y="8"/>
                  </a:cubicBezTo>
                  <a:moveTo>
                    <a:pt x="6" y="4"/>
                  </a:moveTo>
                  <a:cubicBezTo>
                    <a:pt x="6" y="4"/>
                    <a:pt x="6" y="4"/>
                    <a:pt x="6" y="4"/>
                  </a:cubicBezTo>
                  <a:cubicBezTo>
                    <a:pt x="6" y="4"/>
                    <a:pt x="6" y="4"/>
                    <a:pt x="6" y="4"/>
                  </a:cubicBezTo>
                  <a:moveTo>
                    <a:pt x="6" y="4"/>
                  </a:moveTo>
                  <a:cubicBezTo>
                    <a:pt x="6" y="4"/>
                    <a:pt x="6" y="4"/>
                    <a:pt x="6" y="4"/>
                  </a:cubicBezTo>
                  <a:cubicBezTo>
                    <a:pt x="6" y="4"/>
                    <a:pt x="6" y="4"/>
                    <a:pt x="6" y="4"/>
                  </a:cubicBezTo>
                  <a:moveTo>
                    <a:pt x="6" y="4"/>
                  </a:moveTo>
                  <a:cubicBezTo>
                    <a:pt x="6" y="4"/>
                    <a:pt x="6" y="4"/>
                    <a:pt x="6" y="4"/>
                  </a:cubicBezTo>
                  <a:cubicBezTo>
                    <a:pt x="6" y="4"/>
                    <a:pt x="6" y="4"/>
                    <a:pt x="6" y="4"/>
                  </a:cubicBezTo>
                  <a:moveTo>
                    <a:pt x="5" y="4"/>
                  </a:moveTo>
                  <a:cubicBezTo>
                    <a:pt x="5" y="4"/>
                    <a:pt x="5" y="4"/>
                    <a:pt x="6" y="4"/>
                  </a:cubicBezTo>
                  <a:cubicBezTo>
                    <a:pt x="5" y="4"/>
                    <a:pt x="5" y="4"/>
                    <a:pt x="5" y="4"/>
                  </a:cubicBezTo>
                  <a:moveTo>
                    <a:pt x="5" y="4"/>
                  </a:moveTo>
                  <a:cubicBezTo>
                    <a:pt x="5" y="4"/>
                    <a:pt x="5" y="4"/>
                    <a:pt x="5" y="4"/>
                  </a:cubicBezTo>
                  <a:cubicBezTo>
                    <a:pt x="5" y="4"/>
                    <a:pt x="5" y="4"/>
                    <a:pt x="5" y="4"/>
                  </a:cubicBezTo>
                  <a:moveTo>
                    <a:pt x="5" y="4"/>
                  </a:moveTo>
                  <a:cubicBezTo>
                    <a:pt x="5" y="4"/>
                    <a:pt x="5" y="4"/>
                    <a:pt x="5" y="4"/>
                  </a:cubicBezTo>
                  <a:cubicBezTo>
                    <a:pt x="5" y="4"/>
                    <a:pt x="5" y="4"/>
                    <a:pt x="5" y="4"/>
                  </a:cubicBezTo>
                  <a:moveTo>
                    <a:pt x="5" y="4"/>
                  </a:moveTo>
                  <a:cubicBezTo>
                    <a:pt x="5" y="4"/>
                    <a:pt x="5" y="4"/>
                    <a:pt x="5" y="4"/>
                  </a:cubicBezTo>
                  <a:cubicBezTo>
                    <a:pt x="5" y="4"/>
                    <a:pt x="5" y="4"/>
                    <a:pt x="5" y="4"/>
                  </a:cubicBezTo>
                  <a:moveTo>
                    <a:pt x="5" y="4"/>
                  </a:moveTo>
                  <a:cubicBezTo>
                    <a:pt x="5" y="4"/>
                    <a:pt x="5" y="4"/>
                    <a:pt x="5" y="4"/>
                  </a:cubicBezTo>
                  <a:cubicBezTo>
                    <a:pt x="5" y="4"/>
                    <a:pt x="5" y="4"/>
                    <a:pt x="5" y="4"/>
                  </a:cubicBezTo>
                  <a:moveTo>
                    <a:pt x="4" y="3"/>
                  </a:moveTo>
                  <a:cubicBezTo>
                    <a:pt x="4" y="4"/>
                    <a:pt x="5" y="4"/>
                    <a:pt x="5" y="4"/>
                  </a:cubicBezTo>
                  <a:cubicBezTo>
                    <a:pt x="5" y="4"/>
                    <a:pt x="4" y="4"/>
                    <a:pt x="4" y="3"/>
                  </a:cubicBezTo>
                  <a:moveTo>
                    <a:pt x="1" y="2"/>
                  </a:moveTo>
                  <a:cubicBezTo>
                    <a:pt x="2" y="2"/>
                    <a:pt x="3" y="3"/>
                    <a:pt x="4" y="3"/>
                  </a:cubicBezTo>
                  <a:cubicBezTo>
                    <a:pt x="3" y="3"/>
                    <a:pt x="2"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2"/>
                    <a:pt x="1" y="2"/>
                  </a:cubicBezTo>
                  <a:cubicBezTo>
                    <a:pt x="1" y="2"/>
                    <a:pt x="1" y="1"/>
                    <a:pt x="1" y="1"/>
                  </a:cubicBezTo>
                  <a:moveTo>
                    <a:pt x="1" y="1"/>
                  </a:moveTo>
                  <a:cubicBezTo>
                    <a:pt x="1" y="1"/>
                    <a:pt x="1" y="1"/>
                    <a:pt x="1" y="1"/>
                  </a:cubicBezTo>
                  <a:cubicBezTo>
                    <a:pt x="1" y="1"/>
                    <a:pt x="1" y="1"/>
                    <a:pt x="1"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50" y="0"/>
                  </a:moveTo>
                  <a:cubicBezTo>
                    <a:pt x="43" y="5"/>
                    <a:pt x="34" y="8"/>
                    <a:pt x="25" y="8"/>
                  </a:cubicBezTo>
                  <a:cubicBezTo>
                    <a:pt x="34" y="8"/>
                    <a:pt x="43" y="5"/>
                    <a:pt x="50" y="0"/>
                  </a:cubicBezTo>
                  <a:cubicBezTo>
                    <a:pt x="50" y="0"/>
                    <a:pt x="50" y="0"/>
                    <a:pt x="50" y="0"/>
                  </a:cubicBezTo>
                </a:path>
              </a:pathLst>
            </a:custGeom>
            <a:solidFill>
              <a:srgbClr val="1C1C1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4" name="Google Shape;934;p11"/>
            <p:cNvSpPr/>
            <p:nvPr/>
          </p:nvSpPr>
          <p:spPr>
            <a:xfrm>
              <a:off x="2845185" y="5257505"/>
              <a:ext cx="269854" cy="659862"/>
            </a:xfrm>
            <a:custGeom>
              <a:avLst/>
              <a:gdLst/>
              <a:ahLst/>
              <a:cxnLst/>
              <a:rect l="l" t="t" r="r" b="b"/>
              <a:pathLst>
                <a:path w="116" h="283" extrusionOk="0">
                  <a:moveTo>
                    <a:pt x="101" y="55"/>
                  </a:moveTo>
                  <a:cubicBezTo>
                    <a:pt x="96" y="73"/>
                    <a:pt x="70" y="120"/>
                    <a:pt x="57" y="140"/>
                  </a:cubicBezTo>
                  <a:cubicBezTo>
                    <a:pt x="56" y="142"/>
                    <a:pt x="56" y="145"/>
                    <a:pt x="57" y="147"/>
                  </a:cubicBezTo>
                  <a:cubicBezTo>
                    <a:pt x="62" y="154"/>
                    <a:pt x="72" y="172"/>
                    <a:pt x="74" y="199"/>
                  </a:cubicBezTo>
                  <a:cubicBezTo>
                    <a:pt x="76" y="228"/>
                    <a:pt x="82" y="267"/>
                    <a:pt x="82" y="267"/>
                  </a:cubicBezTo>
                  <a:cubicBezTo>
                    <a:pt x="54" y="283"/>
                    <a:pt x="54" y="283"/>
                    <a:pt x="54" y="283"/>
                  </a:cubicBezTo>
                  <a:cubicBezTo>
                    <a:pt x="54" y="283"/>
                    <a:pt x="8" y="174"/>
                    <a:pt x="5" y="156"/>
                  </a:cubicBezTo>
                  <a:cubicBezTo>
                    <a:pt x="0" y="132"/>
                    <a:pt x="9" y="78"/>
                    <a:pt x="16" y="51"/>
                  </a:cubicBezTo>
                  <a:cubicBezTo>
                    <a:pt x="28" y="0"/>
                    <a:pt x="37" y="4"/>
                    <a:pt x="37" y="4"/>
                  </a:cubicBezTo>
                  <a:cubicBezTo>
                    <a:pt x="84" y="16"/>
                    <a:pt x="84" y="16"/>
                    <a:pt x="84" y="16"/>
                  </a:cubicBezTo>
                  <a:cubicBezTo>
                    <a:pt x="84" y="16"/>
                    <a:pt x="116" y="0"/>
                    <a:pt x="101" y="55"/>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5" name="Google Shape;935;p11"/>
            <p:cNvSpPr/>
            <p:nvPr/>
          </p:nvSpPr>
          <p:spPr>
            <a:xfrm>
              <a:off x="2976173" y="5584481"/>
              <a:ext cx="32501" cy="85684"/>
            </a:xfrm>
            <a:custGeom>
              <a:avLst/>
              <a:gdLst/>
              <a:ahLst/>
              <a:cxnLst/>
              <a:rect l="l" t="t" r="r" b="b"/>
              <a:pathLst>
                <a:path w="14" h="37" extrusionOk="0">
                  <a:moveTo>
                    <a:pt x="5" y="13"/>
                  </a:moveTo>
                  <a:cubicBezTo>
                    <a:pt x="8" y="18"/>
                    <a:pt x="12" y="26"/>
                    <a:pt x="14" y="37"/>
                  </a:cubicBezTo>
                  <a:cubicBezTo>
                    <a:pt x="12" y="26"/>
                    <a:pt x="8" y="18"/>
                    <a:pt x="5" y="13"/>
                  </a:cubicBezTo>
                  <a:moveTo>
                    <a:pt x="5" y="13"/>
                  </a:moveTo>
                  <a:cubicBezTo>
                    <a:pt x="5" y="13"/>
                    <a:pt x="5" y="13"/>
                    <a:pt x="5" y="13"/>
                  </a:cubicBezTo>
                  <a:cubicBezTo>
                    <a:pt x="5" y="13"/>
                    <a:pt x="5" y="13"/>
                    <a:pt x="5" y="13"/>
                  </a:cubicBezTo>
                  <a:moveTo>
                    <a:pt x="5" y="12"/>
                  </a:moveTo>
                  <a:cubicBezTo>
                    <a:pt x="5" y="12"/>
                    <a:pt x="5" y="13"/>
                    <a:pt x="5" y="13"/>
                  </a:cubicBezTo>
                  <a:cubicBezTo>
                    <a:pt x="5" y="13"/>
                    <a:pt x="5" y="12"/>
                    <a:pt x="5" y="12"/>
                  </a:cubicBezTo>
                  <a:moveTo>
                    <a:pt x="0" y="2"/>
                  </a:moveTo>
                  <a:cubicBezTo>
                    <a:pt x="0" y="2"/>
                    <a:pt x="0" y="2"/>
                    <a:pt x="0" y="2"/>
                  </a:cubicBezTo>
                  <a:cubicBezTo>
                    <a:pt x="0" y="2"/>
                    <a:pt x="0" y="2"/>
                    <a:pt x="0" y="2"/>
                  </a:cubicBezTo>
                  <a:moveTo>
                    <a:pt x="1" y="0"/>
                  </a:moveTo>
                  <a:cubicBezTo>
                    <a:pt x="1" y="1"/>
                    <a:pt x="0" y="2"/>
                    <a:pt x="0" y="2"/>
                  </a:cubicBezTo>
                  <a:cubicBezTo>
                    <a:pt x="0" y="2"/>
                    <a:pt x="1" y="1"/>
                    <a:pt x="1" y="0"/>
                  </a:cubicBezTo>
                </a:path>
              </a:pathLst>
            </a:custGeom>
            <a:solidFill>
              <a:srgbClr val="F9C37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6" name="Google Shape;936;p11"/>
            <p:cNvSpPr/>
            <p:nvPr/>
          </p:nvSpPr>
          <p:spPr>
            <a:xfrm>
              <a:off x="2922005" y="5866153"/>
              <a:ext cx="123108" cy="153639"/>
            </a:xfrm>
            <a:custGeom>
              <a:avLst/>
              <a:gdLst/>
              <a:ahLst/>
              <a:cxnLst/>
              <a:rect l="l" t="t" r="r" b="b"/>
              <a:pathLst>
                <a:path w="53" h="66" extrusionOk="0">
                  <a:moveTo>
                    <a:pt x="44" y="1"/>
                  </a:moveTo>
                  <a:cubicBezTo>
                    <a:pt x="42" y="0"/>
                    <a:pt x="39" y="1"/>
                    <a:pt x="37" y="3"/>
                  </a:cubicBezTo>
                  <a:cubicBezTo>
                    <a:pt x="33" y="6"/>
                    <a:pt x="26" y="13"/>
                    <a:pt x="21" y="25"/>
                  </a:cubicBezTo>
                  <a:cubicBezTo>
                    <a:pt x="13" y="42"/>
                    <a:pt x="0" y="66"/>
                    <a:pt x="13" y="64"/>
                  </a:cubicBezTo>
                  <a:cubicBezTo>
                    <a:pt x="27" y="62"/>
                    <a:pt x="48" y="36"/>
                    <a:pt x="50" y="26"/>
                  </a:cubicBezTo>
                  <a:cubicBezTo>
                    <a:pt x="52" y="18"/>
                    <a:pt x="53" y="3"/>
                    <a:pt x="44" y="1"/>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7" name="Google Shape;937;p11"/>
            <p:cNvSpPr/>
            <p:nvPr/>
          </p:nvSpPr>
          <p:spPr>
            <a:xfrm>
              <a:off x="2950566" y="6014868"/>
              <a:ext cx="1970" cy="0"/>
            </a:xfrm>
            <a:custGeom>
              <a:avLst/>
              <a:gdLst/>
              <a:ahLst/>
              <a:cxnLst/>
              <a:rect l="l" t="t" r="r" b="b"/>
              <a:pathLst>
                <a:path w="1" h="120000" extrusionOk="0">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1" y="0"/>
                    <a:pt x="0" y="0"/>
                    <a:pt x="0" y="0"/>
                  </a:cubicBezTo>
                  <a:cubicBezTo>
                    <a:pt x="0" y="0"/>
                    <a:pt x="0" y="0"/>
                    <a:pt x="0" y="0"/>
                  </a:cubicBezTo>
                  <a:cubicBezTo>
                    <a:pt x="0" y="0"/>
                    <a:pt x="0" y="0"/>
                    <a:pt x="0" y="0"/>
                  </a:cubicBezTo>
                  <a:cubicBezTo>
                    <a:pt x="0" y="0"/>
                    <a:pt x="1" y="0"/>
                    <a:pt x="1" y="0"/>
                  </a:cubicBezTo>
                </a:path>
              </a:pathLst>
            </a:custGeom>
            <a:solidFill>
              <a:srgbClr val="2B1E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8" name="Google Shape;938;p11"/>
            <p:cNvSpPr/>
            <p:nvPr/>
          </p:nvSpPr>
          <p:spPr>
            <a:xfrm>
              <a:off x="3024431" y="5127502"/>
              <a:ext cx="193034" cy="846002"/>
            </a:xfrm>
            <a:custGeom>
              <a:avLst/>
              <a:gdLst/>
              <a:ahLst/>
              <a:cxnLst/>
              <a:rect l="l" t="t" r="r" b="b"/>
              <a:pathLst>
                <a:path w="83" h="363" extrusionOk="0">
                  <a:moveTo>
                    <a:pt x="3" y="107"/>
                  </a:moveTo>
                  <a:cubicBezTo>
                    <a:pt x="3" y="107"/>
                    <a:pt x="0" y="180"/>
                    <a:pt x="3" y="199"/>
                  </a:cubicBezTo>
                  <a:cubicBezTo>
                    <a:pt x="8" y="231"/>
                    <a:pt x="15" y="322"/>
                    <a:pt x="22" y="363"/>
                  </a:cubicBezTo>
                  <a:cubicBezTo>
                    <a:pt x="45" y="363"/>
                    <a:pt x="45" y="363"/>
                    <a:pt x="45" y="363"/>
                  </a:cubicBezTo>
                  <a:cubicBezTo>
                    <a:pt x="45" y="363"/>
                    <a:pt x="69" y="244"/>
                    <a:pt x="62" y="212"/>
                  </a:cubicBezTo>
                  <a:cubicBezTo>
                    <a:pt x="57" y="190"/>
                    <a:pt x="62" y="171"/>
                    <a:pt x="63" y="157"/>
                  </a:cubicBezTo>
                  <a:cubicBezTo>
                    <a:pt x="83" y="0"/>
                    <a:pt x="41" y="52"/>
                    <a:pt x="40" y="75"/>
                  </a:cubicBezTo>
                  <a:cubicBezTo>
                    <a:pt x="3" y="107"/>
                    <a:pt x="3" y="107"/>
                    <a:pt x="3" y="107"/>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9" name="Google Shape;939;p11"/>
            <p:cNvSpPr/>
            <p:nvPr/>
          </p:nvSpPr>
          <p:spPr>
            <a:xfrm>
              <a:off x="3164282" y="5523419"/>
              <a:ext cx="1970" cy="20682"/>
            </a:xfrm>
            <a:custGeom>
              <a:avLst/>
              <a:gdLst/>
              <a:ahLst/>
              <a:cxnLst/>
              <a:rect l="l" t="t" r="r" b="b"/>
              <a:pathLst>
                <a:path w="1" h="9" extrusionOk="0">
                  <a:moveTo>
                    <a:pt x="1" y="0"/>
                  </a:moveTo>
                  <a:cubicBezTo>
                    <a:pt x="1" y="3"/>
                    <a:pt x="0" y="6"/>
                    <a:pt x="0" y="9"/>
                  </a:cubicBezTo>
                  <a:cubicBezTo>
                    <a:pt x="0" y="9"/>
                    <a:pt x="0" y="9"/>
                    <a:pt x="0" y="9"/>
                  </a:cubicBezTo>
                  <a:cubicBezTo>
                    <a:pt x="0" y="6"/>
                    <a:pt x="1" y="3"/>
                    <a:pt x="1" y="0"/>
                  </a:cubicBezTo>
                  <a:cubicBezTo>
                    <a:pt x="1" y="0"/>
                    <a:pt x="1" y="0"/>
                    <a:pt x="1" y="0"/>
                  </a:cubicBezTo>
                </a:path>
              </a:pathLst>
            </a:custGeom>
            <a:solidFill>
              <a:srgbClr val="F9C37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0" name="Google Shape;940;p11"/>
            <p:cNvSpPr/>
            <p:nvPr/>
          </p:nvSpPr>
          <p:spPr>
            <a:xfrm>
              <a:off x="3001779" y="5518495"/>
              <a:ext cx="15757" cy="28562"/>
            </a:xfrm>
            <a:custGeom>
              <a:avLst/>
              <a:gdLst/>
              <a:ahLst/>
              <a:cxnLst/>
              <a:rect l="l" t="t" r="r" b="b"/>
              <a:pathLst>
                <a:path w="7" h="12" extrusionOk="0">
                  <a:moveTo>
                    <a:pt x="7" y="0"/>
                  </a:moveTo>
                  <a:cubicBezTo>
                    <a:pt x="7" y="0"/>
                    <a:pt x="7" y="0"/>
                    <a:pt x="7" y="0"/>
                  </a:cubicBezTo>
                  <a:cubicBezTo>
                    <a:pt x="5" y="4"/>
                    <a:pt x="2" y="8"/>
                    <a:pt x="0" y="12"/>
                  </a:cubicBezTo>
                  <a:cubicBezTo>
                    <a:pt x="0" y="12"/>
                    <a:pt x="0" y="12"/>
                    <a:pt x="0" y="12"/>
                  </a:cubicBezTo>
                  <a:cubicBezTo>
                    <a:pt x="2" y="8"/>
                    <a:pt x="5" y="4"/>
                    <a:pt x="7" y="0"/>
                  </a:cubicBezTo>
                </a:path>
              </a:pathLst>
            </a:custGeom>
            <a:solidFill>
              <a:srgbClr val="ED79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1" name="Google Shape;941;p11"/>
            <p:cNvSpPr/>
            <p:nvPr/>
          </p:nvSpPr>
          <p:spPr>
            <a:xfrm>
              <a:off x="2870792" y="5388492"/>
              <a:ext cx="9849" cy="42349"/>
            </a:xfrm>
            <a:custGeom>
              <a:avLst/>
              <a:gdLst/>
              <a:ahLst/>
              <a:cxnLst/>
              <a:rect l="l" t="t" r="r" b="b"/>
              <a:pathLst>
                <a:path w="4" h="18" extrusionOk="0">
                  <a:moveTo>
                    <a:pt x="4" y="0"/>
                  </a:moveTo>
                  <a:cubicBezTo>
                    <a:pt x="2" y="5"/>
                    <a:pt x="1" y="11"/>
                    <a:pt x="0" y="18"/>
                  </a:cubicBezTo>
                  <a:cubicBezTo>
                    <a:pt x="1" y="15"/>
                    <a:pt x="1" y="13"/>
                    <a:pt x="2" y="12"/>
                  </a:cubicBezTo>
                  <a:cubicBezTo>
                    <a:pt x="2" y="9"/>
                    <a:pt x="3" y="5"/>
                    <a:pt x="4" y="0"/>
                  </a:cubicBezTo>
                  <a:close/>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2" name="Google Shape;942;p11"/>
            <p:cNvSpPr/>
            <p:nvPr/>
          </p:nvSpPr>
          <p:spPr>
            <a:xfrm>
              <a:off x="3027385" y="5325460"/>
              <a:ext cx="62047" cy="174322"/>
            </a:xfrm>
            <a:custGeom>
              <a:avLst/>
              <a:gdLst/>
              <a:ahLst/>
              <a:cxnLst/>
              <a:rect l="l" t="t" r="r" b="b"/>
              <a:pathLst>
                <a:path w="27" h="75" extrusionOk="0">
                  <a:moveTo>
                    <a:pt x="0" y="75"/>
                  </a:moveTo>
                  <a:cubicBezTo>
                    <a:pt x="11" y="56"/>
                    <a:pt x="20" y="36"/>
                    <a:pt x="23" y="26"/>
                  </a:cubicBezTo>
                  <a:cubicBezTo>
                    <a:pt x="26" y="15"/>
                    <a:pt x="27" y="6"/>
                    <a:pt x="27" y="0"/>
                  </a:cubicBezTo>
                  <a:cubicBezTo>
                    <a:pt x="2" y="22"/>
                    <a:pt x="2" y="22"/>
                    <a:pt x="2" y="22"/>
                  </a:cubicBezTo>
                  <a:cubicBezTo>
                    <a:pt x="2" y="22"/>
                    <a:pt x="0" y="49"/>
                    <a:pt x="0" y="75"/>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3" name="Google Shape;943;p11"/>
            <p:cNvSpPr/>
            <p:nvPr/>
          </p:nvSpPr>
          <p:spPr>
            <a:xfrm>
              <a:off x="3027385" y="5514555"/>
              <a:ext cx="0" cy="22652"/>
            </a:xfrm>
            <a:custGeom>
              <a:avLst/>
              <a:gdLst/>
              <a:ahLst/>
              <a:cxnLst/>
              <a:rect l="l" t="t" r="r" b="b"/>
              <a:pathLst>
                <a:path w="120000" h="10" extrusionOk="0">
                  <a:moveTo>
                    <a:pt x="0" y="0"/>
                  </a:moveTo>
                  <a:cubicBezTo>
                    <a:pt x="0" y="0"/>
                    <a:pt x="0" y="0"/>
                    <a:pt x="0" y="0"/>
                  </a:cubicBezTo>
                  <a:cubicBezTo>
                    <a:pt x="0" y="0"/>
                    <a:pt x="0" y="0"/>
                    <a:pt x="0" y="1"/>
                  </a:cubicBezTo>
                  <a:cubicBezTo>
                    <a:pt x="0" y="4"/>
                    <a:pt x="0" y="7"/>
                    <a:pt x="0" y="10"/>
                  </a:cubicBezTo>
                  <a:cubicBezTo>
                    <a:pt x="0" y="10"/>
                    <a:pt x="0" y="10"/>
                    <a:pt x="0" y="10"/>
                  </a:cubicBezTo>
                  <a:cubicBezTo>
                    <a:pt x="0" y="7"/>
                    <a:pt x="0" y="4"/>
                    <a:pt x="0" y="1"/>
                  </a:cubicBezTo>
                  <a:cubicBezTo>
                    <a:pt x="0" y="1"/>
                    <a:pt x="0" y="0"/>
                    <a:pt x="0" y="0"/>
                  </a:cubicBezTo>
                </a:path>
              </a:pathLst>
            </a:custGeom>
            <a:solidFill>
              <a:srgbClr val="EA6B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4" name="Google Shape;944;p11"/>
            <p:cNvSpPr/>
            <p:nvPr/>
          </p:nvSpPr>
          <p:spPr>
            <a:xfrm>
              <a:off x="2831397" y="5176745"/>
              <a:ext cx="386067" cy="382129"/>
            </a:xfrm>
            <a:custGeom>
              <a:avLst/>
              <a:gdLst/>
              <a:ahLst/>
              <a:cxnLst/>
              <a:rect l="l" t="t" r="r" b="b"/>
              <a:pathLst>
                <a:path w="166" h="164" extrusionOk="0">
                  <a:moveTo>
                    <a:pt x="141" y="2"/>
                  </a:moveTo>
                  <a:cubicBezTo>
                    <a:pt x="141" y="2"/>
                    <a:pt x="166" y="22"/>
                    <a:pt x="159" y="88"/>
                  </a:cubicBezTo>
                  <a:cubicBezTo>
                    <a:pt x="159" y="88"/>
                    <a:pt x="155" y="136"/>
                    <a:pt x="164" y="155"/>
                  </a:cubicBezTo>
                  <a:cubicBezTo>
                    <a:pt x="164" y="155"/>
                    <a:pt x="110" y="133"/>
                    <a:pt x="81" y="146"/>
                  </a:cubicBezTo>
                  <a:cubicBezTo>
                    <a:pt x="42" y="164"/>
                    <a:pt x="6" y="148"/>
                    <a:pt x="0" y="143"/>
                  </a:cubicBezTo>
                  <a:cubicBezTo>
                    <a:pt x="0" y="143"/>
                    <a:pt x="16" y="107"/>
                    <a:pt x="19" y="93"/>
                  </a:cubicBezTo>
                  <a:cubicBezTo>
                    <a:pt x="22" y="79"/>
                    <a:pt x="17" y="38"/>
                    <a:pt x="41" y="15"/>
                  </a:cubicBezTo>
                  <a:cubicBezTo>
                    <a:pt x="57" y="0"/>
                    <a:pt x="141" y="2"/>
                    <a:pt x="141" y="2"/>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11"/>
            <p:cNvSpPr/>
            <p:nvPr/>
          </p:nvSpPr>
          <p:spPr>
            <a:xfrm>
              <a:off x="3063826" y="5942973"/>
              <a:ext cx="81744" cy="100456"/>
            </a:xfrm>
            <a:custGeom>
              <a:avLst/>
              <a:gdLst/>
              <a:ahLst/>
              <a:cxnLst/>
              <a:rect l="l" t="t" r="r" b="b"/>
              <a:pathLst>
                <a:path w="35" h="43" extrusionOk="0">
                  <a:moveTo>
                    <a:pt x="4" y="9"/>
                  </a:moveTo>
                  <a:cubicBezTo>
                    <a:pt x="4" y="9"/>
                    <a:pt x="10" y="0"/>
                    <a:pt x="19" y="0"/>
                  </a:cubicBezTo>
                  <a:cubicBezTo>
                    <a:pt x="29" y="0"/>
                    <a:pt x="32" y="5"/>
                    <a:pt x="34" y="18"/>
                  </a:cubicBezTo>
                  <a:cubicBezTo>
                    <a:pt x="35" y="26"/>
                    <a:pt x="33" y="34"/>
                    <a:pt x="32" y="39"/>
                  </a:cubicBezTo>
                  <a:cubicBezTo>
                    <a:pt x="31" y="41"/>
                    <a:pt x="28" y="43"/>
                    <a:pt x="25" y="43"/>
                  </a:cubicBezTo>
                  <a:cubicBezTo>
                    <a:pt x="10" y="43"/>
                    <a:pt x="10" y="43"/>
                    <a:pt x="10" y="43"/>
                  </a:cubicBezTo>
                  <a:cubicBezTo>
                    <a:pt x="7" y="43"/>
                    <a:pt x="4" y="41"/>
                    <a:pt x="3" y="38"/>
                  </a:cubicBezTo>
                  <a:cubicBezTo>
                    <a:pt x="2" y="31"/>
                    <a:pt x="0" y="19"/>
                    <a:pt x="4" y="9"/>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11"/>
            <p:cNvSpPr/>
            <p:nvPr/>
          </p:nvSpPr>
          <p:spPr>
            <a:xfrm>
              <a:off x="2724046" y="4750297"/>
              <a:ext cx="223565" cy="325991"/>
            </a:xfrm>
            <a:custGeom>
              <a:avLst/>
              <a:gdLst/>
              <a:ahLst/>
              <a:cxnLst/>
              <a:rect l="l" t="t" r="r" b="b"/>
              <a:pathLst>
                <a:path w="96" h="140" extrusionOk="0">
                  <a:moveTo>
                    <a:pt x="84" y="72"/>
                  </a:moveTo>
                  <a:cubicBezTo>
                    <a:pt x="68" y="86"/>
                    <a:pt x="68" y="86"/>
                    <a:pt x="68" y="86"/>
                  </a:cubicBezTo>
                  <a:cubicBezTo>
                    <a:pt x="68" y="86"/>
                    <a:pt x="49" y="75"/>
                    <a:pt x="43" y="65"/>
                  </a:cubicBezTo>
                  <a:cubicBezTo>
                    <a:pt x="37" y="55"/>
                    <a:pt x="28" y="42"/>
                    <a:pt x="26" y="30"/>
                  </a:cubicBezTo>
                  <a:cubicBezTo>
                    <a:pt x="24" y="19"/>
                    <a:pt x="18" y="0"/>
                    <a:pt x="9" y="7"/>
                  </a:cubicBezTo>
                  <a:cubicBezTo>
                    <a:pt x="0" y="15"/>
                    <a:pt x="0" y="26"/>
                    <a:pt x="9" y="50"/>
                  </a:cubicBezTo>
                  <a:cubicBezTo>
                    <a:pt x="18" y="74"/>
                    <a:pt x="31" y="117"/>
                    <a:pt x="46" y="126"/>
                  </a:cubicBezTo>
                  <a:cubicBezTo>
                    <a:pt x="61" y="135"/>
                    <a:pt x="71" y="140"/>
                    <a:pt x="84" y="126"/>
                  </a:cubicBezTo>
                  <a:cubicBezTo>
                    <a:pt x="96" y="112"/>
                    <a:pt x="84" y="72"/>
                    <a:pt x="84" y="72"/>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11"/>
            <p:cNvSpPr/>
            <p:nvPr/>
          </p:nvSpPr>
          <p:spPr>
            <a:xfrm>
              <a:off x="3068750" y="6010929"/>
              <a:ext cx="69925" cy="22652"/>
            </a:xfrm>
            <a:custGeom>
              <a:avLst/>
              <a:gdLst/>
              <a:ahLst/>
              <a:cxnLst/>
              <a:rect l="l" t="t" r="r" b="b"/>
              <a:pathLst>
                <a:path w="30" h="10" extrusionOk="0">
                  <a:moveTo>
                    <a:pt x="30" y="10"/>
                  </a:moveTo>
                  <a:cubicBezTo>
                    <a:pt x="30" y="10"/>
                    <a:pt x="30" y="10"/>
                    <a:pt x="30" y="10"/>
                  </a:cubicBezTo>
                  <a:cubicBezTo>
                    <a:pt x="30" y="10"/>
                    <a:pt x="30" y="10"/>
                    <a:pt x="30" y="10"/>
                  </a:cubicBezTo>
                  <a:moveTo>
                    <a:pt x="30" y="10"/>
                  </a:moveTo>
                  <a:cubicBezTo>
                    <a:pt x="30" y="10"/>
                    <a:pt x="30" y="10"/>
                    <a:pt x="30" y="10"/>
                  </a:cubicBezTo>
                  <a:cubicBezTo>
                    <a:pt x="30" y="10"/>
                    <a:pt x="30" y="10"/>
                    <a:pt x="30" y="10"/>
                  </a:cubicBezTo>
                  <a:moveTo>
                    <a:pt x="30" y="10"/>
                  </a:moveTo>
                  <a:cubicBezTo>
                    <a:pt x="30" y="10"/>
                    <a:pt x="30" y="10"/>
                    <a:pt x="30" y="10"/>
                  </a:cubicBezTo>
                  <a:cubicBezTo>
                    <a:pt x="30" y="10"/>
                    <a:pt x="30" y="10"/>
                    <a:pt x="30" y="10"/>
                  </a:cubicBezTo>
                  <a:moveTo>
                    <a:pt x="30" y="10"/>
                  </a:moveTo>
                  <a:cubicBezTo>
                    <a:pt x="30" y="10"/>
                    <a:pt x="30" y="10"/>
                    <a:pt x="30" y="10"/>
                  </a:cubicBezTo>
                  <a:cubicBezTo>
                    <a:pt x="30" y="10"/>
                    <a:pt x="30" y="10"/>
                    <a:pt x="30" y="10"/>
                  </a:cubicBezTo>
                  <a:moveTo>
                    <a:pt x="30" y="9"/>
                  </a:moveTo>
                  <a:cubicBezTo>
                    <a:pt x="30" y="9"/>
                    <a:pt x="30" y="9"/>
                    <a:pt x="30" y="9"/>
                  </a:cubicBezTo>
                  <a:cubicBezTo>
                    <a:pt x="30" y="9"/>
                    <a:pt x="30" y="9"/>
                    <a:pt x="30" y="9"/>
                  </a:cubicBezTo>
                  <a:moveTo>
                    <a:pt x="0" y="0"/>
                  </a:moveTo>
                  <a:cubicBezTo>
                    <a:pt x="0" y="0"/>
                    <a:pt x="0" y="0"/>
                    <a:pt x="0" y="0"/>
                  </a:cubicBezTo>
                  <a:cubicBezTo>
                    <a:pt x="0" y="3"/>
                    <a:pt x="1" y="7"/>
                    <a:pt x="1" y="9"/>
                  </a:cubicBezTo>
                  <a:cubicBezTo>
                    <a:pt x="1" y="7"/>
                    <a:pt x="0" y="3"/>
                    <a:pt x="0" y="0"/>
                  </a:cubicBezTo>
                </a:path>
              </a:pathLst>
            </a:custGeom>
            <a:solidFill>
              <a:srgbClr val="2B1E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8" name="Google Shape;948;p11"/>
            <p:cNvSpPr/>
            <p:nvPr/>
          </p:nvSpPr>
          <p:spPr>
            <a:xfrm>
              <a:off x="3129812" y="4999469"/>
              <a:ext cx="97502" cy="218641"/>
            </a:xfrm>
            <a:custGeom>
              <a:avLst/>
              <a:gdLst/>
              <a:ahLst/>
              <a:cxnLst/>
              <a:rect l="l" t="t" r="r" b="b"/>
              <a:pathLst>
                <a:path w="42" h="94" extrusionOk="0">
                  <a:moveTo>
                    <a:pt x="36" y="0"/>
                  </a:moveTo>
                  <a:cubicBezTo>
                    <a:pt x="36" y="0"/>
                    <a:pt x="42" y="34"/>
                    <a:pt x="42" y="47"/>
                  </a:cubicBezTo>
                  <a:cubicBezTo>
                    <a:pt x="42" y="61"/>
                    <a:pt x="40" y="80"/>
                    <a:pt x="24" y="87"/>
                  </a:cubicBezTo>
                  <a:cubicBezTo>
                    <a:pt x="7" y="94"/>
                    <a:pt x="0" y="70"/>
                    <a:pt x="0" y="70"/>
                  </a:cubicBezTo>
                  <a:cubicBezTo>
                    <a:pt x="0" y="25"/>
                    <a:pt x="0" y="25"/>
                    <a:pt x="0" y="25"/>
                  </a:cubicBezTo>
                  <a:cubicBezTo>
                    <a:pt x="36" y="0"/>
                    <a:pt x="36" y="0"/>
                    <a:pt x="36" y="0"/>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9" name="Google Shape;949;p11"/>
            <p:cNvSpPr/>
            <p:nvPr/>
          </p:nvSpPr>
          <p:spPr>
            <a:xfrm>
              <a:off x="2882610" y="4794616"/>
              <a:ext cx="351597" cy="479631"/>
            </a:xfrm>
            <a:custGeom>
              <a:avLst/>
              <a:gdLst/>
              <a:ahLst/>
              <a:cxnLst/>
              <a:rect l="l" t="t" r="r" b="b"/>
              <a:pathLst>
                <a:path w="151" h="206" extrusionOk="0">
                  <a:moveTo>
                    <a:pt x="75" y="13"/>
                  </a:moveTo>
                  <a:cubicBezTo>
                    <a:pt x="75" y="13"/>
                    <a:pt x="94" y="19"/>
                    <a:pt x="105" y="13"/>
                  </a:cubicBezTo>
                  <a:cubicBezTo>
                    <a:pt x="105" y="13"/>
                    <a:pt x="128" y="12"/>
                    <a:pt x="135" y="29"/>
                  </a:cubicBezTo>
                  <a:cubicBezTo>
                    <a:pt x="141" y="47"/>
                    <a:pt x="151" y="113"/>
                    <a:pt x="151" y="113"/>
                  </a:cubicBezTo>
                  <a:cubicBezTo>
                    <a:pt x="120" y="124"/>
                    <a:pt x="120" y="124"/>
                    <a:pt x="120" y="124"/>
                  </a:cubicBezTo>
                  <a:cubicBezTo>
                    <a:pt x="120" y="124"/>
                    <a:pt x="134" y="169"/>
                    <a:pt x="130" y="189"/>
                  </a:cubicBezTo>
                  <a:cubicBezTo>
                    <a:pt x="130" y="189"/>
                    <a:pt x="77" y="206"/>
                    <a:pt x="7" y="194"/>
                  </a:cubicBezTo>
                  <a:cubicBezTo>
                    <a:pt x="7" y="194"/>
                    <a:pt x="2" y="188"/>
                    <a:pt x="7" y="179"/>
                  </a:cubicBezTo>
                  <a:cubicBezTo>
                    <a:pt x="12" y="169"/>
                    <a:pt x="28" y="103"/>
                    <a:pt x="28" y="103"/>
                  </a:cubicBezTo>
                  <a:cubicBezTo>
                    <a:pt x="28" y="103"/>
                    <a:pt x="22" y="113"/>
                    <a:pt x="12" y="116"/>
                  </a:cubicBezTo>
                  <a:cubicBezTo>
                    <a:pt x="0" y="67"/>
                    <a:pt x="0" y="67"/>
                    <a:pt x="0" y="67"/>
                  </a:cubicBezTo>
                  <a:cubicBezTo>
                    <a:pt x="0" y="67"/>
                    <a:pt x="14" y="44"/>
                    <a:pt x="23" y="35"/>
                  </a:cubicBezTo>
                  <a:cubicBezTo>
                    <a:pt x="31" y="26"/>
                    <a:pt x="41" y="0"/>
                    <a:pt x="75" y="13"/>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0" name="Google Shape;950;p11"/>
            <p:cNvSpPr/>
            <p:nvPr/>
          </p:nvSpPr>
          <p:spPr>
            <a:xfrm>
              <a:off x="3082538" y="4801511"/>
              <a:ext cx="88638" cy="195989"/>
            </a:xfrm>
            <a:custGeom>
              <a:avLst/>
              <a:gdLst/>
              <a:ahLst/>
              <a:cxnLst/>
              <a:rect l="l" t="t" r="r" b="b"/>
              <a:pathLst>
                <a:path w="38" h="84" extrusionOk="0">
                  <a:moveTo>
                    <a:pt x="0" y="72"/>
                  </a:moveTo>
                  <a:cubicBezTo>
                    <a:pt x="0" y="72"/>
                    <a:pt x="0" y="24"/>
                    <a:pt x="15" y="9"/>
                  </a:cubicBezTo>
                  <a:cubicBezTo>
                    <a:pt x="15" y="9"/>
                    <a:pt x="29" y="0"/>
                    <a:pt x="38" y="14"/>
                  </a:cubicBezTo>
                  <a:cubicBezTo>
                    <a:pt x="38" y="14"/>
                    <a:pt x="20" y="50"/>
                    <a:pt x="22" y="67"/>
                  </a:cubicBezTo>
                  <a:cubicBezTo>
                    <a:pt x="24" y="84"/>
                    <a:pt x="0" y="72"/>
                    <a:pt x="0" y="72"/>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1" name="Google Shape;951;p11"/>
            <p:cNvSpPr/>
            <p:nvPr/>
          </p:nvSpPr>
          <p:spPr>
            <a:xfrm>
              <a:off x="2985036" y="4801511"/>
              <a:ext cx="76820" cy="195989"/>
            </a:xfrm>
            <a:custGeom>
              <a:avLst/>
              <a:gdLst/>
              <a:ahLst/>
              <a:cxnLst/>
              <a:rect l="l" t="t" r="r" b="b"/>
              <a:pathLst>
                <a:path w="33" h="84" extrusionOk="0">
                  <a:moveTo>
                    <a:pt x="31" y="69"/>
                  </a:moveTo>
                  <a:cubicBezTo>
                    <a:pt x="31" y="69"/>
                    <a:pt x="33" y="22"/>
                    <a:pt x="23" y="6"/>
                  </a:cubicBezTo>
                  <a:cubicBezTo>
                    <a:pt x="23" y="6"/>
                    <a:pt x="14" y="0"/>
                    <a:pt x="0" y="10"/>
                  </a:cubicBezTo>
                  <a:cubicBezTo>
                    <a:pt x="0" y="10"/>
                    <a:pt x="9" y="50"/>
                    <a:pt x="8" y="67"/>
                  </a:cubicBezTo>
                  <a:cubicBezTo>
                    <a:pt x="8" y="84"/>
                    <a:pt x="31" y="69"/>
                    <a:pt x="31" y="69"/>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11"/>
            <p:cNvSpPr/>
            <p:nvPr/>
          </p:nvSpPr>
          <p:spPr>
            <a:xfrm>
              <a:off x="3085493" y="4827117"/>
              <a:ext cx="85684" cy="126064"/>
            </a:xfrm>
            <a:custGeom>
              <a:avLst/>
              <a:gdLst/>
              <a:ahLst/>
              <a:cxnLst/>
              <a:rect l="l" t="t" r="r" b="b"/>
              <a:pathLst>
                <a:path w="37" h="54" extrusionOk="0">
                  <a:moveTo>
                    <a:pt x="34" y="0"/>
                  </a:moveTo>
                  <a:cubicBezTo>
                    <a:pt x="31" y="2"/>
                    <a:pt x="28" y="5"/>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4" y="7"/>
                    <a:pt x="24" y="7"/>
                  </a:cubicBezTo>
                  <a:cubicBezTo>
                    <a:pt x="24" y="7"/>
                    <a:pt x="24" y="7"/>
                    <a:pt x="24" y="7"/>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3" y="8"/>
                  </a:cubicBezTo>
                  <a:cubicBezTo>
                    <a:pt x="23" y="8"/>
                    <a:pt x="23" y="8"/>
                    <a:pt x="23" y="8"/>
                  </a:cubicBezTo>
                  <a:cubicBezTo>
                    <a:pt x="23" y="8"/>
                    <a:pt x="23" y="8"/>
                    <a:pt x="23" y="8"/>
                  </a:cubicBezTo>
                  <a:cubicBezTo>
                    <a:pt x="23" y="8"/>
                    <a:pt x="23" y="8"/>
                    <a:pt x="23" y="8"/>
                  </a:cubicBezTo>
                  <a:cubicBezTo>
                    <a:pt x="23" y="8"/>
                    <a:pt x="23" y="8"/>
                    <a:pt x="23" y="8"/>
                  </a:cubicBezTo>
                  <a:cubicBezTo>
                    <a:pt x="23" y="8"/>
                    <a:pt x="23" y="8"/>
                    <a:pt x="23" y="8"/>
                  </a:cubicBezTo>
                  <a:cubicBezTo>
                    <a:pt x="23" y="9"/>
                    <a:pt x="23" y="9"/>
                    <a:pt x="23" y="9"/>
                  </a:cubicBezTo>
                  <a:cubicBezTo>
                    <a:pt x="23" y="9"/>
                    <a:pt x="23" y="9"/>
                    <a:pt x="23" y="9"/>
                  </a:cubicBezTo>
                  <a:cubicBezTo>
                    <a:pt x="22" y="9"/>
                    <a:pt x="21" y="10"/>
                    <a:pt x="20" y="10"/>
                  </a:cubicBezTo>
                  <a:cubicBezTo>
                    <a:pt x="20" y="10"/>
                    <a:pt x="20" y="10"/>
                    <a:pt x="20" y="10"/>
                  </a:cubicBezTo>
                  <a:cubicBezTo>
                    <a:pt x="20" y="10"/>
                    <a:pt x="20" y="10"/>
                    <a:pt x="20" y="10"/>
                  </a:cubicBezTo>
                  <a:cubicBezTo>
                    <a:pt x="20" y="10"/>
                    <a:pt x="20" y="10"/>
                    <a:pt x="20" y="10"/>
                  </a:cubicBezTo>
                  <a:cubicBezTo>
                    <a:pt x="20" y="10"/>
                    <a:pt x="20" y="10"/>
                    <a:pt x="20" y="10"/>
                  </a:cubicBezTo>
                  <a:cubicBezTo>
                    <a:pt x="20" y="10"/>
                    <a:pt x="20" y="10"/>
                    <a:pt x="20" y="10"/>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8" y="11"/>
                    <a:pt x="18" y="11"/>
                  </a:cubicBezTo>
                  <a:cubicBezTo>
                    <a:pt x="14" y="13"/>
                    <a:pt x="9" y="15"/>
                    <a:pt x="5" y="16"/>
                  </a:cubicBezTo>
                  <a:cubicBezTo>
                    <a:pt x="2" y="26"/>
                    <a:pt x="1" y="38"/>
                    <a:pt x="0" y="47"/>
                  </a:cubicBezTo>
                  <a:cubicBezTo>
                    <a:pt x="7" y="48"/>
                    <a:pt x="14" y="50"/>
                    <a:pt x="21" y="54"/>
                  </a:cubicBezTo>
                  <a:cubicBezTo>
                    <a:pt x="21" y="53"/>
                    <a:pt x="21" y="53"/>
                    <a:pt x="21" y="53"/>
                  </a:cubicBezTo>
                  <a:cubicBezTo>
                    <a:pt x="21" y="35"/>
                    <a:pt x="37" y="3"/>
                    <a:pt x="37" y="3"/>
                  </a:cubicBezTo>
                  <a:cubicBezTo>
                    <a:pt x="36" y="2"/>
                    <a:pt x="35" y="1"/>
                    <a:pt x="34" y="0"/>
                  </a:cubicBezTo>
                </a:path>
              </a:pathLst>
            </a:custGeom>
            <a:solidFill>
              <a:srgbClr val="E547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3" name="Google Shape;953;p11"/>
            <p:cNvSpPr/>
            <p:nvPr/>
          </p:nvSpPr>
          <p:spPr>
            <a:xfrm>
              <a:off x="2996854" y="4873407"/>
              <a:ext cx="60077" cy="69925"/>
            </a:xfrm>
            <a:custGeom>
              <a:avLst/>
              <a:gdLst/>
              <a:ahLst/>
              <a:cxnLst/>
              <a:rect l="l" t="t" r="r" b="b"/>
              <a:pathLst>
                <a:path w="26" h="30" extrusionOk="0">
                  <a:moveTo>
                    <a:pt x="25" y="0"/>
                  </a:moveTo>
                  <a:cubicBezTo>
                    <a:pt x="17" y="1"/>
                    <a:pt x="8" y="2"/>
                    <a:pt x="0" y="4"/>
                  </a:cubicBezTo>
                  <a:cubicBezTo>
                    <a:pt x="1" y="13"/>
                    <a:pt x="3" y="23"/>
                    <a:pt x="3" y="30"/>
                  </a:cubicBezTo>
                  <a:cubicBezTo>
                    <a:pt x="8" y="28"/>
                    <a:pt x="13" y="27"/>
                    <a:pt x="19" y="27"/>
                  </a:cubicBezTo>
                  <a:cubicBezTo>
                    <a:pt x="19" y="27"/>
                    <a:pt x="21" y="26"/>
                    <a:pt x="26" y="26"/>
                  </a:cubicBezTo>
                  <a:cubicBezTo>
                    <a:pt x="26" y="26"/>
                    <a:pt x="26" y="26"/>
                    <a:pt x="26" y="26"/>
                  </a:cubicBezTo>
                  <a:cubicBezTo>
                    <a:pt x="26" y="26"/>
                    <a:pt x="26" y="26"/>
                    <a:pt x="26" y="25"/>
                  </a:cubicBezTo>
                  <a:cubicBezTo>
                    <a:pt x="26" y="18"/>
                    <a:pt x="26" y="9"/>
                    <a:pt x="25" y="0"/>
                  </a:cubicBezTo>
                </a:path>
              </a:pathLst>
            </a:custGeom>
            <a:solidFill>
              <a:srgbClr val="E547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4" name="Google Shape;954;p11"/>
            <p:cNvSpPr/>
            <p:nvPr/>
          </p:nvSpPr>
          <p:spPr>
            <a:xfrm>
              <a:off x="2898367" y="5190534"/>
              <a:ext cx="305309" cy="71896"/>
            </a:xfrm>
            <a:custGeom>
              <a:avLst/>
              <a:gdLst/>
              <a:ahLst/>
              <a:cxnLst/>
              <a:rect l="l" t="t" r="r" b="b"/>
              <a:pathLst>
                <a:path w="131" h="31" extrusionOk="0">
                  <a:moveTo>
                    <a:pt x="0" y="25"/>
                  </a:moveTo>
                  <a:cubicBezTo>
                    <a:pt x="0" y="26"/>
                    <a:pt x="0" y="27"/>
                    <a:pt x="0" y="28"/>
                  </a:cubicBezTo>
                  <a:cubicBezTo>
                    <a:pt x="0" y="27"/>
                    <a:pt x="0" y="27"/>
                    <a:pt x="0" y="26"/>
                  </a:cubicBezTo>
                  <a:cubicBezTo>
                    <a:pt x="0" y="26"/>
                    <a:pt x="0" y="25"/>
                    <a:pt x="0" y="25"/>
                  </a:cubicBezTo>
                  <a:moveTo>
                    <a:pt x="130" y="0"/>
                  </a:moveTo>
                  <a:cubicBezTo>
                    <a:pt x="130" y="0"/>
                    <a:pt x="129" y="1"/>
                    <a:pt x="129" y="1"/>
                  </a:cubicBezTo>
                  <a:cubicBezTo>
                    <a:pt x="129" y="5"/>
                    <a:pt x="129" y="8"/>
                    <a:pt x="129" y="11"/>
                  </a:cubicBezTo>
                  <a:cubicBezTo>
                    <a:pt x="129" y="11"/>
                    <a:pt x="129" y="11"/>
                    <a:pt x="129" y="11"/>
                  </a:cubicBezTo>
                  <a:cubicBezTo>
                    <a:pt x="129" y="11"/>
                    <a:pt x="129" y="11"/>
                    <a:pt x="129" y="11"/>
                  </a:cubicBezTo>
                  <a:cubicBezTo>
                    <a:pt x="129" y="15"/>
                    <a:pt x="129" y="18"/>
                    <a:pt x="129" y="22"/>
                  </a:cubicBezTo>
                  <a:cubicBezTo>
                    <a:pt x="129" y="22"/>
                    <a:pt x="129" y="22"/>
                    <a:pt x="129" y="22"/>
                  </a:cubicBezTo>
                  <a:cubicBezTo>
                    <a:pt x="129" y="22"/>
                    <a:pt x="129" y="22"/>
                    <a:pt x="129" y="22"/>
                  </a:cubicBezTo>
                  <a:cubicBezTo>
                    <a:pt x="129" y="22"/>
                    <a:pt x="129" y="22"/>
                    <a:pt x="129" y="22"/>
                  </a:cubicBezTo>
                  <a:cubicBezTo>
                    <a:pt x="129" y="22"/>
                    <a:pt x="129" y="22"/>
                    <a:pt x="129" y="22"/>
                  </a:cubicBezTo>
                  <a:cubicBezTo>
                    <a:pt x="129" y="22"/>
                    <a:pt x="129" y="22"/>
                    <a:pt x="129" y="22"/>
                  </a:cubicBezTo>
                  <a:cubicBezTo>
                    <a:pt x="129" y="22"/>
                    <a:pt x="129" y="22"/>
                    <a:pt x="129" y="22"/>
                  </a:cubicBezTo>
                  <a:cubicBezTo>
                    <a:pt x="129" y="22"/>
                    <a:pt x="129" y="22"/>
                    <a:pt x="129" y="22"/>
                  </a:cubicBezTo>
                  <a:cubicBezTo>
                    <a:pt x="129" y="23"/>
                    <a:pt x="129" y="25"/>
                    <a:pt x="129" y="26"/>
                  </a:cubicBezTo>
                  <a:cubicBezTo>
                    <a:pt x="129" y="27"/>
                    <a:pt x="128" y="27"/>
                    <a:pt x="128" y="28"/>
                  </a:cubicBezTo>
                  <a:cubicBezTo>
                    <a:pt x="128" y="29"/>
                    <a:pt x="128" y="30"/>
                    <a:pt x="129" y="31"/>
                  </a:cubicBezTo>
                  <a:cubicBezTo>
                    <a:pt x="129" y="31"/>
                    <a:pt x="129" y="30"/>
                    <a:pt x="129" y="29"/>
                  </a:cubicBezTo>
                  <a:cubicBezTo>
                    <a:pt x="131" y="22"/>
                    <a:pt x="131" y="11"/>
                    <a:pt x="130" y="0"/>
                  </a:cubicBezTo>
                </a:path>
              </a:pathLst>
            </a:custGeom>
            <a:solidFill>
              <a:srgbClr val="F5AF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5" name="Google Shape;955;p11"/>
            <p:cNvSpPr/>
            <p:nvPr/>
          </p:nvSpPr>
          <p:spPr>
            <a:xfrm>
              <a:off x="2896398" y="5250610"/>
              <a:ext cx="303339" cy="81744"/>
            </a:xfrm>
            <a:custGeom>
              <a:avLst/>
              <a:gdLst/>
              <a:ahLst/>
              <a:cxnLst/>
              <a:rect l="l" t="t" r="r" b="b"/>
              <a:pathLst>
                <a:path w="130" h="35" extrusionOk="0">
                  <a:moveTo>
                    <a:pt x="1" y="0"/>
                  </a:moveTo>
                  <a:cubicBezTo>
                    <a:pt x="1" y="1"/>
                    <a:pt x="1" y="1"/>
                    <a:pt x="1" y="2"/>
                  </a:cubicBezTo>
                  <a:cubicBezTo>
                    <a:pt x="0" y="4"/>
                    <a:pt x="0" y="6"/>
                    <a:pt x="0" y="6"/>
                  </a:cubicBezTo>
                  <a:cubicBezTo>
                    <a:pt x="11" y="26"/>
                    <a:pt x="38" y="35"/>
                    <a:pt x="65" y="35"/>
                  </a:cubicBezTo>
                  <a:cubicBezTo>
                    <a:pt x="95" y="35"/>
                    <a:pt x="124" y="24"/>
                    <a:pt x="130" y="5"/>
                  </a:cubicBezTo>
                  <a:cubicBezTo>
                    <a:pt x="129" y="4"/>
                    <a:pt x="129" y="3"/>
                    <a:pt x="129" y="2"/>
                  </a:cubicBezTo>
                  <a:cubicBezTo>
                    <a:pt x="123" y="15"/>
                    <a:pt x="94" y="23"/>
                    <a:pt x="66" y="23"/>
                  </a:cubicBezTo>
                  <a:cubicBezTo>
                    <a:pt x="66" y="23"/>
                    <a:pt x="66" y="23"/>
                    <a:pt x="66" y="23"/>
                  </a:cubicBezTo>
                  <a:cubicBezTo>
                    <a:pt x="66" y="23"/>
                    <a:pt x="66" y="23"/>
                    <a:pt x="66" y="23"/>
                  </a:cubicBezTo>
                  <a:cubicBezTo>
                    <a:pt x="38" y="23"/>
                    <a:pt x="10" y="16"/>
                    <a:pt x="1"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6" name="Google Shape;956;p11"/>
            <p:cNvSpPr/>
            <p:nvPr/>
          </p:nvSpPr>
          <p:spPr>
            <a:xfrm>
              <a:off x="3184964" y="5076289"/>
              <a:ext cx="16743" cy="116215"/>
            </a:xfrm>
            <a:custGeom>
              <a:avLst/>
              <a:gdLst/>
              <a:ahLst/>
              <a:cxnLst/>
              <a:rect l="l" t="t" r="r" b="b"/>
              <a:pathLst>
                <a:path w="7" h="50" extrusionOk="0">
                  <a:moveTo>
                    <a:pt x="0" y="0"/>
                  </a:moveTo>
                  <a:cubicBezTo>
                    <a:pt x="0" y="0"/>
                    <a:pt x="0" y="0"/>
                    <a:pt x="0" y="0"/>
                  </a:cubicBezTo>
                  <a:cubicBezTo>
                    <a:pt x="3" y="17"/>
                    <a:pt x="5" y="35"/>
                    <a:pt x="6" y="50"/>
                  </a:cubicBezTo>
                  <a:cubicBezTo>
                    <a:pt x="6" y="50"/>
                    <a:pt x="7" y="49"/>
                    <a:pt x="7" y="49"/>
                  </a:cubicBezTo>
                  <a:cubicBezTo>
                    <a:pt x="7" y="33"/>
                    <a:pt x="4" y="15"/>
                    <a:pt x="0" y="0"/>
                  </a:cubicBezTo>
                </a:path>
              </a:pathLst>
            </a:custGeom>
            <a:solidFill>
              <a:srgbClr val="EC7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11"/>
            <p:cNvSpPr/>
            <p:nvPr/>
          </p:nvSpPr>
          <p:spPr>
            <a:xfrm>
              <a:off x="3181024" y="5057576"/>
              <a:ext cx="3939" cy="18713"/>
            </a:xfrm>
            <a:custGeom>
              <a:avLst/>
              <a:gdLst/>
              <a:ahLst/>
              <a:cxnLst/>
              <a:rect l="l" t="t" r="r" b="b"/>
              <a:pathLst>
                <a:path w="2" h="8" extrusionOk="0">
                  <a:moveTo>
                    <a:pt x="0" y="0"/>
                  </a:moveTo>
                  <a:cubicBezTo>
                    <a:pt x="1" y="2"/>
                    <a:pt x="1" y="5"/>
                    <a:pt x="2" y="8"/>
                  </a:cubicBezTo>
                  <a:cubicBezTo>
                    <a:pt x="2" y="8"/>
                    <a:pt x="2" y="8"/>
                    <a:pt x="2" y="8"/>
                  </a:cubicBezTo>
                  <a:cubicBezTo>
                    <a:pt x="2" y="5"/>
                    <a:pt x="1" y="2"/>
                    <a:pt x="0" y="0"/>
                  </a:cubicBezTo>
                </a:path>
              </a:pathLst>
            </a:custGeom>
            <a:solidFill>
              <a:srgbClr val="48534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8" name="Google Shape;958;p11"/>
            <p:cNvSpPr/>
            <p:nvPr/>
          </p:nvSpPr>
          <p:spPr>
            <a:xfrm>
              <a:off x="2896398" y="4927574"/>
              <a:ext cx="305309" cy="404781"/>
            </a:xfrm>
            <a:custGeom>
              <a:avLst/>
              <a:gdLst/>
              <a:ahLst/>
              <a:cxnLst/>
              <a:rect l="l" t="t" r="r" b="b"/>
              <a:pathLst>
                <a:path w="131" h="174" extrusionOk="0">
                  <a:moveTo>
                    <a:pt x="62" y="4"/>
                  </a:moveTo>
                  <a:cubicBezTo>
                    <a:pt x="62" y="4"/>
                    <a:pt x="86" y="0"/>
                    <a:pt x="105" y="13"/>
                  </a:cubicBezTo>
                  <a:cubicBezTo>
                    <a:pt x="123" y="26"/>
                    <a:pt x="130" y="103"/>
                    <a:pt x="130" y="135"/>
                  </a:cubicBezTo>
                  <a:cubicBezTo>
                    <a:pt x="131" y="167"/>
                    <a:pt x="18" y="174"/>
                    <a:pt x="0" y="137"/>
                  </a:cubicBezTo>
                  <a:cubicBezTo>
                    <a:pt x="0" y="137"/>
                    <a:pt x="4" y="7"/>
                    <a:pt x="62" y="4"/>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9" name="Google Shape;959;p11"/>
            <p:cNvSpPr/>
            <p:nvPr/>
          </p:nvSpPr>
          <p:spPr>
            <a:xfrm>
              <a:off x="2954506" y="5020151"/>
              <a:ext cx="216671" cy="105381"/>
            </a:xfrm>
            <a:custGeom>
              <a:avLst/>
              <a:gdLst/>
              <a:ahLst/>
              <a:cxnLst/>
              <a:rect l="l" t="t" r="r" b="b"/>
              <a:pathLst>
                <a:path w="93" h="45" extrusionOk="0">
                  <a:moveTo>
                    <a:pt x="92" y="0"/>
                  </a:moveTo>
                  <a:cubicBezTo>
                    <a:pt x="91" y="20"/>
                    <a:pt x="72" y="37"/>
                    <a:pt x="48" y="37"/>
                  </a:cubicBezTo>
                  <a:cubicBezTo>
                    <a:pt x="47" y="37"/>
                    <a:pt x="46" y="37"/>
                    <a:pt x="45" y="37"/>
                  </a:cubicBezTo>
                  <a:cubicBezTo>
                    <a:pt x="40" y="37"/>
                    <a:pt x="36" y="36"/>
                    <a:pt x="32" y="36"/>
                  </a:cubicBezTo>
                  <a:cubicBezTo>
                    <a:pt x="13" y="31"/>
                    <a:pt x="1" y="16"/>
                    <a:pt x="0" y="1"/>
                  </a:cubicBezTo>
                  <a:cubicBezTo>
                    <a:pt x="0" y="19"/>
                    <a:pt x="11" y="38"/>
                    <a:pt x="32" y="43"/>
                  </a:cubicBezTo>
                  <a:cubicBezTo>
                    <a:pt x="36" y="44"/>
                    <a:pt x="40" y="45"/>
                    <a:pt x="45" y="45"/>
                  </a:cubicBezTo>
                  <a:cubicBezTo>
                    <a:pt x="46" y="45"/>
                    <a:pt x="47" y="45"/>
                    <a:pt x="48" y="45"/>
                  </a:cubicBezTo>
                  <a:cubicBezTo>
                    <a:pt x="74" y="45"/>
                    <a:pt x="93" y="23"/>
                    <a:pt x="92" y="0"/>
                  </a:cubicBezTo>
                </a:path>
              </a:pathLst>
            </a:custGeom>
            <a:solidFill>
              <a:srgbClr val="D71C0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0" name="Google Shape;960;p11"/>
            <p:cNvSpPr/>
            <p:nvPr/>
          </p:nvSpPr>
          <p:spPr>
            <a:xfrm>
              <a:off x="2928898" y="4929544"/>
              <a:ext cx="265914" cy="184170"/>
            </a:xfrm>
            <a:custGeom>
              <a:avLst/>
              <a:gdLst/>
              <a:ahLst/>
              <a:cxnLst/>
              <a:rect l="l" t="t" r="r" b="b"/>
              <a:pathLst>
                <a:path w="114" h="79" extrusionOk="0">
                  <a:moveTo>
                    <a:pt x="56" y="76"/>
                  </a:moveTo>
                  <a:cubicBezTo>
                    <a:pt x="90" y="79"/>
                    <a:pt x="114" y="45"/>
                    <a:pt x="97" y="18"/>
                  </a:cubicBezTo>
                  <a:cubicBezTo>
                    <a:pt x="95" y="15"/>
                    <a:pt x="93" y="13"/>
                    <a:pt x="91" y="11"/>
                  </a:cubicBezTo>
                  <a:cubicBezTo>
                    <a:pt x="72" y="0"/>
                    <a:pt x="48" y="3"/>
                    <a:pt x="48" y="3"/>
                  </a:cubicBezTo>
                  <a:cubicBezTo>
                    <a:pt x="41" y="3"/>
                    <a:pt x="35" y="5"/>
                    <a:pt x="29" y="8"/>
                  </a:cubicBezTo>
                  <a:cubicBezTo>
                    <a:pt x="0" y="26"/>
                    <a:pt x="9" y="67"/>
                    <a:pt x="43" y="75"/>
                  </a:cubicBezTo>
                  <a:cubicBezTo>
                    <a:pt x="47" y="75"/>
                    <a:pt x="51" y="76"/>
                    <a:pt x="56" y="76"/>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1" name="Google Shape;961;p11"/>
            <p:cNvSpPr/>
            <p:nvPr/>
          </p:nvSpPr>
          <p:spPr>
            <a:xfrm>
              <a:off x="3196783" y="5216140"/>
              <a:ext cx="2954" cy="39395"/>
            </a:xfrm>
            <a:custGeom>
              <a:avLst/>
              <a:gdLst/>
              <a:ahLst/>
              <a:cxnLst/>
              <a:rect l="l" t="t" r="r" b="b"/>
              <a:pathLst>
                <a:path w="1" h="17" extrusionOk="0">
                  <a:moveTo>
                    <a:pt x="1" y="15"/>
                  </a:moveTo>
                  <a:cubicBezTo>
                    <a:pt x="1" y="16"/>
                    <a:pt x="0" y="16"/>
                    <a:pt x="0" y="17"/>
                  </a:cubicBezTo>
                  <a:cubicBezTo>
                    <a:pt x="0" y="17"/>
                    <a:pt x="0" y="17"/>
                    <a:pt x="0" y="17"/>
                  </a:cubicBezTo>
                  <a:cubicBezTo>
                    <a:pt x="0" y="16"/>
                    <a:pt x="1" y="16"/>
                    <a:pt x="1" y="15"/>
                  </a:cubicBezTo>
                  <a:moveTo>
                    <a:pt x="1" y="11"/>
                  </a:moveTo>
                  <a:cubicBezTo>
                    <a:pt x="1" y="11"/>
                    <a:pt x="1" y="11"/>
                    <a:pt x="1" y="11"/>
                  </a:cubicBezTo>
                  <a:cubicBezTo>
                    <a:pt x="1" y="11"/>
                    <a:pt x="1" y="11"/>
                    <a:pt x="1" y="11"/>
                  </a:cubicBezTo>
                  <a:moveTo>
                    <a:pt x="1" y="11"/>
                  </a:moveTo>
                  <a:cubicBezTo>
                    <a:pt x="1" y="11"/>
                    <a:pt x="1" y="11"/>
                    <a:pt x="1" y="11"/>
                  </a:cubicBezTo>
                  <a:cubicBezTo>
                    <a:pt x="1" y="11"/>
                    <a:pt x="1" y="11"/>
                    <a:pt x="1" y="11"/>
                  </a:cubicBezTo>
                  <a:moveTo>
                    <a:pt x="1" y="0"/>
                  </a:moveTo>
                  <a:cubicBezTo>
                    <a:pt x="1" y="4"/>
                    <a:pt x="1" y="7"/>
                    <a:pt x="1" y="11"/>
                  </a:cubicBezTo>
                  <a:cubicBezTo>
                    <a:pt x="1" y="7"/>
                    <a:pt x="1" y="4"/>
                    <a:pt x="1" y="0"/>
                  </a:cubicBezTo>
                  <a:moveTo>
                    <a:pt x="1" y="0"/>
                  </a:moveTo>
                  <a:cubicBezTo>
                    <a:pt x="1" y="0"/>
                    <a:pt x="1" y="0"/>
                    <a:pt x="1" y="0"/>
                  </a:cubicBezTo>
                  <a:cubicBezTo>
                    <a:pt x="1" y="0"/>
                    <a:pt x="1" y="0"/>
                    <a:pt x="1" y="0"/>
                  </a:cubicBezTo>
                </a:path>
              </a:pathLst>
            </a:custGeom>
            <a:solidFill>
              <a:srgbClr val="E13A0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2" name="Google Shape;962;p11"/>
            <p:cNvSpPr/>
            <p:nvPr/>
          </p:nvSpPr>
          <p:spPr>
            <a:xfrm>
              <a:off x="3050037" y="5255535"/>
              <a:ext cx="146745" cy="49244"/>
            </a:xfrm>
            <a:custGeom>
              <a:avLst/>
              <a:gdLst/>
              <a:ahLst/>
              <a:cxnLst/>
              <a:rect l="l" t="t" r="r" b="b"/>
              <a:pathLst>
                <a:path w="63" h="21" extrusionOk="0">
                  <a:moveTo>
                    <a:pt x="63" y="0"/>
                  </a:moveTo>
                  <a:cubicBezTo>
                    <a:pt x="57" y="13"/>
                    <a:pt x="28" y="21"/>
                    <a:pt x="0" y="21"/>
                  </a:cubicBezTo>
                  <a:cubicBezTo>
                    <a:pt x="0" y="21"/>
                    <a:pt x="0" y="21"/>
                    <a:pt x="0" y="21"/>
                  </a:cubicBezTo>
                  <a:cubicBezTo>
                    <a:pt x="28" y="21"/>
                    <a:pt x="57" y="13"/>
                    <a:pt x="63" y="0"/>
                  </a:cubicBezTo>
                  <a:cubicBezTo>
                    <a:pt x="63" y="0"/>
                    <a:pt x="63" y="0"/>
                    <a:pt x="63" y="0"/>
                  </a:cubicBezTo>
                </a:path>
              </a:pathLst>
            </a:custGeom>
            <a:solidFill>
              <a:srgbClr val="D92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3" name="Google Shape;963;p11"/>
            <p:cNvSpPr/>
            <p:nvPr/>
          </p:nvSpPr>
          <p:spPr>
            <a:xfrm>
              <a:off x="3157388" y="4980756"/>
              <a:ext cx="11818" cy="37425"/>
            </a:xfrm>
            <a:custGeom>
              <a:avLst/>
              <a:gdLst/>
              <a:ahLst/>
              <a:cxnLst/>
              <a:rect l="l" t="t" r="r" b="b"/>
              <a:pathLst>
                <a:path w="5" h="16" extrusionOk="0">
                  <a:moveTo>
                    <a:pt x="0" y="0"/>
                  </a:moveTo>
                  <a:cubicBezTo>
                    <a:pt x="2" y="5"/>
                    <a:pt x="4" y="10"/>
                    <a:pt x="5" y="16"/>
                  </a:cubicBezTo>
                  <a:cubicBezTo>
                    <a:pt x="5" y="14"/>
                    <a:pt x="5" y="12"/>
                    <a:pt x="4" y="10"/>
                  </a:cubicBezTo>
                  <a:cubicBezTo>
                    <a:pt x="3" y="6"/>
                    <a:pt x="2" y="3"/>
                    <a:pt x="0" y="0"/>
                  </a:cubicBezTo>
                </a:path>
              </a:pathLst>
            </a:custGeom>
            <a:solidFill>
              <a:srgbClr val="D71C0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4" name="Google Shape;964;p11"/>
            <p:cNvSpPr/>
            <p:nvPr/>
          </p:nvSpPr>
          <p:spPr>
            <a:xfrm>
              <a:off x="2650182" y="4586809"/>
              <a:ext cx="582056" cy="452055"/>
            </a:xfrm>
            <a:custGeom>
              <a:avLst/>
              <a:gdLst/>
              <a:ahLst/>
              <a:cxnLst/>
              <a:rect l="l" t="t" r="r" b="b"/>
              <a:pathLst>
                <a:path w="250" h="194" extrusionOk="0">
                  <a:moveTo>
                    <a:pt x="198" y="4"/>
                  </a:moveTo>
                  <a:cubicBezTo>
                    <a:pt x="207" y="7"/>
                    <a:pt x="215" y="12"/>
                    <a:pt x="222" y="19"/>
                  </a:cubicBezTo>
                  <a:cubicBezTo>
                    <a:pt x="250" y="48"/>
                    <a:pt x="241" y="95"/>
                    <a:pt x="206" y="114"/>
                  </a:cubicBezTo>
                  <a:cubicBezTo>
                    <a:pt x="175" y="130"/>
                    <a:pt x="121" y="117"/>
                    <a:pt x="100" y="156"/>
                  </a:cubicBezTo>
                  <a:cubicBezTo>
                    <a:pt x="79" y="194"/>
                    <a:pt x="22" y="165"/>
                    <a:pt x="8" y="137"/>
                  </a:cubicBezTo>
                  <a:cubicBezTo>
                    <a:pt x="1" y="124"/>
                    <a:pt x="0" y="109"/>
                    <a:pt x="5" y="96"/>
                  </a:cubicBezTo>
                  <a:cubicBezTo>
                    <a:pt x="10" y="85"/>
                    <a:pt x="19" y="76"/>
                    <a:pt x="28" y="69"/>
                  </a:cubicBezTo>
                  <a:cubicBezTo>
                    <a:pt x="56" y="51"/>
                    <a:pt x="90" y="47"/>
                    <a:pt x="119" y="31"/>
                  </a:cubicBezTo>
                  <a:cubicBezTo>
                    <a:pt x="132" y="24"/>
                    <a:pt x="140" y="12"/>
                    <a:pt x="154" y="6"/>
                  </a:cubicBezTo>
                  <a:cubicBezTo>
                    <a:pt x="168" y="0"/>
                    <a:pt x="184" y="0"/>
                    <a:pt x="198" y="4"/>
                  </a:cubicBezTo>
                </a:path>
              </a:pathLst>
            </a:custGeom>
            <a:solidFill>
              <a:srgbClr val="41342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5" name="Google Shape;965;p11"/>
            <p:cNvSpPr/>
            <p:nvPr/>
          </p:nvSpPr>
          <p:spPr>
            <a:xfrm>
              <a:off x="3129812" y="4842875"/>
              <a:ext cx="13788" cy="9849"/>
            </a:xfrm>
            <a:custGeom>
              <a:avLst/>
              <a:gdLst/>
              <a:ahLst/>
              <a:cxnLst/>
              <a:rect l="l" t="t" r="r" b="b"/>
              <a:pathLst>
                <a:path w="6" h="4" extrusionOk="0">
                  <a:moveTo>
                    <a:pt x="0" y="4"/>
                  </a:moveTo>
                  <a:cubicBezTo>
                    <a:pt x="0" y="4"/>
                    <a:pt x="0" y="4"/>
                    <a:pt x="0" y="4"/>
                  </a:cubicBezTo>
                  <a:cubicBezTo>
                    <a:pt x="0" y="4"/>
                    <a:pt x="0" y="4"/>
                    <a:pt x="0" y="4"/>
                  </a:cubicBezTo>
                  <a:moveTo>
                    <a:pt x="0" y="4"/>
                  </a:moveTo>
                  <a:cubicBezTo>
                    <a:pt x="0" y="4"/>
                    <a:pt x="0" y="4"/>
                    <a:pt x="0" y="4"/>
                  </a:cubicBezTo>
                  <a:cubicBezTo>
                    <a:pt x="0" y="4"/>
                    <a:pt x="0" y="4"/>
                    <a:pt x="0" y="4"/>
                  </a:cubicBezTo>
                  <a:moveTo>
                    <a:pt x="1" y="3"/>
                  </a:moveTo>
                  <a:cubicBezTo>
                    <a:pt x="0" y="4"/>
                    <a:pt x="0" y="4"/>
                    <a:pt x="0" y="4"/>
                  </a:cubicBezTo>
                  <a:cubicBezTo>
                    <a:pt x="0" y="4"/>
                    <a:pt x="0" y="4"/>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4" y="2"/>
                  </a:moveTo>
                  <a:cubicBezTo>
                    <a:pt x="3" y="2"/>
                    <a:pt x="2" y="3"/>
                    <a:pt x="1" y="3"/>
                  </a:cubicBezTo>
                  <a:cubicBezTo>
                    <a:pt x="2" y="3"/>
                    <a:pt x="3" y="2"/>
                    <a:pt x="4" y="2"/>
                  </a:cubicBezTo>
                  <a:moveTo>
                    <a:pt x="4" y="1"/>
                  </a:moveTo>
                  <a:cubicBezTo>
                    <a:pt x="4" y="2"/>
                    <a:pt x="4" y="2"/>
                    <a:pt x="4" y="2"/>
                  </a:cubicBezTo>
                  <a:cubicBezTo>
                    <a:pt x="4" y="2"/>
                    <a:pt x="4" y="2"/>
                    <a:pt x="4" y="1"/>
                  </a:cubicBezTo>
                  <a:moveTo>
                    <a:pt x="4" y="1"/>
                  </a:moveTo>
                  <a:cubicBezTo>
                    <a:pt x="4" y="1"/>
                    <a:pt x="4" y="1"/>
                    <a:pt x="4" y="1"/>
                  </a:cubicBezTo>
                  <a:cubicBezTo>
                    <a:pt x="4" y="1"/>
                    <a:pt x="4" y="1"/>
                    <a:pt x="4" y="1"/>
                  </a:cubicBezTo>
                  <a:moveTo>
                    <a:pt x="4" y="1"/>
                  </a:moveTo>
                  <a:cubicBezTo>
                    <a:pt x="4" y="1"/>
                    <a:pt x="4" y="1"/>
                    <a:pt x="4" y="1"/>
                  </a:cubicBezTo>
                  <a:cubicBezTo>
                    <a:pt x="4" y="1"/>
                    <a:pt x="4" y="1"/>
                    <a:pt x="4" y="1"/>
                  </a:cubicBezTo>
                  <a:moveTo>
                    <a:pt x="5" y="1"/>
                  </a:moveTo>
                  <a:cubicBezTo>
                    <a:pt x="5" y="1"/>
                    <a:pt x="5" y="1"/>
                    <a:pt x="4" y="1"/>
                  </a:cubicBezTo>
                  <a:cubicBezTo>
                    <a:pt x="5" y="1"/>
                    <a:pt x="5" y="1"/>
                    <a:pt x="5" y="1"/>
                  </a:cubicBezTo>
                  <a:moveTo>
                    <a:pt x="5" y="1"/>
                  </a:moveTo>
                  <a:cubicBezTo>
                    <a:pt x="5" y="1"/>
                    <a:pt x="5" y="1"/>
                    <a:pt x="5" y="1"/>
                  </a:cubicBezTo>
                  <a:cubicBezTo>
                    <a:pt x="5" y="1"/>
                    <a:pt x="5" y="1"/>
                    <a:pt x="5" y="1"/>
                  </a:cubicBezTo>
                  <a:moveTo>
                    <a:pt x="5" y="1"/>
                  </a:moveTo>
                  <a:cubicBezTo>
                    <a:pt x="5" y="1"/>
                    <a:pt x="5" y="1"/>
                    <a:pt x="5" y="1"/>
                  </a:cubicBezTo>
                  <a:cubicBezTo>
                    <a:pt x="5" y="1"/>
                    <a:pt x="5" y="1"/>
                    <a:pt x="5" y="1"/>
                  </a:cubicBezTo>
                  <a:moveTo>
                    <a:pt x="5" y="1"/>
                  </a:moveTo>
                  <a:cubicBezTo>
                    <a:pt x="5" y="1"/>
                    <a:pt x="5" y="1"/>
                    <a:pt x="5" y="1"/>
                  </a:cubicBezTo>
                  <a:cubicBezTo>
                    <a:pt x="5" y="1"/>
                    <a:pt x="5" y="1"/>
                    <a:pt x="5" y="1"/>
                  </a:cubicBezTo>
                  <a:moveTo>
                    <a:pt x="5" y="0"/>
                  </a:moveTo>
                  <a:cubicBezTo>
                    <a:pt x="5" y="1"/>
                    <a:pt x="5" y="1"/>
                    <a:pt x="5" y="1"/>
                  </a:cubicBezTo>
                  <a:cubicBezTo>
                    <a:pt x="5" y="1"/>
                    <a:pt x="5" y="1"/>
                    <a:pt x="5" y="0"/>
                  </a:cubicBezTo>
                  <a:moveTo>
                    <a:pt x="6" y="0"/>
                  </a:moveTo>
                  <a:cubicBezTo>
                    <a:pt x="6" y="0"/>
                    <a:pt x="6" y="0"/>
                    <a:pt x="5" y="0"/>
                  </a:cubicBezTo>
                  <a:cubicBezTo>
                    <a:pt x="5"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path>
              </a:pathLst>
            </a:custGeom>
            <a:solidFill>
              <a:srgbClr val="7A25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6" name="Google Shape;966;p11"/>
            <p:cNvSpPr/>
            <p:nvPr/>
          </p:nvSpPr>
          <p:spPr>
            <a:xfrm>
              <a:off x="2920034" y="4864543"/>
              <a:ext cx="176291" cy="44319"/>
            </a:xfrm>
            <a:custGeom>
              <a:avLst/>
              <a:gdLst/>
              <a:ahLst/>
              <a:cxnLst/>
              <a:rect l="l" t="t" r="r" b="b"/>
              <a:pathLst>
                <a:path w="76" h="19" extrusionOk="0">
                  <a:moveTo>
                    <a:pt x="33" y="7"/>
                  </a:moveTo>
                  <a:cubicBezTo>
                    <a:pt x="21" y="10"/>
                    <a:pt x="9" y="13"/>
                    <a:pt x="0" y="19"/>
                  </a:cubicBezTo>
                  <a:cubicBezTo>
                    <a:pt x="9" y="13"/>
                    <a:pt x="21" y="10"/>
                    <a:pt x="33" y="8"/>
                  </a:cubicBezTo>
                  <a:cubicBezTo>
                    <a:pt x="33" y="8"/>
                    <a:pt x="33" y="7"/>
                    <a:pt x="33" y="7"/>
                  </a:cubicBezTo>
                  <a:moveTo>
                    <a:pt x="76" y="0"/>
                  </a:moveTo>
                  <a:cubicBezTo>
                    <a:pt x="70" y="2"/>
                    <a:pt x="64" y="3"/>
                    <a:pt x="58" y="4"/>
                  </a:cubicBezTo>
                  <a:cubicBezTo>
                    <a:pt x="58" y="4"/>
                    <a:pt x="58" y="4"/>
                    <a:pt x="58" y="4"/>
                  </a:cubicBezTo>
                  <a:cubicBezTo>
                    <a:pt x="64" y="3"/>
                    <a:pt x="70" y="2"/>
                    <a:pt x="76" y="0"/>
                  </a:cubicBezTo>
                  <a:cubicBezTo>
                    <a:pt x="76" y="0"/>
                    <a:pt x="76" y="0"/>
                    <a:pt x="76" y="0"/>
                  </a:cubicBezTo>
                </a:path>
              </a:pathLst>
            </a:custGeom>
            <a:solidFill>
              <a:srgbClr val="2839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7" name="Google Shape;967;p11"/>
            <p:cNvSpPr/>
            <p:nvPr/>
          </p:nvSpPr>
          <p:spPr>
            <a:xfrm>
              <a:off x="3096326" y="4852724"/>
              <a:ext cx="30531" cy="11818"/>
            </a:xfrm>
            <a:custGeom>
              <a:avLst/>
              <a:gdLst/>
              <a:ahLst/>
              <a:cxnLst/>
              <a:rect l="l" t="t" r="r" b="b"/>
              <a:pathLst>
                <a:path w="13" h="5" extrusionOk="0">
                  <a:moveTo>
                    <a:pt x="13" y="0"/>
                  </a:moveTo>
                  <a:cubicBezTo>
                    <a:pt x="9" y="2"/>
                    <a:pt x="4" y="4"/>
                    <a:pt x="0" y="5"/>
                  </a:cubicBezTo>
                  <a:cubicBezTo>
                    <a:pt x="0" y="5"/>
                    <a:pt x="0" y="5"/>
                    <a:pt x="0" y="5"/>
                  </a:cubicBezTo>
                  <a:cubicBezTo>
                    <a:pt x="4" y="4"/>
                    <a:pt x="9" y="2"/>
                    <a:pt x="13" y="0"/>
                  </a:cubicBezTo>
                </a:path>
              </a:pathLst>
            </a:custGeom>
            <a:solidFill>
              <a:srgbClr val="7A25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8" name="Google Shape;968;p11"/>
            <p:cNvSpPr/>
            <p:nvPr/>
          </p:nvSpPr>
          <p:spPr>
            <a:xfrm>
              <a:off x="2996854" y="4873407"/>
              <a:ext cx="58107" cy="9849"/>
            </a:xfrm>
            <a:custGeom>
              <a:avLst/>
              <a:gdLst/>
              <a:ahLst/>
              <a:cxnLst/>
              <a:rect l="l" t="t" r="r" b="b"/>
              <a:pathLst>
                <a:path w="25" h="4" extrusionOk="0">
                  <a:moveTo>
                    <a:pt x="25" y="0"/>
                  </a:moveTo>
                  <a:cubicBezTo>
                    <a:pt x="17" y="1"/>
                    <a:pt x="8" y="2"/>
                    <a:pt x="0" y="3"/>
                  </a:cubicBezTo>
                  <a:cubicBezTo>
                    <a:pt x="0" y="3"/>
                    <a:pt x="0" y="4"/>
                    <a:pt x="0" y="4"/>
                  </a:cubicBezTo>
                  <a:cubicBezTo>
                    <a:pt x="8" y="2"/>
                    <a:pt x="17" y="1"/>
                    <a:pt x="25" y="0"/>
                  </a:cubicBezTo>
                  <a:cubicBezTo>
                    <a:pt x="25" y="0"/>
                    <a:pt x="25" y="0"/>
                    <a:pt x="25" y="0"/>
                  </a:cubicBezTo>
                </a:path>
              </a:pathLst>
            </a:custGeom>
            <a:solidFill>
              <a:srgbClr val="7A25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9" name="Google Shape;969;p11"/>
            <p:cNvSpPr/>
            <p:nvPr/>
          </p:nvSpPr>
          <p:spPr>
            <a:xfrm>
              <a:off x="2667909" y="4705978"/>
              <a:ext cx="542662" cy="283642"/>
            </a:xfrm>
            <a:custGeom>
              <a:avLst/>
              <a:gdLst/>
              <a:ahLst/>
              <a:cxnLst/>
              <a:rect l="l" t="t" r="r" b="b"/>
              <a:pathLst>
                <a:path w="233" h="122" extrusionOk="0">
                  <a:moveTo>
                    <a:pt x="230" y="0"/>
                  </a:moveTo>
                  <a:cubicBezTo>
                    <a:pt x="227" y="21"/>
                    <a:pt x="217" y="39"/>
                    <a:pt x="193" y="45"/>
                  </a:cubicBezTo>
                  <a:cubicBezTo>
                    <a:pt x="187" y="47"/>
                    <a:pt x="181" y="47"/>
                    <a:pt x="176" y="47"/>
                  </a:cubicBezTo>
                  <a:cubicBezTo>
                    <a:pt x="165" y="47"/>
                    <a:pt x="155" y="45"/>
                    <a:pt x="146" y="42"/>
                  </a:cubicBezTo>
                  <a:cubicBezTo>
                    <a:pt x="136" y="39"/>
                    <a:pt x="128" y="37"/>
                    <a:pt x="120" y="37"/>
                  </a:cubicBezTo>
                  <a:cubicBezTo>
                    <a:pt x="108" y="37"/>
                    <a:pt x="97" y="42"/>
                    <a:pt x="87" y="60"/>
                  </a:cubicBezTo>
                  <a:cubicBezTo>
                    <a:pt x="72" y="84"/>
                    <a:pt x="52" y="91"/>
                    <a:pt x="33" y="91"/>
                  </a:cubicBezTo>
                  <a:cubicBezTo>
                    <a:pt x="21" y="91"/>
                    <a:pt x="10" y="88"/>
                    <a:pt x="0" y="86"/>
                  </a:cubicBezTo>
                  <a:cubicBezTo>
                    <a:pt x="14" y="108"/>
                    <a:pt x="40" y="122"/>
                    <a:pt x="61" y="122"/>
                  </a:cubicBezTo>
                  <a:cubicBezTo>
                    <a:pt x="73" y="122"/>
                    <a:pt x="85" y="117"/>
                    <a:pt x="91" y="106"/>
                  </a:cubicBezTo>
                  <a:cubicBezTo>
                    <a:pt x="95" y="98"/>
                    <a:pt x="101" y="92"/>
                    <a:pt x="108" y="87"/>
                  </a:cubicBezTo>
                  <a:cubicBezTo>
                    <a:pt x="117" y="81"/>
                    <a:pt x="129" y="78"/>
                    <a:pt x="141" y="75"/>
                  </a:cubicBezTo>
                  <a:cubicBezTo>
                    <a:pt x="141" y="75"/>
                    <a:pt x="141" y="75"/>
                    <a:pt x="141" y="75"/>
                  </a:cubicBezTo>
                  <a:cubicBezTo>
                    <a:pt x="149" y="74"/>
                    <a:pt x="158" y="73"/>
                    <a:pt x="166" y="72"/>
                  </a:cubicBezTo>
                  <a:cubicBezTo>
                    <a:pt x="166" y="72"/>
                    <a:pt x="166" y="72"/>
                    <a:pt x="166" y="72"/>
                  </a:cubicBezTo>
                  <a:cubicBezTo>
                    <a:pt x="172" y="71"/>
                    <a:pt x="178" y="70"/>
                    <a:pt x="184" y="68"/>
                  </a:cubicBezTo>
                  <a:cubicBezTo>
                    <a:pt x="184" y="68"/>
                    <a:pt x="184" y="68"/>
                    <a:pt x="184" y="68"/>
                  </a:cubicBezTo>
                  <a:cubicBezTo>
                    <a:pt x="188" y="67"/>
                    <a:pt x="193" y="65"/>
                    <a:pt x="197" y="63"/>
                  </a:cubicBezTo>
                  <a:cubicBezTo>
                    <a:pt x="197" y="63"/>
                    <a:pt x="198" y="63"/>
                    <a:pt x="198" y="63"/>
                  </a:cubicBezTo>
                  <a:cubicBezTo>
                    <a:pt x="198" y="63"/>
                    <a:pt x="198" y="63"/>
                    <a:pt x="198" y="63"/>
                  </a:cubicBezTo>
                  <a:cubicBezTo>
                    <a:pt x="198" y="63"/>
                    <a:pt x="198" y="63"/>
                    <a:pt x="198" y="63"/>
                  </a:cubicBezTo>
                  <a:cubicBezTo>
                    <a:pt x="198" y="63"/>
                    <a:pt x="198" y="63"/>
                    <a:pt x="198" y="63"/>
                  </a:cubicBezTo>
                  <a:cubicBezTo>
                    <a:pt x="198" y="63"/>
                    <a:pt x="198" y="63"/>
                    <a:pt x="198" y="63"/>
                  </a:cubicBezTo>
                  <a:cubicBezTo>
                    <a:pt x="198" y="63"/>
                    <a:pt x="198" y="63"/>
                    <a:pt x="198" y="63"/>
                  </a:cubicBezTo>
                  <a:cubicBezTo>
                    <a:pt x="198" y="63"/>
                    <a:pt x="198" y="63"/>
                    <a:pt x="199" y="62"/>
                  </a:cubicBezTo>
                  <a:cubicBezTo>
                    <a:pt x="199" y="62"/>
                    <a:pt x="199" y="62"/>
                    <a:pt x="199" y="62"/>
                  </a:cubicBezTo>
                  <a:cubicBezTo>
                    <a:pt x="199" y="62"/>
                    <a:pt x="199" y="62"/>
                    <a:pt x="199" y="62"/>
                  </a:cubicBezTo>
                  <a:cubicBezTo>
                    <a:pt x="199" y="62"/>
                    <a:pt x="199" y="62"/>
                    <a:pt x="199" y="62"/>
                  </a:cubicBezTo>
                  <a:cubicBezTo>
                    <a:pt x="199" y="62"/>
                    <a:pt x="199" y="62"/>
                    <a:pt x="199" y="62"/>
                  </a:cubicBezTo>
                  <a:cubicBezTo>
                    <a:pt x="199" y="62"/>
                    <a:pt x="199" y="62"/>
                    <a:pt x="199" y="62"/>
                  </a:cubicBezTo>
                  <a:cubicBezTo>
                    <a:pt x="200" y="62"/>
                    <a:pt x="201" y="61"/>
                    <a:pt x="202" y="61"/>
                  </a:cubicBezTo>
                  <a:cubicBezTo>
                    <a:pt x="202" y="61"/>
                    <a:pt x="202" y="61"/>
                    <a:pt x="202" y="61"/>
                  </a:cubicBezTo>
                  <a:cubicBezTo>
                    <a:pt x="202" y="61"/>
                    <a:pt x="202" y="61"/>
                    <a:pt x="202" y="60"/>
                  </a:cubicBezTo>
                  <a:cubicBezTo>
                    <a:pt x="202" y="60"/>
                    <a:pt x="202" y="60"/>
                    <a:pt x="202" y="60"/>
                  </a:cubicBezTo>
                  <a:cubicBezTo>
                    <a:pt x="202" y="60"/>
                    <a:pt x="202" y="60"/>
                    <a:pt x="202" y="60"/>
                  </a:cubicBezTo>
                  <a:cubicBezTo>
                    <a:pt x="202" y="60"/>
                    <a:pt x="202" y="60"/>
                    <a:pt x="202" y="60"/>
                  </a:cubicBezTo>
                  <a:cubicBezTo>
                    <a:pt x="202" y="60"/>
                    <a:pt x="202" y="60"/>
                    <a:pt x="202" y="60"/>
                  </a:cubicBezTo>
                  <a:cubicBezTo>
                    <a:pt x="202" y="60"/>
                    <a:pt x="202" y="60"/>
                    <a:pt x="202"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59"/>
                  </a:cubicBezTo>
                  <a:cubicBezTo>
                    <a:pt x="203" y="59"/>
                    <a:pt x="203" y="59"/>
                    <a:pt x="203" y="59"/>
                  </a:cubicBezTo>
                  <a:cubicBezTo>
                    <a:pt x="204" y="59"/>
                    <a:pt x="204" y="59"/>
                    <a:pt x="204" y="59"/>
                  </a:cubicBezTo>
                  <a:cubicBezTo>
                    <a:pt x="204" y="59"/>
                    <a:pt x="204" y="59"/>
                    <a:pt x="204" y="59"/>
                  </a:cubicBezTo>
                  <a:cubicBezTo>
                    <a:pt x="204" y="59"/>
                    <a:pt x="204" y="59"/>
                    <a:pt x="204" y="59"/>
                  </a:cubicBezTo>
                  <a:cubicBezTo>
                    <a:pt x="204" y="59"/>
                    <a:pt x="204" y="59"/>
                    <a:pt x="204" y="59"/>
                  </a:cubicBezTo>
                  <a:cubicBezTo>
                    <a:pt x="204" y="59"/>
                    <a:pt x="204" y="59"/>
                    <a:pt x="204" y="59"/>
                  </a:cubicBezTo>
                  <a:cubicBezTo>
                    <a:pt x="204" y="59"/>
                    <a:pt x="204" y="59"/>
                    <a:pt x="204" y="59"/>
                  </a:cubicBezTo>
                  <a:cubicBezTo>
                    <a:pt x="204" y="59"/>
                    <a:pt x="204" y="59"/>
                    <a:pt x="204" y="59"/>
                  </a:cubicBezTo>
                  <a:cubicBezTo>
                    <a:pt x="224" y="45"/>
                    <a:pt x="233" y="22"/>
                    <a:pt x="230"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0" name="Google Shape;970;p11"/>
          <p:cNvGrpSpPr/>
          <p:nvPr/>
        </p:nvGrpSpPr>
        <p:grpSpPr>
          <a:xfrm flipH="1">
            <a:off x="-47838" y="2924945"/>
            <a:ext cx="2395571" cy="3923921"/>
            <a:chOff x="9338034" y="1658942"/>
            <a:chExt cx="1409996" cy="2309559"/>
          </a:xfrm>
        </p:grpSpPr>
        <p:sp>
          <p:nvSpPr>
            <p:cNvPr id="971" name="Google Shape;971;p11"/>
            <p:cNvSpPr/>
            <p:nvPr/>
          </p:nvSpPr>
          <p:spPr>
            <a:xfrm>
              <a:off x="10008578" y="2488507"/>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2" name="Google Shape;972;p11"/>
            <p:cNvSpPr/>
            <p:nvPr/>
          </p:nvSpPr>
          <p:spPr>
            <a:xfrm>
              <a:off x="9995326" y="2488507"/>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3" name="Google Shape;973;p11"/>
            <p:cNvSpPr/>
            <p:nvPr/>
          </p:nvSpPr>
          <p:spPr>
            <a:xfrm>
              <a:off x="10037732" y="2550791"/>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4" name="Google Shape;974;p11"/>
            <p:cNvSpPr/>
            <p:nvPr/>
          </p:nvSpPr>
          <p:spPr>
            <a:xfrm>
              <a:off x="10035081" y="2542840"/>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5" name="Google Shape;975;p11"/>
            <p:cNvSpPr/>
            <p:nvPr/>
          </p:nvSpPr>
          <p:spPr>
            <a:xfrm>
              <a:off x="10142421" y="2525613"/>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6" name="Google Shape;976;p11"/>
            <p:cNvSpPr/>
            <p:nvPr/>
          </p:nvSpPr>
          <p:spPr>
            <a:xfrm>
              <a:off x="9862807" y="2475256"/>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7" name="Google Shape;977;p11"/>
            <p:cNvSpPr/>
            <p:nvPr/>
          </p:nvSpPr>
          <p:spPr>
            <a:xfrm>
              <a:off x="9853531" y="2485857"/>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8" name="Google Shape;978;p11"/>
            <p:cNvSpPr/>
            <p:nvPr/>
          </p:nvSpPr>
          <p:spPr>
            <a:xfrm>
              <a:off x="10043033" y="3267716"/>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9" name="Google Shape;979;p11"/>
            <p:cNvSpPr/>
            <p:nvPr/>
          </p:nvSpPr>
          <p:spPr>
            <a:xfrm>
              <a:off x="9338034" y="1658942"/>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0" name="Google Shape;980;p11"/>
            <p:cNvSpPr/>
            <p:nvPr/>
          </p:nvSpPr>
          <p:spPr>
            <a:xfrm>
              <a:off x="9886787" y="3172302"/>
              <a:ext cx="588382" cy="144445"/>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1" name="Google Shape;981;p11"/>
            <p:cNvSpPr/>
            <p:nvPr/>
          </p:nvSpPr>
          <p:spPr>
            <a:xfrm>
              <a:off x="9661006" y="3621303"/>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82" name="Google Shape;982;p11"/>
          <p:cNvSpPr txBox="1"/>
          <p:nvPr/>
        </p:nvSpPr>
        <p:spPr>
          <a:xfrm>
            <a:off x="6564228" y="1396676"/>
            <a:ext cx="5265915" cy="1723549"/>
          </a:xfrm>
          <a:prstGeom prst="rect">
            <a:avLst/>
          </a:prstGeom>
          <a:noFill/>
          <a:ln>
            <a:noFill/>
          </a:ln>
        </p:spPr>
        <p:txBody>
          <a:bodyPr spcFirstLastPara="1" wrap="square" lIns="0" tIns="0" rIns="0" bIns="0" anchor="ctr" anchorCtr="0">
            <a:spAutoFit/>
          </a:bodyPr>
          <a:lstStyle/>
          <a:p>
            <a:pPr marL="0" marR="0" lvl="0" indent="0" algn="just" rtl="0">
              <a:spcBef>
                <a:spcPts val="0"/>
              </a:spcBef>
              <a:spcAft>
                <a:spcPts val="0"/>
              </a:spcAft>
              <a:buNone/>
            </a:pPr>
            <a:r>
              <a:rPr lang="en-US" sz="1400">
                <a:solidFill>
                  <a:srgbClr val="3F3F3F"/>
                </a:solidFill>
                <a:latin typeface="Calibri"/>
                <a:ea typeface="Calibri"/>
                <a:cs typeface="Calibri"/>
                <a:sym typeface="Calibri"/>
              </a:rPr>
              <a:t>Dengan dibuatnya program TANGAN.ID yang dirancang dan didesain semenarik mungkin agar pengguna mudah dalam mendapatkan informasi  tentang lingkungan sekaligus mengurangi berita hoax. Selain itu, website ini juga memudahkan untuk penyaluran donasi dari para pengguna. Kemudian, aplikasi ini dapat mendukung gerakan Go-Green dan mendorong masyarakat untuk berbagi. Harapannya, website ini dapat segera digunakan dan mendapatkan respon positif oleh masyarakat. </a:t>
            </a:r>
            <a:endParaRPr/>
          </a:p>
        </p:txBody>
      </p:sp>
      <p:sp>
        <p:nvSpPr>
          <p:cNvPr id="983" name="Google Shape;983;p11"/>
          <p:cNvSpPr txBox="1"/>
          <p:nvPr/>
        </p:nvSpPr>
        <p:spPr>
          <a:xfrm>
            <a:off x="6530755" y="4141295"/>
            <a:ext cx="5279109" cy="1938992"/>
          </a:xfrm>
          <a:prstGeom prst="rect">
            <a:avLst/>
          </a:prstGeom>
          <a:noFill/>
          <a:ln>
            <a:noFill/>
          </a:ln>
        </p:spPr>
        <p:txBody>
          <a:bodyPr spcFirstLastPara="1" wrap="square" lIns="0" tIns="0" rIns="0" bIns="0" anchor="ctr" anchorCtr="0">
            <a:spAutoFit/>
          </a:bodyPr>
          <a:lstStyle/>
          <a:p>
            <a:pPr marL="342900" marR="0" lvl="0" indent="-342900" algn="l" rtl="0">
              <a:spcBef>
                <a:spcPts val="0"/>
              </a:spcBef>
              <a:spcAft>
                <a:spcPts val="0"/>
              </a:spcAft>
              <a:buClr>
                <a:srgbClr val="3F3F3F"/>
              </a:buClr>
              <a:buSzPts val="1400"/>
              <a:buFont typeface="Calibri"/>
              <a:buAutoNum type="arabicPeriod"/>
            </a:pPr>
            <a:r>
              <a:rPr lang="en-US" sz="1400">
                <a:solidFill>
                  <a:srgbClr val="3F3F3F"/>
                </a:solidFill>
                <a:latin typeface="Calibri"/>
                <a:ea typeface="Calibri"/>
                <a:cs typeface="Calibri"/>
                <a:sym typeface="Calibri"/>
              </a:rPr>
              <a:t>Aplikasi website ini masih perlu dikembangkan karena masih terdapat banyak kekurangan. Misalnya saja penggunaan tombol back belum sepenuhnya benar.</a:t>
            </a:r>
            <a:endParaRPr/>
          </a:p>
          <a:p>
            <a:pPr marL="342900" marR="0" lvl="0" indent="-254000" algn="l" rtl="0">
              <a:spcBef>
                <a:spcPts val="0"/>
              </a:spcBef>
              <a:spcAft>
                <a:spcPts val="0"/>
              </a:spcAft>
              <a:buClr>
                <a:schemeClr val="dk1"/>
              </a:buClr>
              <a:buSzPts val="1400"/>
              <a:buFont typeface="Calibri"/>
              <a:buNone/>
            </a:pPr>
            <a:endParaRPr sz="1400">
              <a:solidFill>
                <a:srgbClr val="3F3F3F"/>
              </a:solidFill>
              <a:latin typeface="Calibri"/>
              <a:ea typeface="Calibri"/>
              <a:cs typeface="Calibri"/>
              <a:sym typeface="Calibri"/>
            </a:endParaRPr>
          </a:p>
          <a:p>
            <a:pPr marL="342900" marR="0" lvl="0" indent="-342900" algn="l" rtl="0">
              <a:spcBef>
                <a:spcPts val="0"/>
              </a:spcBef>
              <a:spcAft>
                <a:spcPts val="0"/>
              </a:spcAft>
              <a:buClr>
                <a:srgbClr val="3F3F3F"/>
              </a:buClr>
              <a:buSzPts val="1400"/>
              <a:buFont typeface="Calibri"/>
              <a:buAutoNum type="arabicPeriod"/>
            </a:pPr>
            <a:r>
              <a:rPr lang="en-US" sz="1400">
                <a:solidFill>
                  <a:srgbClr val="3F3F3F"/>
                </a:solidFill>
                <a:latin typeface="Calibri"/>
                <a:ea typeface="Calibri"/>
                <a:cs typeface="Calibri"/>
                <a:sym typeface="Calibri"/>
              </a:rPr>
              <a:t>Layar dapat berubah ke FullHD secara langsung, tanpa memperbesar atau memperkecil web browser.</a:t>
            </a:r>
            <a:endParaRPr/>
          </a:p>
          <a:p>
            <a:pPr marL="342900" marR="0" lvl="0" indent="-254000" algn="l" rtl="0">
              <a:spcBef>
                <a:spcPts val="0"/>
              </a:spcBef>
              <a:spcAft>
                <a:spcPts val="0"/>
              </a:spcAft>
              <a:buClr>
                <a:schemeClr val="dk1"/>
              </a:buClr>
              <a:buSzPts val="1400"/>
              <a:buFont typeface="Calibri"/>
              <a:buNone/>
            </a:pPr>
            <a:endParaRPr sz="1400">
              <a:solidFill>
                <a:srgbClr val="3F3F3F"/>
              </a:solidFill>
              <a:latin typeface="Calibri"/>
              <a:ea typeface="Calibri"/>
              <a:cs typeface="Calibri"/>
              <a:sym typeface="Calibri"/>
            </a:endParaRPr>
          </a:p>
          <a:p>
            <a:pPr marL="342900" marR="0" lvl="0" indent="-342900" algn="l" rtl="0">
              <a:spcBef>
                <a:spcPts val="0"/>
              </a:spcBef>
              <a:spcAft>
                <a:spcPts val="0"/>
              </a:spcAft>
              <a:buClr>
                <a:srgbClr val="3F3F3F"/>
              </a:buClr>
              <a:buSzPts val="1400"/>
              <a:buFont typeface="Calibri"/>
              <a:buAutoNum type="arabicPeriod"/>
            </a:pPr>
            <a:r>
              <a:rPr lang="en-US" sz="1400">
                <a:solidFill>
                  <a:srgbClr val="3F3F3F"/>
                </a:solidFill>
                <a:latin typeface="Calibri"/>
                <a:ea typeface="Calibri"/>
                <a:cs typeface="Calibri"/>
                <a:sym typeface="Calibri"/>
              </a:rPr>
              <a:t>Tampilan dapat diperbaiki terlebih dahulu, karena beberapa tombol dan objek masih berada pada tempat yang kurang baik.</a:t>
            </a:r>
            <a:endParaRPr/>
          </a:p>
        </p:txBody>
      </p:sp>
      <p:cxnSp>
        <p:nvCxnSpPr>
          <p:cNvPr id="984" name="Google Shape;984;p11"/>
          <p:cNvCxnSpPr/>
          <p:nvPr/>
        </p:nvCxnSpPr>
        <p:spPr>
          <a:xfrm>
            <a:off x="7818040" y="2232316"/>
            <a:ext cx="3743921" cy="0"/>
          </a:xfrm>
          <a:prstGeom prst="straightConnector1">
            <a:avLst/>
          </a:prstGeom>
          <a:noFill/>
          <a:ln w="9525" cap="flat" cmpd="sng">
            <a:solidFill>
              <a:srgbClr val="D8D8D8"/>
            </a:solidFill>
            <a:prstDash val="solid"/>
            <a:miter lim="800000"/>
            <a:headEnd type="none" w="sm" len="sm"/>
            <a:tailEnd type="none" w="sm" len="sm"/>
          </a:ln>
        </p:spPr>
      </p:cxnSp>
      <p:cxnSp>
        <p:nvCxnSpPr>
          <p:cNvPr id="985" name="Google Shape;985;p11"/>
          <p:cNvCxnSpPr/>
          <p:nvPr/>
        </p:nvCxnSpPr>
        <p:spPr>
          <a:xfrm>
            <a:off x="6487757" y="6218950"/>
            <a:ext cx="5342386" cy="0"/>
          </a:xfrm>
          <a:prstGeom prst="straightConnector1">
            <a:avLst/>
          </a:prstGeom>
          <a:noFill/>
          <a:ln w="9525" cap="flat" cmpd="sng">
            <a:solidFill>
              <a:srgbClr val="D8D8D8"/>
            </a:solidFill>
            <a:prstDash val="solid"/>
            <a:miter lim="800000"/>
            <a:headEnd type="none" w="sm" len="sm"/>
            <a:tailEnd type="none" w="sm" len="sm"/>
          </a:ln>
        </p:spPr>
      </p:cxnSp>
      <p:sp>
        <p:nvSpPr>
          <p:cNvPr id="986" name="Google Shape;986;p11"/>
          <p:cNvSpPr/>
          <p:nvPr/>
        </p:nvSpPr>
        <p:spPr>
          <a:xfrm>
            <a:off x="4520057" y="6319235"/>
            <a:ext cx="285904" cy="261452"/>
          </a:xfrm>
          <a:custGeom>
            <a:avLst/>
            <a:gdLst/>
            <a:ahLst/>
            <a:cxnLst/>
            <a:rect l="l" t="t" r="r" b="b"/>
            <a:pathLst>
              <a:path w="81" h="74" extrusionOk="0">
                <a:moveTo>
                  <a:pt x="81" y="13"/>
                </a:moveTo>
                <a:cubicBezTo>
                  <a:pt x="81" y="13"/>
                  <a:pt x="17" y="0"/>
                  <a:pt x="0" y="39"/>
                </a:cubicBezTo>
                <a:cubicBezTo>
                  <a:pt x="0" y="39"/>
                  <a:pt x="40" y="74"/>
                  <a:pt x="81"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7" name="Google Shape;987;p11"/>
          <p:cNvSpPr/>
          <p:nvPr/>
        </p:nvSpPr>
        <p:spPr>
          <a:xfrm>
            <a:off x="3809936" y="3652768"/>
            <a:ext cx="244524" cy="218190"/>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8" name="Google Shape;988;p11"/>
          <p:cNvSpPr/>
          <p:nvPr/>
        </p:nvSpPr>
        <p:spPr>
          <a:xfrm>
            <a:off x="2689827" y="3280336"/>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9" name="Google Shape;989;p11"/>
          <p:cNvSpPr/>
          <p:nvPr/>
        </p:nvSpPr>
        <p:spPr>
          <a:xfrm>
            <a:off x="1738451" y="6189998"/>
            <a:ext cx="233237" cy="212548"/>
          </a:xfrm>
          <a:custGeom>
            <a:avLst/>
            <a:gdLst/>
            <a:ahLst/>
            <a:cxnLst/>
            <a:rect l="l" t="t" r="r" b="b"/>
            <a:pathLst>
              <a:path w="66" h="60" extrusionOk="0">
                <a:moveTo>
                  <a:pt x="66" y="29"/>
                </a:moveTo>
                <a:cubicBezTo>
                  <a:pt x="66" y="29"/>
                  <a:pt x="24" y="0"/>
                  <a:pt x="0" y="22"/>
                </a:cubicBezTo>
                <a:cubicBezTo>
                  <a:pt x="0" y="22"/>
                  <a:pt x="17" y="60"/>
                  <a:pt x="66" y="29"/>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0" name="Google Shape;990;p11"/>
          <p:cNvSpPr/>
          <p:nvPr/>
        </p:nvSpPr>
        <p:spPr>
          <a:xfrm>
            <a:off x="771418" y="6237662"/>
            <a:ext cx="225714" cy="205024"/>
          </a:xfrm>
          <a:custGeom>
            <a:avLst/>
            <a:gdLst/>
            <a:ahLst/>
            <a:cxnLst/>
            <a:rect l="l" t="t" r="r" b="b"/>
            <a:pathLst>
              <a:path w="64" h="58" extrusionOk="0">
                <a:moveTo>
                  <a:pt x="64" y="37"/>
                </a:moveTo>
                <a:cubicBezTo>
                  <a:pt x="64" y="37"/>
                  <a:pt x="29" y="0"/>
                  <a:pt x="0" y="18"/>
                </a:cubicBezTo>
                <a:cubicBezTo>
                  <a:pt x="0" y="18"/>
                  <a:pt x="10" y="58"/>
                  <a:pt x="64" y="3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1" name="Google Shape;991;p11"/>
          <p:cNvSpPr/>
          <p:nvPr/>
        </p:nvSpPr>
        <p:spPr>
          <a:xfrm flipH="1">
            <a:off x="4769919" y="4949041"/>
            <a:ext cx="130178" cy="118245"/>
          </a:xfrm>
          <a:custGeom>
            <a:avLst/>
            <a:gdLst/>
            <a:ahLst/>
            <a:cxnLst/>
            <a:rect l="l" t="t" r="r" b="b"/>
            <a:pathLst>
              <a:path w="64" h="58" extrusionOk="0">
                <a:moveTo>
                  <a:pt x="64" y="37"/>
                </a:moveTo>
                <a:cubicBezTo>
                  <a:pt x="64" y="37"/>
                  <a:pt x="29" y="0"/>
                  <a:pt x="0" y="18"/>
                </a:cubicBezTo>
                <a:cubicBezTo>
                  <a:pt x="0" y="18"/>
                  <a:pt x="10" y="58"/>
                  <a:pt x="64" y="3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2" name="Google Shape;992;p11"/>
          <p:cNvSpPr/>
          <p:nvPr/>
        </p:nvSpPr>
        <p:spPr>
          <a:xfrm>
            <a:off x="447125" y="5067285"/>
            <a:ext cx="159775" cy="174511"/>
          </a:xfrm>
          <a:custGeom>
            <a:avLst/>
            <a:gdLst/>
            <a:ahLst/>
            <a:cxnLst/>
            <a:rect l="l" t="t" r="r" b="b"/>
            <a:pathLst>
              <a:path w="81" h="74" extrusionOk="0">
                <a:moveTo>
                  <a:pt x="81" y="13"/>
                </a:moveTo>
                <a:cubicBezTo>
                  <a:pt x="81" y="13"/>
                  <a:pt x="17" y="0"/>
                  <a:pt x="0" y="39"/>
                </a:cubicBezTo>
                <a:cubicBezTo>
                  <a:pt x="0" y="39"/>
                  <a:pt x="40" y="74"/>
                  <a:pt x="81"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3" name="Google Shape;993;p11"/>
          <p:cNvSpPr/>
          <p:nvPr/>
        </p:nvSpPr>
        <p:spPr>
          <a:xfrm rot="4620684">
            <a:off x="3345118" y="3242023"/>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4" name="Google Shape;994;p11"/>
          <p:cNvSpPr/>
          <p:nvPr/>
        </p:nvSpPr>
        <p:spPr>
          <a:xfrm rot="4620684">
            <a:off x="1866990" y="4879866"/>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5" name="Google Shape;995;p11"/>
          <p:cNvSpPr/>
          <p:nvPr/>
        </p:nvSpPr>
        <p:spPr>
          <a:xfrm>
            <a:off x="214521" y="5469718"/>
            <a:ext cx="1726758" cy="426726"/>
          </a:xfrm>
          <a:custGeom>
            <a:avLst/>
            <a:gdLst/>
            <a:ahLst/>
            <a:cxnLst/>
            <a:rect l="l" t="t" r="r" b="b"/>
            <a:pathLst>
              <a:path w="185" h="46" extrusionOk="0">
                <a:moveTo>
                  <a:pt x="0" y="46"/>
                </a:moveTo>
                <a:cubicBezTo>
                  <a:pt x="184" y="46"/>
                  <a:pt x="184" y="46"/>
                  <a:pt x="184" y="46"/>
                </a:cubicBezTo>
                <a:cubicBezTo>
                  <a:pt x="184" y="46"/>
                  <a:pt x="185" y="17"/>
                  <a:pt x="167" y="19"/>
                </a:cubicBezTo>
                <a:cubicBezTo>
                  <a:pt x="150" y="21"/>
                  <a:pt x="152" y="29"/>
                  <a:pt x="139" y="27"/>
                </a:cubicBezTo>
                <a:cubicBezTo>
                  <a:pt x="136" y="26"/>
                  <a:pt x="127" y="0"/>
                  <a:pt x="94" y="2"/>
                </a:cubicBezTo>
                <a:cubicBezTo>
                  <a:pt x="74" y="4"/>
                  <a:pt x="68" y="29"/>
                  <a:pt x="60" y="31"/>
                </a:cubicBezTo>
                <a:cubicBezTo>
                  <a:pt x="57" y="32"/>
                  <a:pt x="55" y="29"/>
                  <a:pt x="52" y="27"/>
                </a:cubicBezTo>
                <a:cubicBezTo>
                  <a:pt x="48" y="24"/>
                  <a:pt x="42" y="22"/>
                  <a:pt x="28" y="25"/>
                </a:cubicBezTo>
                <a:cubicBezTo>
                  <a:pt x="5" y="31"/>
                  <a:pt x="0" y="46"/>
                  <a:pt x="0" y="46"/>
                </a:cubicBezTo>
              </a:path>
            </a:pathLst>
          </a:custGeom>
          <a:solidFill>
            <a:srgbClr val="DE8F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6" name="Google Shape;996;p11"/>
          <p:cNvSpPr/>
          <p:nvPr/>
        </p:nvSpPr>
        <p:spPr>
          <a:xfrm flipH="1">
            <a:off x="3906725" y="5384472"/>
            <a:ext cx="1575665" cy="386819"/>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7" name="Google Shape;997;p11"/>
          <p:cNvSpPr/>
          <p:nvPr/>
        </p:nvSpPr>
        <p:spPr>
          <a:xfrm>
            <a:off x="11280576" y="265654"/>
            <a:ext cx="750423" cy="5891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8" name="Google Shape;998;p11"/>
          <p:cNvSpPr txBox="1"/>
          <p:nvPr/>
        </p:nvSpPr>
        <p:spPr>
          <a:xfrm>
            <a:off x="6564575" y="1027975"/>
            <a:ext cx="4500556"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a:solidFill>
                  <a:srgbClr val="3F9A74"/>
                </a:solidFill>
                <a:latin typeface="Calibri"/>
                <a:ea typeface="Calibri"/>
                <a:cs typeface="Calibri"/>
                <a:sym typeface="Calibri"/>
              </a:rPr>
              <a:t>KESIMPULAN</a:t>
            </a:r>
            <a:endParaRPr/>
          </a:p>
        </p:txBody>
      </p:sp>
      <p:sp>
        <p:nvSpPr>
          <p:cNvPr id="999" name="Google Shape;999;p11"/>
          <p:cNvSpPr txBox="1"/>
          <p:nvPr/>
        </p:nvSpPr>
        <p:spPr>
          <a:xfrm>
            <a:off x="6551034" y="3736892"/>
            <a:ext cx="4500556"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a:solidFill>
                  <a:srgbClr val="3F9A74"/>
                </a:solidFill>
                <a:latin typeface="Calibri"/>
                <a:ea typeface="Calibri"/>
                <a:cs typeface="Calibri"/>
                <a:sym typeface="Calibri"/>
              </a:rPr>
              <a:t>SARAN </a:t>
            </a:r>
            <a:endParaRPr/>
          </a:p>
        </p:txBody>
      </p:sp>
      <p:sp>
        <p:nvSpPr>
          <p:cNvPr id="1000" name="Google Shape;1000;p11"/>
          <p:cNvSpPr/>
          <p:nvPr/>
        </p:nvSpPr>
        <p:spPr>
          <a:xfrm>
            <a:off x="386380" y="1078295"/>
            <a:ext cx="4503455" cy="726528"/>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Calibri"/>
                <a:ea typeface="Calibri"/>
                <a:cs typeface="Calibri"/>
                <a:sym typeface="Calibri"/>
              </a:rPr>
              <a:t>KESIMPULAN DAN SARAN</a:t>
            </a:r>
            <a:endParaRPr sz="2800" b="1">
              <a:solidFill>
                <a:schemeClr val="lt1"/>
              </a:solidFill>
              <a:latin typeface="Calibri"/>
              <a:ea typeface="Calibri"/>
              <a:cs typeface="Calibri"/>
              <a:sym typeface="Calibri"/>
            </a:endParaRPr>
          </a:p>
        </p:txBody>
      </p:sp>
      <p:cxnSp>
        <p:nvCxnSpPr>
          <p:cNvPr id="1001" name="Google Shape;1001;p11"/>
          <p:cNvCxnSpPr/>
          <p:nvPr/>
        </p:nvCxnSpPr>
        <p:spPr>
          <a:xfrm>
            <a:off x="6551034" y="3267030"/>
            <a:ext cx="5342386" cy="0"/>
          </a:xfrm>
          <a:prstGeom prst="straightConnector1">
            <a:avLst/>
          </a:prstGeom>
          <a:noFill/>
          <a:ln w="9525" cap="flat" cmpd="sng">
            <a:solidFill>
              <a:srgbClr val="D8D8D8"/>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12"/>
          <p:cNvSpPr/>
          <p:nvPr/>
        </p:nvSpPr>
        <p:spPr>
          <a:xfrm>
            <a:off x="0" y="0"/>
            <a:ext cx="12192000" cy="685800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7" name="Google Shape;1007;p12"/>
          <p:cNvSpPr/>
          <p:nvPr/>
        </p:nvSpPr>
        <p:spPr>
          <a:xfrm>
            <a:off x="7200663" y="1073474"/>
            <a:ext cx="1134022" cy="1134022"/>
          </a:xfrm>
          <a:prstGeom prst="ellipse">
            <a:avLst/>
          </a:prstGeom>
          <a:solidFill>
            <a:srgbClr val="FFE99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8" name="Google Shape;1008;p12"/>
          <p:cNvSpPr/>
          <p:nvPr/>
        </p:nvSpPr>
        <p:spPr>
          <a:xfrm>
            <a:off x="0" y="4653136"/>
            <a:ext cx="12192000" cy="2204864"/>
          </a:xfrm>
          <a:custGeom>
            <a:avLst/>
            <a:gdLst/>
            <a:ahLst/>
            <a:cxnLst/>
            <a:rect l="l" t="t" r="r" b="b"/>
            <a:pathLst>
              <a:path w="12192000" h="3284984" extrusionOk="0">
                <a:moveTo>
                  <a:pt x="6096000" y="0"/>
                </a:moveTo>
                <a:cubicBezTo>
                  <a:pt x="8606413" y="0"/>
                  <a:pt x="10819750" y="491142"/>
                  <a:pt x="12126727" y="1238158"/>
                </a:cubicBezTo>
                <a:lnTo>
                  <a:pt x="12192000" y="1277474"/>
                </a:lnTo>
                <a:lnTo>
                  <a:pt x="12192000" y="3284984"/>
                </a:lnTo>
                <a:lnTo>
                  <a:pt x="0" y="3284984"/>
                </a:lnTo>
                <a:lnTo>
                  <a:pt x="0" y="1277474"/>
                </a:lnTo>
                <a:lnTo>
                  <a:pt x="65274" y="1238158"/>
                </a:lnTo>
                <a:cubicBezTo>
                  <a:pt x="1372250" y="491142"/>
                  <a:pt x="3585587" y="0"/>
                  <a:pt x="6096000" y="0"/>
                </a:cubicBezTo>
                <a:close/>
              </a:path>
            </a:pathLst>
          </a:cu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9" name="Google Shape;1009;p12"/>
          <p:cNvSpPr/>
          <p:nvPr/>
        </p:nvSpPr>
        <p:spPr>
          <a:xfrm>
            <a:off x="5386142" y="5339981"/>
            <a:ext cx="263080" cy="242552"/>
          </a:xfrm>
          <a:custGeom>
            <a:avLst/>
            <a:gdLst/>
            <a:ahLst/>
            <a:cxnLst/>
            <a:rect l="l" t="t" r="r" b="b"/>
            <a:pathLst>
              <a:path w="75" h="69" extrusionOk="0">
                <a:moveTo>
                  <a:pt x="75" y="0"/>
                </a:moveTo>
                <a:cubicBezTo>
                  <a:pt x="75" y="0"/>
                  <a:pt x="9" y="0"/>
                  <a:pt x="0" y="42"/>
                </a:cubicBezTo>
                <a:cubicBezTo>
                  <a:pt x="0" y="42"/>
                  <a:pt x="45" y="69"/>
                  <a:pt x="7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0" name="Google Shape;1010;p12"/>
          <p:cNvSpPr/>
          <p:nvPr/>
        </p:nvSpPr>
        <p:spPr>
          <a:xfrm>
            <a:off x="3683426" y="5805655"/>
            <a:ext cx="218300" cy="201502"/>
          </a:xfrm>
          <a:custGeom>
            <a:avLst/>
            <a:gdLst/>
            <a:ahLst/>
            <a:cxnLst/>
            <a:rect l="l" t="t" r="r" b="b"/>
            <a:pathLst>
              <a:path w="62" h="57" extrusionOk="0">
                <a:moveTo>
                  <a:pt x="62" y="0"/>
                </a:moveTo>
                <a:cubicBezTo>
                  <a:pt x="62" y="0"/>
                  <a:pt x="8" y="0"/>
                  <a:pt x="0" y="35"/>
                </a:cubicBezTo>
                <a:cubicBezTo>
                  <a:pt x="0" y="35"/>
                  <a:pt x="38" y="57"/>
                  <a:pt x="62" y="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1" name="Google Shape;1011;p12"/>
          <p:cNvSpPr/>
          <p:nvPr/>
        </p:nvSpPr>
        <p:spPr>
          <a:xfrm>
            <a:off x="4948294" y="5864439"/>
            <a:ext cx="182850" cy="166056"/>
          </a:xfrm>
          <a:custGeom>
            <a:avLst/>
            <a:gdLst/>
            <a:ahLst/>
            <a:cxnLst/>
            <a:rect l="l" t="t" r="r" b="b"/>
            <a:pathLst>
              <a:path w="52" h="47" extrusionOk="0">
                <a:moveTo>
                  <a:pt x="52" y="31"/>
                </a:moveTo>
                <a:cubicBezTo>
                  <a:pt x="52" y="31"/>
                  <a:pt x="24" y="0"/>
                  <a:pt x="0" y="14"/>
                </a:cubicBezTo>
                <a:cubicBezTo>
                  <a:pt x="0" y="14"/>
                  <a:pt x="7" y="47"/>
                  <a:pt x="52" y="31"/>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2" name="Google Shape;1012;p12"/>
          <p:cNvSpPr/>
          <p:nvPr/>
        </p:nvSpPr>
        <p:spPr>
          <a:xfrm>
            <a:off x="1077434" y="5357589"/>
            <a:ext cx="283602" cy="259344"/>
          </a:xfrm>
          <a:custGeom>
            <a:avLst/>
            <a:gdLst/>
            <a:ahLst/>
            <a:cxnLst/>
            <a:rect l="l" t="t" r="r" b="b"/>
            <a:pathLst>
              <a:path w="81" h="74" extrusionOk="0">
                <a:moveTo>
                  <a:pt x="81" y="13"/>
                </a:moveTo>
                <a:cubicBezTo>
                  <a:pt x="81" y="13"/>
                  <a:pt x="17" y="0"/>
                  <a:pt x="0" y="39"/>
                </a:cubicBezTo>
                <a:cubicBezTo>
                  <a:pt x="0" y="39"/>
                  <a:pt x="40" y="74"/>
                  <a:pt x="81"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3" name="Google Shape;1013;p12"/>
          <p:cNvSpPr/>
          <p:nvPr/>
        </p:nvSpPr>
        <p:spPr>
          <a:xfrm>
            <a:off x="4161130" y="5532275"/>
            <a:ext cx="266810" cy="242552"/>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4" name="Google Shape;1014;p12"/>
          <p:cNvSpPr/>
          <p:nvPr/>
        </p:nvSpPr>
        <p:spPr>
          <a:xfrm>
            <a:off x="1374496" y="6043880"/>
            <a:ext cx="195910" cy="212700"/>
          </a:xfrm>
          <a:custGeom>
            <a:avLst/>
            <a:gdLst/>
            <a:ahLst/>
            <a:cxnLst/>
            <a:rect l="l" t="t" r="r" b="b"/>
            <a:pathLst>
              <a:path w="56" h="61" extrusionOk="0">
                <a:moveTo>
                  <a:pt x="0" y="0"/>
                </a:moveTo>
                <a:cubicBezTo>
                  <a:pt x="0" y="0"/>
                  <a:pt x="0" y="53"/>
                  <a:pt x="34" y="61"/>
                </a:cubicBezTo>
                <a:cubicBezTo>
                  <a:pt x="34" y="61"/>
                  <a:pt x="56" y="24"/>
                  <a:pt x="0" y="0"/>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5" name="Google Shape;1015;p12"/>
          <p:cNvSpPr/>
          <p:nvPr/>
        </p:nvSpPr>
        <p:spPr>
          <a:xfrm>
            <a:off x="3103823" y="6094584"/>
            <a:ext cx="231358" cy="210834"/>
          </a:xfrm>
          <a:custGeom>
            <a:avLst/>
            <a:gdLst/>
            <a:ahLst/>
            <a:cxnLst/>
            <a:rect l="l" t="t" r="r" b="b"/>
            <a:pathLst>
              <a:path w="66" h="60" extrusionOk="0">
                <a:moveTo>
                  <a:pt x="66" y="29"/>
                </a:moveTo>
                <a:cubicBezTo>
                  <a:pt x="66" y="29"/>
                  <a:pt x="24" y="0"/>
                  <a:pt x="0" y="22"/>
                </a:cubicBezTo>
                <a:cubicBezTo>
                  <a:pt x="0" y="22"/>
                  <a:pt x="17" y="60"/>
                  <a:pt x="66"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6" name="Google Shape;1016;p12"/>
          <p:cNvSpPr/>
          <p:nvPr/>
        </p:nvSpPr>
        <p:spPr>
          <a:xfrm>
            <a:off x="2335423" y="5640975"/>
            <a:ext cx="223898" cy="203370"/>
          </a:xfrm>
          <a:custGeom>
            <a:avLst/>
            <a:gdLst/>
            <a:ahLst/>
            <a:cxnLst/>
            <a:rect l="l" t="t" r="r" b="b"/>
            <a:pathLst>
              <a:path w="64" h="58" extrusionOk="0">
                <a:moveTo>
                  <a:pt x="64" y="37"/>
                </a:moveTo>
                <a:cubicBezTo>
                  <a:pt x="64" y="37"/>
                  <a:pt x="29" y="0"/>
                  <a:pt x="0" y="18"/>
                </a:cubicBezTo>
                <a:cubicBezTo>
                  <a:pt x="0" y="18"/>
                  <a:pt x="10" y="58"/>
                  <a:pt x="64" y="3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7" name="Google Shape;1017;p12"/>
          <p:cNvSpPr/>
          <p:nvPr/>
        </p:nvSpPr>
        <p:spPr>
          <a:xfrm>
            <a:off x="4498229" y="6022502"/>
            <a:ext cx="190312" cy="207102"/>
          </a:xfrm>
          <a:custGeom>
            <a:avLst/>
            <a:gdLst/>
            <a:ahLst/>
            <a:cxnLst/>
            <a:rect l="l" t="t" r="r" b="b"/>
            <a:pathLst>
              <a:path w="54" h="59" extrusionOk="0">
                <a:moveTo>
                  <a:pt x="1" y="0"/>
                </a:moveTo>
                <a:cubicBezTo>
                  <a:pt x="1" y="0"/>
                  <a:pt x="0" y="51"/>
                  <a:pt x="33" y="59"/>
                </a:cubicBezTo>
                <a:cubicBezTo>
                  <a:pt x="33" y="59"/>
                  <a:pt x="54" y="23"/>
                  <a:pt x="1" y="0"/>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8" name="Google Shape;1018;p12"/>
          <p:cNvSpPr/>
          <p:nvPr/>
        </p:nvSpPr>
        <p:spPr>
          <a:xfrm rot="10800000" flipH="1">
            <a:off x="10475077" y="5921195"/>
            <a:ext cx="263080" cy="242552"/>
          </a:xfrm>
          <a:custGeom>
            <a:avLst/>
            <a:gdLst/>
            <a:ahLst/>
            <a:cxnLst/>
            <a:rect l="l" t="t" r="r" b="b"/>
            <a:pathLst>
              <a:path w="75" h="69" extrusionOk="0">
                <a:moveTo>
                  <a:pt x="75" y="0"/>
                </a:moveTo>
                <a:cubicBezTo>
                  <a:pt x="75" y="0"/>
                  <a:pt x="9" y="0"/>
                  <a:pt x="0" y="42"/>
                </a:cubicBezTo>
                <a:cubicBezTo>
                  <a:pt x="0" y="42"/>
                  <a:pt x="45" y="69"/>
                  <a:pt x="75"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9" name="Google Shape;1019;p12"/>
          <p:cNvSpPr/>
          <p:nvPr/>
        </p:nvSpPr>
        <p:spPr>
          <a:xfrm rot="10800000" flipH="1">
            <a:off x="8463424" y="5970388"/>
            <a:ext cx="218300" cy="201506"/>
          </a:xfrm>
          <a:custGeom>
            <a:avLst/>
            <a:gdLst/>
            <a:ahLst/>
            <a:cxnLst/>
            <a:rect l="l" t="t" r="r" b="b"/>
            <a:pathLst>
              <a:path w="62" h="57" extrusionOk="0">
                <a:moveTo>
                  <a:pt x="62" y="0"/>
                </a:moveTo>
                <a:cubicBezTo>
                  <a:pt x="62" y="0"/>
                  <a:pt x="8" y="0"/>
                  <a:pt x="0" y="35"/>
                </a:cubicBezTo>
                <a:cubicBezTo>
                  <a:pt x="0" y="35"/>
                  <a:pt x="38" y="57"/>
                  <a:pt x="6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0" name="Google Shape;1020;p12"/>
          <p:cNvSpPr/>
          <p:nvPr/>
        </p:nvSpPr>
        <p:spPr>
          <a:xfrm rot="10800000" flipH="1">
            <a:off x="9515668" y="6384760"/>
            <a:ext cx="182850" cy="166058"/>
          </a:xfrm>
          <a:custGeom>
            <a:avLst/>
            <a:gdLst/>
            <a:ahLst/>
            <a:cxnLst/>
            <a:rect l="l" t="t" r="r" b="b"/>
            <a:pathLst>
              <a:path w="52" h="47" extrusionOk="0">
                <a:moveTo>
                  <a:pt x="52" y="31"/>
                </a:moveTo>
                <a:cubicBezTo>
                  <a:pt x="52" y="31"/>
                  <a:pt x="24" y="0"/>
                  <a:pt x="0" y="14"/>
                </a:cubicBezTo>
                <a:cubicBezTo>
                  <a:pt x="0" y="14"/>
                  <a:pt x="7" y="47"/>
                  <a:pt x="52" y="31"/>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1" name="Google Shape;1021;p12"/>
          <p:cNvSpPr/>
          <p:nvPr/>
        </p:nvSpPr>
        <p:spPr>
          <a:xfrm rot="10800000" flipH="1">
            <a:off x="8334346" y="5464657"/>
            <a:ext cx="283602" cy="259348"/>
          </a:xfrm>
          <a:custGeom>
            <a:avLst/>
            <a:gdLst/>
            <a:ahLst/>
            <a:cxnLst/>
            <a:rect l="l" t="t" r="r" b="b"/>
            <a:pathLst>
              <a:path w="81" h="74" extrusionOk="0">
                <a:moveTo>
                  <a:pt x="81" y="13"/>
                </a:moveTo>
                <a:cubicBezTo>
                  <a:pt x="81" y="13"/>
                  <a:pt x="17" y="0"/>
                  <a:pt x="0" y="39"/>
                </a:cubicBezTo>
                <a:cubicBezTo>
                  <a:pt x="0" y="39"/>
                  <a:pt x="40" y="74"/>
                  <a:pt x="81"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2" name="Google Shape;1022;p12"/>
          <p:cNvSpPr/>
          <p:nvPr/>
        </p:nvSpPr>
        <p:spPr>
          <a:xfrm rot="10800000" flipH="1">
            <a:off x="11505451" y="6324363"/>
            <a:ext cx="266810" cy="242552"/>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3" name="Google Shape;1023;p12"/>
          <p:cNvSpPr/>
          <p:nvPr/>
        </p:nvSpPr>
        <p:spPr>
          <a:xfrm rot="10800000" flipH="1">
            <a:off x="6260130" y="5912353"/>
            <a:ext cx="195910" cy="212700"/>
          </a:xfrm>
          <a:custGeom>
            <a:avLst/>
            <a:gdLst/>
            <a:ahLst/>
            <a:cxnLst/>
            <a:rect l="l" t="t" r="r" b="b"/>
            <a:pathLst>
              <a:path w="56" h="61" extrusionOk="0">
                <a:moveTo>
                  <a:pt x="0" y="0"/>
                </a:moveTo>
                <a:cubicBezTo>
                  <a:pt x="0" y="0"/>
                  <a:pt x="0" y="53"/>
                  <a:pt x="34" y="61"/>
                </a:cubicBezTo>
                <a:cubicBezTo>
                  <a:pt x="34" y="61"/>
                  <a:pt x="56" y="24"/>
                  <a:pt x="0" y="0"/>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4" name="Google Shape;1024;p12"/>
          <p:cNvSpPr/>
          <p:nvPr/>
        </p:nvSpPr>
        <p:spPr>
          <a:xfrm rot="10800000" flipH="1">
            <a:off x="7109712" y="5310187"/>
            <a:ext cx="231358" cy="210838"/>
          </a:xfrm>
          <a:custGeom>
            <a:avLst/>
            <a:gdLst/>
            <a:ahLst/>
            <a:cxnLst/>
            <a:rect l="l" t="t" r="r" b="b"/>
            <a:pathLst>
              <a:path w="66" h="60" extrusionOk="0">
                <a:moveTo>
                  <a:pt x="66" y="29"/>
                </a:moveTo>
                <a:cubicBezTo>
                  <a:pt x="66" y="29"/>
                  <a:pt x="24" y="0"/>
                  <a:pt x="0" y="22"/>
                </a:cubicBezTo>
                <a:cubicBezTo>
                  <a:pt x="0" y="22"/>
                  <a:pt x="17" y="60"/>
                  <a:pt x="66"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5" name="Google Shape;1025;p12"/>
          <p:cNvSpPr/>
          <p:nvPr/>
        </p:nvSpPr>
        <p:spPr>
          <a:xfrm rot="10800000" flipH="1">
            <a:off x="7115421" y="6133199"/>
            <a:ext cx="223898" cy="203374"/>
          </a:xfrm>
          <a:custGeom>
            <a:avLst/>
            <a:gdLst/>
            <a:ahLst/>
            <a:cxnLst/>
            <a:rect l="l" t="t" r="r" b="b"/>
            <a:pathLst>
              <a:path w="64" h="58" extrusionOk="0">
                <a:moveTo>
                  <a:pt x="64" y="37"/>
                </a:moveTo>
                <a:cubicBezTo>
                  <a:pt x="64" y="37"/>
                  <a:pt x="29" y="0"/>
                  <a:pt x="0" y="18"/>
                </a:cubicBezTo>
                <a:cubicBezTo>
                  <a:pt x="0" y="18"/>
                  <a:pt x="10" y="58"/>
                  <a:pt x="64" y="3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6" name="Google Shape;1026;p12"/>
          <p:cNvSpPr/>
          <p:nvPr/>
        </p:nvSpPr>
        <p:spPr>
          <a:xfrm rot="10800000" flipH="1">
            <a:off x="9278227" y="5747943"/>
            <a:ext cx="190312" cy="207102"/>
          </a:xfrm>
          <a:custGeom>
            <a:avLst/>
            <a:gdLst/>
            <a:ahLst/>
            <a:cxnLst/>
            <a:rect l="l" t="t" r="r" b="b"/>
            <a:pathLst>
              <a:path w="54" h="59" extrusionOk="0">
                <a:moveTo>
                  <a:pt x="1" y="0"/>
                </a:moveTo>
                <a:cubicBezTo>
                  <a:pt x="1" y="0"/>
                  <a:pt x="0" y="51"/>
                  <a:pt x="33" y="59"/>
                </a:cubicBezTo>
                <a:cubicBezTo>
                  <a:pt x="33" y="59"/>
                  <a:pt x="54" y="23"/>
                  <a:pt x="1" y="0"/>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7" name="Google Shape;1027;p12"/>
          <p:cNvSpPr/>
          <p:nvPr/>
        </p:nvSpPr>
        <p:spPr>
          <a:xfrm rot="10800000" flipH="1">
            <a:off x="1352106" y="6462624"/>
            <a:ext cx="218300" cy="201506"/>
          </a:xfrm>
          <a:custGeom>
            <a:avLst/>
            <a:gdLst/>
            <a:ahLst/>
            <a:cxnLst/>
            <a:rect l="l" t="t" r="r" b="b"/>
            <a:pathLst>
              <a:path w="62" h="57" extrusionOk="0">
                <a:moveTo>
                  <a:pt x="62" y="0"/>
                </a:moveTo>
                <a:cubicBezTo>
                  <a:pt x="62" y="0"/>
                  <a:pt x="8" y="0"/>
                  <a:pt x="0" y="35"/>
                </a:cubicBezTo>
                <a:cubicBezTo>
                  <a:pt x="0" y="35"/>
                  <a:pt x="38" y="57"/>
                  <a:pt x="6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28" name="Google Shape;1028;p12"/>
          <p:cNvGrpSpPr/>
          <p:nvPr/>
        </p:nvGrpSpPr>
        <p:grpSpPr>
          <a:xfrm flipH="1">
            <a:off x="39186" y="2204864"/>
            <a:ext cx="3377680" cy="3647000"/>
            <a:chOff x="9152509" y="1658942"/>
            <a:chExt cx="1595521" cy="1722740"/>
          </a:xfrm>
        </p:grpSpPr>
        <p:sp>
          <p:nvSpPr>
            <p:cNvPr id="1029" name="Google Shape;1029;p12"/>
            <p:cNvSpPr/>
            <p:nvPr/>
          </p:nvSpPr>
          <p:spPr>
            <a:xfrm>
              <a:off x="10008578" y="2488507"/>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0" name="Google Shape;1030;p12"/>
            <p:cNvSpPr/>
            <p:nvPr/>
          </p:nvSpPr>
          <p:spPr>
            <a:xfrm>
              <a:off x="9995326" y="2488507"/>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1" name="Google Shape;1031;p12"/>
            <p:cNvSpPr/>
            <p:nvPr/>
          </p:nvSpPr>
          <p:spPr>
            <a:xfrm>
              <a:off x="10037732" y="2550791"/>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2" name="Google Shape;1032;p12"/>
            <p:cNvSpPr/>
            <p:nvPr/>
          </p:nvSpPr>
          <p:spPr>
            <a:xfrm>
              <a:off x="10035081" y="2542840"/>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3" name="Google Shape;1033;p12"/>
            <p:cNvSpPr/>
            <p:nvPr/>
          </p:nvSpPr>
          <p:spPr>
            <a:xfrm>
              <a:off x="10142421" y="2525613"/>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4" name="Google Shape;1034;p12"/>
            <p:cNvSpPr/>
            <p:nvPr/>
          </p:nvSpPr>
          <p:spPr>
            <a:xfrm>
              <a:off x="9862807" y="2475256"/>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5" name="Google Shape;1035;p12"/>
            <p:cNvSpPr/>
            <p:nvPr/>
          </p:nvSpPr>
          <p:spPr>
            <a:xfrm>
              <a:off x="9853531" y="2485857"/>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6" name="Google Shape;1036;p12"/>
            <p:cNvSpPr/>
            <p:nvPr/>
          </p:nvSpPr>
          <p:spPr>
            <a:xfrm>
              <a:off x="10043033" y="3267716"/>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7" name="Google Shape;1037;p12"/>
            <p:cNvSpPr/>
            <p:nvPr/>
          </p:nvSpPr>
          <p:spPr>
            <a:xfrm>
              <a:off x="9338034" y="1658942"/>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8" name="Google Shape;1038;p12"/>
            <p:cNvSpPr/>
            <p:nvPr/>
          </p:nvSpPr>
          <p:spPr>
            <a:xfrm>
              <a:off x="9152509" y="3200132"/>
              <a:ext cx="588382" cy="144445"/>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9" name="Google Shape;1039;p12"/>
            <p:cNvSpPr/>
            <p:nvPr/>
          </p:nvSpPr>
          <p:spPr>
            <a:xfrm>
              <a:off x="9315506" y="3027858"/>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C96F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40" name="Google Shape;1040;p12"/>
          <p:cNvGrpSpPr/>
          <p:nvPr/>
        </p:nvGrpSpPr>
        <p:grpSpPr>
          <a:xfrm>
            <a:off x="9446330" y="2555622"/>
            <a:ext cx="2468693" cy="2968827"/>
            <a:chOff x="13086342" y="3846849"/>
            <a:chExt cx="1432524" cy="1722740"/>
          </a:xfrm>
        </p:grpSpPr>
        <p:sp>
          <p:nvSpPr>
            <p:cNvPr id="1041" name="Google Shape;1041;p12"/>
            <p:cNvSpPr/>
            <p:nvPr/>
          </p:nvSpPr>
          <p:spPr>
            <a:xfrm>
              <a:off x="13779414" y="4676414"/>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2" name="Google Shape;1042;p12"/>
            <p:cNvSpPr/>
            <p:nvPr/>
          </p:nvSpPr>
          <p:spPr>
            <a:xfrm>
              <a:off x="13766163" y="4676414"/>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3" name="Google Shape;1043;p12"/>
            <p:cNvSpPr/>
            <p:nvPr/>
          </p:nvSpPr>
          <p:spPr>
            <a:xfrm>
              <a:off x="13808569" y="4738698"/>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4" name="Google Shape;1044;p12"/>
            <p:cNvSpPr/>
            <p:nvPr/>
          </p:nvSpPr>
          <p:spPr>
            <a:xfrm>
              <a:off x="13805917" y="4730747"/>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5" name="Google Shape;1045;p12"/>
            <p:cNvSpPr/>
            <p:nvPr/>
          </p:nvSpPr>
          <p:spPr>
            <a:xfrm>
              <a:off x="13913256" y="4713520"/>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6" name="Google Shape;1046;p12"/>
            <p:cNvSpPr/>
            <p:nvPr/>
          </p:nvSpPr>
          <p:spPr>
            <a:xfrm>
              <a:off x="13633644" y="4663163"/>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7" name="Google Shape;1047;p12"/>
            <p:cNvSpPr/>
            <p:nvPr/>
          </p:nvSpPr>
          <p:spPr>
            <a:xfrm>
              <a:off x="13624367" y="4673764"/>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 name="Google Shape;1048;p12"/>
            <p:cNvSpPr/>
            <p:nvPr/>
          </p:nvSpPr>
          <p:spPr>
            <a:xfrm>
              <a:off x="13813869" y="5455623"/>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9" name="Google Shape;1049;p12"/>
            <p:cNvSpPr/>
            <p:nvPr/>
          </p:nvSpPr>
          <p:spPr>
            <a:xfrm>
              <a:off x="13108870" y="3846849"/>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0" name="Google Shape;1050;p12"/>
            <p:cNvSpPr/>
            <p:nvPr/>
          </p:nvSpPr>
          <p:spPr>
            <a:xfrm>
              <a:off x="13086342" y="5215765"/>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FFC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51" name="Google Shape;1051;p12"/>
          <p:cNvGrpSpPr/>
          <p:nvPr/>
        </p:nvGrpSpPr>
        <p:grpSpPr>
          <a:xfrm>
            <a:off x="10373517" y="6169181"/>
            <a:ext cx="1863218" cy="731028"/>
            <a:chOff x="8943194" y="5607998"/>
            <a:chExt cx="3293542" cy="1292211"/>
          </a:xfrm>
        </p:grpSpPr>
        <p:sp>
          <p:nvSpPr>
            <p:cNvPr id="1052" name="Google Shape;1052;p12"/>
            <p:cNvSpPr/>
            <p:nvPr/>
          </p:nvSpPr>
          <p:spPr>
            <a:xfrm>
              <a:off x="8943194" y="6106449"/>
              <a:ext cx="1474663" cy="793759"/>
            </a:xfrm>
            <a:custGeom>
              <a:avLst/>
              <a:gdLst/>
              <a:ahLst/>
              <a:cxnLst/>
              <a:rect l="l" t="t" r="r" b="b"/>
              <a:pathLst>
                <a:path w="417" h="224" extrusionOk="0">
                  <a:moveTo>
                    <a:pt x="1" y="189"/>
                  </a:moveTo>
                  <a:cubicBezTo>
                    <a:pt x="1" y="192"/>
                    <a:pt x="0" y="195"/>
                    <a:pt x="0" y="196"/>
                  </a:cubicBezTo>
                  <a:cubicBezTo>
                    <a:pt x="3" y="211"/>
                    <a:pt x="19" y="223"/>
                    <a:pt x="34" y="223"/>
                  </a:cubicBezTo>
                  <a:cubicBezTo>
                    <a:pt x="34" y="224"/>
                    <a:pt x="34" y="224"/>
                    <a:pt x="34" y="224"/>
                  </a:cubicBezTo>
                  <a:cubicBezTo>
                    <a:pt x="145" y="224"/>
                    <a:pt x="257" y="223"/>
                    <a:pt x="368" y="224"/>
                  </a:cubicBezTo>
                  <a:cubicBezTo>
                    <a:pt x="387" y="224"/>
                    <a:pt x="405" y="212"/>
                    <a:pt x="412" y="195"/>
                  </a:cubicBezTo>
                  <a:cubicBezTo>
                    <a:pt x="412" y="194"/>
                    <a:pt x="413" y="193"/>
                    <a:pt x="413" y="193"/>
                  </a:cubicBezTo>
                  <a:cubicBezTo>
                    <a:pt x="417" y="179"/>
                    <a:pt x="412" y="163"/>
                    <a:pt x="401" y="155"/>
                  </a:cubicBezTo>
                  <a:cubicBezTo>
                    <a:pt x="408" y="160"/>
                    <a:pt x="413" y="118"/>
                    <a:pt x="412" y="113"/>
                  </a:cubicBezTo>
                  <a:cubicBezTo>
                    <a:pt x="406" y="95"/>
                    <a:pt x="390" y="87"/>
                    <a:pt x="372" y="96"/>
                  </a:cubicBezTo>
                  <a:cubicBezTo>
                    <a:pt x="371" y="97"/>
                    <a:pt x="369" y="98"/>
                    <a:pt x="367" y="98"/>
                  </a:cubicBezTo>
                  <a:cubicBezTo>
                    <a:pt x="361" y="100"/>
                    <a:pt x="356" y="95"/>
                    <a:pt x="352" y="90"/>
                  </a:cubicBezTo>
                  <a:cubicBezTo>
                    <a:pt x="351" y="89"/>
                    <a:pt x="352" y="75"/>
                    <a:pt x="351" y="72"/>
                  </a:cubicBezTo>
                  <a:cubicBezTo>
                    <a:pt x="349" y="64"/>
                    <a:pt x="344" y="57"/>
                    <a:pt x="338" y="52"/>
                  </a:cubicBezTo>
                  <a:cubicBezTo>
                    <a:pt x="326" y="42"/>
                    <a:pt x="310" y="39"/>
                    <a:pt x="296" y="46"/>
                  </a:cubicBezTo>
                  <a:cubicBezTo>
                    <a:pt x="293" y="48"/>
                    <a:pt x="290" y="49"/>
                    <a:pt x="287" y="49"/>
                  </a:cubicBezTo>
                  <a:cubicBezTo>
                    <a:pt x="285" y="48"/>
                    <a:pt x="284" y="46"/>
                    <a:pt x="282" y="45"/>
                  </a:cubicBezTo>
                  <a:cubicBezTo>
                    <a:pt x="276" y="39"/>
                    <a:pt x="268" y="35"/>
                    <a:pt x="259" y="34"/>
                  </a:cubicBezTo>
                  <a:cubicBezTo>
                    <a:pt x="254" y="33"/>
                    <a:pt x="249" y="34"/>
                    <a:pt x="245" y="32"/>
                  </a:cubicBezTo>
                  <a:cubicBezTo>
                    <a:pt x="241" y="30"/>
                    <a:pt x="239" y="27"/>
                    <a:pt x="236" y="24"/>
                  </a:cubicBezTo>
                  <a:cubicBezTo>
                    <a:pt x="210" y="0"/>
                    <a:pt x="166" y="3"/>
                    <a:pt x="142" y="29"/>
                  </a:cubicBezTo>
                  <a:cubicBezTo>
                    <a:pt x="138" y="33"/>
                    <a:pt x="135" y="37"/>
                    <a:pt x="130" y="39"/>
                  </a:cubicBezTo>
                  <a:cubicBezTo>
                    <a:pt x="127" y="39"/>
                    <a:pt x="124" y="39"/>
                    <a:pt x="120" y="38"/>
                  </a:cubicBezTo>
                  <a:cubicBezTo>
                    <a:pt x="99" y="36"/>
                    <a:pt x="78" y="52"/>
                    <a:pt x="75" y="73"/>
                  </a:cubicBezTo>
                  <a:cubicBezTo>
                    <a:pt x="52" y="68"/>
                    <a:pt x="27" y="78"/>
                    <a:pt x="16" y="99"/>
                  </a:cubicBezTo>
                  <a:cubicBezTo>
                    <a:pt x="8" y="115"/>
                    <a:pt x="9" y="136"/>
                    <a:pt x="19" y="151"/>
                  </a:cubicBezTo>
                  <a:cubicBezTo>
                    <a:pt x="18" y="151"/>
                    <a:pt x="5" y="176"/>
                    <a:pt x="1" y="189"/>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3" name="Google Shape;1053;p12"/>
            <p:cNvSpPr/>
            <p:nvPr/>
          </p:nvSpPr>
          <p:spPr>
            <a:xfrm>
              <a:off x="9831002" y="5607998"/>
              <a:ext cx="2405733" cy="1292211"/>
            </a:xfrm>
            <a:custGeom>
              <a:avLst/>
              <a:gdLst/>
              <a:ahLst/>
              <a:cxnLst/>
              <a:rect l="l" t="t" r="r" b="b"/>
              <a:pathLst>
                <a:path w="680" h="365" extrusionOk="0">
                  <a:moveTo>
                    <a:pt x="2" y="309"/>
                  </a:moveTo>
                  <a:cubicBezTo>
                    <a:pt x="0" y="313"/>
                    <a:pt x="0" y="317"/>
                    <a:pt x="0" y="319"/>
                  </a:cubicBezTo>
                  <a:cubicBezTo>
                    <a:pt x="5" y="344"/>
                    <a:pt x="31" y="362"/>
                    <a:pt x="55" y="363"/>
                  </a:cubicBezTo>
                  <a:cubicBezTo>
                    <a:pt x="55" y="364"/>
                    <a:pt x="55" y="364"/>
                    <a:pt x="55" y="364"/>
                  </a:cubicBezTo>
                  <a:cubicBezTo>
                    <a:pt x="237" y="364"/>
                    <a:pt x="418" y="362"/>
                    <a:pt x="600" y="364"/>
                  </a:cubicBezTo>
                  <a:cubicBezTo>
                    <a:pt x="631" y="365"/>
                    <a:pt x="660" y="346"/>
                    <a:pt x="671" y="317"/>
                  </a:cubicBezTo>
                  <a:cubicBezTo>
                    <a:pt x="672" y="316"/>
                    <a:pt x="672" y="315"/>
                    <a:pt x="672" y="314"/>
                  </a:cubicBezTo>
                  <a:cubicBezTo>
                    <a:pt x="680" y="292"/>
                    <a:pt x="671" y="266"/>
                    <a:pt x="652" y="252"/>
                  </a:cubicBezTo>
                  <a:cubicBezTo>
                    <a:pt x="665" y="261"/>
                    <a:pt x="673" y="191"/>
                    <a:pt x="671" y="184"/>
                  </a:cubicBezTo>
                  <a:cubicBezTo>
                    <a:pt x="662" y="155"/>
                    <a:pt x="635" y="142"/>
                    <a:pt x="606" y="156"/>
                  </a:cubicBezTo>
                  <a:cubicBezTo>
                    <a:pt x="604" y="158"/>
                    <a:pt x="601" y="159"/>
                    <a:pt x="598" y="160"/>
                  </a:cubicBezTo>
                  <a:cubicBezTo>
                    <a:pt x="588" y="162"/>
                    <a:pt x="580" y="155"/>
                    <a:pt x="573" y="147"/>
                  </a:cubicBezTo>
                  <a:cubicBezTo>
                    <a:pt x="571" y="145"/>
                    <a:pt x="573" y="122"/>
                    <a:pt x="571" y="117"/>
                  </a:cubicBezTo>
                  <a:cubicBezTo>
                    <a:pt x="568" y="105"/>
                    <a:pt x="560" y="93"/>
                    <a:pt x="550" y="84"/>
                  </a:cubicBezTo>
                  <a:cubicBezTo>
                    <a:pt x="531" y="68"/>
                    <a:pt x="504" y="64"/>
                    <a:pt x="481" y="75"/>
                  </a:cubicBezTo>
                  <a:cubicBezTo>
                    <a:pt x="477" y="77"/>
                    <a:pt x="472" y="80"/>
                    <a:pt x="468" y="79"/>
                  </a:cubicBezTo>
                  <a:cubicBezTo>
                    <a:pt x="464" y="78"/>
                    <a:pt x="462" y="75"/>
                    <a:pt x="459" y="73"/>
                  </a:cubicBezTo>
                  <a:cubicBezTo>
                    <a:pt x="449" y="63"/>
                    <a:pt x="435" y="57"/>
                    <a:pt x="422" y="55"/>
                  </a:cubicBezTo>
                  <a:cubicBezTo>
                    <a:pt x="414" y="54"/>
                    <a:pt x="406" y="55"/>
                    <a:pt x="398" y="51"/>
                  </a:cubicBezTo>
                  <a:cubicBezTo>
                    <a:pt x="393" y="49"/>
                    <a:pt x="389" y="44"/>
                    <a:pt x="384" y="40"/>
                  </a:cubicBezTo>
                  <a:cubicBezTo>
                    <a:pt x="342" y="0"/>
                    <a:pt x="269" y="5"/>
                    <a:pt x="231" y="47"/>
                  </a:cubicBezTo>
                  <a:cubicBezTo>
                    <a:pt x="225" y="54"/>
                    <a:pt x="220" y="61"/>
                    <a:pt x="212" y="63"/>
                  </a:cubicBezTo>
                  <a:cubicBezTo>
                    <a:pt x="206" y="64"/>
                    <a:pt x="201" y="63"/>
                    <a:pt x="195" y="62"/>
                  </a:cubicBezTo>
                  <a:cubicBezTo>
                    <a:pt x="162" y="59"/>
                    <a:pt x="127" y="85"/>
                    <a:pt x="122" y="119"/>
                  </a:cubicBezTo>
                  <a:cubicBezTo>
                    <a:pt x="84" y="111"/>
                    <a:pt x="44" y="128"/>
                    <a:pt x="26" y="162"/>
                  </a:cubicBezTo>
                  <a:cubicBezTo>
                    <a:pt x="12" y="188"/>
                    <a:pt x="14" y="222"/>
                    <a:pt x="30" y="247"/>
                  </a:cubicBezTo>
                  <a:cubicBezTo>
                    <a:pt x="29" y="245"/>
                    <a:pt x="8" y="287"/>
                    <a:pt x="2" y="309"/>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54" name="Google Shape;1054;p12"/>
          <p:cNvSpPr/>
          <p:nvPr/>
        </p:nvSpPr>
        <p:spPr>
          <a:xfrm>
            <a:off x="-212169" y="6208001"/>
            <a:ext cx="1360968" cy="731028"/>
          </a:xfrm>
          <a:custGeom>
            <a:avLst/>
            <a:gdLst/>
            <a:ahLst/>
            <a:cxnLst/>
            <a:rect l="l" t="t" r="r" b="b"/>
            <a:pathLst>
              <a:path w="680" h="365" extrusionOk="0">
                <a:moveTo>
                  <a:pt x="2" y="309"/>
                </a:moveTo>
                <a:cubicBezTo>
                  <a:pt x="0" y="313"/>
                  <a:pt x="0" y="317"/>
                  <a:pt x="0" y="319"/>
                </a:cubicBezTo>
                <a:cubicBezTo>
                  <a:pt x="5" y="344"/>
                  <a:pt x="31" y="362"/>
                  <a:pt x="55" y="363"/>
                </a:cubicBezTo>
                <a:cubicBezTo>
                  <a:pt x="55" y="364"/>
                  <a:pt x="55" y="364"/>
                  <a:pt x="55" y="364"/>
                </a:cubicBezTo>
                <a:cubicBezTo>
                  <a:pt x="237" y="364"/>
                  <a:pt x="418" y="362"/>
                  <a:pt x="600" y="364"/>
                </a:cubicBezTo>
                <a:cubicBezTo>
                  <a:pt x="631" y="365"/>
                  <a:pt x="660" y="346"/>
                  <a:pt x="671" y="317"/>
                </a:cubicBezTo>
                <a:cubicBezTo>
                  <a:pt x="672" y="316"/>
                  <a:pt x="672" y="315"/>
                  <a:pt x="672" y="314"/>
                </a:cubicBezTo>
                <a:cubicBezTo>
                  <a:pt x="680" y="292"/>
                  <a:pt x="671" y="266"/>
                  <a:pt x="652" y="252"/>
                </a:cubicBezTo>
                <a:cubicBezTo>
                  <a:pt x="665" y="261"/>
                  <a:pt x="673" y="191"/>
                  <a:pt x="671" y="184"/>
                </a:cubicBezTo>
                <a:cubicBezTo>
                  <a:pt x="662" y="155"/>
                  <a:pt x="635" y="142"/>
                  <a:pt x="606" y="156"/>
                </a:cubicBezTo>
                <a:cubicBezTo>
                  <a:pt x="604" y="158"/>
                  <a:pt x="601" y="159"/>
                  <a:pt x="598" y="160"/>
                </a:cubicBezTo>
                <a:cubicBezTo>
                  <a:pt x="588" y="162"/>
                  <a:pt x="580" y="155"/>
                  <a:pt x="573" y="147"/>
                </a:cubicBezTo>
                <a:cubicBezTo>
                  <a:pt x="571" y="145"/>
                  <a:pt x="573" y="122"/>
                  <a:pt x="571" y="117"/>
                </a:cubicBezTo>
                <a:cubicBezTo>
                  <a:pt x="568" y="105"/>
                  <a:pt x="560" y="93"/>
                  <a:pt x="550" y="84"/>
                </a:cubicBezTo>
                <a:cubicBezTo>
                  <a:pt x="531" y="68"/>
                  <a:pt x="504" y="64"/>
                  <a:pt x="481" y="75"/>
                </a:cubicBezTo>
                <a:cubicBezTo>
                  <a:pt x="477" y="77"/>
                  <a:pt x="472" y="80"/>
                  <a:pt x="468" y="79"/>
                </a:cubicBezTo>
                <a:cubicBezTo>
                  <a:pt x="464" y="78"/>
                  <a:pt x="462" y="75"/>
                  <a:pt x="459" y="73"/>
                </a:cubicBezTo>
                <a:cubicBezTo>
                  <a:pt x="449" y="63"/>
                  <a:pt x="435" y="57"/>
                  <a:pt x="422" y="55"/>
                </a:cubicBezTo>
                <a:cubicBezTo>
                  <a:pt x="414" y="54"/>
                  <a:pt x="406" y="55"/>
                  <a:pt x="398" y="51"/>
                </a:cubicBezTo>
                <a:cubicBezTo>
                  <a:pt x="393" y="49"/>
                  <a:pt x="389" y="44"/>
                  <a:pt x="384" y="40"/>
                </a:cubicBezTo>
                <a:cubicBezTo>
                  <a:pt x="342" y="0"/>
                  <a:pt x="269" y="5"/>
                  <a:pt x="231" y="47"/>
                </a:cubicBezTo>
                <a:cubicBezTo>
                  <a:pt x="225" y="54"/>
                  <a:pt x="220" y="61"/>
                  <a:pt x="212" y="63"/>
                </a:cubicBezTo>
                <a:cubicBezTo>
                  <a:pt x="206" y="64"/>
                  <a:pt x="201" y="63"/>
                  <a:pt x="195" y="62"/>
                </a:cubicBezTo>
                <a:cubicBezTo>
                  <a:pt x="162" y="59"/>
                  <a:pt x="127" y="85"/>
                  <a:pt x="122" y="119"/>
                </a:cubicBezTo>
                <a:cubicBezTo>
                  <a:pt x="84" y="111"/>
                  <a:pt x="44" y="128"/>
                  <a:pt x="26" y="162"/>
                </a:cubicBezTo>
                <a:cubicBezTo>
                  <a:pt x="12" y="188"/>
                  <a:pt x="14" y="222"/>
                  <a:pt x="30" y="247"/>
                </a:cubicBezTo>
                <a:cubicBezTo>
                  <a:pt x="29" y="245"/>
                  <a:pt x="8" y="287"/>
                  <a:pt x="2" y="309"/>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55" name="Google Shape;1055;p12"/>
          <p:cNvGrpSpPr/>
          <p:nvPr/>
        </p:nvGrpSpPr>
        <p:grpSpPr>
          <a:xfrm>
            <a:off x="3502437" y="2827411"/>
            <a:ext cx="2003675" cy="4030589"/>
            <a:chOff x="14425616" y="430213"/>
            <a:chExt cx="684213" cy="1376363"/>
          </a:xfrm>
        </p:grpSpPr>
        <p:sp>
          <p:nvSpPr>
            <p:cNvPr id="1056" name="Google Shape;1056;p12"/>
            <p:cNvSpPr/>
            <p:nvPr/>
          </p:nvSpPr>
          <p:spPr>
            <a:xfrm>
              <a:off x="14565316" y="1419226"/>
              <a:ext cx="442913" cy="387350"/>
            </a:xfrm>
            <a:custGeom>
              <a:avLst/>
              <a:gdLst/>
              <a:ahLst/>
              <a:cxnLst/>
              <a:rect l="l" t="t" r="r" b="b"/>
              <a:pathLst>
                <a:path w="148" h="130" extrusionOk="0">
                  <a:moveTo>
                    <a:pt x="55" y="130"/>
                  </a:moveTo>
                  <a:cubicBezTo>
                    <a:pt x="71" y="56"/>
                    <a:pt x="71" y="56"/>
                    <a:pt x="71" y="56"/>
                  </a:cubicBezTo>
                  <a:cubicBezTo>
                    <a:pt x="80" y="56"/>
                    <a:pt x="80" y="56"/>
                    <a:pt x="80" y="56"/>
                  </a:cubicBezTo>
                  <a:cubicBezTo>
                    <a:pt x="87" y="130"/>
                    <a:pt x="87" y="130"/>
                    <a:pt x="87" y="130"/>
                  </a:cubicBezTo>
                  <a:cubicBezTo>
                    <a:pt x="147" y="130"/>
                    <a:pt x="147" y="130"/>
                    <a:pt x="147" y="130"/>
                  </a:cubicBezTo>
                  <a:cubicBezTo>
                    <a:pt x="148" y="97"/>
                    <a:pt x="148" y="35"/>
                    <a:pt x="147" y="4"/>
                  </a:cubicBezTo>
                  <a:cubicBezTo>
                    <a:pt x="5" y="0"/>
                    <a:pt x="5" y="0"/>
                    <a:pt x="5" y="0"/>
                  </a:cubicBezTo>
                  <a:cubicBezTo>
                    <a:pt x="4" y="25"/>
                    <a:pt x="3" y="92"/>
                    <a:pt x="0" y="130"/>
                  </a:cubicBezTo>
                  <a:lnTo>
                    <a:pt x="55" y="13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7" name="Google Shape;1057;p12"/>
            <p:cNvSpPr/>
            <p:nvPr/>
          </p:nvSpPr>
          <p:spPr>
            <a:xfrm>
              <a:off x="14765341" y="1460501"/>
              <a:ext cx="30163" cy="98425"/>
            </a:xfrm>
            <a:custGeom>
              <a:avLst/>
              <a:gdLst/>
              <a:ahLst/>
              <a:cxnLst/>
              <a:rect l="l" t="t" r="r" b="b"/>
              <a:pathLst>
                <a:path w="10" h="33" extrusionOk="0">
                  <a:moveTo>
                    <a:pt x="9" y="33"/>
                  </a:moveTo>
                  <a:cubicBezTo>
                    <a:pt x="9" y="33"/>
                    <a:pt x="8" y="32"/>
                    <a:pt x="8" y="32"/>
                  </a:cubicBezTo>
                  <a:cubicBezTo>
                    <a:pt x="0" y="1"/>
                    <a:pt x="0" y="1"/>
                    <a:pt x="0" y="1"/>
                  </a:cubicBezTo>
                  <a:cubicBezTo>
                    <a:pt x="0" y="1"/>
                    <a:pt x="0" y="0"/>
                    <a:pt x="1" y="0"/>
                  </a:cubicBezTo>
                  <a:cubicBezTo>
                    <a:pt x="1" y="0"/>
                    <a:pt x="2" y="0"/>
                    <a:pt x="2" y="1"/>
                  </a:cubicBezTo>
                  <a:cubicBezTo>
                    <a:pt x="10" y="31"/>
                    <a:pt x="10" y="31"/>
                    <a:pt x="10" y="31"/>
                  </a:cubicBezTo>
                  <a:cubicBezTo>
                    <a:pt x="10" y="32"/>
                    <a:pt x="10" y="33"/>
                    <a:pt x="9" y="33"/>
                  </a:cubicBezTo>
                  <a:cubicBezTo>
                    <a:pt x="9" y="33"/>
                    <a:pt x="9" y="33"/>
                    <a:pt x="9" y="33"/>
                  </a:cubicBezTo>
                  <a:close/>
                </a:path>
              </a:pathLst>
            </a:custGeom>
            <a:solidFill>
              <a:srgbClr val="5043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8" name="Google Shape;1058;p12"/>
            <p:cNvSpPr/>
            <p:nvPr/>
          </p:nvSpPr>
          <p:spPr>
            <a:xfrm>
              <a:off x="14425616" y="904876"/>
              <a:ext cx="125413" cy="487363"/>
            </a:xfrm>
            <a:custGeom>
              <a:avLst/>
              <a:gdLst/>
              <a:ahLst/>
              <a:cxnLst/>
              <a:rect l="l" t="t" r="r" b="b"/>
              <a:pathLst>
                <a:path w="42" h="163" extrusionOk="0">
                  <a:moveTo>
                    <a:pt x="37" y="0"/>
                  </a:moveTo>
                  <a:cubicBezTo>
                    <a:pt x="27" y="12"/>
                    <a:pt x="9" y="61"/>
                    <a:pt x="9" y="70"/>
                  </a:cubicBezTo>
                  <a:cubicBezTo>
                    <a:pt x="9" y="78"/>
                    <a:pt x="0" y="160"/>
                    <a:pt x="15" y="161"/>
                  </a:cubicBezTo>
                  <a:cubicBezTo>
                    <a:pt x="31" y="163"/>
                    <a:pt x="42" y="141"/>
                    <a:pt x="42" y="141"/>
                  </a:cubicBezTo>
                  <a:lnTo>
                    <a:pt x="37" y="0"/>
                  </a:lnTo>
                  <a:close/>
                </a:path>
              </a:pathLst>
            </a:custGeom>
            <a:solidFill>
              <a:srgbClr val="F5E7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9" name="Google Shape;1059;p12"/>
            <p:cNvSpPr/>
            <p:nvPr/>
          </p:nvSpPr>
          <p:spPr>
            <a:xfrm>
              <a:off x="14487528" y="735013"/>
              <a:ext cx="622300" cy="742950"/>
            </a:xfrm>
            <a:custGeom>
              <a:avLst/>
              <a:gdLst/>
              <a:ahLst/>
              <a:cxnLst/>
              <a:rect l="l" t="t" r="r" b="b"/>
              <a:pathLst>
                <a:path w="208" h="249" extrusionOk="0">
                  <a:moveTo>
                    <a:pt x="175" y="65"/>
                  </a:moveTo>
                  <a:cubicBezTo>
                    <a:pt x="165" y="240"/>
                    <a:pt x="165" y="240"/>
                    <a:pt x="165" y="240"/>
                  </a:cubicBezTo>
                  <a:cubicBezTo>
                    <a:pt x="31" y="229"/>
                    <a:pt x="31" y="229"/>
                    <a:pt x="31" y="229"/>
                  </a:cubicBezTo>
                  <a:cubicBezTo>
                    <a:pt x="13" y="241"/>
                    <a:pt x="13" y="241"/>
                    <a:pt x="13" y="241"/>
                  </a:cubicBezTo>
                  <a:cubicBezTo>
                    <a:pt x="6" y="198"/>
                    <a:pt x="0" y="147"/>
                    <a:pt x="7" y="103"/>
                  </a:cubicBezTo>
                  <a:cubicBezTo>
                    <a:pt x="10" y="88"/>
                    <a:pt x="16" y="55"/>
                    <a:pt x="19" y="41"/>
                  </a:cubicBezTo>
                  <a:cubicBezTo>
                    <a:pt x="21" y="33"/>
                    <a:pt x="83" y="0"/>
                    <a:pt x="94" y="1"/>
                  </a:cubicBezTo>
                  <a:cubicBezTo>
                    <a:pt x="105" y="1"/>
                    <a:pt x="110" y="0"/>
                    <a:pt x="128" y="4"/>
                  </a:cubicBezTo>
                  <a:cubicBezTo>
                    <a:pt x="147" y="8"/>
                    <a:pt x="182" y="27"/>
                    <a:pt x="189" y="36"/>
                  </a:cubicBezTo>
                  <a:cubicBezTo>
                    <a:pt x="196" y="45"/>
                    <a:pt x="208" y="163"/>
                    <a:pt x="205" y="174"/>
                  </a:cubicBezTo>
                  <a:cubicBezTo>
                    <a:pt x="199" y="201"/>
                    <a:pt x="184" y="249"/>
                    <a:pt x="184" y="249"/>
                  </a:cubicBezTo>
                  <a:cubicBezTo>
                    <a:pt x="165" y="240"/>
                    <a:pt x="165" y="240"/>
                    <a:pt x="165" y="24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0" name="Google Shape;1060;p12"/>
            <p:cNvSpPr/>
            <p:nvPr/>
          </p:nvSpPr>
          <p:spPr>
            <a:xfrm>
              <a:off x="14652628" y="1138238"/>
              <a:ext cx="187325" cy="160338"/>
            </a:xfrm>
            <a:custGeom>
              <a:avLst/>
              <a:gdLst/>
              <a:ahLst/>
              <a:cxnLst/>
              <a:rect l="l" t="t" r="r" b="b"/>
              <a:pathLst>
                <a:path w="63" h="54" extrusionOk="0">
                  <a:moveTo>
                    <a:pt x="1" y="54"/>
                  </a:moveTo>
                  <a:cubicBezTo>
                    <a:pt x="1" y="54"/>
                    <a:pt x="1" y="54"/>
                    <a:pt x="0" y="53"/>
                  </a:cubicBezTo>
                  <a:cubicBezTo>
                    <a:pt x="0" y="53"/>
                    <a:pt x="0" y="52"/>
                    <a:pt x="1" y="52"/>
                  </a:cubicBezTo>
                  <a:cubicBezTo>
                    <a:pt x="24" y="39"/>
                    <a:pt x="45" y="22"/>
                    <a:pt x="61" y="1"/>
                  </a:cubicBezTo>
                  <a:cubicBezTo>
                    <a:pt x="61" y="0"/>
                    <a:pt x="62" y="0"/>
                    <a:pt x="63" y="1"/>
                  </a:cubicBezTo>
                  <a:cubicBezTo>
                    <a:pt x="63" y="1"/>
                    <a:pt x="63" y="2"/>
                    <a:pt x="63" y="2"/>
                  </a:cubicBezTo>
                  <a:cubicBezTo>
                    <a:pt x="46" y="24"/>
                    <a:pt x="25" y="41"/>
                    <a:pt x="2" y="54"/>
                  </a:cubicBezTo>
                  <a:cubicBezTo>
                    <a:pt x="2" y="54"/>
                    <a:pt x="2" y="54"/>
                    <a:pt x="1" y="54"/>
                  </a:cubicBezTo>
                  <a:close/>
                </a:path>
              </a:pathLst>
            </a:custGeom>
            <a:solidFill>
              <a:srgbClr val="C96F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1" name="Google Shape;1061;p12"/>
            <p:cNvSpPr/>
            <p:nvPr/>
          </p:nvSpPr>
          <p:spPr>
            <a:xfrm>
              <a:off x="14774866" y="1162051"/>
              <a:ext cx="111125" cy="184150"/>
            </a:xfrm>
            <a:custGeom>
              <a:avLst/>
              <a:gdLst/>
              <a:ahLst/>
              <a:cxnLst/>
              <a:rect l="l" t="t" r="r" b="b"/>
              <a:pathLst>
                <a:path w="37" h="62" extrusionOk="0">
                  <a:moveTo>
                    <a:pt x="1" y="62"/>
                  </a:moveTo>
                  <a:cubicBezTo>
                    <a:pt x="1" y="62"/>
                    <a:pt x="1" y="62"/>
                    <a:pt x="1" y="62"/>
                  </a:cubicBezTo>
                  <a:cubicBezTo>
                    <a:pt x="0" y="61"/>
                    <a:pt x="0" y="60"/>
                    <a:pt x="0" y="60"/>
                  </a:cubicBezTo>
                  <a:cubicBezTo>
                    <a:pt x="16" y="40"/>
                    <a:pt x="27" y="23"/>
                    <a:pt x="34" y="1"/>
                  </a:cubicBezTo>
                  <a:cubicBezTo>
                    <a:pt x="35" y="0"/>
                    <a:pt x="35" y="0"/>
                    <a:pt x="36" y="0"/>
                  </a:cubicBezTo>
                  <a:cubicBezTo>
                    <a:pt x="37" y="0"/>
                    <a:pt x="37" y="1"/>
                    <a:pt x="37" y="1"/>
                  </a:cubicBezTo>
                  <a:cubicBezTo>
                    <a:pt x="29" y="24"/>
                    <a:pt x="18" y="41"/>
                    <a:pt x="2" y="61"/>
                  </a:cubicBezTo>
                  <a:cubicBezTo>
                    <a:pt x="2" y="62"/>
                    <a:pt x="2" y="62"/>
                    <a:pt x="1" y="62"/>
                  </a:cubicBezTo>
                  <a:close/>
                </a:path>
              </a:pathLst>
            </a:custGeom>
            <a:solidFill>
              <a:srgbClr val="C96F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2" name="Google Shape;1062;p12"/>
            <p:cNvSpPr/>
            <p:nvPr/>
          </p:nvSpPr>
          <p:spPr>
            <a:xfrm>
              <a:off x="14589128" y="842963"/>
              <a:ext cx="42863" cy="546100"/>
            </a:xfrm>
            <a:custGeom>
              <a:avLst/>
              <a:gdLst/>
              <a:ahLst/>
              <a:cxnLst/>
              <a:rect l="l" t="t" r="r" b="b"/>
              <a:pathLst>
                <a:path w="14" h="183" extrusionOk="0">
                  <a:moveTo>
                    <a:pt x="1" y="183"/>
                  </a:moveTo>
                  <a:cubicBezTo>
                    <a:pt x="1" y="183"/>
                    <a:pt x="1" y="183"/>
                    <a:pt x="1" y="183"/>
                  </a:cubicBezTo>
                  <a:cubicBezTo>
                    <a:pt x="0" y="183"/>
                    <a:pt x="0" y="183"/>
                    <a:pt x="0" y="182"/>
                  </a:cubicBezTo>
                  <a:cubicBezTo>
                    <a:pt x="1" y="160"/>
                    <a:pt x="3" y="140"/>
                    <a:pt x="5" y="120"/>
                  </a:cubicBezTo>
                  <a:cubicBezTo>
                    <a:pt x="7" y="105"/>
                    <a:pt x="8" y="89"/>
                    <a:pt x="9" y="73"/>
                  </a:cubicBezTo>
                  <a:cubicBezTo>
                    <a:pt x="11" y="54"/>
                    <a:pt x="11" y="17"/>
                    <a:pt x="2" y="2"/>
                  </a:cubicBezTo>
                  <a:cubicBezTo>
                    <a:pt x="2" y="1"/>
                    <a:pt x="2" y="0"/>
                    <a:pt x="3" y="0"/>
                  </a:cubicBezTo>
                  <a:cubicBezTo>
                    <a:pt x="3" y="0"/>
                    <a:pt x="4" y="0"/>
                    <a:pt x="4" y="0"/>
                  </a:cubicBezTo>
                  <a:cubicBezTo>
                    <a:pt x="14" y="16"/>
                    <a:pt x="13" y="54"/>
                    <a:pt x="12" y="73"/>
                  </a:cubicBezTo>
                  <a:cubicBezTo>
                    <a:pt x="10" y="89"/>
                    <a:pt x="9" y="105"/>
                    <a:pt x="8" y="120"/>
                  </a:cubicBezTo>
                  <a:cubicBezTo>
                    <a:pt x="6" y="140"/>
                    <a:pt x="4" y="161"/>
                    <a:pt x="2" y="182"/>
                  </a:cubicBezTo>
                  <a:cubicBezTo>
                    <a:pt x="2" y="183"/>
                    <a:pt x="2" y="183"/>
                    <a:pt x="1" y="183"/>
                  </a:cubicBezTo>
                  <a:close/>
                </a:path>
              </a:pathLst>
            </a:custGeom>
            <a:solidFill>
              <a:srgbClr val="C96F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3" name="Google Shape;1063;p12"/>
            <p:cNvSpPr/>
            <p:nvPr/>
          </p:nvSpPr>
          <p:spPr>
            <a:xfrm>
              <a:off x="14738353" y="660401"/>
              <a:ext cx="131763" cy="155575"/>
            </a:xfrm>
            <a:custGeom>
              <a:avLst/>
              <a:gdLst/>
              <a:ahLst/>
              <a:cxnLst/>
              <a:rect l="l" t="t" r="r" b="b"/>
              <a:pathLst>
                <a:path w="44" h="52" extrusionOk="0">
                  <a:moveTo>
                    <a:pt x="0" y="0"/>
                  </a:moveTo>
                  <a:cubicBezTo>
                    <a:pt x="0" y="28"/>
                    <a:pt x="0" y="28"/>
                    <a:pt x="0" y="28"/>
                  </a:cubicBezTo>
                  <a:cubicBezTo>
                    <a:pt x="0" y="28"/>
                    <a:pt x="23" y="52"/>
                    <a:pt x="44" y="29"/>
                  </a:cubicBezTo>
                  <a:cubicBezTo>
                    <a:pt x="42" y="0"/>
                    <a:pt x="42" y="0"/>
                    <a:pt x="42" y="0"/>
                  </a:cubicBezTo>
                  <a:lnTo>
                    <a:pt x="0" y="0"/>
                  </a:ln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4" name="Google Shape;1064;p12"/>
            <p:cNvSpPr/>
            <p:nvPr/>
          </p:nvSpPr>
          <p:spPr>
            <a:xfrm>
              <a:off x="14684378" y="460376"/>
              <a:ext cx="239713" cy="277813"/>
            </a:xfrm>
            <a:custGeom>
              <a:avLst/>
              <a:gdLst/>
              <a:ahLst/>
              <a:cxnLst/>
              <a:rect l="l" t="t" r="r" b="b"/>
              <a:pathLst>
                <a:path w="80" h="93" extrusionOk="0">
                  <a:moveTo>
                    <a:pt x="74" y="47"/>
                  </a:moveTo>
                  <a:cubicBezTo>
                    <a:pt x="73" y="47"/>
                    <a:pt x="72" y="46"/>
                    <a:pt x="71" y="46"/>
                  </a:cubicBezTo>
                  <a:cubicBezTo>
                    <a:pt x="75" y="26"/>
                    <a:pt x="73" y="0"/>
                    <a:pt x="39" y="1"/>
                  </a:cubicBezTo>
                  <a:cubicBezTo>
                    <a:pt x="19" y="2"/>
                    <a:pt x="13" y="20"/>
                    <a:pt x="12" y="40"/>
                  </a:cubicBezTo>
                  <a:cubicBezTo>
                    <a:pt x="11" y="39"/>
                    <a:pt x="9" y="39"/>
                    <a:pt x="7" y="39"/>
                  </a:cubicBezTo>
                  <a:cubicBezTo>
                    <a:pt x="0" y="41"/>
                    <a:pt x="5" y="59"/>
                    <a:pt x="13" y="62"/>
                  </a:cubicBezTo>
                  <a:cubicBezTo>
                    <a:pt x="15" y="79"/>
                    <a:pt x="25" y="91"/>
                    <a:pt x="38" y="92"/>
                  </a:cubicBezTo>
                  <a:cubicBezTo>
                    <a:pt x="50" y="93"/>
                    <a:pt x="60" y="83"/>
                    <a:pt x="66" y="69"/>
                  </a:cubicBezTo>
                  <a:cubicBezTo>
                    <a:pt x="73" y="67"/>
                    <a:pt x="80" y="50"/>
                    <a:pt x="74" y="47"/>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5" name="Google Shape;1065;p12"/>
            <p:cNvSpPr/>
            <p:nvPr/>
          </p:nvSpPr>
          <p:spPr>
            <a:xfrm>
              <a:off x="14744703" y="701676"/>
              <a:ext cx="114300" cy="36513"/>
            </a:xfrm>
            <a:custGeom>
              <a:avLst/>
              <a:gdLst/>
              <a:ahLst/>
              <a:cxnLst/>
              <a:rect l="l" t="t" r="r" b="b"/>
              <a:pathLst>
                <a:path w="38" h="12" extrusionOk="0">
                  <a:moveTo>
                    <a:pt x="20" y="12"/>
                  </a:moveTo>
                  <a:cubicBezTo>
                    <a:pt x="19" y="12"/>
                    <a:pt x="18" y="12"/>
                    <a:pt x="18" y="12"/>
                  </a:cubicBezTo>
                  <a:cubicBezTo>
                    <a:pt x="11" y="11"/>
                    <a:pt x="5" y="8"/>
                    <a:pt x="0" y="2"/>
                  </a:cubicBezTo>
                  <a:cubicBezTo>
                    <a:pt x="0" y="2"/>
                    <a:pt x="0" y="1"/>
                    <a:pt x="0" y="1"/>
                  </a:cubicBezTo>
                  <a:cubicBezTo>
                    <a:pt x="1" y="0"/>
                    <a:pt x="1" y="0"/>
                    <a:pt x="2" y="1"/>
                  </a:cubicBezTo>
                  <a:cubicBezTo>
                    <a:pt x="6" y="6"/>
                    <a:pt x="12" y="9"/>
                    <a:pt x="18" y="10"/>
                  </a:cubicBezTo>
                  <a:cubicBezTo>
                    <a:pt x="25" y="10"/>
                    <a:pt x="31" y="7"/>
                    <a:pt x="36" y="2"/>
                  </a:cubicBezTo>
                  <a:cubicBezTo>
                    <a:pt x="36" y="1"/>
                    <a:pt x="37" y="1"/>
                    <a:pt x="38" y="2"/>
                  </a:cubicBezTo>
                  <a:cubicBezTo>
                    <a:pt x="38" y="2"/>
                    <a:pt x="38" y="3"/>
                    <a:pt x="38" y="3"/>
                  </a:cubicBezTo>
                  <a:cubicBezTo>
                    <a:pt x="32" y="9"/>
                    <a:pt x="26" y="12"/>
                    <a:pt x="20" y="12"/>
                  </a:cubicBezTo>
                  <a:close/>
                </a:path>
              </a:pathLst>
            </a:custGeom>
            <a:solidFill>
              <a:srgbClr val="BA74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6" name="Google Shape;1066;p12"/>
            <p:cNvSpPr/>
            <p:nvPr/>
          </p:nvSpPr>
          <p:spPr>
            <a:xfrm>
              <a:off x="14527216" y="1419226"/>
              <a:ext cx="92075" cy="142875"/>
            </a:xfrm>
            <a:custGeom>
              <a:avLst/>
              <a:gdLst/>
              <a:ahLst/>
              <a:cxnLst/>
              <a:rect l="l" t="t" r="r" b="b"/>
              <a:pathLst>
                <a:path w="31" h="48" extrusionOk="0">
                  <a:moveTo>
                    <a:pt x="0" y="12"/>
                  </a:moveTo>
                  <a:cubicBezTo>
                    <a:pt x="0" y="12"/>
                    <a:pt x="18" y="48"/>
                    <a:pt x="25" y="32"/>
                  </a:cubicBezTo>
                  <a:cubicBezTo>
                    <a:pt x="31" y="15"/>
                    <a:pt x="18" y="0"/>
                    <a:pt x="18" y="0"/>
                  </a:cubicBezTo>
                  <a:cubicBezTo>
                    <a:pt x="18" y="0"/>
                    <a:pt x="18" y="0"/>
                    <a:pt x="18" y="0"/>
                  </a:cubicBezTo>
                  <a:lnTo>
                    <a:pt x="0" y="12"/>
                  </a:ln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7" name="Google Shape;1067;p12"/>
            <p:cNvSpPr/>
            <p:nvPr/>
          </p:nvSpPr>
          <p:spPr>
            <a:xfrm>
              <a:off x="14700253" y="430213"/>
              <a:ext cx="223838" cy="179388"/>
            </a:xfrm>
            <a:custGeom>
              <a:avLst/>
              <a:gdLst/>
              <a:ahLst/>
              <a:cxnLst/>
              <a:rect l="l" t="t" r="r" b="b"/>
              <a:pathLst>
                <a:path w="75" h="60" extrusionOk="0">
                  <a:moveTo>
                    <a:pt x="7" y="50"/>
                  </a:moveTo>
                  <a:cubicBezTo>
                    <a:pt x="11" y="56"/>
                    <a:pt x="11" y="56"/>
                    <a:pt x="11" y="56"/>
                  </a:cubicBezTo>
                  <a:cubicBezTo>
                    <a:pt x="16" y="56"/>
                    <a:pt x="16" y="56"/>
                    <a:pt x="16" y="56"/>
                  </a:cubicBezTo>
                  <a:cubicBezTo>
                    <a:pt x="16" y="45"/>
                    <a:pt x="16" y="45"/>
                    <a:pt x="16" y="45"/>
                  </a:cubicBezTo>
                  <a:cubicBezTo>
                    <a:pt x="16" y="45"/>
                    <a:pt x="22" y="39"/>
                    <a:pt x="22" y="32"/>
                  </a:cubicBezTo>
                  <a:cubicBezTo>
                    <a:pt x="57" y="35"/>
                    <a:pt x="57" y="35"/>
                    <a:pt x="57" y="35"/>
                  </a:cubicBezTo>
                  <a:cubicBezTo>
                    <a:pt x="57" y="35"/>
                    <a:pt x="56" y="43"/>
                    <a:pt x="58" y="46"/>
                  </a:cubicBezTo>
                  <a:cubicBezTo>
                    <a:pt x="58" y="60"/>
                    <a:pt x="58" y="60"/>
                    <a:pt x="58" y="60"/>
                  </a:cubicBezTo>
                  <a:cubicBezTo>
                    <a:pt x="63" y="60"/>
                    <a:pt x="63" y="60"/>
                    <a:pt x="63" y="60"/>
                  </a:cubicBezTo>
                  <a:cubicBezTo>
                    <a:pt x="66" y="56"/>
                    <a:pt x="66" y="56"/>
                    <a:pt x="66" y="56"/>
                  </a:cubicBezTo>
                  <a:cubicBezTo>
                    <a:pt x="66" y="56"/>
                    <a:pt x="75" y="26"/>
                    <a:pt x="71" y="18"/>
                  </a:cubicBezTo>
                  <a:cubicBezTo>
                    <a:pt x="68" y="11"/>
                    <a:pt x="61" y="14"/>
                    <a:pt x="61" y="14"/>
                  </a:cubicBezTo>
                  <a:cubicBezTo>
                    <a:pt x="61" y="14"/>
                    <a:pt x="50" y="0"/>
                    <a:pt x="34" y="5"/>
                  </a:cubicBezTo>
                  <a:cubicBezTo>
                    <a:pt x="18" y="9"/>
                    <a:pt x="5" y="19"/>
                    <a:pt x="3" y="26"/>
                  </a:cubicBezTo>
                  <a:cubicBezTo>
                    <a:pt x="0" y="32"/>
                    <a:pt x="7" y="50"/>
                    <a:pt x="7" y="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8" name="Google Shape;1068;p12"/>
            <p:cNvSpPr/>
            <p:nvPr/>
          </p:nvSpPr>
          <p:spPr>
            <a:xfrm>
              <a:off x="14927266" y="1450976"/>
              <a:ext cx="111125" cy="134938"/>
            </a:xfrm>
            <a:custGeom>
              <a:avLst/>
              <a:gdLst/>
              <a:ahLst/>
              <a:cxnLst/>
              <a:rect l="l" t="t" r="r" b="b"/>
              <a:pathLst>
                <a:path w="37" h="45" extrusionOk="0">
                  <a:moveTo>
                    <a:pt x="18" y="0"/>
                  </a:moveTo>
                  <a:cubicBezTo>
                    <a:pt x="18" y="0"/>
                    <a:pt x="0" y="20"/>
                    <a:pt x="9" y="33"/>
                  </a:cubicBezTo>
                  <a:cubicBezTo>
                    <a:pt x="18" y="45"/>
                    <a:pt x="37" y="9"/>
                    <a:pt x="37" y="9"/>
                  </a:cubicBezTo>
                  <a:cubicBezTo>
                    <a:pt x="37" y="9"/>
                    <a:pt x="21" y="0"/>
                    <a:pt x="18" y="0"/>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9" name="Google Shape;1069;p12"/>
            <p:cNvSpPr/>
            <p:nvPr/>
          </p:nvSpPr>
          <p:spPr>
            <a:xfrm>
              <a:off x="14960603" y="850901"/>
              <a:ext cx="61913" cy="593725"/>
            </a:xfrm>
            <a:custGeom>
              <a:avLst/>
              <a:gdLst/>
              <a:ahLst/>
              <a:cxnLst/>
              <a:rect l="l" t="t" r="r" b="b"/>
              <a:pathLst>
                <a:path w="21" h="199" extrusionOk="0">
                  <a:moveTo>
                    <a:pt x="8" y="199"/>
                  </a:moveTo>
                  <a:cubicBezTo>
                    <a:pt x="7" y="199"/>
                    <a:pt x="7" y="198"/>
                    <a:pt x="6" y="198"/>
                  </a:cubicBezTo>
                  <a:cubicBezTo>
                    <a:pt x="6" y="197"/>
                    <a:pt x="7" y="196"/>
                    <a:pt x="7" y="196"/>
                  </a:cubicBezTo>
                  <a:cubicBezTo>
                    <a:pt x="7" y="196"/>
                    <a:pt x="10" y="195"/>
                    <a:pt x="11" y="190"/>
                  </a:cubicBezTo>
                  <a:cubicBezTo>
                    <a:pt x="11" y="189"/>
                    <a:pt x="10" y="186"/>
                    <a:pt x="9" y="183"/>
                  </a:cubicBezTo>
                  <a:cubicBezTo>
                    <a:pt x="5" y="176"/>
                    <a:pt x="0" y="165"/>
                    <a:pt x="10" y="155"/>
                  </a:cubicBezTo>
                  <a:cubicBezTo>
                    <a:pt x="19" y="148"/>
                    <a:pt x="16" y="138"/>
                    <a:pt x="14" y="129"/>
                  </a:cubicBezTo>
                  <a:cubicBezTo>
                    <a:pt x="13" y="124"/>
                    <a:pt x="12" y="120"/>
                    <a:pt x="13" y="117"/>
                  </a:cubicBezTo>
                  <a:cubicBezTo>
                    <a:pt x="15" y="112"/>
                    <a:pt x="16" y="72"/>
                    <a:pt x="16" y="42"/>
                  </a:cubicBezTo>
                  <a:cubicBezTo>
                    <a:pt x="16" y="18"/>
                    <a:pt x="16" y="4"/>
                    <a:pt x="17" y="1"/>
                  </a:cubicBezTo>
                  <a:cubicBezTo>
                    <a:pt x="17" y="0"/>
                    <a:pt x="18" y="0"/>
                    <a:pt x="18" y="0"/>
                  </a:cubicBezTo>
                  <a:cubicBezTo>
                    <a:pt x="19" y="0"/>
                    <a:pt x="19" y="1"/>
                    <a:pt x="19" y="1"/>
                  </a:cubicBezTo>
                  <a:cubicBezTo>
                    <a:pt x="19" y="4"/>
                    <a:pt x="19" y="23"/>
                    <a:pt x="18" y="42"/>
                  </a:cubicBezTo>
                  <a:cubicBezTo>
                    <a:pt x="18" y="82"/>
                    <a:pt x="18" y="113"/>
                    <a:pt x="16" y="118"/>
                  </a:cubicBezTo>
                  <a:cubicBezTo>
                    <a:pt x="14" y="120"/>
                    <a:pt x="15" y="124"/>
                    <a:pt x="16" y="129"/>
                  </a:cubicBezTo>
                  <a:cubicBezTo>
                    <a:pt x="19" y="138"/>
                    <a:pt x="21" y="148"/>
                    <a:pt x="12" y="157"/>
                  </a:cubicBezTo>
                  <a:cubicBezTo>
                    <a:pt x="3" y="166"/>
                    <a:pt x="7" y="175"/>
                    <a:pt x="11" y="182"/>
                  </a:cubicBezTo>
                  <a:cubicBezTo>
                    <a:pt x="12" y="186"/>
                    <a:pt x="14" y="188"/>
                    <a:pt x="13" y="190"/>
                  </a:cubicBezTo>
                  <a:cubicBezTo>
                    <a:pt x="12" y="197"/>
                    <a:pt x="8" y="199"/>
                    <a:pt x="8" y="199"/>
                  </a:cubicBezTo>
                  <a:cubicBezTo>
                    <a:pt x="8" y="199"/>
                    <a:pt x="8" y="199"/>
                    <a:pt x="8" y="199"/>
                  </a:cubicBezTo>
                  <a:close/>
                </a:path>
              </a:pathLst>
            </a:custGeom>
            <a:solidFill>
              <a:srgbClr val="C96F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0" name="Google Shape;1070;p12"/>
            <p:cNvSpPr/>
            <p:nvPr/>
          </p:nvSpPr>
          <p:spPr>
            <a:xfrm>
              <a:off x="14606591" y="1443038"/>
              <a:ext cx="36513" cy="106363"/>
            </a:xfrm>
            <a:custGeom>
              <a:avLst/>
              <a:gdLst/>
              <a:ahLst/>
              <a:cxnLst/>
              <a:rect l="l" t="t" r="r" b="b"/>
              <a:pathLst>
                <a:path w="12" h="36" extrusionOk="0">
                  <a:moveTo>
                    <a:pt x="5" y="36"/>
                  </a:moveTo>
                  <a:cubicBezTo>
                    <a:pt x="5" y="36"/>
                    <a:pt x="4" y="36"/>
                    <a:pt x="4" y="35"/>
                  </a:cubicBezTo>
                  <a:cubicBezTo>
                    <a:pt x="4" y="35"/>
                    <a:pt x="3" y="34"/>
                    <a:pt x="4" y="34"/>
                  </a:cubicBezTo>
                  <a:cubicBezTo>
                    <a:pt x="8" y="29"/>
                    <a:pt x="9" y="23"/>
                    <a:pt x="9" y="17"/>
                  </a:cubicBezTo>
                  <a:cubicBezTo>
                    <a:pt x="8" y="12"/>
                    <a:pt x="5" y="6"/>
                    <a:pt x="0" y="3"/>
                  </a:cubicBezTo>
                  <a:cubicBezTo>
                    <a:pt x="0" y="2"/>
                    <a:pt x="0" y="1"/>
                    <a:pt x="0" y="1"/>
                  </a:cubicBezTo>
                  <a:cubicBezTo>
                    <a:pt x="0" y="0"/>
                    <a:pt x="1" y="0"/>
                    <a:pt x="2" y="1"/>
                  </a:cubicBezTo>
                  <a:cubicBezTo>
                    <a:pt x="7" y="5"/>
                    <a:pt x="10" y="11"/>
                    <a:pt x="11" y="17"/>
                  </a:cubicBezTo>
                  <a:cubicBezTo>
                    <a:pt x="12" y="24"/>
                    <a:pt x="10" y="30"/>
                    <a:pt x="6" y="35"/>
                  </a:cubicBezTo>
                  <a:cubicBezTo>
                    <a:pt x="6" y="36"/>
                    <a:pt x="5" y="36"/>
                    <a:pt x="5" y="36"/>
                  </a:cubicBezTo>
                  <a:close/>
                </a:path>
              </a:pathLst>
            </a:custGeom>
            <a:solidFill>
              <a:srgbClr val="5043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1" name="Google Shape;1071;p12"/>
            <p:cNvSpPr/>
            <p:nvPr/>
          </p:nvSpPr>
          <p:spPr>
            <a:xfrm>
              <a:off x="14924091" y="1565276"/>
              <a:ext cx="60325" cy="34925"/>
            </a:xfrm>
            <a:custGeom>
              <a:avLst/>
              <a:gdLst/>
              <a:ahLst/>
              <a:cxnLst/>
              <a:rect l="l" t="t" r="r" b="b"/>
              <a:pathLst>
                <a:path w="20" h="12" extrusionOk="0">
                  <a:moveTo>
                    <a:pt x="2" y="12"/>
                  </a:moveTo>
                  <a:cubicBezTo>
                    <a:pt x="1" y="12"/>
                    <a:pt x="1" y="12"/>
                    <a:pt x="1" y="11"/>
                  </a:cubicBezTo>
                  <a:cubicBezTo>
                    <a:pt x="0" y="11"/>
                    <a:pt x="1" y="10"/>
                    <a:pt x="2" y="10"/>
                  </a:cubicBezTo>
                  <a:cubicBezTo>
                    <a:pt x="8" y="9"/>
                    <a:pt x="14" y="5"/>
                    <a:pt x="18" y="1"/>
                  </a:cubicBezTo>
                  <a:cubicBezTo>
                    <a:pt x="18" y="0"/>
                    <a:pt x="19" y="0"/>
                    <a:pt x="20" y="1"/>
                  </a:cubicBezTo>
                  <a:cubicBezTo>
                    <a:pt x="20" y="1"/>
                    <a:pt x="20" y="2"/>
                    <a:pt x="20" y="2"/>
                  </a:cubicBezTo>
                  <a:cubicBezTo>
                    <a:pt x="15" y="7"/>
                    <a:pt x="9" y="11"/>
                    <a:pt x="2" y="12"/>
                  </a:cubicBezTo>
                  <a:cubicBezTo>
                    <a:pt x="2" y="12"/>
                    <a:pt x="2" y="12"/>
                    <a:pt x="2" y="12"/>
                  </a:cubicBezTo>
                  <a:close/>
                </a:path>
              </a:pathLst>
            </a:custGeom>
            <a:solidFill>
              <a:srgbClr val="5043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2" name="Google Shape;1072;p12"/>
            <p:cNvSpPr/>
            <p:nvPr/>
          </p:nvSpPr>
          <p:spPr>
            <a:xfrm>
              <a:off x="14609766" y="771526"/>
              <a:ext cx="90488" cy="271463"/>
            </a:xfrm>
            <a:custGeom>
              <a:avLst/>
              <a:gdLst/>
              <a:ahLst/>
              <a:cxnLst/>
              <a:rect l="l" t="t" r="r" b="b"/>
              <a:pathLst>
                <a:path w="30" h="91" extrusionOk="0">
                  <a:moveTo>
                    <a:pt x="0" y="12"/>
                  </a:moveTo>
                  <a:cubicBezTo>
                    <a:pt x="6" y="24"/>
                    <a:pt x="4" y="72"/>
                    <a:pt x="4" y="72"/>
                  </a:cubicBezTo>
                  <a:cubicBezTo>
                    <a:pt x="4" y="91"/>
                    <a:pt x="4" y="91"/>
                    <a:pt x="4" y="91"/>
                  </a:cubicBezTo>
                  <a:cubicBezTo>
                    <a:pt x="4" y="91"/>
                    <a:pt x="30" y="42"/>
                    <a:pt x="23" y="0"/>
                  </a:cubicBezTo>
                  <a:lnTo>
                    <a:pt x="0" y="12"/>
                  </a:lnTo>
                  <a:close/>
                </a:path>
              </a:pathLst>
            </a:custGeom>
            <a:solidFill>
              <a:srgbClr val="F5E7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3" name="Google Shape;1073;p12"/>
          <p:cNvGrpSpPr/>
          <p:nvPr/>
        </p:nvGrpSpPr>
        <p:grpSpPr>
          <a:xfrm>
            <a:off x="5283021" y="2806496"/>
            <a:ext cx="1557388" cy="4421091"/>
            <a:chOff x="15684492" y="2797178"/>
            <a:chExt cx="531815" cy="1509714"/>
          </a:xfrm>
        </p:grpSpPr>
        <p:sp>
          <p:nvSpPr>
            <p:cNvPr id="1074" name="Google Shape;1074;p12"/>
            <p:cNvSpPr/>
            <p:nvPr/>
          </p:nvSpPr>
          <p:spPr>
            <a:xfrm>
              <a:off x="15719416" y="2797178"/>
              <a:ext cx="460375" cy="336550"/>
            </a:xfrm>
            <a:custGeom>
              <a:avLst/>
              <a:gdLst/>
              <a:ahLst/>
              <a:cxnLst/>
              <a:rect l="l" t="t" r="r" b="b"/>
              <a:pathLst>
                <a:path w="154" h="113" extrusionOk="0">
                  <a:moveTo>
                    <a:pt x="93" y="4"/>
                  </a:moveTo>
                  <a:cubicBezTo>
                    <a:pt x="79" y="0"/>
                    <a:pt x="63" y="1"/>
                    <a:pt x="49" y="10"/>
                  </a:cubicBezTo>
                  <a:cubicBezTo>
                    <a:pt x="38" y="17"/>
                    <a:pt x="29" y="27"/>
                    <a:pt x="21" y="38"/>
                  </a:cubicBezTo>
                  <a:cubicBezTo>
                    <a:pt x="18" y="41"/>
                    <a:pt x="0" y="69"/>
                    <a:pt x="3" y="72"/>
                  </a:cubicBezTo>
                  <a:cubicBezTo>
                    <a:pt x="23" y="93"/>
                    <a:pt x="49" y="105"/>
                    <a:pt x="77" y="109"/>
                  </a:cubicBezTo>
                  <a:cubicBezTo>
                    <a:pt x="102" y="113"/>
                    <a:pt x="129" y="109"/>
                    <a:pt x="154" y="105"/>
                  </a:cubicBezTo>
                  <a:cubicBezTo>
                    <a:pt x="151" y="74"/>
                    <a:pt x="140" y="42"/>
                    <a:pt x="118" y="19"/>
                  </a:cubicBezTo>
                  <a:cubicBezTo>
                    <a:pt x="111" y="12"/>
                    <a:pt x="103" y="7"/>
                    <a:pt x="93"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5" name="Google Shape;1075;p12"/>
            <p:cNvSpPr/>
            <p:nvPr/>
          </p:nvSpPr>
          <p:spPr>
            <a:xfrm>
              <a:off x="15684492" y="3089278"/>
              <a:ext cx="504825" cy="1217614"/>
            </a:xfrm>
            <a:custGeom>
              <a:avLst/>
              <a:gdLst/>
              <a:ahLst/>
              <a:cxnLst/>
              <a:rect l="l" t="t" r="r" b="b"/>
              <a:pathLst>
                <a:path w="169" h="408" extrusionOk="0">
                  <a:moveTo>
                    <a:pt x="42" y="95"/>
                  </a:moveTo>
                  <a:cubicBezTo>
                    <a:pt x="51" y="153"/>
                    <a:pt x="51" y="153"/>
                    <a:pt x="51" y="153"/>
                  </a:cubicBezTo>
                  <a:cubicBezTo>
                    <a:pt x="28" y="187"/>
                    <a:pt x="15" y="238"/>
                    <a:pt x="0" y="408"/>
                  </a:cubicBezTo>
                  <a:cubicBezTo>
                    <a:pt x="169" y="408"/>
                    <a:pt x="169" y="408"/>
                    <a:pt x="169" y="408"/>
                  </a:cubicBezTo>
                  <a:cubicBezTo>
                    <a:pt x="163" y="189"/>
                    <a:pt x="129" y="153"/>
                    <a:pt x="129" y="153"/>
                  </a:cubicBezTo>
                  <a:cubicBezTo>
                    <a:pt x="143" y="94"/>
                    <a:pt x="143" y="94"/>
                    <a:pt x="143" y="94"/>
                  </a:cubicBezTo>
                  <a:cubicBezTo>
                    <a:pt x="155" y="83"/>
                    <a:pt x="156" y="65"/>
                    <a:pt x="156" y="57"/>
                  </a:cubicBezTo>
                  <a:cubicBezTo>
                    <a:pt x="156" y="48"/>
                    <a:pt x="152" y="24"/>
                    <a:pt x="152" y="24"/>
                  </a:cubicBezTo>
                  <a:cubicBezTo>
                    <a:pt x="152" y="24"/>
                    <a:pt x="102" y="0"/>
                    <a:pt x="90" y="0"/>
                  </a:cubicBezTo>
                  <a:cubicBezTo>
                    <a:pt x="78" y="0"/>
                    <a:pt x="33" y="24"/>
                    <a:pt x="33" y="24"/>
                  </a:cubicBezTo>
                  <a:cubicBezTo>
                    <a:pt x="28" y="56"/>
                    <a:pt x="28" y="56"/>
                    <a:pt x="28" y="56"/>
                  </a:cubicBezTo>
                  <a:cubicBezTo>
                    <a:pt x="24" y="79"/>
                    <a:pt x="42" y="95"/>
                    <a:pt x="42" y="95"/>
                  </a:cubicBezTo>
                  <a:close/>
                </a:path>
              </a:pathLst>
            </a:custGeom>
            <a:solidFill>
              <a:srgbClr val="EBE0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6" name="Google Shape;1076;p12"/>
            <p:cNvSpPr/>
            <p:nvPr/>
          </p:nvSpPr>
          <p:spPr>
            <a:xfrm>
              <a:off x="15841655" y="3316290"/>
              <a:ext cx="249238" cy="282575"/>
            </a:xfrm>
            <a:custGeom>
              <a:avLst/>
              <a:gdLst/>
              <a:ahLst/>
              <a:cxnLst/>
              <a:rect l="l" t="t" r="r" b="b"/>
              <a:pathLst>
                <a:path w="83" h="95" extrusionOk="0">
                  <a:moveTo>
                    <a:pt x="0" y="2"/>
                  </a:moveTo>
                  <a:cubicBezTo>
                    <a:pt x="0" y="5"/>
                    <a:pt x="8" y="95"/>
                    <a:pt x="8" y="95"/>
                  </a:cubicBezTo>
                  <a:cubicBezTo>
                    <a:pt x="71" y="95"/>
                    <a:pt x="71" y="95"/>
                    <a:pt x="71" y="95"/>
                  </a:cubicBezTo>
                  <a:cubicBezTo>
                    <a:pt x="83" y="0"/>
                    <a:pt x="83" y="0"/>
                    <a:pt x="83" y="0"/>
                  </a:cubicBezTo>
                  <a:lnTo>
                    <a:pt x="0" y="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7" name="Google Shape;1077;p12"/>
            <p:cNvSpPr/>
            <p:nvPr/>
          </p:nvSpPr>
          <p:spPr>
            <a:xfrm>
              <a:off x="15836894" y="3160715"/>
              <a:ext cx="379413" cy="427038"/>
            </a:xfrm>
            <a:custGeom>
              <a:avLst/>
              <a:gdLst/>
              <a:ahLst/>
              <a:cxnLst/>
              <a:rect l="l" t="t" r="r" b="b"/>
              <a:pathLst>
                <a:path w="127" h="143" extrusionOk="0">
                  <a:moveTo>
                    <a:pt x="101" y="0"/>
                  </a:moveTo>
                  <a:cubicBezTo>
                    <a:pt x="114" y="6"/>
                    <a:pt x="125" y="47"/>
                    <a:pt x="126" y="61"/>
                  </a:cubicBezTo>
                  <a:cubicBezTo>
                    <a:pt x="127" y="76"/>
                    <a:pt x="125" y="139"/>
                    <a:pt x="106" y="141"/>
                  </a:cubicBezTo>
                  <a:cubicBezTo>
                    <a:pt x="86" y="143"/>
                    <a:pt x="0" y="129"/>
                    <a:pt x="0" y="129"/>
                  </a:cubicBezTo>
                  <a:cubicBezTo>
                    <a:pt x="2" y="108"/>
                    <a:pt x="2" y="108"/>
                    <a:pt x="2" y="108"/>
                  </a:cubicBezTo>
                  <a:cubicBezTo>
                    <a:pt x="85" y="101"/>
                    <a:pt x="85" y="101"/>
                    <a:pt x="85" y="101"/>
                  </a:cubicBezTo>
                  <a:cubicBezTo>
                    <a:pt x="91" y="31"/>
                    <a:pt x="91" y="31"/>
                    <a:pt x="91" y="31"/>
                  </a:cubicBezTo>
                  <a:lnTo>
                    <a:pt x="101" y="0"/>
                  </a:lnTo>
                  <a:close/>
                </a:path>
              </a:pathLst>
            </a:custGeom>
            <a:solidFill>
              <a:srgbClr val="EBE0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8" name="Google Shape;1078;p12"/>
            <p:cNvSpPr/>
            <p:nvPr/>
          </p:nvSpPr>
          <p:spPr>
            <a:xfrm>
              <a:off x="15701956" y="3160715"/>
              <a:ext cx="369888" cy="414338"/>
            </a:xfrm>
            <a:custGeom>
              <a:avLst/>
              <a:gdLst/>
              <a:ahLst/>
              <a:cxnLst/>
              <a:rect l="l" t="t" r="r" b="b"/>
              <a:pathLst>
                <a:path w="124" h="139" extrusionOk="0">
                  <a:moveTo>
                    <a:pt x="27" y="0"/>
                  </a:moveTo>
                  <a:cubicBezTo>
                    <a:pt x="8" y="10"/>
                    <a:pt x="4" y="67"/>
                    <a:pt x="5" y="86"/>
                  </a:cubicBezTo>
                  <a:cubicBezTo>
                    <a:pt x="6" y="105"/>
                    <a:pt x="0" y="137"/>
                    <a:pt x="16" y="138"/>
                  </a:cubicBezTo>
                  <a:cubicBezTo>
                    <a:pt x="32" y="139"/>
                    <a:pt x="108" y="131"/>
                    <a:pt x="108" y="131"/>
                  </a:cubicBezTo>
                  <a:cubicBezTo>
                    <a:pt x="124" y="102"/>
                    <a:pt x="124" y="102"/>
                    <a:pt x="124" y="102"/>
                  </a:cubicBezTo>
                  <a:cubicBezTo>
                    <a:pt x="51" y="95"/>
                    <a:pt x="51" y="95"/>
                    <a:pt x="51" y="95"/>
                  </a:cubicBezTo>
                  <a:lnTo>
                    <a:pt x="27" y="0"/>
                  </a:lnTo>
                  <a:close/>
                </a:path>
              </a:pathLst>
            </a:custGeom>
            <a:solidFill>
              <a:srgbClr val="EBE0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9" name="Google Shape;1079;p12"/>
            <p:cNvSpPr/>
            <p:nvPr/>
          </p:nvSpPr>
          <p:spPr>
            <a:xfrm>
              <a:off x="15892456" y="3197228"/>
              <a:ext cx="104775" cy="71438"/>
            </a:xfrm>
            <a:custGeom>
              <a:avLst/>
              <a:gdLst/>
              <a:ahLst/>
              <a:cxnLst/>
              <a:rect l="l" t="t" r="r" b="b"/>
              <a:pathLst>
                <a:path w="35" h="24" extrusionOk="0">
                  <a:moveTo>
                    <a:pt x="34" y="24"/>
                  </a:moveTo>
                  <a:cubicBezTo>
                    <a:pt x="34" y="24"/>
                    <a:pt x="34" y="24"/>
                    <a:pt x="33" y="24"/>
                  </a:cubicBezTo>
                  <a:cubicBezTo>
                    <a:pt x="20" y="21"/>
                    <a:pt x="8" y="13"/>
                    <a:pt x="0" y="2"/>
                  </a:cubicBezTo>
                  <a:cubicBezTo>
                    <a:pt x="0" y="2"/>
                    <a:pt x="0" y="1"/>
                    <a:pt x="0" y="1"/>
                  </a:cubicBezTo>
                  <a:cubicBezTo>
                    <a:pt x="1" y="0"/>
                    <a:pt x="1" y="0"/>
                    <a:pt x="2" y="1"/>
                  </a:cubicBezTo>
                  <a:cubicBezTo>
                    <a:pt x="10" y="11"/>
                    <a:pt x="21" y="18"/>
                    <a:pt x="34" y="21"/>
                  </a:cubicBezTo>
                  <a:cubicBezTo>
                    <a:pt x="35" y="21"/>
                    <a:pt x="35" y="22"/>
                    <a:pt x="35" y="23"/>
                  </a:cubicBezTo>
                  <a:cubicBezTo>
                    <a:pt x="35" y="23"/>
                    <a:pt x="34" y="24"/>
                    <a:pt x="34" y="24"/>
                  </a:cubicBezTo>
                  <a:close/>
                </a:path>
              </a:pathLst>
            </a:custGeom>
            <a:solidFill>
              <a:srgbClr val="D6C2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0" name="Google Shape;1080;p12"/>
            <p:cNvSpPr/>
            <p:nvPr/>
          </p:nvSpPr>
          <p:spPr>
            <a:xfrm>
              <a:off x="16105178" y="3190878"/>
              <a:ext cx="39688" cy="179388"/>
            </a:xfrm>
            <a:custGeom>
              <a:avLst/>
              <a:gdLst/>
              <a:ahLst/>
              <a:cxnLst/>
              <a:rect l="l" t="t" r="r" b="b"/>
              <a:pathLst>
                <a:path w="13" h="60" extrusionOk="0">
                  <a:moveTo>
                    <a:pt x="1" y="60"/>
                  </a:moveTo>
                  <a:cubicBezTo>
                    <a:pt x="1" y="60"/>
                    <a:pt x="1" y="60"/>
                    <a:pt x="1" y="60"/>
                  </a:cubicBezTo>
                  <a:cubicBezTo>
                    <a:pt x="0" y="59"/>
                    <a:pt x="0" y="59"/>
                    <a:pt x="0" y="58"/>
                  </a:cubicBezTo>
                  <a:cubicBezTo>
                    <a:pt x="9" y="45"/>
                    <a:pt x="10" y="28"/>
                    <a:pt x="4" y="13"/>
                  </a:cubicBezTo>
                  <a:cubicBezTo>
                    <a:pt x="4" y="13"/>
                    <a:pt x="4" y="13"/>
                    <a:pt x="4" y="12"/>
                  </a:cubicBezTo>
                  <a:cubicBezTo>
                    <a:pt x="5" y="10"/>
                    <a:pt x="6" y="8"/>
                    <a:pt x="7" y="6"/>
                  </a:cubicBezTo>
                  <a:cubicBezTo>
                    <a:pt x="8" y="4"/>
                    <a:pt x="9" y="2"/>
                    <a:pt x="10" y="0"/>
                  </a:cubicBezTo>
                  <a:cubicBezTo>
                    <a:pt x="10" y="0"/>
                    <a:pt x="11" y="0"/>
                    <a:pt x="11" y="0"/>
                  </a:cubicBezTo>
                  <a:cubicBezTo>
                    <a:pt x="12" y="0"/>
                    <a:pt x="12" y="1"/>
                    <a:pt x="12" y="1"/>
                  </a:cubicBezTo>
                  <a:cubicBezTo>
                    <a:pt x="11" y="3"/>
                    <a:pt x="10" y="5"/>
                    <a:pt x="9" y="7"/>
                  </a:cubicBezTo>
                  <a:cubicBezTo>
                    <a:pt x="8" y="9"/>
                    <a:pt x="7" y="11"/>
                    <a:pt x="6" y="13"/>
                  </a:cubicBezTo>
                  <a:cubicBezTo>
                    <a:pt x="13" y="28"/>
                    <a:pt x="11" y="46"/>
                    <a:pt x="3" y="59"/>
                  </a:cubicBezTo>
                  <a:cubicBezTo>
                    <a:pt x="2" y="60"/>
                    <a:pt x="2" y="60"/>
                    <a:pt x="1" y="60"/>
                  </a:cubicBezTo>
                  <a:close/>
                </a:path>
              </a:pathLst>
            </a:custGeom>
            <a:solidFill>
              <a:srgbClr val="D6C2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1" name="Google Shape;1081;p12"/>
            <p:cNvSpPr/>
            <p:nvPr/>
          </p:nvSpPr>
          <p:spPr>
            <a:xfrm>
              <a:off x="15776566" y="3190878"/>
              <a:ext cx="36513" cy="179388"/>
            </a:xfrm>
            <a:custGeom>
              <a:avLst/>
              <a:gdLst/>
              <a:ahLst/>
              <a:cxnLst/>
              <a:rect l="l" t="t" r="r" b="b"/>
              <a:pathLst>
                <a:path w="12" h="60" extrusionOk="0">
                  <a:moveTo>
                    <a:pt x="11" y="60"/>
                  </a:moveTo>
                  <a:cubicBezTo>
                    <a:pt x="10" y="60"/>
                    <a:pt x="10" y="60"/>
                    <a:pt x="10" y="59"/>
                  </a:cubicBezTo>
                  <a:cubicBezTo>
                    <a:pt x="1" y="46"/>
                    <a:pt x="0" y="28"/>
                    <a:pt x="6" y="13"/>
                  </a:cubicBezTo>
                  <a:cubicBezTo>
                    <a:pt x="5" y="11"/>
                    <a:pt x="4" y="9"/>
                    <a:pt x="3" y="7"/>
                  </a:cubicBezTo>
                  <a:cubicBezTo>
                    <a:pt x="2" y="5"/>
                    <a:pt x="1" y="3"/>
                    <a:pt x="0" y="1"/>
                  </a:cubicBezTo>
                  <a:cubicBezTo>
                    <a:pt x="0" y="1"/>
                    <a:pt x="0" y="0"/>
                    <a:pt x="1" y="0"/>
                  </a:cubicBezTo>
                  <a:cubicBezTo>
                    <a:pt x="1" y="0"/>
                    <a:pt x="2" y="0"/>
                    <a:pt x="2" y="0"/>
                  </a:cubicBezTo>
                  <a:cubicBezTo>
                    <a:pt x="3" y="2"/>
                    <a:pt x="4" y="4"/>
                    <a:pt x="5" y="6"/>
                  </a:cubicBezTo>
                  <a:cubicBezTo>
                    <a:pt x="6" y="8"/>
                    <a:pt x="7" y="10"/>
                    <a:pt x="8" y="12"/>
                  </a:cubicBezTo>
                  <a:cubicBezTo>
                    <a:pt x="8" y="13"/>
                    <a:pt x="8" y="13"/>
                    <a:pt x="8" y="13"/>
                  </a:cubicBezTo>
                  <a:cubicBezTo>
                    <a:pt x="2" y="28"/>
                    <a:pt x="3" y="45"/>
                    <a:pt x="12" y="58"/>
                  </a:cubicBezTo>
                  <a:cubicBezTo>
                    <a:pt x="12" y="59"/>
                    <a:pt x="12" y="59"/>
                    <a:pt x="11" y="60"/>
                  </a:cubicBezTo>
                  <a:cubicBezTo>
                    <a:pt x="11" y="60"/>
                    <a:pt x="11" y="60"/>
                    <a:pt x="11" y="60"/>
                  </a:cubicBezTo>
                  <a:close/>
                </a:path>
              </a:pathLst>
            </a:custGeom>
            <a:solidFill>
              <a:srgbClr val="D6C2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2" name="Google Shape;1082;p12"/>
            <p:cNvSpPr/>
            <p:nvPr/>
          </p:nvSpPr>
          <p:spPr>
            <a:xfrm>
              <a:off x="15919441" y="3038478"/>
              <a:ext cx="87313" cy="161925"/>
            </a:xfrm>
            <a:custGeom>
              <a:avLst/>
              <a:gdLst/>
              <a:ahLst/>
              <a:cxnLst/>
              <a:rect l="l" t="t" r="r" b="b"/>
              <a:pathLst>
                <a:path w="29" h="54" extrusionOk="0">
                  <a:moveTo>
                    <a:pt x="0" y="0"/>
                  </a:moveTo>
                  <a:cubicBezTo>
                    <a:pt x="0" y="29"/>
                    <a:pt x="0" y="29"/>
                    <a:pt x="0" y="29"/>
                  </a:cubicBezTo>
                  <a:cubicBezTo>
                    <a:pt x="0" y="29"/>
                    <a:pt x="15" y="54"/>
                    <a:pt x="29" y="30"/>
                  </a:cubicBezTo>
                  <a:cubicBezTo>
                    <a:pt x="28" y="0"/>
                    <a:pt x="28" y="0"/>
                    <a:pt x="28" y="0"/>
                  </a:cubicBezTo>
                  <a:lnTo>
                    <a:pt x="0" y="0"/>
                  </a:ln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3" name="Google Shape;1083;p12"/>
            <p:cNvSpPr/>
            <p:nvPr/>
          </p:nvSpPr>
          <p:spPr>
            <a:xfrm>
              <a:off x="15848005" y="2811465"/>
              <a:ext cx="215900" cy="287338"/>
            </a:xfrm>
            <a:custGeom>
              <a:avLst/>
              <a:gdLst/>
              <a:ahLst/>
              <a:cxnLst/>
              <a:rect l="l" t="t" r="r" b="b"/>
              <a:pathLst>
                <a:path w="72" h="96" extrusionOk="0">
                  <a:moveTo>
                    <a:pt x="30" y="5"/>
                  </a:moveTo>
                  <a:cubicBezTo>
                    <a:pt x="5" y="9"/>
                    <a:pt x="0" y="38"/>
                    <a:pt x="7" y="62"/>
                  </a:cubicBezTo>
                  <a:cubicBezTo>
                    <a:pt x="11" y="79"/>
                    <a:pt x="22" y="96"/>
                    <a:pt x="38" y="96"/>
                  </a:cubicBezTo>
                  <a:cubicBezTo>
                    <a:pt x="54" y="96"/>
                    <a:pt x="64" y="73"/>
                    <a:pt x="67" y="60"/>
                  </a:cubicBezTo>
                  <a:cubicBezTo>
                    <a:pt x="72" y="37"/>
                    <a:pt x="71" y="0"/>
                    <a:pt x="30" y="5"/>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4" name="Google Shape;1084;p12"/>
            <p:cNvSpPr/>
            <p:nvPr/>
          </p:nvSpPr>
          <p:spPr>
            <a:xfrm>
              <a:off x="15827366" y="2946403"/>
              <a:ext cx="80963" cy="85725"/>
            </a:xfrm>
            <a:custGeom>
              <a:avLst/>
              <a:gdLst/>
              <a:ahLst/>
              <a:cxnLst/>
              <a:rect l="l" t="t" r="r" b="b"/>
              <a:pathLst>
                <a:path w="27" h="29" extrusionOk="0">
                  <a:moveTo>
                    <a:pt x="17" y="10"/>
                  </a:moveTo>
                  <a:cubicBezTo>
                    <a:pt x="17" y="10"/>
                    <a:pt x="16" y="0"/>
                    <a:pt x="8" y="4"/>
                  </a:cubicBezTo>
                  <a:cubicBezTo>
                    <a:pt x="0" y="7"/>
                    <a:pt x="9" y="29"/>
                    <a:pt x="18" y="26"/>
                  </a:cubicBezTo>
                  <a:cubicBezTo>
                    <a:pt x="27" y="24"/>
                    <a:pt x="17" y="10"/>
                    <a:pt x="17" y="10"/>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5" name="Google Shape;1085;p12"/>
            <p:cNvSpPr/>
            <p:nvPr/>
          </p:nvSpPr>
          <p:spPr>
            <a:xfrm>
              <a:off x="16006755" y="2946403"/>
              <a:ext cx="74613" cy="82550"/>
            </a:xfrm>
            <a:custGeom>
              <a:avLst/>
              <a:gdLst/>
              <a:ahLst/>
              <a:cxnLst/>
              <a:rect l="l" t="t" r="r" b="b"/>
              <a:pathLst>
                <a:path w="25" h="28" extrusionOk="0">
                  <a:moveTo>
                    <a:pt x="9" y="10"/>
                  </a:moveTo>
                  <a:cubicBezTo>
                    <a:pt x="9" y="10"/>
                    <a:pt x="9" y="0"/>
                    <a:pt x="17" y="2"/>
                  </a:cubicBezTo>
                  <a:cubicBezTo>
                    <a:pt x="25" y="5"/>
                    <a:pt x="17" y="28"/>
                    <a:pt x="9" y="26"/>
                  </a:cubicBezTo>
                  <a:cubicBezTo>
                    <a:pt x="0" y="24"/>
                    <a:pt x="9" y="10"/>
                    <a:pt x="9" y="10"/>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12"/>
            <p:cNvSpPr/>
            <p:nvPr/>
          </p:nvSpPr>
          <p:spPr>
            <a:xfrm>
              <a:off x="15821016" y="2813036"/>
              <a:ext cx="269875" cy="241300"/>
            </a:xfrm>
            <a:custGeom>
              <a:avLst/>
              <a:gdLst/>
              <a:ahLst/>
              <a:cxnLst/>
              <a:rect l="l" t="t" r="r" b="b"/>
              <a:pathLst>
                <a:path w="90" h="81" extrusionOk="0">
                  <a:moveTo>
                    <a:pt x="74" y="10"/>
                  </a:moveTo>
                  <a:cubicBezTo>
                    <a:pt x="72" y="9"/>
                    <a:pt x="69" y="8"/>
                    <a:pt x="67" y="8"/>
                  </a:cubicBezTo>
                  <a:cubicBezTo>
                    <a:pt x="67" y="7"/>
                    <a:pt x="66" y="5"/>
                    <a:pt x="64" y="5"/>
                  </a:cubicBezTo>
                  <a:cubicBezTo>
                    <a:pt x="55" y="0"/>
                    <a:pt x="34" y="1"/>
                    <a:pt x="25" y="5"/>
                  </a:cubicBezTo>
                  <a:cubicBezTo>
                    <a:pt x="16" y="9"/>
                    <a:pt x="5" y="26"/>
                    <a:pt x="2" y="36"/>
                  </a:cubicBezTo>
                  <a:cubicBezTo>
                    <a:pt x="0" y="46"/>
                    <a:pt x="2" y="57"/>
                    <a:pt x="5" y="67"/>
                  </a:cubicBezTo>
                  <a:cubicBezTo>
                    <a:pt x="6" y="70"/>
                    <a:pt x="7" y="74"/>
                    <a:pt x="10" y="75"/>
                  </a:cubicBezTo>
                  <a:cubicBezTo>
                    <a:pt x="19" y="81"/>
                    <a:pt x="36" y="64"/>
                    <a:pt x="42" y="58"/>
                  </a:cubicBezTo>
                  <a:cubicBezTo>
                    <a:pt x="51" y="49"/>
                    <a:pt x="58" y="37"/>
                    <a:pt x="62" y="24"/>
                  </a:cubicBezTo>
                  <a:cubicBezTo>
                    <a:pt x="59" y="35"/>
                    <a:pt x="62" y="76"/>
                    <a:pt x="80" y="75"/>
                  </a:cubicBezTo>
                  <a:cubicBezTo>
                    <a:pt x="82" y="75"/>
                    <a:pt x="83" y="73"/>
                    <a:pt x="84" y="71"/>
                  </a:cubicBezTo>
                  <a:cubicBezTo>
                    <a:pt x="87" y="65"/>
                    <a:pt x="90" y="59"/>
                    <a:pt x="90" y="52"/>
                  </a:cubicBezTo>
                  <a:cubicBezTo>
                    <a:pt x="90" y="45"/>
                    <a:pt x="80" y="12"/>
                    <a:pt x="74" y="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7" name="Google Shape;1087;p12"/>
            <p:cNvSpPr/>
            <p:nvPr/>
          </p:nvSpPr>
          <p:spPr>
            <a:xfrm>
              <a:off x="15925791" y="3082927"/>
              <a:ext cx="74613" cy="19050"/>
            </a:xfrm>
            <a:custGeom>
              <a:avLst/>
              <a:gdLst/>
              <a:ahLst/>
              <a:cxnLst/>
              <a:rect l="l" t="t" r="r" b="b"/>
              <a:pathLst>
                <a:path w="25" h="6" extrusionOk="0">
                  <a:moveTo>
                    <a:pt x="12" y="6"/>
                  </a:moveTo>
                  <a:cubicBezTo>
                    <a:pt x="8" y="6"/>
                    <a:pt x="4" y="5"/>
                    <a:pt x="1" y="3"/>
                  </a:cubicBezTo>
                  <a:cubicBezTo>
                    <a:pt x="0" y="3"/>
                    <a:pt x="0" y="2"/>
                    <a:pt x="1" y="2"/>
                  </a:cubicBezTo>
                  <a:cubicBezTo>
                    <a:pt x="1" y="1"/>
                    <a:pt x="2" y="1"/>
                    <a:pt x="2" y="1"/>
                  </a:cubicBezTo>
                  <a:cubicBezTo>
                    <a:pt x="8" y="5"/>
                    <a:pt x="17" y="5"/>
                    <a:pt x="23" y="1"/>
                  </a:cubicBezTo>
                  <a:cubicBezTo>
                    <a:pt x="24" y="0"/>
                    <a:pt x="24" y="0"/>
                    <a:pt x="25" y="1"/>
                  </a:cubicBezTo>
                  <a:cubicBezTo>
                    <a:pt x="25" y="1"/>
                    <a:pt x="25" y="2"/>
                    <a:pt x="24" y="3"/>
                  </a:cubicBezTo>
                  <a:cubicBezTo>
                    <a:pt x="21" y="5"/>
                    <a:pt x="16" y="6"/>
                    <a:pt x="12" y="6"/>
                  </a:cubicBezTo>
                  <a:close/>
                </a:path>
              </a:pathLst>
            </a:custGeom>
            <a:solidFill>
              <a:srgbClr val="BA74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12"/>
            <p:cNvSpPr/>
            <p:nvPr/>
          </p:nvSpPr>
          <p:spPr>
            <a:xfrm>
              <a:off x="15989303" y="3378201"/>
              <a:ext cx="106363" cy="128588"/>
            </a:xfrm>
            <a:custGeom>
              <a:avLst/>
              <a:gdLst/>
              <a:ahLst/>
              <a:cxnLst/>
              <a:rect l="l" t="t" r="r" b="b"/>
              <a:pathLst>
                <a:path w="36" h="43" extrusionOk="0">
                  <a:moveTo>
                    <a:pt x="0" y="27"/>
                  </a:moveTo>
                  <a:cubicBezTo>
                    <a:pt x="0" y="27"/>
                    <a:pt x="8" y="43"/>
                    <a:pt x="9" y="42"/>
                  </a:cubicBezTo>
                  <a:cubicBezTo>
                    <a:pt x="9" y="41"/>
                    <a:pt x="28" y="29"/>
                    <a:pt x="28" y="29"/>
                  </a:cubicBezTo>
                  <a:cubicBezTo>
                    <a:pt x="28" y="29"/>
                    <a:pt x="36" y="23"/>
                    <a:pt x="32" y="19"/>
                  </a:cubicBezTo>
                  <a:cubicBezTo>
                    <a:pt x="29" y="16"/>
                    <a:pt x="35" y="10"/>
                    <a:pt x="33" y="8"/>
                  </a:cubicBezTo>
                  <a:cubicBezTo>
                    <a:pt x="32" y="6"/>
                    <a:pt x="31" y="1"/>
                    <a:pt x="31" y="1"/>
                  </a:cubicBezTo>
                  <a:cubicBezTo>
                    <a:pt x="28" y="10"/>
                    <a:pt x="28" y="10"/>
                    <a:pt x="28" y="10"/>
                  </a:cubicBezTo>
                  <a:cubicBezTo>
                    <a:pt x="17" y="11"/>
                    <a:pt x="17" y="11"/>
                    <a:pt x="17" y="11"/>
                  </a:cubicBezTo>
                  <a:cubicBezTo>
                    <a:pt x="17" y="11"/>
                    <a:pt x="17" y="2"/>
                    <a:pt x="15" y="1"/>
                  </a:cubicBezTo>
                  <a:cubicBezTo>
                    <a:pt x="13" y="0"/>
                    <a:pt x="10" y="18"/>
                    <a:pt x="10" y="18"/>
                  </a:cubicBezTo>
                  <a:lnTo>
                    <a:pt x="0" y="27"/>
                  </a:ln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9" name="Google Shape;1089;p12"/>
          <p:cNvSpPr/>
          <p:nvPr/>
        </p:nvSpPr>
        <p:spPr>
          <a:xfrm>
            <a:off x="6646013" y="3038932"/>
            <a:ext cx="1585274" cy="1938591"/>
          </a:xfrm>
          <a:custGeom>
            <a:avLst/>
            <a:gdLst/>
            <a:ahLst/>
            <a:cxnLst/>
            <a:rect l="l" t="t" r="r" b="b"/>
            <a:pathLst>
              <a:path w="181" h="222" extrusionOk="0">
                <a:moveTo>
                  <a:pt x="50" y="117"/>
                </a:moveTo>
                <a:cubicBezTo>
                  <a:pt x="42" y="136"/>
                  <a:pt x="15" y="139"/>
                  <a:pt x="6" y="157"/>
                </a:cubicBezTo>
                <a:cubicBezTo>
                  <a:pt x="0" y="169"/>
                  <a:pt x="5" y="184"/>
                  <a:pt x="14" y="194"/>
                </a:cubicBezTo>
                <a:cubicBezTo>
                  <a:pt x="23" y="203"/>
                  <a:pt x="37" y="208"/>
                  <a:pt x="49" y="212"/>
                </a:cubicBezTo>
                <a:cubicBezTo>
                  <a:pt x="78" y="220"/>
                  <a:pt x="109" y="222"/>
                  <a:pt x="138" y="213"/>
                </a:cubicBezTo>
                <a:cubicBezTo>
                  <a:pt x="148" y="210"/>
                  <a:pt x="158" y="205"/>
                  <a:pt x="166" y="198"/>
                </a:cubicBezTo>
                <a:cubicBezTo>
                  <a:pt x="174" y="191"/>
                  <a:pt x="180" y="181"/>
                  <a:pt x="181" y="170"/>
                </a:cubicBezTo>
                <a:cubicBezTo>
                  <a:pt x="181" y="160"/>
                  <a:pt x="176" y="148"/>
                  <a:pt x="167" y="143"/>
                </a:cubicBezTo>
                <a:cubicBezTo>
                  <a:pt x="161" y="140"/>
                  <a:pt x="154" y="139"/>
                  <a:pt x="149" y="135"/>
                </a:cubicBezTo>
                <a:cubicBezTo>
                  <a:pt x="142" y="128"/>
                  <a:pt x="142" y="117"/>
                  <a:pt x="143" y="108"/>
                </a:cubicBezTo>
                <a:cubicBezTo>
                  <a:pt x="143" y="90"/>
                  <a:pt x="142" y="72"/>
                  <a:pt x="140" y="54"/>
                </a:cubicBezTo>
                <a:cubicBezTo>
                  <a:pt x="138" y="40"/>
                  <a:pt x="135" y="26"/>
                  <a:pt x="126" y="16"/>
                </a:cubicBezTo>
                <a:cubicBezTo>
                  <a:pt x="116" y="4"/>
                  <a:pt x="99" y="0"/>
                  <a:pt x="84" y="4"/>
                </a:cubicBezTo>
                <a:cubicBezTo>
                  <a:pt x="70" y="8"/>
                  <a:pt x="58" y="19"/>
                  <a:pt x="51" y="32"/>
                </a:cubicBezTo>
                <a:cubicBezTo>
                  <a:pt x="44" y="46"/>
                  <a:pt x="43" y="62"/>
                  <a:pt x="46" y="76"/>
                </a:cubicBezTo>
                <a:cubicBezTo>
                  <a:pt x="49" y="90"/>
                  <a:pt x="55" y="104"/>
                  <a:pt x="50" y="1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0" name="Google Shape;1090;p12"/>
          <p:cNvSpPr/>
          <p:nvPr/>
        </p:nvSpPr>
        <p:spPr>
          <a:xfrm>
            <a:off x="6311293" y="4070987"/>
            <a:ext cx="711282" cy="1431860"/>
          </a:xfrm>
          <a:custGeom>
            <a:avLst/>
            <a:gdLst/>
            <a:ahLst/>
            <a:cxnLst/>
            <a:rect l="l" t="t" r="r" b="b"/>
            <a:pathLst>
              <a:path w="81" h="164" extrusionOk="0">
                <a:moveTo>
                  <a:pt x="71" y="0"/>
                </a:moveTo>
                <a:cubicBezTo>
                  <a:pt x="58" y="8"/>
                  <a:pt x="5" y="68"/>
                  <a:pt x="2" y="76"/>
                </a:cubicBezTo>
                <a:cubicBezTo>
                  <a:pt x="0" y="83"/>
                  <a:pt x="65" y="164"/>
                  <a:pt x="65" y="164"/>
                </a:cubicBezTo>
                <a:cubicBezTo>
                  <a:pt x="75" y="147"/>
                  <a:pt x="75" y="147"/>
                  <a:pt x="75" y="147"/>
                </a:cubicBezTo>
                <a:cubicBezTo>
                  <a:pt x="38" y="85"/>
                  <a:pt x="38" y="85"/>
                  <a:pt x="38" y="85"/>
                </a:cubicBezTo>
                <a:cubicBezTo>
                  <a:pt x="81" y="36"/>
                  <a:pt x="81" y="36"/>
                  <a:pt x="81" y="36"/>
                </a:cubicBezTo>
                <a:lnTo>
                  <a:pt x="71" y="0"/>
                </a:ln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1" name="Google Shape;1091;p12"/>
          <p:cNvSpPr/>
          <p:nvPr/>
        </p:nvSpPr>
        <p:spPr>
          <a:xfrm>
            <a:off x="7896564" y="4094230"/>
            <a:ext cx="701985" cy="1408617"/>
          </a:xfrm>
          <a:custGeom>
            <a:avLst/>
            <a:gdLst/>
            <a:ahLst/>
            <a:cxnLst/>
            <a:rect l="l" t="t" r="r" b="b"/>
            <a:pathLst>
              <a:path w="80" h="161" extrusionOk="0">
                <a:moveTo>
                  <a:pt x="12" y="0"/>
                </a:moveTo>
                <a:cubicBezTo>
                  <a:pt x="25" y="8"/>
                  <a:pt x="75" y="65"/>
                  <a:pt x="78" y="73"/>
                </a:cubicBezTo>
                <a:cubicBezTo>
                  <a:pt x="80" y="80"/>
                  <a:pt x="15" y="161"/>
                  <a:pt x="15" y="161"/>
                </a:cubicBezTo>
                <a:cubicBezTo>
                  <a:pt x="5" y="144"/>
                  <a:pt x="5" y="144"/>
                  <a:pt x="5" y="144"/>
                </a:cubicBezTo>
                <a:cubicBezTo>
                  <a:pt x="42" y="82"/>
                  <a:pt x="42" y="82"/>
                  <a:pt x="42" y="82"/>
                </a:cubicBezTo>
                <a:cubicBezTo>
                  <a:pt x="0" y="33"/>
                  <a:pt x="0" y="33"/>
                  <a:pt x="0" y="33"/>
                </a:cubicBezTo>
                <a:lnTo>
                  <a:pt x="12" y="0"/>
                </a:ln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2" name="Google Shape;1092;p12"/>
          <p:cNvSpPr/>
          <p:nvPr/>
        </p:nvSpPr>
        <p:spPr>
          <a:xfrm>
            <a:off x="6725043" y="3875733"/>
            <a:ext cx="1390021" cy="2998539"/>
          </a:xfrm>
          <a:custGeom>
            <a:avLst/>
            <a:gdLst/>
            <a:ahLst/>
            <a:cxnLst/>
            <a:rect l="l" t="t" r="r" b="b"/>
            <a:pathLst>
              <a:path w="159" h="343" extrusionOk="0">
                <a:moveTo>
                  <a:pt x="11" y="277"/>
                </a:moveTo>
                <a:cubicBezTo>
                  <a:pt x="11" y="343"/>
                  <a:pt x="11" y="343"/>
                  <a:pt x="11" y="343"/>
                </a:cubicBezTo>
                <a:cubicBezTo>
                  <a:pt x="59" y="343"/>
                  <a:pt x="59" y="343"/>
                  <a:pt x="59" y="343"/>
                </a:cubicBezTo>
                <a:cubicBezTo>
                  <a:pt x="83" y="343"/>
                  <a:pt x="83" y="343"/>
                  <a:pt x="83" y="343"/>
                </a:cubicBezTo>
                <a:cubicBezTo>
                  <a:pt x="132" y="343"/>
                  <a:pt x="132" y="343"/>
                  <a:pt x="132" y="343"/>
                </a:cubicBezTo>
                <a:cubicBezTo>
                  <a:pt x="148" y="274"/>
                  <a:pt x="148" y="274"/>
                  <a:pt x="148" y="274"/>
                </a:cubicBezTo>
                <a:cubicBezTo>
                  <a:pt x="159" y="194"/>
                  <a:pt x="121" y="147"/>
                  <a:pt x="121" y="147"/>
                </a:cubicBezTo>
                <a:cubicBezTo>
                  <a:pt x="134" y="90"/>
                  <a:pt x="134" y="90"/>
                  <a:pt x="134" y="90"/>
                </a:cubicBezTo>
                <a:cubicBezTo>
                  <a:pt x="146" y="79"/>
                  <a:pt x="146" y="62"/>
                  <a:pt x="146" y="54"/>
                </a:cubicBezTo>
                <a:cubicBezTo>
                  <a:pt x="146" y="46"/>
                  <a:pt x="146" y="25"/>
                  <a:pt x="146" y="25"/>
                </a:cubicBezTo>
                <a:cubicBezTo>
                  <a:pt x="146" y="25"/>
                  <a:pt x="95" y="0"/>
                  <a:pt x="83" y="0"/>
                </a:cubicBezTo>
                <a:cubicBezTo>
                  <a:pt x="72" y="0"/>
                  <a:pt x="24" y="22"/>
                  <a:pt x="24" y="22"/>
                </a:cubicBezTo>
                <a:cubicBezTo>
                  <a:pt x="24" y="53"/>
                  <a:pt x="24" y="53"/>
                  <a:pt x="24" y="53"/>
                </a:cubicBezTo>
                <a:cubicBezTo>
                  <a:pt x="20" y="76"/>
                  <a:pt x="37" y="91"/>
                  <a:pt x="37" y="91"/>
                </a:cubicBezTo>
                <a:cubicBezTo>
                  <a:pt x="48" y="147"/>
                  <a:pt x="48" y="147"/>
                  <a:pt x="48" y="147"/>
                </a:cubicBezTo>
                <a:cubicBezTo>
                  <a:pt x="48" y="147"/>
                  <a:pt x="0" y="209"/>
                  <a:pt x="11" y="277"/>
                </a:cubicBezTo>
                <a:close/>
              </a:path>
            </a:pathLst>
          </a:custGeom>
          <a:solidFill>
            <a:srgbClr val="5043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3" name="Google Shape;1093;p12"/>
          <p:cNvSpPr/>
          <p:nvPr/>
        </p:nvSpPr>
        <p:spPr>
          <a:xfrm>
            <a:off x="7361943" y="3685127"/>
            <a:ext cx="237095" cy="460242"/>
          </a:xfrm>
          <a:custGeom>
            <a:avLst/>
            <a:gdLst/>
            <a:ahLst/>
            <a:cxnLst/>
            <a:rect l="l" t="t" r="r" b="b"/>
            <a:pathLst>
              <a:path w="27" h="53" extrusionOk="0">
                <a:moveTo>
                  <a:pt x="0" y="0"/>
                </a:moveTo>
                <a:cubicBezTo>
                  <a:pt x="0" y="29"/>
                  <a:pt x="0" y="29"/>
                  <a:pt x="0" y="29"/>
                </a:cubicBezTo>
                <a:cubicBezTo>
                  <a:pt x="0" y="29"/>
                  <a:pt x="14" y="53"/>
                  <a:pt x="27" y="29"/>
                </a:cubicBezTo>
                <a:cubicBezTo>
                  <a:pt x="26" y="0"/>
                  <a:pt x="26" y="0"/>
                  <a:pt x="26" y="0"/>
                </a:cubicBezTo>
                <a:lnTo>
                  <a:pt x="0" y="0"/>
                </a:ln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4" name="Google Shape;1094;p12"/>
          <p:cNvSpPr/>
          <p:nvPr/>
        </p:nvSpPr>
        <p:spPr>
          <a:xfrm>
            <a:off x="7162039" y="3052877"/>
            <a:ext cx="604356" cy="804260"/>
          </a:xfrm>
          <a:custGeom>
            <a:avLst/>
            <a:gdLst/>
            <a:ahLst/>
            <a:cxnLst/>
            <a:rect l="l" t="t" r="r" b="b"/>
            <a:pathLst>
              <a:path w="69" h="92" extrusionOk="0">
                <a:moveTo>
                  <a:pt x="29" y="5"/>
                </a:moveTo>
                <a:cubicBezTo>
                  <a:pt x="4" y="8"/>
                  <a:pt x="0" y="37"/>
                  <a:pt x="6" y="59"/>
                </a:cubicBezTo>
                <a:cubicBezTo>
                  <a:pt x="10" y="76"/>
                  <a:pt x="20" y="92"/>
                  <a:pt x="36" y="92"/>
                </a:cubicBezTo>
                <a:cubicBezTo>
                  <a:pt x="52" y="92"/>
                  <a:pt x="61" y="70"/>
                  <a:pt x="64" y="57"/>
                </a:cubicBezTo>
                <a:cubicBezTo>
                  <a:pt x="69" y="36"/>
                  <a:pt x="68" y="0"/>
                  <a:pt x="29" y="5"/>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5" name="Google Shape;1095;p12"/>
          <p:cNvSpPr/>
          <p:nvPr/>
        </p:nvSpPr>
        <p:spPr>
          <a:xfrm>
            <a:off x="7101605" y="3429439"/>
            <a:ext cx="227797" cy="246393"/>
          </a:xfrm>
          <a:custGeom>
            <a:avLst/>
            <a:gdLst/>
            <a:ahLst/>
            <a:cxnLst/>
            <a:rect l="l" t="t" r="r" b="b"/>
            <a:pathLst>
              <a:path w="26" h="28" extrusionOk="0">
                <a:moveTo>
                  <a:pt x="16" y="10"/>
                </a:moveTo>
                <a:cubicBezTo>
                  <a:pt x="16" y="10"/>
                  <a:pt x="15" y="0"/>
                  <a:pt x="8" y="4"/>
                </a:cubicBezTo>
                <a:cubicBezTo>
                  <a:pt x="0" y="7"/>
                  <a:pt x="9" y="28"/>
                  <a:pt x="18" y="25"/>
                </a:cubicBezTo>
                <a:cubicBezTo>
                  <a:pt x="26" y="23"/>
                  <a:pt x="16" y="10"/>
                  <a:pt x="16" y="10"/>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6" name="Google Shape;1096;p12"/>
          <p:cNvSpPr/>
          <p:nvPr/>
        </p:nvSpPr>
        <p:spPr>
          <a:xfrm>
            <a:off x="7599035" y="3429439"/>
            <a:ext cx="218499" cy="237095"/>
          </a:xfrm>
          <a:custGeom>
            <a:avLst/>
            <a:gdLst/>
            <a:ahLst/>
            <a:cxnLst/>
            <a:rect l="l" t="t" r="r" b="b"/>
            <a:pathLst>
              <a:path w="25" h="27" extrusionOk="0">
                <a:moveTo>
                  <a:pt x="9" y="9"/>
                </a:moveTo>
                <a:cubicBezTo>
                  <a:pt x="9" y="9"/>
                  <a:pt x="9" y="0"/>
                  <a:pt x="17" y="3"/>
                </a:cubicBezTo>
                <a:cubicBezTo>
                  <a:pt x="25" y="5"/>
                  <a:pt x="17" y="27"/>
                  <a:pt x="9" y="25"/>
                </a:cubicBezTo>
                <a:cubicBezTo>
                  <a:pt x="0" y="23"/>
                  <a:pt x="9" y="9"/>
                  <a:pt x="9" y="9"/>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7" name="Google Shape;1097;p12"/>
          <p:cNvSpPr/>
          <p:nvPr/>
        </p:nvSpPr>
        <p:spPr>
          <a:xfrm>
            <a:off x="7380539" y="3815296"/>
            <a:ext cx="209202" cy="51139"/>
          </a:xfrm>
          <a:custGeom>
            <a:avLst/>
            <a:gdLst/>
            <a:ahLst/>
            <a:cxnLst/>
            <a:rect l="l" t="t" r="r" b="b"/>
            <a:pathLst>
              <a:path w="24" h="6" extrusionOk="0">
                <a:moveTo>
                  <a:pt x="11" y="6"/>
                </a:moveTo>
                <a:cubicBezTo>
                  <a:pt x="8" y="6"/>
                  <a:pt x="4" y="5"/>
                  <a:pt x="1" y="3"/>
                </a:cubicBezTo>
                <a:cubicBezTo>
                  <a:pt x="0" y="3"/>
                  <a:pt x="0" y="2"/>
                  <a:pt x="0" y="2"/>
                </a:cubicBezTo>
                <a:cubicBezTo>
                  <a:pt x="0" y="1"/>
                  <a:pt x="1" y="1"/>
                  <a:pt x="2" y="1"/>
                </a:cubicBezTo>
                <a:cubicBezTo>
                  <a:pt x="8" y="5"/>
                  <a:pt x="16" y="5"/>
                  <a:pt x="22" y="1"/>
                </a:cubicBezTo>
                <a:cubicBezTo>
                  <a:pt x="22" y="0"/>
                  <a:pt x="23" y="0"/>
                  <a:pt x="23" y="1"/>
                </a:cubicBezTo>
                <a:cubicBezTo>
                  <a:pt x="24" y="2"/>
                  <a:pt x="24" y="2"/>
                  <a:pt x="23" y="3"/>
                </a:cubicBezTo>
                <a:cubicBezTo>
                  <a:pt x="20" y="5"/>
                  <a:pt x="15" y="6"/>
                  <a:pt x="11" y="6"/>
                </a:cubicBezTo>
                <a:close/>
              </a:path>
            </a:pathLst>
          </a:custGeom>
          <a:solidFill>
            <a:srgbClr val="BA74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8" name="Google Shape;1098;p12"/>
          <p:cNvSpPr/>
          <p:nvPr/>
        </p:nvSpPr>
        <p:spPr>
          <a:xfrm>
            <a:off x="7101605" y="3052877"/>
            <a:ext cx="715930" cy="762419"/>
          </a:xfrm>
          <a:custGeom>
            <a:avLst/>
            <a:gdLst/>
            <a:ahLst/>
            <a:cxnLst/>
            <a:rect l="l" t="t" r="r" b="b"/>
            <a:pathLst>
              <a:path w="82" h="87" extrusionOk="0">
                <a:moveTo>
                  <a:pt x="55" y="21"/>
                </a:moveTo>
                <a:cubicBezTo>
                  <a:pt x="56" y="36"/>
                  <a:pt x="53" y="51"/>
                  <a:pt x="45" y="63"/>
                </a:cubicBezTo>
                <a:cubicBezTo>
                  <a:pt x="37" y="76"/>
                  <a:pt x="24" y="86"/>
                  <a:pt x="9" y="87"/>
                </a:cubicBezTo>
                <a:cubicBezTo>
                  <a:pt x="4" y="74"/>
                  <a:pt x="0" y="60"/>
                  <a:pt x="2" y="46"/>
                </a:cubicBezTo>
                <a:cubicBezTo>
                  <a:pt x="3" y="33"/>
                  <a:pt x="10" y="19"/>
                  <a:pt x="21" y="11"/>
                </a:cubicBezTo>
                <a:cubicBezTo>
                  <a:pt x="32" y="3"/>
                  <a:pt x="48" y="0"/>
                  <a:pt x="60" y="7"/>
                </a:cubicBezTo>
                <a:cubicBezTo>
                  <a:pt x="70" y="13"/>
                  <a:pt x="76" y="24"/>
                  <a:pt x="79" y="35"/>
                </a:cubicBezTo>
                <a:cubicBezTo>
                  <a:pt x="82" y="46"/>
                  <a:pt x="81" y="52"/>
                  <a:pt x="81" y="64"/>
                </a:cubicBezTo>
                <a:cubicBezTo>
                  <a:pt x="64" y="55"/>
                  <a:pt x="53" y="40"/>
                  <a:pt x="55" y="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9" name="Google Shape;1099;p12"/>
          <p:cNvSpPr/>
          <p:nvPr/>
        </p:nvSpPr>
        <p:spPr>
          <a:xfrm>
            <a:off x="7794289" y="5275049"/>
            <a:ext cx="232445" cy="288231"/>
          </a:xfrm>
          <a:custGeom>
            <a:avLst/>
            <a:gdLst/>
            <a:ahLst/>
            <a:cxnLst/>
            <a:rect l="l" t="t" r="r" b="b"/>
            <a:pathLst>
              <a:path w="27" h="33" extrusionOk="0">
                <a:moveTo>
                  <a:pt x="17" y="9"/>
                </a:moveTo>
                <a:cubicBezTo>
                  <a:pt x="17" y="9"/>
                  <a:pt x="14" y="0"/>
                  <a:pt x="12" y="0"/>
                </a:cubicBezTo>
                <a:cubicBezTo>
                  <a:pt x="11" y="1"/>
                  <a:pt x="1" y="12"/>
                  <a:pt x="1" y="13"/>
                </a:cubicBezTo>
                <a:cubicBezTo>
                  <a:pt x="0" y="14"/>
                  <a:pt x="2" y="17"/>
                  <a:pt x="2" y="17"/>
                </a:cubicBezTo>
                <a:cubicBezTo>
                  <a:pt x="6" y="15"/>
                  <a:pt x="6" y="15"/>
                  <a:pt x="6" y="15"/>
                </a:cubicBezTo>
                <a:cubicBezTo>
                  <a:pt x="8" y="21"/>
                  <a:pt x="8" y="21"/>
                  <a:pt x="8" y="21"/>
                </a:cubicBezTo>
                <a:cubicBezTo>
                  <a:pt x="12" y="21"/>
                  <a:pt x="12" y="21"/>
                  <a:pt x="12" y="21"/>
                </a:cubicBezTo>
                <a:cubicBezTo>
                  <a:pt x="12" y="21"/>
                  <a:pt x="8" y="24"/>
                  <a:pt x="8" y="26"/>
                </a:cubicBezTo>
                <a:cubicBezTo>
                  <a:pt x="8" y="28"/>
                  <a:pt x="10" y="28"/>
                  <a:pt x="10" y="28"/>
                </a:cubicBezTo>
                <a:cubicBezTo>
                  <a:pt x="16" y="25"/>
                  <a:pt x="16" y="25"/>
                  <a:pt x="16" y="25"/>
                </a:cubicBezTo>
                <a:cubicBezTo>
                  <a:pt x="20" y="33"/>
                  <a:pt x="20" y="33"/>
                  <a:pt x="20" y="33"/>
                </a:cubicBezTo>
                <a:cubicBezTo>
                  <a:pt x="27" y="26"/>
                  <a:pt x="27" y="26"/>
                  <a:pt x="27" y="26"/>
                </a:cubicBezTo>
                <a:lnTo>
                  <a:pt x="17" y="9"/>
                </a:ln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0" name="Google Shape;1100;p12"/>
          <p:cNvSpPr/>
          <p:nvPr/>
        </p:nvSpPr>
        <p:spPr>
          <a:xfrm>
            <a:off x="7784991" y="5377325"/>
            <a:ext cx="158062" cy="148765"/>
          </a:xfrm>
          <a:custGeom>
            <a:avLst/>
            <a:gdLst/>
            <a:ahLst/>
            <a:cxnLst/>
            <a:rect l="l" t="t" r="r" b="b"/>
            <a:pathLst>
              <a:path w="18" h="17" extrusionOk="0">
                <a:moveTo>
                  <a:pt x="11" y="17"/>
                </a:moveTo>
                <a:cubicBezTo>
                  <a:pt x="11" y="17"/>
                  <a:pt x="11" y="17"/>
                  <a:pt x="11" y="17"/>
                </a:cubicBezTo>
                <a:cubicBezTo>
                  <a:pt x="10" y="17"/>
                  <a:pt x="8" y="16"/>
                  <a:pt x="8" y="14"/>
                </a:cubicBezTo>
                <a:cubicBezTo>
                  <a:pt x="7" y="12"/>
                  <a:pt x="8" y="11"/>
                  <a:pt x="9" y="10"/>
                </a:cubicBezTo>
                <a:cubicBezTo>
                  <a:pt x="9" y="10"/>
                  <a:pt x="9" y="10"/>
                  <a:pt x="9" y="10"/>
                </a:cubicBezTo>
                <a:cubicBezTo>
                  <a:pt x="8" y="10"/>
                  <a:pt x="8" y="10"/>
                  <a:pt x="8" y="9"/>
                </a:cubicBezTo>
                <a:cubicBezTo>
                  <a:pt x="6" y="5"/>
                  <a:pt x="6" y="5"/>
                  <a:pt x="6" y="5"/>
                </a:cubicBezTo>
                <a:cubicBezTo>
                  <a:pt x="4" y="6"/>
                  <a:pt x="4" y="6"/>
                  <a:pt x="4" y="6"/>
                </a:cubicBezTo>
                <a:cubicBezTo>
                  <a:pt x="3" y="7"/>
                  <a:pt x="3" y="6"/>
                  <a:pt x="2" y="6"/>
                </a:cubicBezTo>
                <a:cubicBezTo>
                  <a:pt x="2" y="5"/>
                  <a:pt x="0" y="2"/>
                  <a:pt x="1" y="0"/>
                </a:cubicBezTo>
                <a:cubicBezTo>
                  <a:pt x="1" y="0"/>
                  <a:pt x="2" y="0"/>
                  <a:pt x="2" y="0"/>
                </a:cubicBezTo>
                <a:cubicBezTo>
                  <a:pt x="3" y="0"/>
                  <a:pt x="3" y="1"/>
                  <a:pt x="3" y="1"/>
                </a:cubicBezTo>
                <a:cubicBezTo>
                  <a:pt x="3" y="2"/>
                  <a:pt x="3" y="3"/>
                  <a:pt x="4" y="4"/>
                </a:cubicBezTo>
                <a:cubicBezTo>
                  <a:pt x="7" y="2"/>
                  <a:pt x="7" y="2"/>
                  <a:pt x="7" y="2"/>
                </a:cubicBezTo>
                <a:cubicBezTo>
                  <a:pt x="7" y="2"/>
                  <a:pt x="7" y="2"/>
                  <a:pt x="8" y="2"/>
                </a:cubicBezTo>
                <a:cubicBezTo>
                  <a:pt x="8" y="2"/>
                  <a:pt x="8" y="2"/>
                  <a:pt x="8" y="3"/>
                </a:cubicBezTo>
                <a:cubicBezTo>
                  <a:pt x="10" y="8"/>
                  <a:pt x="10" y="8"/>
                  <a:pt x="10" y="8"/>
                </a:cubicBezTo>
                <a:cubicBezTo>
                  <a:pt x="13" y="8"/>
                  <a:pt x="13" y="8"/>
                  <a:pt x="13" y="8"/>
                </a:cubicBezTo>
                <a:cubicBezTo>
                  <a:pt x="13" y="8"/>
                  <a:pt x="14" y="8"/>
                  <a:pt x="14" y="8"/>
                </a:cubicBezTo>
                <a:cubicBezTo>
                  <a:pt x="14" y="9"/>
                  <a:pt x="14" y="9"/>
                  <a:pt x="13" y="10"/>
                </a:cubicBezTo>
                <a:cubicBezTo>
                  <a:pt x="12" y="11"/>
                  <a:pt x="10" y="13"/>
                  <a:pt x="10" y="14"/>
                </a:cubicBezTo>
                <a:cubicBezTo>
                  <a:pt x="10" y="14"/>
                  <a:pt x="10" y="15"/>
                  <a:pt x="11" y="15"/>
                </a:cubicBezTo>
                <a:cubicBezTo>
                  <a:pt x="16" y="12"/>
                  <a:pt x="16" y="12"/>
                  <a:pt x="16" y="12"/>
                </a:cubicBezTo>
                <a:cubicBezTo>
                  <a:pt x="17" y="11"/>
                  <a:pt x="18" y="11"/>
                  <a:pt x="18" y="12"/>
                </a:cubicBezTo>
                <a:cubicBezTo>
                  <a:pt x="18" y="13"/>
                  <a:pt x="18" y="13"/>
                  <a:pt x="18" y="14"/>
                </a:cubicBezTo>
                <a:cubicBezTo>
                  <a:pt x="12" y="17"/>
                  <a:pt x="12" y="17"/>
                  <a:pt x="12" y="17"/>
                </a:cubicBezTo>
                <a:cubicBezTo>
                  <a:pt x="11" y="17"/>
                  <a:pt x="11" y="17"/>
                  <a:pt x="11" y="17"/>
                </a:cubicBezTo>
                <a:close/>
              </a:path>
            </a:pathLst>
          </a:custGeom>
          <a:solidFill>
            <a:srgbClr val="BA74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1" name="Google Shape;1101;p12"/>
          <p:cNvSpPr/>
          <p:nvPr/>
        </p:nvSpPr>
        <p:spPr>
          <a:xfrm>
            <a:off x="6883106" y="5275049"/>
            <a:ext cx="237095" cy="288231"/>
          </a:xfrm>
          <a:custGeom>
            <a:avLst/>
            <a:gdLst/>
            <a:ahLst/>
            <a:cxnLst/>
            <a:rect l="l" t="t" r="r" b="b"/>
            <a:pathLst>
              <a:path w="27" h="33" extrusionOk="0">
                <a:moveTo>
                  <a:pt x="10" y="9"/>
                </a:moveTo>
                <a:cubicBezTo>
                  <a:pt x="10" y="9"/>
                  <a:pt x="13" y="0"/>
                  <a:pt x="15" y="0"/>
                </a:cubicBezTo>
                <a:cubicBezTo>
                  <a:pt x="16" y="1"/>
                  <a:pt x="26" y="12"/>
                  <a:pt x="26" y="13"/>
                </a:cubicBezTo>
                <a:cubicBezTo>
                  <a:pt x="27" y="14"/>
                  <a:pt x="25" y="17"/>
                  <a:pt x="25" y="17"/>
                </a:cubicBezTo>
                <a:cubicBezTo>
                  <a:pt x="21" y="15"/>
                  <a:pt x="21" y="15"/>
                  <a:pt x="21" y="15"/>
                </a:cubicBezTo>
                <a:cubicBezTo>
                  <a:pt x="19" y="21"/>
                  <a:pt x="19" y="21"/>
                  <a:pt x="19" y="21"/>
                </a:cubicBezTo>
                <a:cubicBezTo>
                  <a:pt x="16" y="21"/>
                  <a:pt x="16" y="21"/>
                  <a:pt x="16" y="21"/>
                </a:cubicBezTo>
                <a:cubicBezTo>
                  <a:pt x="16" y="21"/>
                  <a:pt x="20" y="24"/>
                  <a:pt x="19" y="26"/>
                </a:cubicBezTo>
                <a:cubicBezTo>
                  <a:pt x="19" y="28"/>
                  <a:pt x="17" y="28"/>
                  <a:pt x="17" y="28"/>
                </a:cubicBezTo>
                <a:cubicBezTo>
                  <a:pt x="11" y="25"/>
                  <a:pt x="11" y="25"/>
                  <a:pt x="11" y="25"/>
                </a:cubicBezTo>
                <a:cubicBezTo>
                  <a:pt x="7" y="33"/>
                  <a:pt x="7" y="33"/>
                  <a:pt x="7" y="33"/>
                </a:cubicBezTo>
                <a:cubicBezTo>
                  <a:pt x="0" y="26"/>
                  <a:pt x="0" y="26"/>
                  <a:pt x="0" y="26"/>
                </a:cubicBezTo>
                <a:lnTo>
                  <a:pt x="10" y="9"/>
                </a:ln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2" name="Google Shape;1102;p12"/>
          <p:cNvSpPr/>
          <p:nvPr/>
        </p:nvSpPr>
        <p:spPr>
          <a:xfrm>
            <a:off x="6971436" y="5377325"/>
            <a:ext cx="153415" cy="148765"/>
          </a:xfrm>
          <a:custGeom>
            <a:avLst/>
            <a:gdLst/>
            <a:ahLst/>
            <a:cxnLst/>
            <a:rect l="l" t="t" r="r" b="b"/>
            <a:pathLst>
              <a:path w="18" h="17" extrusionOk="0">
                <a:moveTo>
                  <a:pt x="7" y="17"/>
                </a:moveTo>
                <a:cubicBezTo>
                  <a:pt x="7" y="17"/>
                  <a:pt x="7" y="17"/>
                  <a:pt x="6" y="17"/>
                </a:cubicBezTo>
                <a:cubicBezTo>
                  <a:pt x="0" y="14"/>
                  <a:pt x="0" y="14"/>
                  <a:pt x="0" y="14"/>
                </a:cubicBezTo>
                <a:cubicBezTo>
                  <a:pt x="0" y="13"/>
                  <a:pt x="0" y="13"/>
                  <a:pt x="0" y="12"/>
                </a:cubicBezTo>
                <a:cubicBezTo>
                  <a:pt x="0" y="11"/>
                  <a:pt x="1" y="11"/>
                  <a:pt x="2" y="12"/>
                </a:cubicBezTo>
                <a:cubicBezTo>
                  <a:pt x="7" y="15"/>
                  <a:pt x="7" y="15"/>
                  <a:pt x="7" y="15"/>
                </a:cubicBezTo>
                <a:cubicBezTo>
                  <a:pt x="8" y="15"/>
                  <a:pt x="8" y="14"/>
                  <a:pt x="8" y="14"/>
                </a:cubicBezTo>
                <a:cubicBezTo>
                  <a:pt x="8" y="13"/>
                  <a:pt x="6" y="11"/>
                  <a:pt x="5" y="10"/>
                </a:cubicBezTo>
                <a:cubicBezTo>
                  <a:pt x="4" y="9"/>
                  <a:pt x="4" y="9"/>
                  <a:pt x="4" y="8"/>
                </a:cubicBezTo>
                <a:cubicBezTo>
                  <a:pt x="5" y="8"/>
                  <a:pt x="5" y="8"/>
                  <a:pt x="6" y="8"/>
                </a:cubicBezTo>
                <a:cubicBezTo>
                  <a:pt x="8" y="8"/>
                  <a:pt x="8" y="8"/>
                  <a:pt x="8" y="8"/>
                </a:cubicBezTo>
                <a:cubicBezTo>
                  <a:pt x="10" y="3"/>
                  <a:pt x="10" y="3"/>
                  <a:pt x="10" y="3"/>
                </a:cubicBezTo>
                <a:cubicBezTo>
                  <a:pt x="10" y="2"/>
                  <a:pt x="10" y="2"/>
                  <a:pt x="10" y="2"/>
                </a:cubicBezTo>
                <a:cubicBezTo>
                  <a:pt x="11" y="2"/>
                  <a:pt x="11" y="2"/>
                  <a:pt x="11" y="2"/>
                </a:cubicBezTo>
                <a:cubicBezTo>
                  <a:pt x="14" y="4"/>
                  <a:pt x="14" y="4"/>
                  <a:pt x="14" y="4"/>
                </a:cubicBezTo>
                <a:cubicBezTo>
                  <a:pt x="15" y="3"/>
                  <a:pt x="15" y="2"/>
                  <a:pt x="15" y="1"/>
                </a:cubicBezTo>
                <a:cubicBezTo>
                  <a:pt x="15" y="1"/>
                  <a:pt x="15" y="0"/>
                  <a:pt x="16" y="0"/>
                </a:cubicBezTo>
                <a:cubicBezTo>
                  <a:pt x="16" y="0"/>
                  <a:pt x="17" y="0"/>
                  <a:pt x="17" y="0"/>
                </a:cubicBezTo>
                <a:cubicBezTo>
                  <a:pt x="18" y="2"/>
                  <a:pt x="16" y="5"/>
                  <a:pt x="16" y="6"/>
                </a:cubicBezTo>
                <a:cubicBezTo>
                  <a:pt x="15" y="6"/>
                  <a:pt x="15" y="7"/>
                  <a:pt x="14" y="6"/>
                </a:cubicBezTo>
                <a:cubicBezTo>
                  <a:pt x="12" y="5"/>
                  <a:pt x="12" y="5"/>
                  <a:pt x="12" y="5"/>
                </a:cubicBezTo>
                <a:cubicBezTo>
                  <a:pt x="10" y="9"/>
                  <a:pt x="10" y="9"/>
                  <a:pt x="10" y="9"/>
                </a:cubicBezTo>
                <a:cubicBezTo>
                  <a:pt x="10" y="10"/>
                  <a:pt x="10" y="10"/>
                  <a:pt x="9" y="10"/>
                </a:cubicBezTo>
                <a:cubicBezTo>
                  <a:pt x="9" y="10"/>
                  <a:pt x="9" y="10"/>
                  <a:pt x="9" y="10"/>
                </a:cubicBezTo>
                <a:cubicBezTo>
                  <a:pt x="10" y="11"/>
                  <a:pt x="11" y="12"/>
                  <a:pt x="11" y="14"/>
                </a:cubicBezTo>
                <a:cubicBezTo>
                  <a:pt x="10" y="16"/>
                  <a:pt x="8" y="17"/>
                  <a:pt x="7" y="17"/>
                </a:cubicBezTo>
                <a:cubicBezTo>
                  <a:pt x="7" y="17"/>
                  <a:pt x="7" y="17"/>
                  <a:pt x="7" y="17"/>
                </a:cubicBezTo>
                <a:close/>
              </a:path>
            </a:pathLst>
          </a:custGeom>
          <a:solidFill>
            <a:srgbClr val="BA74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3" name="Google Shape;1103;p12"/>
          <p:cNvSpPr txBox="1"/>
          <p:nvPr/>
        </p:nvSpPr>
        <p:spPr>
          <a:xfrm>
            <a:off x="4370913" y="695520"/>
            <a:ext cx="3450175" cy="101566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6600" b="1">
                <a:solidFill>
                  <a:srgbClr val="006D6D"/>
                </a:solidFill>
                <a:latin typeface="Calibri"/>
                <a:ea typeface="Calibri"/>
                <a:cs typeface="Calibri"/>
                <a:sym typeface="Calibri"/>
              </a:rPr>
              <a:t>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
          <p:cNvSpPr/>
          <p:nvPr/>
        </p:nvSpPr>
        <p:spPr>
          <a:xfrm>
            <a:off x="5825586" y="3825317"/>
            <a:ext cx="7378959" cy="2488493"/>
          </a:xfrm>
          <a:custGeom>
            <a:avLst/>
            <a:gdLst/>
            <a:ahLst/>
            <a:cxnLst/>
            <a:rect l="l" t="t" r="r" b="b"/>
            <a:pathLst>
              <a:path w="2086" h="704" extrusionOk="0">
                <a:moveTo>
                  <a:pt x="2086" y="283"/>
                </a:moveTo>
                <a:cubicBezTo>
                  <a:pt x="2040" y="149"/>
                  <a:pt x="1960" y="6"/>
                  <a:pt x="1824" y="3"/>
                </a:cubicBezTo>
                <a:cubicBezTo>
                  <a:pt x="1732" y="0"/>
                  <a:pt x="1681" y="69"/>
                  <a:pt x="1644" y="138"/>
                </a:cubicBezTo>
                <a:cubicBezTo>
                  <a:pt x="1600" y="220"/>
                  <a:pt x="1576" y="302"/>
                  <a:pt x="1526" y="265"/>
                </a:cubicBezTo>
                <a:cubicBezTo>
                  <a:pt x="1418" y="184"/>
                  <a:pt x="1304" y="79"/>
                  <a:pt x="1109" y="184"/>
                </a:cubicBezTo>
                <a:cubicBezTo>
                  <a:pt x="993" y="246"/>
                  <a:pt x="905" y="447"/>
                  <a:pt x="814" y="455"/>
                </a:cubicBezTo>
                <a:cubicBezTo>
                  <a:pt x="751" y="461"/>
                  <a:pt x="711" y="404"/>
                  <a:pt x="656" y="347"/>
                </a:cubicBezTo>
                <a:cubicBezTo>
                  <a:pt x="602" y="292"/>
                  <a:pt x="535" y="236"/>
                  <a:pt x="420" y="239"/>
                </a:cubicBezTo>
                <a:cubicBezTo>
                  <a:pt x="195" y="245"/>
                  <a:pt x="72" y="413"/>
                  <a:pt x="0" y="504"/>
                </a:cubicBezTo>
                <a:cubicBezTo>
                  <a:pt x="11" y="534"/>
                  <a:pt x="26" y="563"/>
                  <a:pt x="45" y="591"/>
                </a:cubicBezTo>
                <a:cubicBezTo>
                  <a:pt x="214" y="633"/>
                  <a:pt x="511" y="704"/>
                  <a:pt x="511" y="704"/>
                </a:cubicBezTo>
                <a:cubicBezTo>
                  <a:pt x="1794" y="667"/>
                  <a:pt x="1794" y="667"/>
                  <a:pt x="1794" y="667"/>
                </a:cubicBezTo>
                <a:cubicBezTo>
                  <a:pt x="1894" y="624"/>
                  <a:pt x="1894" y="624"/>
                  <a:pt x="1894" y="624"/>
                </a:cubicBezTo>
                <a:cubicBezTo>
                  <a:pt x="1991" y="538"/>
                  <a:pt x="2057" y="414"/>
                  <a:pt x="2086" y="283"/>
                </a:cubicBezTo>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2"/>
          <p:cNvSpPr/>
          <p:nvPr/>
        </p:nvSpPr>
        <p:spPr>
          <a:xfrm rot="10800000" flipH="1">
            <a:off x="0" y="3931188"/>
            <a:ext cx="12192000" cy="3059757"/>
          </a:xfrm>
          <a:custGeom>
            <a:avLst/>
            <a:gdLst/>
            <a:ahLst/>
            <a:cxnLst/>
            <a:rect l="l" t="t" r="r" b="b"/>
            <a:pathLst>
              <a:path w="12192000" h="3555003" extrusionOk="0">
                <a:moveTo>
                  <a:pt x="0" y="0"/>
                </a:moveTo>
                <a:lnTo>
                  <a:pt x="12192000" y="0"/>
                </a:lnTo>
                <a:lnTo>
                  <a:pt x="12192000" y="1668836"/>
                </a:lnTo>
                <a:lnTo>
                  <a:pt x="12005064" y="1706640"/>
                </a:lnTo>
                <a:cubicBezTo>
                  <a:pt x="10122233" y="2055096"/>
                  <a:pt x="8747638" y="1352243"/>
                  <a:pt x="7079226" y="1651819"/>
                </a:cubicBezTo>
                <a:cubicBezTo>
                  <a:pt x="5299588" y="1971367"/>
                  <a:pt x="3254477" y="3431458"/>
                  <a:pt x="1710814" y="3539613"/>
                </a:cubicBezTo>
                <a:cubicBezTo>
                  <a:pt x="1228419" y="3573412"/>
                  <a:pt x="739302" y="3551039"/>
                  <a:pt x="272270" y="3477447"/>
                </a:cubicBezTo>
                <a:lnTo>
                  <a:pt x="0" y="3428104"/>
                </a:lnTo>
                <a:close/>
              </a:path>
            </a:pathLst>
          </a:cu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1" name="Google Shape;321;p2"/>
          <p:cNvGrpSpPr/>
          <p:nvPr/>
        </p:nvGrpSpPr>
        <p:grpSpPr>
          <a:xfrm>
            <a:off x="4673252" y="3818184"/>
            <a:ext cx="2862044" cy="2592993"/>
            <a:chOff x="12543016" y="3846849"/>
            <a:chExt cx="2100418" cy="1902965"/>
          </a:xfrm>
        </p:grpSpPr>
        <p:sp>
          <p:nvSpPr>
            <p:cNvPr id="322" name="Google Shape;322;p2"/>
            <p:cNvSpPr/>
            <p:nvPr/>
          </p:nvSpPr>
          <p:spPr>
            <a:xfrm>
              <a:off x="12614576" y="5512606"/>
              <a:ext cx="1963924" cy="176249"/>
            </a:xfrm>
            <a:custGeom>
              <a:avLst/>
              <a:gdLst/>
              <a:ahLst/>
              <a:cxnLst/>
              <a:rect l="l" t="t" r="r" b="b"/>
              <a:pathLst>
                <a:path w="788" h="71" extrusionOk="0">
                  <a:moveTo>
                    <a:pt x="342" y="0"/>
                  </a:moveTo>
                  <a:cubicBezTo>
                    <a:pt x="339" y="0"/>
                    <a:pt x="335" y="0"/>
                    <a:pt x="332" y="1"/>
                  </a:cubicBezTo>
                  <a:cubicBezTo>
                    <a:pt x="318" y="1"/>
                    <a:pt x="303" y="3"/>
                    <a:pt x="289" y="4"/>
                  </a:cubicBezTo>
                  <a:cubicBezTo>
                    <a:pt x="245" y="8"/>
                    <a:pt x="245" y="8"/>
                    <a:pt x="245" y="8"/>
                  </a:cubicBezTo>
                  <a:cubicBezTo>
                    <a:pt x="157" y="16"/>
                    <a:pt x="157" y="16"/>
                    <a:pt x="157" y="16"/>
                  </a:cubicBezTo>
                  <a:cubicBezTo>
                    <a:pt x="148" y="17"/>
                    <a:pt x="139" y="17"/>
                    <a:pt x="130" y="17"/>
                  </a:cubicBezTo>
                  <a:cubicBezTo>
                    <a:pt x="126" y="17"/>
                    <a:pt x="123" y="17"/>
                    <a:pt x="120" y="17"/>
                  </a:cubicBezTo>
                  <a:cubicBezTo>
                    <a:pt x="119" y="18"/>
                    <a:pt x="118" y="18"/>
                    <a:pt x="117" y="19"/>
                  </a:cubicBezTo>
                  <a:cubicBezTo>
                    <a:pt x="114" y="20"/>
                    <a:pt x="111" y="21"/>
                    <a:pt x="108" y="22"/>
                  </a:cubicBezTo>
                  <a:cubicBezTo>
                    <a:pt x="105" y="22"/>
                    <a:pt x="101" y="23"/>
                    <a:pt x="98" y="23"/>
                  </a:cubicBezTo>
                  <a:cubicBezTo>
                    <a:pt x="97" y="23"/>
                    <a:pt x="97" y="23"/>
                    <a:pt x="97" y="23"/>
                  </a:cubicBezTo>
                  <a:cubicBezTo>
                    <a:pt x="97" y="23"/>
                    <a:pt x="96" y="23"/>
                    <a:pt x="95" y="23"/>
                  </a:cubicBezTo>
                  <a:cubicBezTo>
                    <a:pt x="86" y="23"/>
                    <a:pt x="77" y="23"/>
                    <a:pt x="68" y="25"/>
                  </a:cubicBezTo>
                  <a:cubicBezTo>
                    <a:pt x="56" y="27"/>
                    <a:pt x="44" y="31"/>
                    <a:pt x="33" y="36"/>
                  </a:cubicBezTo>
                  <a:cubicBezTo>
                    <a:pt x="25" y="39"/>
                    <a:pt x="18" y="44"/>
                    <a:pt x="11" y="48"/>
                  </a:cubicBezTo>
                  <a:cubicBezTo>
                    <a:pt x="5" y="52"/>
                    <a:pt x="5" y="52"/>
                    <a:pt x="5" y="52"/>
                  </a:cubicBezTo>
                  <a:cubicBezTo>
                    <a:pt x="0" y="56"/>
                    <a:pt x="0" y="56"/>
                    <a:pt x="0" y="56"/>
                  </a:cubicBezTo>
                  <a:cubicBezTo>
                    <a:pt x="0" y="56"/>
                    <a:pt x="0" y="56"/>
                    <a:pt x="0" y="56"/>
                  </a:cubicBezTo>
                  <a:cubicBezTo>
                    <a:pt x="0" y="56"/>
                    <a:pt x="0" y="56"/>
                    <a:pt x="0" y="56"/>
                  </a:cubicBezTo>
                  <a:cubicBezTo>
                    <a:pt x="16" y="58"/>
                    <a:pt x="16" y="58"/>
                    <a:pt x="16" y="58"/>
                  </a:cubicBezTo>
                  <a:cubicBezTo>
                    <a:pt x="22" y="59"/>
                    <a:pt x="27" y="59"/>
                    <a:pt x="33" y="60"/>
                  </a:cubicBezTo>
                  <a:cubicBezTo>
                    <a:pt x="38" y="61"/>
                    <a:pt x="44" y="61"/>
                    <a:pt x="50" y="61"/>
                  </a:cubicBezTo>
                  <a:cubicBezTo>
                    <a:pt x="58" y="62"/>
                    <a:pt x="67" y="62"/>
                    <a:pt x="76" y="62"/>
                  </a:cubicBezTo>
                  <a:cubicBezTo>
                    <a:pt x="90" y="62"/>
                    <a:pt x="103" y="62"/>
                    <a:pt x="117" y="61"/>
                  </a:cubicBezTo>
                  <a:cubicBezTo>
                    <a:pt x="156" y="59"/>
                    <a:pt x="196" y="54"/>
                    <a:pt x="236" y="52"/>
                  </a:cubicBezTo>
                  <a:cubicBezTo>
                    <a:pt x="254" y="50"/>
                    <a:pt x="273" y="50"/>
                    <a:pt x="292" y="50"/>
                  </a:cubicBezTo>
                  <a:cubicBezTo>
                    <a:pt x="304" y="50"/>
                    <a:pt x="317" y="50"/>
                    <a:pt x="329" y="51"/>
                  </a:cubicBezTo>
                  <a:cubicBezTo>
                    <a:pt x="333" y="51"/>
                    <a:pt x="337" y="51"/>
                    <a:pt x="341" y="52"/>
                  </a:cubicBezTo>
                  <a:cubicBezTo>
                    <a:pt x="353" y="53"/>
                    <a:pt x="353" y="53"/>
                    <a:pt x="353" y="53"/>
                  </a:cubicBezTo>
                  <a:cubicBezTo>
                    <a:pt x="361" y="54"/>
                    <a:pt x="369" y="55"/>
                    <a:pt x="376" y="56"/>
                  </a:cubicBezTo>
                  <a:cubicBezTo>
                    <a:pt x="392" y="59"/>
                    <a:pt x="407" y="62"/>
                    <a:pt x="422" y="65"/>
                  </a:cubicBezTo>
                  <a:cubicBezTo>
                    <a:pt x="438" y="68"/>
                    <a:pt x="454" y="70"/>
                    <a:pt x="471" y="71"/>
                  </a:cubicBezTo>
                  <a:cubicBezTo>
                    <a:pt x="476" y="71"/>
                    <a:pt x="481" y="71"/>
                    <a:pt x="486" y="71"/>
                  </a:cubicBezTo>
                  <a:cubicBezTo>
                    <a:pt x="497" y="71"/>
                    <a:pt x="508" y="71"/>
                    <a:pt x="520" y="70"/>
                  </a:cubicBezTo>
                  <a:cubicBezTo>
                    <a:pt x="534" y="69"/>
                    <a:pt x="547" y="67"/>
                    <a:pt x="561" y="67"/>
                  </a:cubicBezTo>
                  <a:cubicBezTo>
                    <a:pt x="562" y="67"/>
                    <a:pt x="563" y="67"/>
                    <a:pt x="564" y="67"/>
                  </a:cubicBezTo>
                  <a:cubicBezTo>
                    <a:pt x="564" y="67"/>
                    <a:pt x="564" y="67"/>
                    <a:pt x="564" y="67"/>
                  </a:cubicBezTo>
                  <a:cubicBezTo>
                    <a:pt x="571" y="67"/>
                    <a:pt x="579" y="65"/>
                    <a:pt x="587" y="64"/>
                  </a:cubicBezTo>
                  <a:cubicBezTo>
                    <a:pt x="625" y="58"/>
                    <a:pt x="664" y="50"/>
                    <a:pt x="704" y="50"/>
                  </a:cubicBezTo>
                  <a:cubicBezTo>
                    <a:pt x="709" y="50"/>
                    <a:pt x="714" y="50"/>
                    <a:pt x="718" y="50"/>
                  </a:cubicBezTo>
                  <a:cubicBezTo>
                    <a:pt x="720" y="50"/>
                    <a:pt x="722" y="50"/>
                    <a:pt x="724" y="50"/>
                  </a:cubicBezTo>
                  <a:cubicBezTo>
                    <a:pt x="726" y="50"/>
                    <a:pt x="728" y="50"/>
                    <a:pt x="730" y="50"/>
                  </a:cubicBezTo>
                  <a:cubicBezTo>
                    <a:pt x="740" y="50"/>
                    <a:pt x="749" y="50"/>
                    <a:pt x="758" y="49"/>
                  </a:cubicBezTo>
                  <a:cubicBezTo>
                    <a:pt x="767" y="49"/>
                    <a:pt x="775" y="48"/>
                    <a:pt x="784" y="47"/>
                  </a:cubicBezTo>
                  <a:cubicBezTo>
                    <a:pt x="784" y="47"/>
                    <a:pt x="784" y="47"/>
                    <a:pt x="785" y="47"/>
                  </a:cubicBezTo>
                  <a:cubicBezTo>
                    <a:pt x="786" y="47"/>
                    <a:pt x="786" y="47"/>
                    <a:pt x="786" y="47"/>
                  </a:cubicBezTo>
                  <a:cubicBezTo>
                    <a:pt x="786" y="46"/>
                    <a:pt x="786" y="46"/>
                    <a:pt x="786" y="46"/>
                  </a:cubicBezTo>
                  <a:cubicBezTo>
                    <a:pt x="787" y="46"/>
                    <a:pt x="787" y="46"/>
                    <a:pt x="787" y="46"/>
                  </a:cubicBezTo>
                  <a:cubicBezTo>
                    <a:pt x="788" y="46"/>
                    <a:pt x="788" y="45"/>
                    <a:pt x="788" y="44"/>
                  </a:cubicBezTo>
                  <a:cubicBezTo>
                    <a:pt x="788" y="43"/>
                    <a:pt x="787" y="43"/>
                    <a:pt x="786" y="42"/>
                  </a:cubicBezTo>
                  <a:cubicBezTo>
                    <a:pt x="784" y="41"/>
                    <a:pt x="783" y="41"/>
                    <a:pt x="781" y="40"/>
                  </a:cubicBezTo>
                  <a:cubicBezTo>
                    <a:pt x="779" y="39"/>
                    <a:pt x="777" y="38"/>
                    <a:pt x="775" y="37"/>
                  </a:cubicBezTo>
                  <a:cubicBezTo>
                    <a:pt x="768" y="34"/>
                    <a:pt x="760" y="32"/>
                    <a:pt x="752" y="30"/>
                  </a:cubicBezTo>
                  <a:cubicBezTo>
                    <a:pt x="736" y="27"/>
                    <a:pt x="720" y="26"/>
                    <a:pt x="703" y="26"/>
                  </a:cubicBezTo>
                  <a:cubicBezTo>
                    <a:pt x="700" y="26"/>
                    <a:pt x="697" y="26"/>
                    <a:pt x="693" y="26"/>
                  </a:cubicBezTo>
                  <a:cubicBezTo>
                    <a:pt x="687" y="27"/>
                    <a:pt x="681" y="27"/>
                    <a:pt x="674" y="27"/>
                  </a:cubicBezTo>
                  <a:cubicBezTo>
                    <a:pt x="661" y="27"/>
                    <a:pt x="647" y="26"/>
                    <a:pt x="633" y="25"/>
                  </a:cubicBezTo>
                  <a:cubicBezTo>
                    <a:pt x="631" y="25"/>
                    <a:pt x="629" y="25"/>
                    <a:pt x="628" y="25"/>
                  </a:cubicBezTo>
                  <a:cubicBezTo>
                    <a:pt x="627" y="25"/>
                    <a:pt x="627" y="25"/>
                    <a:pt x="626" y="25"/>
                  </a:cubicBezTo>
                  <a:cubicBezTo>
                    <a:pt x="626" y="25"/>
                    <a:pt x="625" y="25"/>
                    <a:pt x="624" y="25"/>
                  </a:cubicBezTo>
                  <a:cubicBezTo>
                    <a:pt x="624" y="25"/>
                    <a:pt x="623" y="25"/>
                    <a:pt x="623" y="25"/>
                  </a:cubicBezTo>
                  <a:cubicBezTo>
                    <a:pt x="572" y="24"/>
                    <a:pt x="521" y="21"/>
                    <a:pt x="470" y="17"/>
                  </a:cubicBezTo>
                  <a:cubicBezTo>
                    <a:pt x="447" y="16"/>
                    <a:pt x="423" y="14"/>
                    <a:pt x="399" y="9"/>
                  </a:cubicBezTo>
                  <a:cubicBezTo>
                    <a:pt x="387" y="6"/>
                    <a:pt x="376" y="3"/>
                    <a:pt x="365" y="2"/>
                  </a:cubicBezTo>
                  <a:cubicBezTo>
                    <a:pt x="358" y="1"/>
                    <a:pt x="350" y="0"/>
                    <a:pt x="342" y="0"/>
                  </a:cubicBezTo>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2"/>
            <p:cNvSpPr/>
            <p:nvPr/>
          </p:nvSpPr>
          <p:spPr>
            <a:xfrm>
              <a:off x="12543016" y="5460924"/>
              <a:ext cx="2100418" cy="288890"/>
            </a:xfrm>
            <a:custGeom>
              <a:avLst/>
              <a:gdLst/>
              <a:ahLst/>
              <a:cxnLst/>
              <a:rect l="l" t="t" r="r" b="b"/>
              <a:pathLst>
                <a:path w="843" h="116" extrusionOk="0">
                  <a:moveTo>
                    <a:pt x="159" y="38"/>
                  </a:moveTo>
                  <a:cubicBezTo>
                    <a:pt x="168" y="38"/>
                    <a:pt x="177" y="38"/>
                    <a:pt x="186" y="37"/>
                  </a:cubicBezTo>
                  <a:cubicBezTo>
                    <a:pt x="274" y="29"/>
                    <a:pt x="274" y="29"/>
                    <a:pt x="274" y="29"/>
                  </a:cubicBezTo>
                  <a:cubicBezTo>
                    <a:pt x="318" y="25"/>
                    <a:pt x="318" y="25"/>
                    <a:pt x="318" y="25"/>
                  </a:cubicBezTo>
                  <a:cubicBezTo>
                    <a:pt x="332" y="24"/>
                    <a:pt x="347" y="22"/>
                    <a:pt x="361" y="22"/>
                  </a:cubicBezTo>
                  <a:cubicBezTo>
                    <a:pt x="364" y="21"/>
                    <a:pt x="368" y="21"/>
                    <a:pt x="371" y="21"/>
                  </a:cubicBezTo>
                  <a:cubicBezTo>
                    <a:pt x="379" y="21"/>
                    <a:pt x="387" y="22"/>
                    <a:pt x="394" y="23"/>
                  </a:cubicBezTo>
                  <a:cubicBezTo>
                    <a:pt x="405" y="24"/>
                    <a:pt x="416" y="27"/>
                    <a:pt x="428" y="30"/>
                  </a:cubicBezTo>
                  <a:cubicBezTo>
                    <a:pt x="452" y="35"/>
                    <a:pt x="476" y="37"/>
                    <a:pt x="499" y="38"/>
                  </a:cubicBezTo>
                  <a:cubicBezTo>
                    <a:pt x="550" y="42"/>
                    <a:pt x="601" y="45"/>
                    <a:pt x="652" y="46"/>
                  </a:cubicBezTo>
                  <a:cubicBezTo>
                    <a:pt x="652" y="46"/>
                    <a:pt x="653" y="46"/>
                    <a:pt x="653" y="46"/>
                  </a:cubicBezTo>
                  <a:cubicBezTo>
                    <a:pt x="654" y="46"/>
                    <a:pt x="655" y="46"/>
                    <a:pt x="655" y="46"/>
                  </a:cubicBezTo>
                  <a:cubicBezTo>
                    <a:pt x="656" y="46"/>
                    <a:pt x="656" y="46"/>
                    <a:pt x="657" y="46"/>
                  </a:cubicBezTo>
                  <a:cubicBezTo>
                    <a:pt x="658" y="46"/>
                    <a:pt x="660" y="46"/>
                    <a:pt x="662" y="46"/>
                  </a:cubicBezTo>
                  <a:cubicBezTo>
                    <a:pt x="676" y="47"/>
                    <a:pt x="690" y="48"/>
                    <a:pt x="703" y="48"/>
                  </a:cubicBezTo>
                  <a:cubicBezTo>
                    <a:pt x="710" y="48"/>
                    <a:pt x="716" y="48"/>
                    <a:pt x="722" y="47"/>
                  </a:cubicBezTo>
                  <a:cubicBezTo>
                    <a:pt x="726" y="47"/>
                    <a:pt x="729" y="47"/>
                    <a:pt x="732" y="47"/>
                  </a:cubicBezTo>
                  <a:cubicBezTo>
                    <a:pt x="749" y="47"/>
                    <a:pt x="765" y="48"/>
                    <a:pt x="781" y="51"/>
                  </a:cubicBezTo>
                  <a:cubicBezTo>
                    <a:pt x="789" y="53"/>
                    <a:pt x="797" y="55"/>
                    <a:pt x="804" y="58"/>
                  </a:cubicBezTo>
                  <a:cubicBezTo>
                    <a:pt x="806" y="59"/>
                    <a:pt x="808" y="60"/>
                    <a:pt x="810" y="61"/>
                  </a:cubicBezTo>
                  <a:cubicBezTo>
                    <a:pt x="812" y="62"/>
                    <a:pt x="813" y="62"/>
                    <a:pt x="815" y="63"/>
                  </a:cubicBezTo>
                  <a:cubicBezTo>
                    <a:pt x="816" y="64"/>
                    <a:pt x="817" y="64"/>
                    <a:pt x="817" y="65"/>
                  </a:cubicBezTo>
                  <a:cubicBezTo>
                    <a:pt x="817" y="66"/>
                    <a:pt x="817" y="67"/>
                    <a:pt x="816" y="67"/>
                  </a:cubicBezTo>
                  <a:cubicBezTo>
                    <a:pt x="816" y="67"/>
                    <a:pt x="816" y="67"/>
                    <a:pt x="815" y="67"/>
                  </a:cubicBezTo>
                  <a:cubicBezTo>
                    <a:pt x="815" y="68"/>
                    <a:pt x="815" y="68"/>
                    <a:pt x="815" y="68"/>
                  </a:cubicBezTo>
                  <a:cubicBezTo>
                    <a:pt x="814" y="68"/>
                    <a:pt x="814" y="68"/>
                    <a:pt x="814" y="68"/>
                  </a:cubicBezTo>
                  <a:cubicBezTo>
                    <a:pt x="813" y="68"/>
                    <a:pt x="813" y="68"/>
                    <a:pt x="813" y="68"/>
                  </a:cubicBezTo>
                  <a:cubicBezTo>
                    <a:pt x="804" y="69"/>
                    <a:pt x="796" y="70"/>
                    <a:pt x="787" y="70"/>
                  </a:cubicBezTo>
                  <a:cubicBezTo>
                    <a:pt x="778" y="71"/>
                    <a:pt x="769" y="71"/>
                    <a:pt x="759" y="71"/>
                  </a:cubicBezTo>
                  <a:cubicBezTo>
                    <a:pt x="757" y="71"/>
                    <a:pt x="755" y="71"/>
                    <a:pt x="753" y="71"/>
                  </a:cubicBezTo>
                  <a:cubicBezTo>
                    <a:pt x="751" y="71"/>
                    <a:pt x="749" y="71"/>
                    <a:pt x="747" y="71"/>
                  </a:cubicBezTo>
                  <a:cubicBezTo>
                    <a:pt x="743" y="71"/>
                    <a:pt x="738" y="71"/>
                    <a:pt x="733" y="71"/>
                  </a:cubicBezTo>
                  <a:cubicBezTo>
                    <a:pt x="693" y="71"/>
                    <a:pt x="654" y="79"/>
                    <a:pt x="616" y="85"/>
                  </a:cubicBezTo>
                  <a:cubicBezTo>
                    <a:pt x="608" y="86"/>
                    <a:pt x="600" y="88"/>
                    <a:pt x="593" y="88"/>
                  </a:cubicBezTo>
                  <a:cubicBezTo>
                    <a:pt x="593" y="88"/>
                    <a:pt x="593" y="88"/>
                    <a:pt x="593" y="88"/>
                  </a:cubicBezTo>
                  <a:cubicBezTo>
                    <a:pt x="592" y="88"/>
                    <a:pt x="591" y="88"/>
                    <a:pt x="590" y="88"/>
                  </a:cubicBezTo>
                  <a:cubicBezTo>
                    <a:pt x="576" y="88"/>
                    <a:pt x="563" y="90"/>
                    <a:pt x="549" y="91"/>
                  </a:cubicBezTo>
                  <a:cubicBezTo>
                    <a:pt x="537" y="92"/>
                    <a:pt x="526" y="92"/>
                    <a:pt x="515" y="92"/>
                  </a:cubicBezTo>
                  <a:cubicBezTo>
                    <a:pt x="510" y="92"/>
                    <a:pt x="505" y="92"/>
                    <a:pt x="500" y="92"/>
                  </a:cubicBezTo>
                  <a:cubicBezTo>
                    <a:pt x="483" y="91"/>
                    <a:pt x="467" y="89"/>
                    <a:pt x="451" y="86"/>
                  </a:cubicBezTo>
                  <a:cubicBezTo>
                    <a:pt x="436" y="83"/>
                    <a:pt x="421" y="80"/>
                    <a:pt x="405" y="77"/>
                  </a:cubicBezTo>
                  <a:cubicBezTo>
                    <a:pt x="398" y="76"/>
                    <a:pt x="390" y="75"/>
                    <a:pt x="382" y="74"/>
                  </a:cubicBezTo>
                  <a:cubicBezTo>
                    <a:pt x="370" y="73"/>
                    <a:pt x="370" y="73"/>
                    <a:pt x="370" y="73"/>
                  </a:cubicBezTo>
                  <a:cubicBezTo>
                    <a:pt x="366" y="72"/>
                    <a:pt x="362" y="72"/>
                    <a:pt x="358" y="72"/>
                  </a:cubicBezTo>
                  <a:cubicBezTo>
                    <a:pt x="346" y="71"/>
                    <a:pt x="333" y="71"/>
                    <a:pt x="321" y="71"/>
                  </a:cubicBezTo>
                  <a:cubicBezTo>
                    <a:pt x="302" y="71"/>
                    <a:pt x="283" y="71"/>
                    <a:pt x="265" y="73"/>
                  </a:cubicBezTo>
                  <a:cubicBezTo>
                    <a:pt x="225" y="75"/>
                    <a:pt x="185" y="80"/>
                    <a:pt x="146" y="82"/>
                  </a:cubicBezTo>
                  <a:cubicBezTo>
                    <a:pt x="132" y="83"/>
                    <a:pt x="119" y="83"/>
                    <a:pt x="105" y="83"/>
                  </a:cubicBezTo>
                  <a:cubicBezTo>
                    <a:pt x="96" y="83"/>
                    <a:pt x="87" y="83"/>
                    <a:pt x="79" y="82"/>
                  </a:cubicBezTo>
                  <a:cubicBezTo>
                    <a:pt x="73" y="82"/>
                    <a:pt x="67" y="82"/>
                    <a:pt x="62" y="81"/>
                  </a:cubicBezTo>
                  <a:cubicBezTo>
                    <a:pt x="56" y="80"/>
                    <a:pt x="51" y="80"/>
                    <a:pt x="45" y="79"/>
                  </a:cubicBezTo>
                  <a:cubicBezTo>
                    <a:pt x="29" y="77"/>
                    <a:pt x="29" y="77"/>
                    <a:pt x="29" y="77"/>
                  </a:cubicBezTo>
                  <a:cubicBezTo>
                    <a:pt x="29" y="77"/>
                    <a:pt x="29" y="77"/>
                    <a:pt x="29" y="77"/>
                  </a:cubicBezTo>
                  <a:cubicBezTo>
                    <a:pt x="29" y="77"/>
                    <a:pt x="29" y="77"/>
                    <a:pt x="29" y="77"/>
                  </a:cubicBezTo>
                  <a:cubicBezTo>
                    <a:pt x="34" y="73"/>
                    <a:pt x="34" y="73"/>
                    <a:pt x="34" y="73"/>
                  </a:cubicBezTo>
                  <a:cubicBezTo>
                    <a:pt x="40" y="69"/>
                    <a:pt x="40" y="69"/>
                    <a:pt x="40" y="69"/>
                  </a:cubicBezTo>
                  <a:cubicBezTo>
                    <a:pt x="47" y="65"/>
                    <a:pt x="54" y="60"/>
                    <a:pt x="62" y="57"/>
                  </a:cubicBezTo>
                  <a:cubicBezTo>
                    <a:pt x="73" y="52"/>
                    <a:pt x="85" y="48"/>
                    <a:pt x="97" y="46"/>
                  </a:cubicBezTo>
                  <a:cubicBezTo>
                    <a:pt x="106" y="44"/>
                    <a:pt x="115" y="44"/>
                    <a:pt x="124" y="44"/>
                  </a:cubicBezTo>
                  <a:cubicBezTo>
                    <a:pt x="125" y="44"/>
                    <a:pt x="126" y="44"/>
                    <a:pt x="126" y="44"/>
                  </a:cubicBezTo>
                  <a:cubicBezTo>
                    <a:pt x="126" y="44"/>
                    <a:pt x="126" y="44"/>
                    <a:pt x="127" y="44"/>
                  </a:cubicBezTo>
                  <a:cubicBezTo>
                    <a:pt x="130" y="44"/>
                    <a:pt x="134" y="43"/>
                    <a:pt x="137" y="43"/>
                  </a:cubicBezTo>
                  <a:cubicBezTo>
                    <a:pt x="140" y="42"/>
                    <a:pt x="143" y="41"/>
                    <a:pt x="146" y="40"/>
                  </a:cubicBezTo>
                  <a:cubicBezTo>
                    <a:pt x="147" y="39"/>
                    <a:pt x="148" y="39"/>
                    <a:pt x="149" y="38"/>
                  </a:cubicBezTo>
                  <a:cubicBezTo>
                    <a:pt x="152" y="38"/>
                    <a:pt x="155" y="38"/>
                    <a:pt x="159" y="38"/>
                  </a:cubicBezTo>
                  <a:moveTo>
                    <a:pt x="374" y="0"/>
                  </a:moveTo>
                  <a:cubicBezTo>
                    <a:pt x="359" y="0"/>
                    <a:pt x="345" y="1"/>
                    <a:pt x="332" y="2"/>
                  </a:cubicBezTo>
                  <a:cubicBezTo>
                    <a:pt x="278" y="7"/>
                    <a:pt x="278" y="7"/>
                    <a:pt x="278" y="7"/>
                  </a:cubicBezTo>
                  <a:cubicBezTo>
                    <a:pt x="254" y="10"/>
                    <a:pt x="231" y="12"/>
                    <a:pt x="207" y="15"/>
                  </a:cubicBezTo>
                  <a:cubicBezTo>
                    <a:pt x="187" y="16"/>
                    <a:pt x="167" y="17"/>
                    <a:pt x="147" y="19"/>
                  </a:cubicBezTo>
                  <a:cubicBezTo>
                    <a:pt x="138" y="20"/>
                    <a:pt x="130" y="21"/>
                    <a:pt x="121" y="22"/>
                  </a:cubicBezTo>
                  <a:cubicBezTo>
                    <a:pt x="118" y="22"/>
                    <a:pt x="117" y="23"/>
                    <a:pt x="116" y="25"/>
                  </a:cubicBezTo>
                  <a:cubicBezTo>
                    <a:pt x="114" y="25"/>
                    <a:pt x="112" y="25"/>
                    <a:pt x="111" y="25"/>
                  </a:cubicBezTo>
                  <a:cubicBezTo>
                    <a:pt x="97" y="26"/>
                    <a:pt x="83" y="28"/>
                    <a:pt x="70" y="32"/>
                  </a:cubicBezTo>
                  <a:cubicBezTo>
                    <a:pt x="57" y="36"/>
                    <a:pt x="45" y="41"/>
                    <a:pt x="33" y="47"/>
                  </a:cubicBezTo>
                  <a:cubicBezTo>
                    <a:pt x="27" y="50"/>
                    <a:pt x="21" y="54"/>
                    <a:pt x="16" y="57"/>
                  </a:cubicBezTo>
                  <a:cubicBezTo>
                    <a:pt x="15" y="58"/>
                    <a:pt x="14" y="59"/>
                    <a:pt x="13" y="60"/>
                  </a:cubicBezTo>
                  <a:cubicBezTo>
                    <a:pt x="11" y="60"/>
                    <a:pt x="10" y="61"/>
                    <a:pt x="9" y="62"/>
                  </a:cubicBezTo>
                  <a:cubicBezTo>
                    <a:pt x="7" y="64"/>
                    <a:pt x="5" y="67"/>
                    <a:pt x="4" y="69"/>
                  </a:cubicBezTo>
                  <a:cubicBezTo>
                    <a:pt x="1" y="74"/>
                    <a:pt x="0" y="79"/>
                    <a:pt x="1" y="84"/>
                  </a:cubicBezTo>
                  <a:cubicBezTo>
                    <a:pt x="2" y="85"/>
                    <a:pt x="2" y="87"/>
                    <a:pt x="3" y="88"/>
                  </a:cubicBezTo>
                  <a:cubicBezTo>
                    <a:pt x="6" y="94"/>
                    <a:pt x="12" y="97"/>
                    <a:pt x="19" y="99"/>
                  </a:cubicBezTo>
                  <a:cubicBezTo>
                    <a:pt x="21" y="100"/>
                    <a:pt x="24" y="100"/>
                    <a:pt x="26" y="101"/>
                  </a:cubicBezTo>
                  <a:cubicBezTo>
                    <a:pt x="30" y="101"/>
                    <a:pt x="30" y="101"/>
                    <a:pt x="30" y="101"/>
                  </a:cubicBezTo>
                  <a:cubicBezTo>
                    <a:pt x="38" y="102"/>
                    <a:pt x="38" y="102"/>
                    <a:pt x="38" y="102"/>
                  </a:cubicBezTo>
                  <a:cubicBezTo>
                    <a:pt x="46" y="104"/>
                    <a:pt x="46" y="104"/>
                    <a:pt x="46" y="104"/>
                  </a:cubicBezTo>
                  <a:cubicBezTo>
                    <a:pt x="49" y="104"/>
                    <a:pt x="51" y="104"/>
                    <a:pt x="54" y="104"/>
                  </a:cubicBezTo>
                  <a:cubicBezTo>
                    <a:pt x="70" y="106"/>
                    <a:pt x="70" y="106"/>
                    <a:pt x="70" y="106"/>
                  </a:cubicBezTo>
                  <a:cubicBezTo>
                    <a:pt x="86" y="106"/>
                    <a:pt x="86" y="106"/>
                    <a:pt x="86" y="106"/>
                  </a:cubicBezTo>
                  <a:cubicBezTo>
                    <a:pt x="93" y="107"/>
                    <a:pt x="100" y="107"/>
                    <a:pt x="106" y="107"/>
                  </a:cubicBezTo>
                  <a:cubicBezTo>
                    <a:pt x="121" y="107"/>
                    <a:pt x="136" y="106"/>
                    <a:pt x="151" y="105"/>
                  </a:cubicBezTo>
                  <a:cubicBezTo>
                    <a:pt x="181" y="104"/>
                    <a:pt x="211" y="100"/>
                    <a:pt x="241" y="98"/>
                  </a:cubicBezTo>
                  <a:cubicBezTo>
                    <a:pt x="263" y="96"/>
                    <a:pt x="286" y="95"/>
                    <a:pt x="308" y="94"/>
                  </a:cubicBezTo>
                  <a:cubicBezTo>
                    <a:pt x="315" y="94"/>
                    <a:pt x="322" y="94"/>
                    <a:pt x="329" y="94"/>
                  </a:cubicBezTo>
                  <a:cubicBezTo>
                    <a:pt x="348" y="94"/>
                    <a:pt x="366" y="95"/>
                    <a:pt x="384" y="97"/>
                  </a:cubicBezTo>
                  <a:cubicBezTo>
                    <a:pt x="411" y="100"/>
                    <a:pt x="438" y="106"/>
                    <a:pt x="465" y="111"/>
                  </a:cubicBezTo>
                  <a:cubicBezTo>
                    <a:pt x="481" y="114"/>
                    <a:pt x="497" y="116"/>
                    <a:pt x="512" y="116"/>
                  </a:cubicBezTo>
                  <a:cubicBezTo>
                    <a:pt x="513" y="116"/>
                    <a:pt x="514" y="116"/>
                    <a:pt x="515" y="116"/>
                  </a:cubicBezTo>
                  <a:cubicBezTo>
                    <a:pt x="530" y="116"/>
                    <a:pt x="545" y="115"/>
                    <a:pt x="559" y="113"/>
                  </a:cubicBezTo>
                  <a:cubicBezTo>
                    <a:pt x="569" y="112"/>
                    <a:pt x="578" y="112"/>
                    <a:pt x="587" y="111"/>
                  </a:cubicBezTo>
                  <a:cubicBezTo>
                    <a:pt x="607" y="108"/>
                    <a:pt x="627" y="105"/>
                    <a:pt x="647" y="102"/>
                  </a:cubicBezTo>
                  <a:cubicBezTo>
                    <a:pt x="666" y="98"/>
                    <a:pt x="686" y="95"/>
                    <a:pt x="705" y="94"/>
                  </a:cubicBezTo>
                  <a:cubicBezTo>
                    <a:pt x="721" y="92"/>
                    <a:pt x="736" y="92"/>
                    <a:pt x="752" y="92"/>
                  </a:cubicBezTo>
                  <a:cubicBezTo>
                    <a:pt x="756" y="92"/>
                    <a:pt x="760" y="92"/>
                    <a:pt x="764" y="92"/>
                  </a:cubicBezTo>
                  <a:cubicBezTo>
                    <a:pt x="777" y="92"/>
                    <a:pt x="790" y="92"/>
                    <a:pt x="804" y="91"/>
                  </a:cubicBezTo>
                  <a:cubicBezTo>
                    <a:pt x="807" y="91"/>
                    <a:pt x="810" y="90"/>
                    <a:pt x="814" y="90"/>
                  </a:cubicBezTo>
                  <a:cubicBezTo>
                    <a:pt x="816" y="90"/>
                    <a:pt x="816" y="90"/>
                    <a:pt x="816" y="90"/>
                  </a:cubicBezTo>
                  <a:cubicBezTo>
                    <a:pt x="817" y="89"/>
                    <a:pt x="818" y="89"/>
                    <a:pt x="820" y="89"/>
                  </a:cubicBezTo>
                  <a:cubicBezTo>
                    <a:pt x="822" y="88"/>
                    <a:pt x="825" y="87"/>
                    <a:pt x="828" y="86"/>
                  </a:cubicBezTo>
                  <a:cubicBezTo>
                    <a:pt x="834" y="83"/>
                    <a:pt x="838" y="80"/>
                    <a:pt x="841" y="75"/>
                  </a:cubicBezTo>
                  <a:cubicBezTo>
                    <a:pt x="842" y="73"/>
                    <a:pt x="843" y="70"/>
                    <a:pt x="843" y="67"/>
                  </a:cubicBezTo>
                  <a:cubicBezTo>
                    <a:pt x="843" y="65"/>
                    <a:pt x="843" y="62"/>
                    <a:pt x="842" y="59"/>
                  </a:cubicBezTo>
                  <a:cubicBezTo>
                    <a:pt x="840" y="55"/>
                    <a:pt x="838" y="52"/>
                    <a:pt x="834" y="49"/>
                  </a:cubicBezTo>
                  <a:cubicBezTo>
                    <a:pt x="832" y="47"/>
                    <a:pt x="829" y="46"/>
                    <a:pt x="827" y="45"/>
                  </a:cubicBezTo>
                  <a:cubicBezTo>
                    <a:pt x="823" y="42"/>
                    <a:pt x="823" y="42"/>
                    <a:pt x="823" y="42"/>
                  </a:cubicBezTo>
                  <a:cubicBezTo>
                    <a:pt x="815" y="39"/>
                    <a:pt x="815" y="39"/>
                    <a:pt x="815" y="39"/>
                  </a:cubicBezTo>
                  <a:cubicBezTo>
                    <a:pt x="807" y="35"/>
                    <a:pt x="807" y="35"/>
                    <a:pt x="807" y="35"/>
                  </a:cubicBezTo>
                  <a:cubicBezTo>
                    <a:pt x="803" y="34"/>
                    <a:pt x="800" y="33"/>
                    <a:pt x="796" y="32"/>
                  </a:cubicBezTo>
                  <a:cubicBezTo>
                    <a:pt x="776" y="27"/>
                    <a:pt x="755" y="25"/>
                    <a:pt x="734" y="25"/>
                  </a:cubicBezTo>
                  <a:cubicBezTo>
                    <a:pt x="729" y="25"/>
                    <a:pt x="723" y="25"/>
                    <a:pt x="718" y="25"/>
                  </a:cubicBezTo>
                  <a:cubicBezTo>
                    <a:pt x="712" y="25"/>
                    <a:pt x="706" y="25"/>
                    <a:pt x="700" y="25"/>
                  </a:cubicBezTo>
                  <a:cubicBezTo>
                    <a:pt x="695" y="25"/>
                    <a:pt x="689" y="25"/>
                    <a:pt x="683" y="25"/>
                  </a:cubicBezTo>
                  <a:cubicBezTo>
                    <a:pt x="680" y="25"/>
                    <a:pt x="678" y="25"/>
                    <a:pt x="675" y="25"/>
                  </a:cubicBezTo>
                  <a:cubicBezTo>
                    <a:pt x="633" y="25"/>
                    <a:pt x="591" y="21"/>
                    <a:pt x="549" y="18"/>
                  </a:cubicBezTo>
                  <a:cubicBezTo>
                    <a:pt x="506" y="15"/>
                    <a:pt x="506" y="15"/>
                    <a:pt x="506" y="15"/>
                  </a:cubicBezTo>
                  <a:cubicBezTo>
                    <a:pt x="486" y="14"/>
                    <a:pt x="466" y="13"/>
                    <a:pt x="447" y="10"/>
                  </a:cubicBezTo>
                  <a:cubicBezTo>
                    <a:pt x="437" y="9"/>
                    <a:pt x="428" y="7"/>
                    <a:pt x="418" y="5"/>
                  </a:cubicBezTo>
                  <a:cubicBezTo>
                    <a:pt x="408" y="2"/>
                    <a:pt x="397" y="0"/>
                    <a:pt x="387" y="0"/>
                  </a:cubicBezTo>
                  <a:cubicBezTo>
                    <a:pt x="382" y="0"/>
                    <a:pt x="378" y="0"/>
                    <a:pt x="374" y="0"/>
                  </a:cubicBezTo>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p2"/>
            <p:cNvSpPr/>
            <p:nvPr/>
          </p:nvSpPr>
          <p:spPr>
            <a:xfrm>
              <a:off x="13779414" y="4676414"/>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p2"/>
            <p:cNvSpPr/>
            <p:nvPr/>
          </p:nvSpPr>
          <p:spPr>
            <a:xfrm>
              <a:off x="13766163" y="4676414"/>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2"/>
            <p:cNvSpPr/>
            <p:nvPr/>
          </p:nvSpPr>
          <p:spPr>
            <a:xfrm>
              <a:off x="13808569" y="4738698"/>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2"/>
            <p:cNvSpPr/>
            <p:nvPr/>
          </p:nvSpPr>
          <p:spPr>
            <a:xfrm>
              <a:off x="13805917" y="4730747"/>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2"/>
            <p:cNvSpPr/>
            <p:nvPr/>
          </p:nvSpPr>
          <p:spPr>
            <a:xfrm>
              <a:off x="13913256" y="4713520"/>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2"/>
            <p:cNvSpPr/>
            <p:nvPr/>
          </p:nvSpPr>
          <p:spPr>
            <a:xfrm>
              <a:off x="13633644" y="4663163"/>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2"/>
            <p:cNvSpPr/>
            <p:nvPr/>
          </p:nvSpPr>
          <p:spPr>
            <a:xfrm>
              <a:off x="13624367" y="4673764"/>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2"/>
            <p:cNvSpPr/>
            <p:nvPr/>
          </p:nvSpPr>
          <p:spPr>
            <a:xfrm>
              <a:off x="13813869" y="5455623"/>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
            <p:cNvSpPr/>
            <p:nvPr/>
          </p:nvSpPr>
          <p:spPr>
            <a:xfrm>
              <a:off x="13108870" y="3846849"/>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2"/>
            <p:cNvSpPr/>
            <p:nvPr/>
          </p:nvSpPr>
          <p:spPr>
            <a:xfrm>
              <a:off x="13086342" y="5215765"/>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4" name="Google Shape;334;p2"/>
          <p:cNvSpPr/>
          <p:nvPr/>
        </p:nvSpPr>
        <p:spPr>
          <a:xfrm>
            <a:off x="-351911" y="6605362"/>
            <a:ext cx="3380872" cy="510910"/>
          </a:xfrm>
          <a:custGeom>
            <a:avLst/>
            <a:gdLst/>
            <a:ahLst/>
            <a:cxnLst/>
            <a:rect l="l" t="t" r="r" b="b"/>
            <a:pathLst>
              <a:path w="3380872" h="510910" extrusionOk="0">
                <a:moveTo>
                  <a:pt x="247136" y="4988"/>
                </a:moveTo>
                <a:cubicBezTo>
                  <a:pt x="393186" y="-33112"/>
                  <a:pt x="590036" y="158976"/>
                  <a:pt x="885311" y="176438"/>
                </a:cubicBezTo>
                <a:cubicBezTo>
                  <a:pt x="1180586" y="193901"/>
                  <a:pt x="1667949" y="114525"/>
                  <a:pt x="2018786" y="109763"/>
                </a:cubicBezTo>
                <a:cubicBezTo>
                  <a:pt x="2369623" y="105001"/>
                  <a:pt x="2763324" y="117701"/>
                  <a:pt x="2990336" y="147863"/>
                </a:cubicBezTo>
                <a:cubicBezTo>
                  <a:pt x="3217348" y="178025"/>
                  <a:pt x="3382448" y="232001"/>
                  <a:pt x="3380861" y="290738"/>
                </a:cubicBezTo>
                <a:cubicBezTo>
                  <a:pt x="3379274" y="349475"/>
                  <a:pt x="3322123" y="471713"/>
                  <a:pt x="2980811" y="500288"/>
                </a:cubicBezTo>
                <a:cubicBezTo>
                  <a:pt x="2639499" y="528863"/>
                  <a:pt x="1744148" y="460601"/>
                  <a:pt x="1332986" y="462188"/>
                </a:cubicBezTo>
                <a:cubicBezTo>
                  <a:pt x="921824" y="463775"/>
                  <a:pt x="734499" y="519338"/>
                  <a:pt x="513836" y="509813"/>
                </a:cubicBezTo>
                <a:cubicBezTo>
                  <a:pt x="293174" y="500288"/>
                  <a:pt x="55048" y="490763"/>
                  <a:pt x="9011" y="405038"/>
                </a:cubicBezTo>
                <a:cubicBezTo>
                  <a:pt x="-37026" y="319313"/>
                  <a:pt x="101086" y="43088"/>
                  <a:pt x="247136" y="4988"/>
                </a:cubicBezTo>
                <a:close/>
              </a:path>
            </a:pathLst>
          </a:custGeom>
          <a:solidFill>
            <a:srgbClr val="FFDE6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35" name="Google Shape;335;p2"/>
          <p:cNvGrpSpPr/>
          <p:nvPr/>
        </p:nvGrpSpPr>
        <p:grpSpPr>
          <a:xfrm flipH="1">
            <a:off x="-199534" y="3928638"/>
            <a:ext cx="2710775" cy="2926920"/>
            <a:chOff x="9152507" y="1658943"/>
            <a:chExt cx="1595520" cy="1722741"/>
          </a:xfrm>
        </p:grpSpPr>
        <p:sp>
          <p:nvSpPr>
            <p:cNvPr id="336" name="Google Shape;336;p2"/>
            <p:cNvSpPr/>
            <p:nvPr/>
          </p:nvSpPr>
          <p:spPr>
            <a:xfrm>
              <a:off x="10008575" y="2488509"/>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2"/>
            <p:cNvSpPr/>
            <p:nvPr/>
          </p:nvSpPr>
          <p:spPr>
            <a:xfrm>
              <a:off x="9995323" y="2488509"/>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2"/>
            <p:cNvSpPr/>
            <p:nvPr/>
          </p:nvSpPr>
          <p:spPr>
            <a:xfrm>
              <a:off x="10037729" y="2550793"/>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2"/>
            <p:cNvSpPr/>
            <p:nvPr/>
          </p:nvSpPr>
          <p:spPr>
            <a:xfrm>
              <a:off x="10035078" y="2542842"/>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2"/>
            <p:cNvSpPr/>
            <p:nvPr/>
          </p:nvSpPr>
          <p:spPr>
            <a:xfrm>
              <a:off x="10142418" y="2525614"/>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2"/>
            <p:cNvSpPr/>
            <p:nvPr/>
          </p:nvSpPr>
          <p:spPr>
            <a:xfrm>
              <a:off x="9862804" y="2475257"/>
              <a:ext cx="242509" cy="902451"/>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2"/>
            <p:cNvSpPr/>
            <p:nvPr/>
          </p:nvSpPr>
          <p:spPr>
            <a:xfrm>
              <a:off x="9853528" y="2485858"/>
              <a:ext cx="246484" cy="891850"/>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2"/>
            <p:cNvSpPr/>
            <p:nvPr/>
          </p:nvSpPr>
          <p:spPr>
            <a:xfrm>
              <a:off x="10043031" y="3267718"/>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2"/>
            <p:cNvSpPr/>
            <p:nvPr/>
          </p:nvSpPr>
          <p:spPr>
            <a:xfrm>
              <a:off x="9338031" y="1658943"/>
              <a:ext cx="1409996" cy="1164838"/>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5" name="Google Shape;345;p2"/>
            <p:cNvSpPr/>
            <p:nvPr/>
          </p:nvSpPr>
          <p:spPr>
            <a:xfrm>
              <a:off x="9152507" y="3200134"/>
              <a:ext cx="588382" cy="144445"/>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6" name="Google Shape;346;p2"/>
            <p:cNvSpPr/>
            <p:nvPr/>
          </p:nvSpPr>
          <p:spPr>
            <a:xfrm>
              <a:off x="9315506" y="3027858"/>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47" name="Google Shape;347;p2"/>
          <p:cNvGrpSpPr/>
          <p:nvPr/>
        </p:nvGrpSpPr>
        <p:grpSpPr>
          <a:xfrm>
            <a:off x="9094037" y="4325249"/>
            <a:ext cx="2862044" cy="2592993"/>
            <a:chOff x="12543016" y="3846849"/>
            <a:chExt cx="2100418" cy="1902965"/>
          </a:xfrm>
        </p:grpSpPr>
        <p:sp>
          <p:nvSpPr>
            <p:cNvPr id="348" name="Google Shape;348;p2"/>
            <p:cNvSpPr/>
            <p:nvPr/>
          </p:nvSpPr>
          <p:spPr>
            <a:xfrm>
              <a:off x="12614576" y="5512606"/>
              <a:ext cx="1963924" cy="176249"/>
            </a:xfrm>
            <a:custGeom>
              <a:avLst/>
              <a:gdLst/>
              <a:ahLst/>
              <a:cxnLst/>
              <a:rect l="l" t="t" r="r" b="b"/>
              <a:pathLst>
                <a:path w="788" h="71" extrusionOk="0">
                  <a:moveTo>
                    <a:pt x="342" y="0"/>
                  </a:moveTo>
                  <a:cubicBezTo>
                    <a:pt x="339" y="0"/>
                    <a:pt x="335" y="0"/>
                    <a:pt x="332" y="1"/>
                  </a:cubicBezTo>
                  <a:cubicBezTo>
                    <a:pt x="318" y="1"/>
                    <a:pt x="303" y="3"/>
                    <a:pt x="289" y="4"/>
                  </a:cubicBezTo>
                  <a:cubicBezTo>
                    <a:pt x="245" y="8"/>
                    <a:pt x="245" y="8"/>
                    <a:pt x="245" y="8"/>
                  </a:cubicBezTo>
                  <a:cubicBezTo>
                    <a:pt x="157" y="16"/>
                    <a:pt x="157" y="16"/>
                    <a:pt x="157" y="16"/>
                  </a:cubicBezTo>
                  <a:cubicBezTo>
                    <a:pt x="148" y="17"/>
                    <a:pt x="139" y="17"/>
                    <a:pt x="130" y="17"/>
                  </a:cubicBezTo>
                  <a:cubicBezTo>
                    <a:pt x="126" y="17"/>
                    <a:pt x="123" y="17"/>
                    <a:pt x="120" y="17"/>
                  </a:cubicBezTo>
                  <a:cubicBezTo>
                    <a:pt x="119" y="18"/>
                    <a:pt x="118" y="18"/>
                    <a:pt x="117" y="19"/>
                  </a:cubicBezTo>
                  <a:cubicBezTo>
                    <a:pt x="114" y="20"/>
                    <a:pt x="111" y="21"/>
                    <a:pt x="108" y="22"/>
                  </a:cubicBezTo>
                  <a:cubicBezTo>
                    <a:pt x="105" y="22"/>
                    <a:pt x="101" y="23"/>
                    <a:pt x="98" y="23"/>
                  </a:cubicBezTo>
                  <a:cubicBezTo>
                    <a:pt x="97" y="23"/>
                    <a:pt x="97" y="23"/>
                    <a:pt x="97" y="23"/>
                  </a:cubicBezTo>
                  <a:cubicBezTo>
                    <a:pt x="97" y="23"/>
                    <a:pt x="96" y="23"/>
                    <a:pt x="95" y="23"/>
                  </a:cubicBezTo>
                  <a:cubicBezTo>
                    <a:pt x="86" y="23"/>
                    <a:pt x="77" y="23"/>
                    <a:pt x="68" y="25"/>
                  </a:cubicBezTo>
                  <a:cubicBezTo>
                    <a:pt x="56" y="27"/>
                    <a:pt x="44" y="31"/>
                    <a:pt x="33" y="36"/>
                  </a:cubicBezTo>
                  <a:cubicBezTo>
                    <a:pt x="25" y="39"/>
                    <a:pt x="18" y="44"/>
                    <a:pt x="11" y="48"/>
                  </a:cubicBezTo>
                  <a:cubicBezTo>
                    <a:pt x="5" y="52"/>
                    <a:pt x="5" y="52"/>
                    <a:pt x="5" y="52"/>
                  </a:cubicBezTo>
                  <a:cubicBezTo>
                    <a:pt x="0" y="56"/>
                    <a:pt x="0" y="56"/>
                    <a:pt x="0" y="56"/>
                  </a:cubicBezTo>
                  <a:cubicBezTo>
                    <a:pt x="0" y="56"/>
                    <a:pt x="0" y="56"/>
                    <a:pt x="0" y="56"/>
                  </a:cubicBezTo>
                  <a:cubicBezTo>
                    <a:pt x="0" y="56"/>
                    <a:pt x="0" y="56"/>
                    <a:pt x="0" y="56"/>
                  </a:cubicBezTo>
                  <a:cubicBezTo>
                    <a:pt x="16" y="58"/>
                    <a:pt x="16" y="58"/>
                    <a:pt x="16" y="58"/>
                  </a:cubicBezTo>
                  <a:cubicBezTo>
                    <a:pt x="22" y="59"/>
                    <a:pt x="27" y="59"/>
                    <a:pt x="33" y="60"/>
                  </a:cubicBezTo>
                  <a:cubicBezTo>
                    <a:pt x="38" y="61"/>
                    <a:pt x="44" y="61"/>
                    <a:pt x="50" y="61"/>
                  </a:cubicBezTo>
                  <a:cubicBezTo>
                    <a:pt x="58" y="62"/>
                    <a:pt x="67" y="62"/>
                    <a:pt x="76" y="62"/>
                  </a:cubicBezTo>
                  <a:cubicBezTo>
                    <a:pt x="90" y="62"/>
                    <a:pt x="103" y="62"/>
                    <a:pt x="117" y="61"/>
                  </a:cubicBezTo>
                  <a:cubicBezTo>
                    <a:pt x="156" y="59"/>
                    <a:pt x="196" y="54"/>
                    <a:pt x="236" y="52"/>
                  </a:cubicBezTo>
                  <a:cubicBezTo>
                    <a:pt x="254" y="50"/>
                    <a:pt x="273" y="50"/>
                    <a:pt x="292" y="50"/>
                  </a:cubicBezTo>
                  <a:cubicBezTo>
                    <a:pt x="304" y="50"/>
                    <a:pt x="317" y="50"/>
                    <a:pt x="329" y="51"/>
                  </a:cubicBezTo>
                  <a:cubicBezTo>
                    <a:pt x="333" y="51"/>
                    <a:pt x="337" y="51"/>
                    <a:pt x="341" y="52"/>
                  </a:cubicBezTo>
                  <a:cubicBezTo>
                    <a:pt x="353" y="53"/>
                    <a:pt x="353" y="53"/>
                    <a:pt x="353" y="53"/>
                  </a:cubicBezTo>
                  <a:cubicBezTo>
                    <a:pt x="361" y="54"/>
                    <a:pt x="369" y="55"/>
                    <a:pt x="376" y="56"/>
                  </a:cubicBezTo>
                  <a:cubicBezTo>
                    <a:pt x="392" y="59"/>
                    <a:pt x="407" y="62"/>
                    <a:pt x="422" y="65"/>
                  </a:cubicBezTo>
                  <a:cubicBezTo>
                    <a:pt x="438" y="68"/>
                    <a:pt x="454" y="70"/>
                    <a:pt x="471" y="71"/>
                  </a:cubicBezTo>
                  <a:cubicBezTo>
                    <a:pt x="476" y="71"/>
                    <a:pt x="481" y="71"/>
                    <a:pt x="486" y="71"/>
                  </a:cubicBezTo>
                  <a:cubicBezTo>
                    <a:pt x="497" y="71"/>
                    <a:pt x="508" y="71"/>
                    <a:pt x="520" y="70"/>
                  </a:cubicBezTo>
                  <a:cubicBezTo>
                    <a:pt x="534" y="69"/>
                    <a:pt x="547" y="67"/>
                    <a:pt x="561" y="67"/>
                  </a:cubicBezTo>
                  <a:cubicBezTo>
                    <a:pt x="562" y="67"/>
                    <a:pt x="563" y="67"/>
                    <a:pt x="564" y="67"/>
                  </a:cubicBezTo>
                  <a:cubicBezTo>
                    <a:pt x="564" y="67"/>
                    <a:pt x="564" y="67"/>
                    <a:pt x="564" y="67"/>
                  </a:cubicBezTo>
                  <a:cubicBezTo>
                    <a:pt x="571" y="67"/>
                    <a:pt x="579" y="65"/>
                    <a:pt x="587" y="64"/>
                  </a:cubicBezTo>
                  <a:cubicBezTo>
                    <a:pt x="625" y="58"/>
                    <a:pt x="664" y="50"/>
                    <a:pt x="704" y="50"/>
                  </a:cubicBezTo>
                  <a:cubicBezTo>
                    <a:pt x="709" y="50"/>
                    <a:pt x="714" y="50"/>
                    <a:pt x="718" y="50"/>
                  </a:cubicBezTo>
                  <a:cubicBezTo>
                    <a:pt x="720" y="50"/>
                    <a:pt x="722" y="50"/>
                    <a:pt x="724" y="50"/>
                  </a:cubicBezTo>
                  <a:cubicBezTo>
                    <a:pt x="726" y="50"/>
                    <a:pt x="728" y="50"/>
                    <a:pt x="730" y="50"/>
                  </a:cubicBezTo>
                  <a:cubicBezTo>
                    <a:pt x="740" y="50"/>
                    <a:pt x="749" y="50"/>
                    <a:pt x="758" y="49"/>
                  </a:cubicBezTo>
                  <a:cubicBezTo>
                    <a:pt x="767" y="49"/>
                    <a:pt x="775" y="48"/>
                    <a:pt x="784" y="47"/>
                  </a:cubicBezTo>
                  <a:cubicBezTo>
                    <a:pt x="784" y="47"/>
                    <a:pt x="784" y="47"/>
                    <a:pt x="785" y="47"/>
                  </a:cubicBezTo>
                  <a:cubicBezTo>
                    <a:pt x="786" y="47"/>
                    <a:pt x="786" y="47"/>
                    <a:pt x="786" y="47"/>
                  </a:cubicBezTo>
                  <a:cubicBezTo>
                    <a:pt x="786" y="46"/>
                    <a:pt x="786" y="46"/>
                    <a:pt x="786" y="46"/>
                  </a:cubicBezTo>
                  <a:cubicBezTo>
                    <a:pt x="787" y="46"/>
                    <a:pt x="787" y="46"/>
                    <a:pt x="787" y="46"/>
                  </a:cubicBezTo>
                  <a:cubicBezTo>
                    <a:pt x="788" y="46"/>
                    <a:pt x="788" y="45"/>
                    <a:pt x="788" y="44"/>
                  </a:cubicBezTo>
                  <a:cubicBezTo>
                    <a:pt x="788" y="43"/>
                    <a:pt x="787" y="43"/>
                    <a:pt x="786" y="42"/>
                  </a:cubicBezTo>
                  <a:cubicBezTo>
                    <a:pt x="784" y="41"/>
                    <a:pt x="783" y="41"/>
                    <a:pt x="781" y="40"/>
                  </a:cubicBezTo>
                  <a:cubicBezTo>
                    <a:pt x="779" y="39"/>
                    <a:pt x="777" y="38"/>
                    <a:pt x="775" y="37"/>
                  </a:cubicBezTo>
                  <a:cubicBezTo>
                    <a:pt x="768" y="34"/>
                    <a:pt x="760" y="32"/>
                    <a:pt x="752" y="30"/>
                  </a:cubicBezTo>
                  <a:cubicBezTo>
                    <a:pt x="736" y="27"/>
                    <a:pt x="720" y="26"/>
                    <a:pt x="703" y="26"/>
                  </a:cubicBezTo>
                  <a:cubicBezTo>
                    <a:pt x="700" y="26"/>
                    <a:pt x="697" y="26"/>
                    <a:pt x="693" y="26"/>
                  </a:cubicBezTo>
                  <a:cubicBezTo>
                    <a:pt x="687" y="27"/>
                    <a:pt x="681" y="27"/>
                    <a:pt x="674" y="27"/>
                  </a:cubicBezTo>
                  <a:cubicBezTo>
                    <a:pt x="661" y="27"/>
                    <a:pt x="647" y="26"/>
                    <a:pt x="633" y="25"/>
                  </a:cubicBezTo>
                  <a:cubicBezTo>
                    <a:pt x="631" y="25"/>
                    <a:pt x="629" y="25"/>
                    <a:pt x="628" y="25"/>
                  </a:cubicBezTo>
                  <a:cubicBezTo>
                    <a:pt x="627" y="25"/>
                    <a:pt x="627" y="25"/>
                    <a:pt x="626" y="25"/>
                  </a:cubicBezTo>
                  <a:cubicBezTo>
                    <a:pt x="626" y="25"/>
                    <a:pt x="625" y="25"/>
                    <a:pt x="624" y="25"/>
                  </a:cubicBezTo>
                  <a:cubicBezTo>
                    <a:pt x="624" y="25"/>
                    <a:pt x="623" y="25"/>
                    <a:pt x="623" y="25"/>
                  </a:cubicBezTo>
                  <a:cubicBezTo>
                    <a:pt x="572" y="24"/>
                    <a:pt x="521" y="21"/>
                    <a:pt x="470" y="17"/>
                  </a:cubicBezTo>
                  <a:cubicBezTo>
                    <a:pt x="447" y="16"/>
                    <a:pt x="423" y="14"/>
                    <a:pt x="399" y="9"/>
                  </a:cubicBezTo>
                  <a:cubicBezTo>
                    <a:pt x="387" y="6"/>
                    <a:pt x="376" y="3"/>
                    <a:pt x="365" y="2"/>
                  </a:cubicBezTo>
                  <a:cubicBezTo>
                    <a:pt x="358" y="1"/>
                    <a:pt x="350" y="0"/>
                    <a:pt x="342" y="0"/>
                  </a:cubicBezTo>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
            <p:cNvSpPr/>
            <p:nvPr/>
          </p:nvSpPr>
          <p:spPr>
            <a:xfrm>
              <a:off x="12543016" y="5460924"/>
              <a:ext cx="2100418" cy="288890"/>
            </a:xfrm>
            <a:custGeom>
              <a:avLst/>
              <a:gdLst/>
              <a:ahLst/>
              <a:cxnLst/>
              <a:rect l="l" t="t" r="r" b="b"/>
              <a:pathLst>
                <a:path w="843" h="116" extrusionOk="0">
                  <a:moveTo>
                    <a:pt x="159" y="38"/>
                  </a:moveTo>
                  <a:cubicBezTo>
                    <a:pt x="168" y="38"/>
                    <a:pt x="177" y="38"/>
                    <a:pt x="186" y="37"/>
                  </a:cubicBezTo>
                  <a:cubicBezTo>
                    <a:pt x="274" y="29"/>
                    <a:pt x="274" y="29"/>
                    <a:pt x="274" y="29"/>
                  </a:cubicBezTo>
                  <a:cubicBezTo>
                    <a:pt x="318" y="25"/>
                    <a:pt x="318" y="25"/>
                    <a:pt x="318" y="25"/>
                  </a:cubicBezTo>
                  <a:cubicBezTo>
                    <a:pt x="332" y="24"/>
                    <a:pt x="347" y="22"/>
                    <a:pt x="361" y="22"/>
                  </a:cubicBezTo>
                  <a:cubicBezTo>
                    <a:pt x="364" y="21"/>
                    <a:pt x="368" y="21"/>
                    <a:pt x="371" y="21"/>
                  </a:cubicBezTo>
                  <a:cubicBezTo>
                    <a:pt x="379" y="21"/>
                    <a:pt x="387" y="22"/>
                    <a:pt x="394" y="23"/>
                  </a:cubicBezTo>
                  <a:cubicBezTo>
                    <a:pt x="405" y="24"/>
                    <a:pt x="416" y="27"/>
                    <a:pt x="428" y="30"/>
                  </a:cubicBezTo>
                  <a:cubicBezTo>
                    <a:pt x="452" y="35"/>
                    <a:pt x="476" y="37"/>
                    <a:pt x="499" y="38"/>
                  </a:cubicBezTo>
                  <a:cubicBezTo>
                    <a:pt x="550" y="42"/>
                    <a:pt x="601" y="45"/>
                    <a:pt x="652" y="46"/>
                  </a:cubicBezTo>
                  <a:cubicBezTo>
                    <a:pt x="652" y="46"/>
                    <a:pt x="653" y="46"/>
                    <a:pt x="653" y="46"/>
                  </a:cubicBezTo>
                  <a:cubicBezTo>
                    <a:pt x="654" y="46"/>
                    <a:pt x="655" y="46"/>
                    <a:pt x="655" y="46"/>
                  </a:cubicBezTo>
                  <a:cubicBezTo>
                    <a:pt x="656" y="46"/>
                    <a:pt x="656" y="46"/>
                    <a:pt x="657" y="46"/>
                  </a:cubicBezTo>
                  <a:cubicBezTo>
                    <a:pt x="658" y="46"/>
                    <a:pt x="660" y="46"/>
                    <a:pt x="662" y="46"/>
                  </a:cubicBezTo>
                  <a:cubicBezTo>
                    <a:pt x="676" y="47"/>
                    <a:pt x="690" y="48"/>
                    <a:pt x="703" y="48"/>
                  </a:cubicBezTo>
                  <a:cubicBezTo>
                    <a:pt x="710" y="48"/>
                    <a:pt x="716" y="48"/>
                    <a:pt x="722" y="47"/>
                  </a:cubicBezTo>
                  <a:cubicBezTo>
                    <a:pt x="726" y="47"/>
                    <a:pt x="729" y="47"/>
                    <a:pt x="732" y="47"/>
                  </a:cubicBezTo>
                  <a:cubicBezTo>
                    <a:pt x="749" y="47"/>
                    <a:pt x="765" y="48"/>
                    <a:pt x="781" y="51"/>
                  </a:cubicBezTo>
                  <a:cubicBezTo>
                    <a:pt x="789" y="53"/>
                    <a:pt x="797" y="55"/>
                    <a:pt x="804" y="58"/>
                  </a:cubicBezTo>
                  <a:cubicBezTo>
                    <a:pt x="806" y="59"/>
                    <a:pt x="808" y="60"/>
                    <a:pt x="810" y="61"/>
                  </a:cubicBezTo>
                  <a:cubicBezTo>
                    <a:pt x="812" y="62"/>
                    <a:pt x="813" y="62"/>
                    <a:pt x="815" y="63"/>
                  </a:cubicBezTo>
                  <a:cubicBezTo>
                    <a:pt x="816" y="64"/>
                    <a:pt x="817" y="64"/>
                    <a:pt x="817" y="65"/>
                  </a:cubicBezTo>
                  <a:cubicBezTo>
                    <a:pt x="817" y="66"/>
                    <a:pt x="817" y="67"/>
                    <a:pt x="816" y="67"/>
                  </a:cubicBezTo>
                  <a:cubicBezTo>
                    <a:pt x="816" y="67"/>
                    <a:pt x="816" y="67"/>
                    <a:pt x="815" y="67"/>
                  </a:cubicBezTo>
                  <a:cubicBezTo>
                    <a:pt x="815" y="68"/>
                    <a:pt x="815" y="68"/>
                    <a:pt x="815" y="68"/>
                  </a:cubicBezTo>
                  <a:cubicBezTo>
                    <a:pt x="814" y="68"/>
                    <a:pt x="814" y="68"/>
                    <a:pt x="814" y="68"/>
                  </a:cubicBezTo>
                  <a:cubicBezTo>
                    <a:pt x="813" y="68"/>
                    <a:pt x="813" y="68"/>
                    <a:pt x="813" y="68"/>
                  </a:cubicBezTo>
                  <a:cubicBezTo>
                    <a:pt x="804" y="69"/>
                    <a:pt x="796" y="70"/>
                    <a:pt x="787" y="70"/>
                  </a:cubicBezTo>
                  <a:cubicBezTo>
                    <a:pt x="778" y="71"/>
                    <a:pt x="769" y="71"/>
                    <a:pt x="759" y="71"/>
                  </a:cubicBezTo>
                  <a:cubicBezTo>
                    <a:pt x="757" y="71"/>
                    <a:pt x="755" y="71"/>
                    <a:pt x="753" y="71"/>
                  </a:cubicBezTo>
                  <a:cubicBezTo>
                    <a:pt x="751" y="71"/>
                    <a:pt x="749" y="71"/>
                    <a:pt x="747" y="71"/>
                  </a:cubicBezTo>
                  <a:cubicBezTo>
                    <a:pt x="743" y="71"/>
                    <a:pt x="738" y="71"/>
                    <a:pt x="733" y="71"/>
                  </a:cubicBezTo>
                  <a:cubicBezTo>
                    <a:pt x="693" y="71"/>
                    <a:pt x="654" y="79"/>
                    <a:pt x="616" y="85"/>
                  </a:cubicBezTo>
                  <a:cubicBezTo>
                    <a:pt x="608" y="86"/>
                    <a:pt x="600" y="88"/>
                    <a:pt x="593" y="88"/>
                  </a:cubicBezTo>
                  <a:cubicBezTo>
                    <a:pt x="593" y="88"/>
                    <a:pt x="593" y="88"/>
                    <a:pt x="593" y="88"/>
                  </a:cubicBezTo>
                  <a:cubicBezTo>
                    <a:pt x="592" y="88"/>
                    <a:pt x="591" y="88"/>
                    <a:pt x="590" y="88"/>
                  </a:cubicBezTo>
                  <a:cubicBezTo>
                    <a:pt x="576" y="88"/>
                    <a:pt x="563" y="90"/>
                    <a:pt x="549" y="91"/>
                  </a:cubicBezTo>
                  <a:cubicBezTo>
                    <a:pt x="537" y="92"/>
                    <a:pt x="526" y="92"/>
                    <a:pt x="515" y="92"/>
                  </a:cubicBezTo>
                  <a:cubicBezTo>
                    <a:pt x="510" y="92"/>
                    <a:pt x="505" y="92"/>
                    <a:pt x="500" y="92"/>
                  </a:cubicBezTo>
                  <a:cubicBezTo>
                    <a:pt x="483" y="91"/>
                    <a:pt x="467" y="89"/>
                    <a:pt x="451" y="86"/>
                  </a:cubicBezTo>
                  <a:cubicBezTo>
                    <a:pt x="436" y="83"/>
                    <a:pt x="421" y="80"/>
                    <a:pt x="405" y="77"/>
                  </a:cubicBezTo>
                  <a:cubicBezTo>
                    <a:pt x="398" y="76"/>
                    <a:pt x="390" y="75"/>
                    <a:pt x="382" y="74"/>
                  </a:cubicBezTo>
                  <a:cubicBezTo>
                    <a:pt x="370" y="73"/>
                    <a:pt x="370" y="73"/>
                    <a:pt x="370" y="73"/>
                  </a:cubicBezTo>
                  <a:cubicBezTo>
                    <a:pt x="366" y="72"/>
                    <a:pt x="362" y="72"/>
                    <a:pt x="358" y="72"/>
                  </a:cubicBezTo>
                  <a:cubicBezTo>
                    <a:pt x="346" y="71"/>
                    <a:pt x="333" y="71"/>
                    <a:pt x="321" y="71"/>
                  </a:cubicBezTo>
                  <a:cubicBezTo>
                    <a:pt x="302" y="71"/>
                    <a:pt x="283" y="71"/>
                    <a:pt x="265" y="73"/>
                  </a:cubicBezTo>
                  <a:cubicBezTo>
                    <a:pt x="225" y="75"/>
                    <a:pt x="185" y="80"/>
                    <a:pt x="146" y="82"/>
                  </a:cubicBezTo>
                  <a:cubicBezTo>
                    <a:pt x="132" y="83"/>
                    <a:pt x="119" y="83"/>
                    <a:pt x="105" y="83"/>
                  </a:cubicBezTo>
                  <a:cubicBezTo>
                    <a:pt x="96" y="83"/>
                    <a:pt x="87" y="83"/>
                    <a:pt x="79" y="82"/>
                  </a:cubicBezTo>
                  <a:cubicBezTo>
                    <a:pt x="73" y="82"/>
                    <a:pt x="67" y="82"/>
                    <a:pt x="62" y="81"/>
                  </a:cubicBezTo>
                  <a:cubicBezTo>
                    <a:pt x="56" y="80"/>
                    <a:pt x="51" y="80"/>
                    <a:pt x="45" y="79"/>
                  </a:cubicBezTo>
                  <a:cubicBezTo>
                    <a:pt x="29" y="77"/>
                    <a:pt x="29" y="77"/>
                    <a:pt x="29" y="77"/>
                  </a:cubicBezTo>
                  <a:cubicBezTo>
                    <a:pt x="29" y="77"/>
                    <a:pt x="29" y="77"/>
                    <a:pt x="29" y="77"/>
                  </a:cubicBezTo>
                  <a:cubicBezTo>
                    <a:pt x="29" y="77"/>
                    <a:pt x="29" y="77"/>
                    <a:pt x="29" y="77"/>
                  </a:cubicBezTo>
                  <a:cubicBezTo>
                    <a:pt x="34" y="73"/>
                    <a:pt x="34" y="73"/>
                    <a:pt x="34" y="73"/>
                  </a:cubicBezTo>
                  <a:cubicBezTo>
                    <a:pt x="40" y="69"/>
                    <a:pt x="40" y="69"/>
                    <a:pt x="40" y="69"/>
                  </a:cubicBezTo>
                  <a:cubicBezTo>
                    <a:pt x="47" y="65"/>
                    <a:pt x="54" y="60"/>
                    <a:pt x="62" y="57"/>
                  </a:cubicBezTo>
                  <a:cubicBezTo>
                    <a:pt x="73" y="52"/>
                    <a:pt x="85" y="48"/>
                    <a:pt x="97" y="46"/>
                  </a:cubicBezTo>
                  <a:cubicBezTo>
                    <a:pt x="106" y="44"/>
                    <a:pt x="115" y="44"/>
                    <a:pt x="124" y="44"/>
                  </a:cubicBezTo>
                  <a:cubicBezTo>
                    <a:pt x="125" y="44"/>
                    <a:pt x="126" y="44"/>
                    <a:pt x="126" y="44"/>
                  </a:cubicBezTo>
                  <a:cubicBezTo>
                    <a:pt x="126" y="44"/>
                    <a:pt x="126" y="44"/>
                    <a:pt x="127" y="44"/>
                  </a:cubicBezTo>
                  <a:cubicBezTo>
                    <a:pt x="130" y="44"/>
                    <a:pt x="134" y="43"/>
                    <a:pt x="137" y="43"/>
                  </a:cubicBezTo>
                  <a:cubicBezTo>
                    <a:pt x="140" y="42"/>
                    <a:pt x="143" y="41"/>
                    <a:pt x="146" y="40"/>
                  </a:cubicBezTo>
                  <a:cubicBezTo>
                    <a:pt x="147" y="39"/>
                    <a:pt x="148" y="39"/>
                    <a:pt x="149" y="38"/>
                  </a:cubicBezTo>
                  <a:cubicBezTo>
                    <a:pt x="152" y="38"/>
                    <a:pt x="155" y="38"/>
                    <a:pt x="159" y="38"/>
                  </a:cubicBezTo>
                  <a:moveTo>
                    <a:pt x="374" y="0"/>
                  </a:moveTo>
                  <a:cubicBezTo>
                    <a:pt x="359" y="0"/>
                    <a:pt x="345" y="1"/>
                    <a:pt x="332" y="2"/>
                  </a:cubicBezTo>
                  <a:cubicBezTo>
                    <a:pt x="278" y="7"/>
                    <a:pt x="278" y="7"/>
                    <a:pt x="278" y="7"/>
                  </a:cubicBezTo>
                  <a:cubicBezTo>
                    <a:pt x="254" y="10"/>
                    <a:pt x="231" y="12"/>
                    <a:pt x="207" y="15"/>
                  </a:cubicBezTo>
                  <a:cubicBezTo>
                    <a:pt x="187" y="16"/>
                    <a:pt x="167" y="17"/>
                    <a:pt x="147" y="19"/>
                  </a:cubicBezTo>
                  <a:cubicBezTo>
                    <a:pt x="138" y="20"/>
                    <a:pt x="130" y="21"/>
                    <a:pt x="121" y="22"/>
                  </a:cubicBezTo>
                  <a:cubicBezTo>
                    <a:pt x="118" y="22"/>
                    <a:pt x="117" y="23"/>
                    <a:pt x="116" y="25"/>
                  </a:cubicBezTo>
                  <a:cubicBezTo>
                    <a:pt x="114" y="25"/>
                    <a:pt x="112" y="25"/>
                    <a:pt x="111" y="25"/>
                  </a:cubicBezTo>
                  <a:cubicBezTo>
                    <a:pt x="97" y="26"/>
                    <a:pt x="83" y="28"/>
                    <a:pt x="70" y="32"/>
                  </a:cubicBezTo>
                  <a:cubicBezTo>
                    <a:pt x="57" y="36"/>
                    <a:pt x="45" y="41"/>
                    <a:pt x="33" y="47"/>
                  </a:cubicBezTo>
                  <a:cubicBezTo>
                    <a:pt x="27" y="50"/>
                    <a:pt x="21" y="54"/>
                    <a:pt x="16" y="57"/>
                  </a:cubicBezTo>
                  <a:cubicBezTo>
                    <a:pt x="15" y="58"/>
                    <a:pt x="14" y="59"/>
                    <a:pt x="13" y="60"/>
                  </a:cubicBezTo>
                  <a:cubicBezTo>
                    <a:pt x="11" y="60"/>
                    <a:pt x="10" y="61"/>
                    <a:pt x="9" y="62"/>
                  </a:cubicBezTo>
                  <a:cubicBezTo>
                    <a:pt x="7" y="64"/>
                    <a:pt x="5" y="67"/>
                    <a:pt x="4" y="69"/>
                  </a:cubicBezTo>
                  <a:cubicBezTo>
                    <a:pt x="1" y="74"/>
                    <a:pt x="0" y="79"/>
                    <a:pt x="1" y="84"/>
                  </a:cubicBezTo>
                  <a:cubicBezTo>
                    <a:pt x="2" y="85"/>
                    <a:pt x="2" y="87"/>
                    <a:pt x="3" y="88"/>
                  </a:cubicBezTo>
                  <a:cubicBezTo>
                    <a:pt x="6" y="94"/>
                    <a:pt x="12" y="97"/>
                    <a:pt x="19" y="99"/>
                  </a:cubicBezTo>
                  <a:cubicBezTo>
                    <a:pt x="21" y="100"/>
                    <a:pt x="24" y="100"/>
                    <a:pt x="26" y="101"/>
                  </a:cubicBezTo>
                  <a:cubicBezTo>
                    <a:pt x="30" y="101"/>
                    <a:pt x="30" y="101"/>
                    <a:pt x="30" y="101"/>
                  </a:cubicBezTo>
                  <a:cubicBezTo>
                    <a:pt x="38" y="102"/>
                    <a:pt x="38" y="102"/>
                    <a:pt x="38" y="102"/>
                  </a:cubicBezTo>
                  <a:cubicBezTo>
                    <a:pt x="46" y="104"/>
                    <a:pt x="46" y="104"/>
                    <a:pt x="46" y="104"/>
                  </a:cubicBezTo>
                  <a:cubicBezTo>
                    <a:pt x="49" y="104"/>
                    <a:pt x="51" y="104"/>
                    <a:pt x="54" y="104"/>
                  </a:cubicBezTo>
                  <a:cubicBezTo>
                    <a:pt x="70" y="106"/>
                    <a:pt x="70" y="106"/>
                    <a:pt x="70" y="106"/>
                  </a:cubicBezTo>
                  <a:cubicBezTo>
                    <a:pt x="86" y="106"/>
                    <a:pt x="86" y="106"/>
                    <a:pt x="86" y="106"/>
                  </a:cubicBezTo>
                  <a:cubicBezTo>
                    <a:pt x="93" y="107"/>
                    <a:pt x="100" y="107"/>
                    <a:pt x="106" y="107"/>
                  </a:cubicBezTo>
                  <a:cubicBezTo>
                    <a:pt x="121" y="107"/>
                    <a:pt x="136" y="106"/>
                    <a:pt x="151" y="105"/>
                  </a:cubicBezTo>
                  <a:cubicBezTo>
                    <a:pt x="181" y="104"/>
                    <a:pt x="211" y="100"/>
                    <a:pt x="241" y="98"/>
                  </a:cubicBezTo>
                  <a:cubicBezTo>
                    <a:pt x="263" y="96"/>
                    <a:pt x="286" y="95"/>
                    <a:pt x="308" y="94"/>
                  </a:cubicBezTo>
                  <a:cubicBezTo>
                    <a:pt x="315" y="94"/>
                    <a:pt x="322" y="94"/>
                    <a:pt x="329" y="94"/>
                  </a:cubicBezTo>
                  <a:cubicBezTo>
                    <a:pt x="348" y="94"/>
                    <a:pt x="366" y="95"/>
                    <a:pt x="384" y="97"/>
                  </a:cubicBezTo>
                  <a:cubicBezTo>
                    <a:pt x="411" y="100"/>
                    <a:pt x="438" y="106"/>
                    <a:pt x="465" y="111"/>
                  </a:cubicBezTo>
                  <a:cubicBezTo>
                    <a:pt x="481" y="114"/>
                    <a:pt x="497" y="116"/>
                    <a:pt x="512" y="116"/>
                  </a:cubicBezTo>
                  <a:cubicBezTo>
                    <a:pt x="513" y="116"/>
                    <a:pt x="514" y="116"/>
                    <a:pt x="515" y="116"/>
                  </a:cubicBezTo>
                  <a:cubicBezTo>
                    <a:pt x="530" y="116"/>
                    <a:pt x="545" y="115"/>
                    <a:pt x="559" y="113"/>
                  </a:cubicBezTo>
                  <a:cubicBezTo>
                    <a:pt x="569" y="112"/>
                    <a:pt x="578" y="112"/>
                    <a:pt x="587" y="111"/>
                  </a:cubicBezTo>
                  <a:cubicBezTo>
                    <a:pt x="607" y="108"/>
                    <a:pt x="627" y="105"/>
                    <a:pt x="647" y="102"/>
                  </a:cubicBezTo>
                  <a:cubicBezTo>
                    <a:pt x="666" y="98"/>
                    <a:pt x="686" y="95"/>
                    <a:pt x="705" y="94"/>
                  </a:cubicBezTo>
                  <a:cubicBezTo>
                    <a:pt x="721" y="92"/>
                    <a:pt x="736" y="92"/>
                    <a:pt x="752" y="92"/>
                  </a:cubicBezTo>
                  <a:cubicBezTo>
                    <a:pt x="756" y="92"/>
                    <a:pt x="760" y="92"/>
                    <a:pt x="764" y="92"/>
                  </a:cubicBezTo>
                  <a:cubicBezTo>
                    <a:pt x="777" y="92"/>
                    <a:pt x="790" y="92"/>
                    <a:pt x="804" y="91"/>
                  </a:cubicBezTo>
                  <a:cubicBezTo>
                    <a:pt x="807" y="91"/>
                    <a:pt x="810" y="90"/>
                    <a:pt x="814" y="90"/>
                  </a:cubicBezTo>
                  <a:cubicBezTo>
                    <a:pt x="816" y="90"/>
                    <a:pt x="816" y="90"/>
                    <a:pt x="816" y="90"/>
                  </a:cubicBezTo>
                  <a:cubicBezTo>
                    <a:pt x="817" y="89"/>
                    <a:pt x="818" y="89"/>
                    <a:pt x="820" y="89"/>
                  </a:cubicBezTo>
                  <a:cubicBezTo>
                    <a:pt x="822" y="88"/>
                    <a:pt x="825" y="87"/>
                    <a:pt x="828" y="86"/>
                  </a:cubicBezTo>
                  <a:cubicBezTo>
                    <a:pt x="834" y="83"/>
                    <a:pt x="838" y="80"/>
                    <a:pt x="841" y="75"/>
                  </a:cubicBezTo>
                  <a:cubicBezTo>
                    <a:pt x="842" y="73"/>
                    <a:pt x="843" y="70"/>
                    <a:pt x="843" y="67"/>
                  </a:cubicBezTo>
                  <a:cubicBezTo>
                    <a:pt x="843" y="65"/>
                    <a:pt x="843" y="62"/>
                    <a:pt x="842" y="59"/>
                  </a:cubicBezTo>
                  <a:cubicBezTo>
                    <a:pt x="840" y="55"/>
                    <a:pt x="838" y="52"/>
                    <a:pt x="834" y="49"/>
                  </a:cubicBezTo>
                  <a:cubicBezTo>
                    <a:pt x="832" y="47"/>
                    <a:pt x="829" y="46"/>
                    <a:pt x="827" y="45"/>
                  </a:cubicBezTo>
                  <a:cubicBezTo>
                    <a:pt x="823" y="42"/>
                    <a:pt x="823" y="42"/>
                    <a:pt x="823" y="42"/>
                  </a:cubicBezTo>
                  <a:cubicBezTo>
                    <a:pt x="815" y="39"/>
                    <a:pt x="815" y="39"/>
                    <a:pt x="815" y="39"/>
                  </a:cubicBezTo>
                  <a:cubicBezTo>
                    <a:pt x="807" y="35"/>
                    <a:pt x="807" y="35"/>
                    <a:pt x="807" y="35"/>
                  </a:cubicBezTo>
                  <a:cubicBezTo>
                    <a:pt x="803" y="34"/>
                    <a:pt x="800" y="33"/>
                    <a:pt x="796" y="32"/>
                  </a:cubicBezTo>
                  <a:cubicBezTo>
                    <a:pt x="776" y="27"/>
                    <a:pt x="755" y="25"/>
                    <a:pt x="734" y="25"/>
                  </a:cubicBezTo>
                  <a:cubicBezTo>
                    <a:pt x="729" y="25"/>
                    <a:pt x="723" y="25"/>
                    <a:pt x="718" y="25"/>
                  </a:cubicBezTo>
                  <a:cubicBezTo>
                    <a:pt x="712" y="25"/>
                    <a:pt x="706" y="25"/>
                    <a:pt x="700" y="25"/>
                  </a:cubicBezTo>
                  <a:cubicBezTo>
                    <a:pt x="695" y="25"/>
                    <a:pt x="689" y="25"/>
                    <a:pt x="683" y="25"/>
                  </a:cubicBezTo>
                  <a:cubicBezTo>
                    <a:pt x="680" y="25"/>
                    <a:pt x="678" y="25"/>
                    <a:pt x="675" y="25"/>
                  </a:cubicBezTo>
                  <a:cubicBezTo>
                    <a:pt x="633" y="25"/>
                    <a:pt x="591" y="21"/>
                    <a:pt x="549" y="18"/>
                  </a:cubicBezTo>
                  <a:cubicBezTo>
                    <a:pt x="506" y="15"/>
                    <a:pt x="506" y="15"/>
                    <a:pt x="506" y="15"/>
                  </a:cubicBezTo>
                  <a:cubicBezTo>
                    <a:pt x="486" y="14"/>
                    <a:pt x="466" y="13"/>
                    <a:pt x="447" y="10"/>
                  </a:cubicBezTo>
                  <a:cubicBezTo>
                    <a:pt x="437" y="9"/>
                    <a:pt x="428" y="7"/>
                    <a:pt x="418" y="5"/>
                  </a:cubicBezTo>
                  <a:cubicBezTo>
                    <a:pt x="408" y="2"/>
                    <a:pt x="397" y="0"/>
                    <a:pt x="387" y="0"/>
                  </a:cubicBezTo>
                  <a:cubicBezTo>
                    <a:pt x="382" y="0"/>
                    <a:pt x="378" y="0"/>
                    <a:pt x="374" y="0"/>
                  </a:cubicBezTo>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2"/>
            <p:cNvSpPr/>
            <p:nvPr/>
          </p:nvSpPr>
          <p:spPr>
            <a:xfrm>
              <a:off x="13779414" y="4676414"/>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2"/>
            <p:cNvSpPr/>
            <p:nvPr/>
          </p:nvSpPr>
          <p:spPr>
            <a:xfrm>
              <a:off x="13766163" y="4676414"/>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2"/>
            <p:cNvSpPr/>
            <p:nvPr/>
          </p:nvSpPr>
          <p:spPr>
            <a:xfrm>
              <a:off x="13808569" y="4738698"/>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3" name="Google Shape;353;p2"/>
            <p:cNvSpPr/>
            <p:nvPr/>
          </p:nvSpPr>
          <p:spPr>
            <a:xfrm>
              <a:off x="13805917" y="4730747"/>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4" name="Google Shape;354;p2"/>
            <p:cNvSpPr/>
            <p:nvPr/>
          </p:nvSpPr>
          <p:spPr>
            <a:xfrm>
              <a:off x="13913256" y="4713520"/>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5" name="Google Shape;355;p2"/>
            <p:cNvSpPr/>
            <p:nvPr/>
          </p:nvSpPr>
          <p:spPr>
            <a:xfrm>
              <a:off x="13633644" y="4663163"/>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p2"/>
            <p:cNvSpPr/>
            <p:nvPr/>
          </p:nvSpPr>
          <p:spPr>
            <a:xfrm>
              <a:off x="13624367" y="4673764"/>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7" name="Google Shape;357;p2"/>
            <p:cNvSpPr/>
            <p:nvPr/>
          </p:nvSpPr>
          <p:spPr>
            <a:xfrm>
              <a:off x="13813869" y="5455623"/>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8" name="Google Shape;358;p2"/>
            <p:cNvSpPr/>
            <p:nvPr/>
          </p:nvSpPr>
          <p:spPr>
            <a:xfrm>
              <a:off x="13108870" y="3846849"/>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2"/>
            <p:cNvSpPr/>
            <p:nvPr/>
          </p:nvSpPr>
          <p:spPr>
            <a:xfrm>
              <a:off x="13086342" y="5215765"/>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0" name="Google Shape;360;p2"/>
          <p:cNvSpPr/>
          <p:nvPr/>
        </p:nvSpPr>
        <p:spPr>
          <a:xfrm>
            <a:off x="1119762" y="1356156"/>
            <a:ext cx="2663065" cy="3544908"/>
          </a:xfrm>
          <a:prstGeom prst="roundRect">
            <a:avLst>
              <a:gd name="adj" fmla="val 8156"/>
            </a:avLst>
          </a:prstGeom>
          <a:gradFill>
            <a:gsLst>
              <a:gs pos="0">
                <a:srgbClr val="97CEB3"/>
              </a:gs>
              <a:gs pos="50000">
                <a:srgbClr val="C0DECE"/>
              </a:gs>
              <a:gs pos="100000">
                <a:srgbClr val="E0EEE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2"/>
          <p:cNvSpPr/>
          <p:nvPr/>
        </p:nvSpPr>
        <p:spPr>
          <a:xfrm>
            <a:off x="4846151" y="1356156"/>
            <a:ext cx="2663065" cy="3544908"/>
          </a:xfrm>
          <a:prstGeom prst="roundRect">
            <a:avLst>
              <a:gd name="adj" fmla="val 8156"/>
            </a:avLst>
          </a:prstGeom>
          <a:gradFill>
            <a:gsLst>
              <a:gs pos="0">
                <a:srgbClr val="97CEB3"/>
              </a:gs>
              <a:gs pos="50000">
                <a:srgbClr val="C0DECE"/>
              </a:gs>
              <a:gs pos="100000">
                <a:srgbClr val="E0EEE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Google Shape;362;p2"/>
          <p:cNvSpPr/>
          <p:nvPr/>
        </p:nvSpPr>
        <p:spPr>
          <a:xfrm>
            <a:off x="8572540" y="1356156"/>
            <a:ext cx="2663065" cy="3544908"/>
          </a:xfrm>
          <a:prstGeom prst="roundRect">
            <a:avLst>
              <a:gd name="adj" fmla="val 8156"/>
            </a:avLst>
          </a:prstGeom>
          <a:gradFill>
            <a:gsLst>
              <a:gs pos="0">
                <a:srgbClr val="97CEB3"/>
              </a:gs>
              <a:gs pos="50000">
                <a:srgbClr val="C0DECE"/>
              </a:gs>
              <a:gs pos="100000">
                <a:srgbClr val="E0EEE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2"/>
          <p:cNvSpPr txBox="1"/>
          <p:nvPr/>
        </p:nvSpPr>
        <p:spPr>
          <a:xfrm>
            <a:off x="3735205" y="426074"/>
            <a:ext cx="4721614" cy="55399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600" b="1">
                <a:solidFill>
                  <a:srgbClr val="006D6D"/>
                </a:solidFill>
                <a:latin typeface="Calibri"/>
                <a:ea typeface="Calibri"/>
                <a:cs typeface="Calibri"/>
                <a:sym typeface="Calibri"/>
              </a:rPr>
              <a:t>ANGGOTA DAN JOBDESC</a:t>
            </a:r>
            <a:endParaRPr/>
          </a:p>
        </p:txBody>
      </p:sp>
      <p:sp>
        <p:nvSpPr>
          <p:cNvPr id="364" name="Google Shape;364;p2"/>
          <p:cNvSpPr/>
          <p:nvPr/>
        </p:nvSpPr>
        <p:spPr>
          <a:xfrm>
            <a:off x="11605773" y="6126387"/>
            <a:ext cx="285904" cy="261452"/>
          </a:xfrm>
          <a:custGeom>
            <a:avLst/>
            <a:gdLst/>
            <a:ahLst/>
            <a:cxnLst/>
            <a:rect l="l" t="t" r="r" b="b"/>
            <a:pathLst>
              <a:path w="81" h="74" extrusionOk="0">
                <a:moveTo>
                  <a:pt x="81" y="13"/>
                </a:moveTo>
                <a:cubicBezTo>
                  <a:pt x="81" y="13"/>
                  <a:pt x="17" y="0"/>
                  <a:pt x="0" y="39"/>
                </a:cubicBezTo>
                <a:cubicBezTo>
                  <a:pt x="0" y="39"/>
                  <a:pt x="40" y="74"/>
                  <a:pt x="81"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2"/>
          <p:cNvSpPr/>
          <p:nvPr/>
        </p:nvSpPr>
        <p:spPr>
          <a:xfrm>
            <a:off x="8071617" y="6278430"/>
            <a:ext cx="244524" cy="218190"/>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
          <p:cNvSpPr/>
          <p:nvPr/>
        </p:nvSpPr>
        <p:spPr>
          <a:xfrm>
            <a:off x="4988215" y="-385889"/>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2"/>
          <p:cNvSpPr/>
          <p:nvPr/>
        </p:nvSpPr>
        <p:spPr>
          <a:xfrm>
            <a:off x="3619294" y="6595937"/>
            <a:ext cx="233237" cy="212548"/>
          </a:xfrm>
          <a:custGeom>
            <a:avLst/>
            <a:gdLst/>
            <a:ahLst/>
            <a:cxnLst/>
            <a:rect l="l" t="t" r="r" b="b"/>
            <a:pathLst>
              <a:path w="66" h="60" extrusionOk="0">
                <a:moveTo>
                  <a:pt x="66" y="29"/>
                </a:moveTo>
                <a:cubicBezTo>
                  <a:pt x="66" y="29"/>
                  <a:pt x="24" y="0"/>
                  <a:pt x="0" y="22"/>
                </a:cubicBezTo>
                <a:cubicBezTo>
                  <a:pt x="0" y="22"/>
                  <a:pt x="17" y="60"/>
                  <a:pt x="66" y="29"/>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p2"/>
          <p:cNvSpPr/>
          <p:nvPr/>
        </p:nvSpPr>
        <p:spPr>
          <a:xfrm>
            <a:off x="5947868" y="6673631"/>
            <a:ext cx="225714" cy="205024"/>
          </a:xfrm>
          <a:custGeom>
            <a:avLst/>
            <a:gdLst/>
            <a:ahLst/>
            <a:cxnLst/>
            <a:rect l="l" t="t" r="r" b="b"/>
            <a:pathLst>
              <a:path w="64" h="58" extrusionOk="0">
                <a:moveTo>
                  <a:pt x="64" y="37"/>
                </a:moveTo>
                <a:cubicBezTo>
                  <a:pt x="64" y="37"/>
                  <a:pt x="29" y="0"/>
                  <a:pt x="0" y="18"/>
                </a:cubicBezTo>
                <a:cubicBezTo>
                  <a:pt x="0" y="18"/>
                  <a:pt x="10" y="58"/>
                  <a:pt x="64" y="3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2"/>
          <p:cNvSpPr/>
          <p:nvPr/>
        </p:nvSpPr>
        <p:spPr>
          <a:xfrm>
            <a:off x="10848363" y="2841925"/>
            <a:ext cx="97253" cy="88626"/>
          </a:xfrm>
          <a:custGeom>
            <a:avLst/>
            <a:gdLst/>
            <a:ahLst/>
            <a:cxnLst/>
            <a:rect l="l" t="t" r="r" b="b"/>
            <a:pathLst>
              <a:path w="66" h="60" extrusionOk="0">
                <a:moveTo>
                  <a:pt x="66" y="29"/>
                </a:moveTo>
                <a:cubicBezTo>
                  <a:pt x="66" y="29"/>
                  <a:pt x="24" y="0"/>
                  <a:pt x="0" y="22"/>
                </a:cubicBezTo>
                <a:cubicBezTo>
                  <a:pt x="0" y="22"/>
                  <a:pt x="17" y="60"/>
                  <a:pt x="66" y="29"/>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2"/>
          <p:cNvSpPr txBox="1">
            <a:spLocks noGrp="1"/>
          </p:cNvSpPr>
          <p:nvPr>
            <p:ph type="sldNum" idx="12"/>
          </p:nvPr>
        </p:nvSpPr>
        <p:spPr>
          <a:xfrm>
            <a:off x="11450873" y="549054"/>
            <a:ext cx="153888" cy="153888"/>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None/>
            </a:pPr>
            <a:fld id="{00000000-1234-1234-1234-123412341234}" type="slidenum">
              <a:rPr lang="en-US"/>
              <a:t>2</a:t>
            </a:fld>
            <a:endParaRPr/>
          </a:p>
        </p:txBody>
      </p:sp>
      <p:sp>
        <p:nvSpPr>
          <p:cNvPr id="371" name="Google Shape;371;p2"/>
          <p:cNvSpPr/>
          <p:nvPr/>
        </p:nvSpPr>
        <p:spPr>
          <a:xfrm>
            <a:off x="5090988" y="1501010"/>
            <a:ext cx="2165187" cy="2165187"/>
          </a:xfrm>
          <a:prstGeom prst="ellipse">
            <a:avLst/>
          </a:prstGeom>
          <a:solidFill>
            <a:srgbClr val="3F9A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6D6D"/>
              </a:solidFill>
              <a:latin typeface="Calibri"/>
              <a:ea typeface="Calibri"/>
              <a:cs typeface="Calibri"/>
              <a:sym typeface="Calibri"/>
            </a:endParaRPr>
          </a:p>
        </p:txBody>
      </p:sp>
      <p:sp>
        <p:nvSpPr>
          <p:cNvPr id="372" name="Google Shape;372;p2"/>
          <p:cNvSpPr/>
          <p:nvPr/>
        </p:nvSpPr>
        <p:spPr>
          <a:xfrm>
            <a:off x="1338525" y="1505529"/>
            <a:ext cx="2165187" cy="2165187"/>
          </a:xfrm>
          <a:prstGeom prst="ellipse">
            <a:avLst/>
          </a:prstGeom>
          <a:solidFill>
            <a:srgbClr val="3F9A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6D6D"/>
              </a:solidFill>
              <a:latin typeface="Calibri"/>
              <a:ea typeface="Calibri"/>
              <a:cs typeface="Calibri"/>
              <a:sym typeface="Calibri"/>
            </a:endParaRPr>
          </a:p>
        </p:txBody>
      </p:sp>
      <p:pic>
        <p:nvPicPr>
          <p:cNvPr id="373" name="Google Shape;373;p2" descr="Sebuah gambar berisi orang, pria&#10;&#10;Deskripsi dibuat secara otomatis"/>
          <p:cNvPicPr preferRelativeResize="0"/>
          <p:nvPr/>
        </p:nvPicPr>
        <p:blipFill rotWithShape="1">
          <a:blip r:embed="rId3">
            <a:alphaModFix/>
          </a:blip>
          <a:srcRect/>
          <a:stretch/>
        </p:blipFill>
        <p:spPr>
          <a:xfrm>
            <a:off x="1265541" y="1440973"/>
            <a:ext cx="2311154" cy="2311154"/>
          </a:xfrm>
          <a:prstGeom prst="rect">
            <a:avLst/>
          </a:prstGeom>
          <a:noFill/>
          <a:ln>
            <a:noFill/>
          </a:ln>
        </p:spPr>
      </p:pic>
      <p:sp>
        <p:nvSpPr>
          <p:cNvPr id="374" name="Google Shape;374;p2"/>
          <p:cNvSpPr/>
          <p:nvPr/>
        </p:nvSpPr>
        <p:spPr>
          <a:xfrm>
            <a:off x="8821478" y="1490528"/>
            <a:ext cx="2165187" cy="2165187"/>
          </a:xfrm>
          <a:prstGeom prst="ellipse">
            <a:avLst/>
          </a:prstGeom>
          <a:solidFill>
            <a:srgbClr val="3F9A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6D6D"/>
              </a:solidFill>
              <a:latin typeface="Calibri"/>
              <a:ea typeface="Calibri"/>
              <a:cs typeface="Calibri"/>
              <a:sym typeface="Calibri"/>
            </a:endParaRPr>
          </a:p>
        </p:txBody>
      </p:sp>
      <p:pic>
        <p:nvPicPr>
          <p:cNvPr id="375" name="Google Shape;375;p2" descr="Sebuah gambar berisi orang, dalam ruangan&#10;&#10;Deskripsi dibuat secara otomatis"/>
          <p:cNvPicPr preferRelativeResize="0"/>
          <p:nvPr/>
        </p:nvPicPr>
        <p:blipFill rotWithShape="1">
          <a:blip r:embed="rId4">
            <a:alphaModFix/>
          </a:blip>
          <a:srcRect/>
          <a:stretch/>
        </p:blipFill>
        <p:spPr>
          <a:xfrm>
            <a:off x="5042976" y="1457961"/>
            <a:ext cx="2277160" cy="2277160"/>
          </a:xfrm>
          <a:prstGeom prst="rect">
            <a:avLst/>
          </a:prstGeom>
          <a:noFill/>
          <a:ln>
            <a:noFill/>
          </a:ln>
        </p:spPr>
      </p:pic>
      <p:pic>
        <p:nvPicPr>
          <p:cNvPr id="376" name="Google Shape;376;p2"/>
          <p:cNvPicPr preferRelativeResize="0"/>
          <p:nvPr/>
        </p:nvPicPr>
        <p:blipFill rotWithShape="1">
          <a:blip r:embed="rId5">
            <a:alphaModFix/>
          </a:blip>
          <a:srcRect/>
          <a:stretch/>
        </p:blipFill>
        <p:spPr>
          <a:xfrm>
            <a:off x="8760296" y="1439872"/>
            <a:ext cx="2277160" cy="2277160"/>
          </a:xfrm>
          <a:prstGeom prst="rect">
            <a:avLst/>
          </a:prstGeom>
          <a:noFill/>
          <a:ln>
            <a:noFill/>
          </a:ln>
        </p:spPr>
      </p:pic>
      <p:sp>
        <p:nvSpPr>
          <p:cNvPr id="377" name="Google Shape;377;p2"/>
          <p:cNvSpPr txBox="1"/>
          <p:nvPr/>
        </p:nvSpPr>
        <p:spPr>
          <a:xfrm>
            <a:off x="1414036" y="3783720"/>
            <a:ext cx="2089676"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a:solidFill>
                  <a:srgbClr val="006D6D"/>
                </a:solidFill>
                <a:latin typeface="Calibri"/>
                <a:ea typeface="Calibri"/>
                <a:cs typeface="Calibri"/>
                <a:sym typeface="Calibri"/>
              </a:rPr>
              <a:t>IKBAL RAMDANI</a:t>
            </a:r>
            <a:endParaRPr/>
          </a:p>
        </p:txBody>
      </p:sp>
      <p:sp>
        <p:nvSpPr>
          <p:cNvPr id="378" name="Google Shape;378;p2"/>
          <p:cNvSpPr txBox="1"/>
          <p:nvPr/>
        </p:nvSpPr>
        <p:spPr>
          <a:xfrm>
            <a:off x="4988215" y="3783720"/>
            <a:ext cx="2404816"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a:solidFill>
                  <a:srgbClr val="006D6D"/>
                </a:solidFill>
                <a:latin typeface="Calibri"/>
                <a:ea typeface="Calibri"/>
                <a:cs typeface="Calibri"/>
                <a:sym typeface="Calibri"/>
              </a:rPr>
              <a:t>RIFDO SHAH ALAM</a:t>
            </a:r>
            <a:endParaRPr/>
          </a:p>
        </p:txBody>
      </p:sp>
      <p:sp>
        <p:nvSpPr>
          <p:cNvPr id="379" name="Google Shape;379;p2"/>
          <p:cNvSpPr txBox="1"/>
          <p:nvPr/>
        </p:nvSpPr>
        <p:spPr>
          <a:xfrm>
            <a:off x="8666811" y="3783720"/>
            <a:ext cx="2471953"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a:solidFill>
                  <a:srgbClr val="006D6D"/>
                </a:solidFill>
                <a:latin typeface="Calibri"/>
                <a:ea typeface="Calibri"/>
                <a:cs typeface="Calibri"/>
                <a:sym typeface="Calibri"/>
              </a:rPr>
              <a:t>BERLIANA PUTRI B.</a:t>
            </a:r>
            <a:endParaRPr/>
          </a:p>
        </p:txBody>
      </p:sp>
      <p:sp>
        <p:nvSpPr>
          <p:cNvPr id="380" name="Google Shape;380;p2"/>
          <p:cNvSpPr txBox="1"/>
          <p:nvPr/>
        </p:nvSpPr>
        <p:spPr>
          <a:xfrm>
            <a:off x="1406456" y="4182579"/>
            <a:ext cx="2089676" cy="24622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600" i="1">
                <a:solidFill>
                  <a:srgbClr val="3F9A74"/>
                </a:solidFill>
                <a:latin typeface="Times New Roman"/>
                <a:ea typeface="Times New Roman"/>
                <a:cs typeface="Times New Roman"/>
                <a:sym typeface="Times New Roman"/>
              </a:rPr>
              <a:t>front-end </a:t>
            </a:r>
            <a:r>
              <a:rPr lang="en-US" sz="1600">
                <a:solidFill>
                  <a:srgbClr val="3F9A74"/>
                </a:solidFill>
                <a:latin typeface="Times New Roman"/>
                <a:ea typeface="Times New Roman"/>
                <a:cs typeface="Times New Roman"/>
                <a:sym typeface="Times New Roman"/>
              </a:rPr>
              <a:t>dan </a:t>
            </a:r>
            <a:r>
              <a:rPr lang="en-US" sz="1600" i="1">
                <a:solidFill>
                  <a:srgbClr val="3F9A74"/>
                </a:solidFill>
                <a:latin typeface="Times New Roman"/>
                <a:ea typeface="Times New Roman"/>
                <a:cs typeface="Times New Roman"/>
                <a:sym typeface="Times New Roman"/>
              </a:rPr>
              <a:t>back-end.</a:t>
            </a:r>
            <a:endParaRPr sz="1400" b="1">
              <a:solidFill>
                <a:srgbClr val="3F9A74"/>
              </a:solidFill>
              <a:latin typeface="Calibri"/>
              <a:ea typeface="Calibri"/>
              <a:cs typeface="Calibri"/>
              <a:sym typeface="Calibri"/>
            </a:endParaRPr>
          </a:p>
        </p:txBody>
      </p:sp>
      <p:sp>
        <p:nvSpPr>
          <p:cNvPr id="381" name="Google Shape;381;p2"/>
          <p:cNvSpPr txBox="1"/>
          <p:nvPr/>
        </p:nvSpPr>
        <p:spPr>
          <a:xfrm>
            <a:off x="5136718" y="4182579"/>
            <a:ext cx="2089676" cy="24622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600" i="1">
                <a:solidFill>
                  <a:srgbClr val="3F9A74"/>
                </a:solidFill>
                <a:latin typeface="Times New Roman"/>
                <a:ea typeface="Times New Roman"/>
                <a:cs typeface="Times New Roman"/>
                <a:sym typeface="Times New Roman"/>
              </a:rPr>
              <a:t>front-end </a:t>
            </a:r>
            <a:r>
              <a:rPr lang="en-US" sz="1600">
                <a:solidFill>
                  <a:srgbClr val="3F9A74"/>
                </a:solidFill>
                <a:latin typeface="Times New Roman"/>
                <a:ea typeface="Times New Roman"/>
                <a:cs typeface="Times New Roman"/>
                <a:sym typeface="Times New Roman"/>
              </a:rPr>
              <a:t>dan </a:t>
            </a:r>
            <a:r>
              <a:rPr lang="en-US" sz="1600" i="1">
                <a:solidFill>
                  <a:srgbClr val="3F9A74"/>
                </a:solidFill>
                <a:latin typeface="Times New Roman"/>
                <a:ea typeface="Times New Roman"/>
                <a:cs typeface="Times New Roman"/>
                <a:sym typeface="Times New Roman"/>
              </a:rPr>
              <a:t>back-end.</a:t>
            </a:r>
            <a:endParaRPr sz="1400" b="1">
              <a:solidFill>
                <a:srgbClr val="3F9A74"/>
              </a:solidFill>
              <a:latin typeface="Calibri"/>
              <a:ea typeface="Calibri"/>
              <a:cs typeface="Calibri"/>
              <a:sym typeface="Calibri"/>
            </a:endParaRPr>
          </a:p>
        </p:txBody>
      </p:sp>
      <p:sp>
        <p:nvSpPr>
          <p:cNvPr id="382" name="Google Shape;382;p2"/>
          <p:cNvSpPr txBox="1"/>
          <p:nvPr/>
        </p:nvSpPr>
        <p:spPr>
          <a:xfrm>
            <a:off x="8832304" y="4182579"/>
            <a:ext cx="2089676" cy="24622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600" i="1">
                <a:solidFill>
                  <a:srgbClr val="3F9A74"/>
                </a:solidFill>
                <a:latin typeface="Times New Roman"/>
                <a:ea typeface="Times New Roman"/>
                <a:cs typeface="Times New Roman"/>
                <a:sym typeface="Times New Roman"/>
              </a:rPr>
              <a:t>dokumen </a:t>
            </a:r>
            <a:r>
              <a:rPr lang="en-US" sz="1600">
                <a:solidFill>
                  <a:srgbClr val="3F9A74"/>
                </a:solidFill>
                <a:latin typeface="Times New Roman"/>
                <a:ea typeface="Times New Roman"/>
                <a:cs typeface="Times New Roman"/>
                <a:sym typeface="Times New Roman"/>
              </a:rPr>
              <a:t>dan </a:t>
            </a:r>
            <a:r>
              <a:rPr lang="en-US" sz="1600" i="1">
                <a:solidFill>
                  <a:srgbClr val="3F9A74"/>
                </a:solidFill>
                <a:latin typeface="Times New Roman"/>
                <a:ea typeface="Times New Roman"/>
                <a:cs typeface="Times New Roman"/>
                <a:sym typeface="Times New Roman"/>
              </a:rPr>
              <a:t>front-end</a:t>
            </a:r>
            <a:endParaRPr sz="1400" b="1">
              <a:solidFill>
                <a:srgbClr val="3F9A74"/>
              </a:solidFill>
              <a:latin typeface="Calibri"/>
              <a:ea typeface="Calibri"/>
              <a:cs typeface="Calibri"/>
              <a:sym typeface="Calibri"/>
            </a:endParaRPr>
          </a:p>
        </p:txBody>
      </p:sp>
      <p:sp>
        <p:nvSpPr>
          <p:cNvPr id="383" name="Google Shape;383;p2"/>
          <p:cNvSpPr/>
          <p:nvPr/>
        </p:nvSpPr>
        <p:spPr>
          <a:xfrm>
            <a:off x="11280576" y="265654"/>
            <a:ext cx="750423" cy="5891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
          <p:cNvSpPr/>
          <p:nvPr/>
        </p:nvSpPr>
        <p:spPr>
          <a:xfrm>
            <a:off x="5825586" y="3825317"/>
            <a:ext cx="7378959" cy="2488493"/>
          </a:xfrm>
          <a:custGeom>
            <a:avLst/>
            <a:gdLst/>
            <a:ahLst/>
            <a:cxnLst/>
            <a:rect l="l" t="t" r="r" b="b"/>
            <a:pathLst>
              <a:path w="2086" h="704" extrusionOk="0">
                <a:moveTo>
                  <a:pt x="2086" y="283"/>
                </a:moveTo>
                <a:cubicBezTo>
                  <a:pt x="2040" y="149"/>
                  <a:pt x="1960" y="6"/>
                  <a:pt x="1824" y="3"/>
                </a:cubicBezTo>
                <a:cubicBezTo>
                  <a:pt x="1732" y="0"/>
                  <a:pt x="1681" y="69"/>
                  <a:pt x="1644" y="138"/>
                </a:cubicBezTo>
                <a:cubicBezTo>
                  <a:pt x="1600" y="220"/>
                  <a:pt x="1576" y="302"/>
                  <a:pt x="1526" y="265"/>
                </a:cubicBezTo>
                <a:cubicBezTo>
                  <a:pt x="1418" y="184"/>
                  <a:pt x="1304" y="79"/>
                  <a:pt x="1109" y="184"/>
                </a:cubicBezTo>
                <a:cubicBezTo>
                  <a:pt x="993" y="246"/>
                  <a:pt x="905" y="447"/>
                  <a:pt x="814" y="455"/>
                </a:cubicBezTo>
                <a:cubicBezTo>
                  <a:pt x="751" y="461"/>
                  <a:pt x="711" y="404"/>
                  <a:pt x="656" y="347"/>
                </a:cubicBezTo>
                <a:cubicBezTo>
                  <a:pt x="602" y="292"/>
                  <a:pt x="535" y="236"/>
                  <a:pt x="420" y="239"/>
                </a:cubicBezTo>
                <a:cubicBezTo>
                  <a:pt x="195" y="245"/>
                  <a:pt x="72" y="413"/>
                  <a:pt x="0" y="504"/>
                </a:cubicBezTo>
                <a:cubicBezTo>
                  <a:pt x="11" y="534"/>
                  <a:pt x="26" y="563"/>
                  <a:pt x="45" y="591"/>
                </a:cubicBezTo>
                <a:cubicBezTo>
                  <a:pt x="214" y="633"/>
                  <a:pt x="511" y="704"/>
                  <a:pt x="511" y="704"/>
                </a:cubicBezTo>
                <a:cubicBezTo>
                  <a:pt x="1794" y="667"/>
                  <a:pt x="1794" y="667"/>
                  <a:pt x="1794" y="667"/>
                </a:cubicBezTo>
                <a:cubicBezTo>
                  <a:pt x="1894" y="624"/>
                  <a:pt x="1894" y="624"/>
                  <a:pt x="1894" y="624"/>
                </a:cubicBezTo>
                <a:cubicBezTo>
                  <a:pt x="1991" y="538"/>
                  <a:pt x="2057" y="414"/>
                  <a:pt x="2086" y="283"/>
                </a:cubicBezTo>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3"/>
          <p:cNvSpPr/>
          <p:nvPr/>
        </p:nvSpPr>
        <p:spPr>
          <a:xfrm rot="10800000" flipH="1">
            <a:off x="0" y="3931188"/>
            <a:ext cx="12192000" cy="3059757"/>
          </a:xfrm>
          <a:custGeom>
            <a:avLst/>
            <a:gdLst/>
            <a:ahLst/>
            <a:cxnLst/>
            <a:rect l="l" t="t" r="r" b="b"/>
            <a:pathLst>
              <a:path w="12192000" h="3555003" extrusionOk="0">
                <a:moveTo>
                  <a:pt x="0" y="0"/>
                </a:moveTo>
                <a:lnTo>
                  <a:pt x="12192000" y="0"/>
                </a:lnTo>
                <a:lnTo>
                  <a:pt x="12192000" y="1668836"/>
                </a:lnTo>
                <a:lnTo>
                  <a:pt x="12005064" y="1706640"/>
                </a:lnTo>
                <a:cubicBezTo>
                  <a:pt x="10122233" y="2055096"/>
                  <a:pt x="8747638" y="1352243"/>
                  <a:pt x="7079226" y="1651819"/>
                </a:cubicBezTo>
                <a:cubicBezTo>
                  <a:pt x="5299588" y="1971367"/>
                  <a:pt x="3254477" y="3431458"/>
                  <a:pt x="1710814" y="3539613"/>
                </a:cubicBezTo>
                <a:cubicBezTo>
                  <a:pt x="1228419" y="3573412"/>
                  <a:pt x="739302" y="3551039"/>
                  <a:pt x="272270" y="3477447"/>
                </a:cubicBezTo>
                <a:lnTo>
                  <a:pt x="0" y="3428104"/>
                </a:lnTo>
                <a:close/>
              </a:path>
            </a:pathLst>
          </a:cu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90" name="Google Shape;390;p3"/>
          <p:cNvGrpSpPr/>
          <p:nvPr/>
        </p:nvGrpSpPr>
        <p:grpSpPr>
          <a:xfrm>
            <a:off x="4673252" y="3818184"/>
            <a:ext cx="2862044" cy="2592993"/>
            <a:chOff x="12543016" y="3846849"/>
            <a:chExt cx="2100418" cy="1902965"/>
          </a:xfrm>
        </p:grpSpPr>
        <p:sp>
          <p:nvSpPr>
            <p:cNvPr id="391" name="Google Shape;391;p3"/>
            <p:cNvSpPr/>
            <p:nvPr/>
          </p:nvSpPr>
          <p:spPr>
            <a:xfrm>
              <a:off x="12614576" y="5512606"/>
              <a:ext cx="1963924" cy="176249"/>
            </a:xfrm>
            <a:custGeom>
              <a:avLst/>
              <a:gdLst/>
              <a:ahLst/>
              <a:cxnLst/>
              <a:rect l="l" t="t" r="r" b="b"/>
              <a:pathLst>
                <a:path w="788" h="71" extrusionOk="0">
                  <a:moveTo>
                    <a:pt x="342" y="0"/>
                  </a:moveTo>
                  <a:cubicBezTo>
                    <a:pt x="339" y="0"/>
                    <a:pt x="335" y="0"/>
                    <a:pt x="332" y="1"/>
                  </a:cubicBezTo>
                  <a:cubicBezTo>
                    <a:pt x="318" y="1"/>
                    <a:pt x="303" y="3"/>
                    <a:pt x="289" y="4"/>
                  </a:cubicBezTo>
                  <a:cubicBezTo>
                    <a:pt x="245" y="8"/>
                    <a:pt x="245" y="8"/>
                    <a:pt x="245" y="8"/>
                  </a:cubicBezTo>
                  <a:cubicBezTo>
                    <a:pt x="157" y="16"/>
                    <a:pt x="157" y="16"/>
                    <a:pt x="157" y="16"/>
                  </a:cubicBezTo>
                  <a:cubicBezTo>
                    <a:pt x="148" y="17"/>
                    <a:pt x="139" y="17"/>
                    <a:pt x="130" y="17"/>
                  </a:cubicBezTo>
                  <a:cubicBezTo>
                    <a:pt x="126" y="17"/>
                    <a:pt x="123" y="17"/>
                    <a:pt x="120" y="17"/>
                  </a:cubicBezTo>
                  <a:cubicBezTo>
                    <a:pt x="119" y="18"/>
                    <a:pt x="118" y="18"/>
                    <a:pt x="117" y="19"/>
                  </a:cubicBezTo>
                  <a:cubicBezTo>
                    <a:pt x="114" y="20"/>
                    <a:pt x="111" y="21"/>
                    <a:pt x="108" y="22"/>
                  </a:cubicBezTo>
                  <a:cubicBezTo>
                    <a:pt x="105" y="22"/>
                    <a:pt x="101" y="23"/>
                    <a:pt x="98" y="23"/>
                  </a:cubicBezTo>
                  <a:cubicBezTo>
                    <a:pt x="97" y="23"/>
                    <a:pt x="97" y="23"/>
                    <a:pt x="97" y="23"/>
                  </a:cubicBezTo>
                  <a:cubicBezTo>
                    <a:pt x="97" y="23"/>
                    <a:pt x="96" y="23"/>
                    <a:pt x="95" y="23"/>
                  </a:cubicBezTo>
                  <a:cubicBezTo>
                    <a:pt x="86" y="23"/>
                    <a:pt x="77" y="23"/>
                    <a:pt x="68" y="25"/>
                  </a:cubicBezTo>
                  <a:cubicBezTo>
                    <a:pt x="56" y="27"/>
                    <a:pt x="44" y="31"/>
                    <a:pt x="33" y="36"/>
                  </a:cubicBezTo>
                  <a:cubicBezTo>
                    <a:pt x="25" y="39"/>
                    <a:pt x="18" y="44"/>
                    <a:pt x="11" y="48"/>
                  </a:cubicBezTo>
                  <a:cubicBezTo>
                    <a:pt x="5" y="52"/>
                    <a:pt x="5" y="52"/>
                    <a:pt x="5" y="52"/>
                  </a:cubicBezTo>
                  <a:cubicBezTo>
                    <a:pt x="0" y="56"/>
                    <a:pt x="0" y="56"/>
                    <a:pt x="0" y="56"/>
                  </a:cubicBezTo>
                  <a:cubicBezTo>
                    <a:pt x="0" y="56"/>
                    <a:pt x="0" y="56"/>
                    <a:pt x="0" y="56"/>
                  </a:cubicBezTo>
                  <a:cubicBezTo>
                    <a:pt x="0" y="56"/>
                    <a:pt x="0" y="56"/>
                    <a:pt x="0" y="56"/>
                  </a:cubicBezTo>
                  <a:cubicBezTo>
                    <a:pt x="16" y="58"/>
                    <a:pt x="16" y="58"/>
                    <a:pt x="16" y="58"/>
                  </a:cubicBezTo>
                  <a:cubicBezTo>
                    <a:pt x="22" y="59"/>
                    <a:pt x="27" y="59"/>
                    <a:pt x="33" y="60"/>
                  </a:cubicBezTo>
                  <a:cubicBezTo>
                    <a:pt x="38" y="61"/>
                    <a:pt x="44" y="61"/>
                    <a:pt x="50" y="61"/>
                  </a:cubicBezTo>
                  <a:cubicBezTo>
                    <a:pt x="58" y="62"/>
                    <a:pt x="67" y="62"/>
                    <a:pt x="76" y="62"/>
                  </a:cubicBezTo>
                  <a:cubicBezTo>
                    <a:pt x="90" y="62"/>
                    <a:pt x="103" y="62"/>
                    <a:pt x="117" y="61"/>
                  </a:cubicBezTo>
                  <a:cubicBezTo>
                    <a:pt x="156" y="59"/>
                    <a:pt x="196" y="54"/>
                    <a:pt x="236" y="52"/>
                  </a:cubicBezTo>
                  <a:cubicBezTo>
                    <a:pt x="254" y="50"/>
                    <a:pt x="273" y="50"/>
                    <a:pt x="292" y="50"/>
                  </a:cubicBezTo>
                  <a:cubicBezTo>
                    <a:pt x="304" y="50"/>
                    <a:pt x="317" y="50"/>
                    <a:pt x="329" y="51"/>
                  </a:cubicBezTo>
                  <a:cubicBezTo>
                    <a:pt x="333" y="51"/>
                    <a:pt x="337" y="51"/>
                    <a:pt x="341" y="52"/>
                  </a:cubicBezTo>
                  <a:cubicBezTo>
                    <a:pt x="353" y="53"/>
                    <a:pt x="353" y="53"/>
                    <a:pt x="353" y="53"/>
                  </a:cubicBezTo>
                  <a:cubicBezTo>
                    <a:pt x="361" y="54"/>
                    <a:pt x="369" y="55"/>
                    <a:pt x="376" y="56"/>
                  </a:cubicBezTo>
                  <a:cubicBezTo>
                    <a:pt x="392" y="59"/>
                    <a:pt x="407" y="62"/>
                    <a:pt x="422" y="65"/>
                  </a:cubicBezTo>
                  <a:cubicBezTo>
                    <a:pt x="438" y="68"/>
                    <a:pt x="454" y="70"/>
                    <a:pt x="471" y="71"/>
                  </a:cubicBezTo>
                  <a:cubicBezTo>
                    <a:pt x="476" y="71"/>
                    <a:pt x="481" y="71"/>
                    <a:pt x="486" y="71"/>
                  </a:cubicBezTo>
                  <a:cubicBezTo>
                    <a:pt x="497" y="71"/>
                    <a:pt x="508" y="71"/>
                    <a:pt x="520" y="70"/>
                  </a:cubicBezTo>
                  <a:cubicBezTo>
                    <a:pt x="534" y="69"/>
                    <a:pt x="547" y="67"/>
                    <a:pt x="561" y="67"/>
                  </a:cubicBezTo>
                  <a:cubicBezTo>
                    <a:pt x="562" y="67"/>
                    <a:pt x="563" y="67"/>
                    <a:pt x="564" y="67"/>
                  </a:cubicBezTo>
                  <a:cubicBezTo>
                    <a:pt x="564" y="67"/>
                    <a:pt x="564" y="67"/>
                    <a:pt x="564" y="67"/>
                  </a:cubicBezTo>
                  <a:cubicBezTo>
                    <a:pt x="571" y="67"/>
                    <a:pt x="579" y="65"/>
                    <a:pt x="587" y="64"/>
                  </a:cubicBezTo>
                  <a:cubicBezTo>
                    <a:pt x="625" y="58"/>
                    <a:pt x="664" y="50"/>
                    <a:pt x="704" y="50"/>
                  </a:cubicBezTo>
                  <a:cubicBezTo>
                    <a:pt x="709" y="50"/>
                    <a:pt x="714" y="50"/>
                    <a:pt x="718" y="50"/>
                  </a:cubicBezTo>
                  <a:cubicBezTo>
                    <a:pt x="720" y="50"/>
                    <a:pt x="722" y="50"/>
                    <a:pt x="724" y="50"/>
                  </a:cubicBezTo>
                  <a:cubicBezTo>
                    <a:pt x="726" y="50"/>
                    <a:pt x="728" y="50"/>
                    <a:pt x="730" y="50"/>
                  </a:cubicBezTo>
                  <a:cubicBezTo>
                    <a:pt x="740" y="50"/>
                    <a:pt x="749" y="50"/>
                    <a:pt x="758" y="49"/>
                  </a:cubicBezTo>
                  <a:cubicBezTo>
                    <a:pt x="767" y="49"/>
                    <a:pt x="775" y="48"/>
                    <a:pt x="784" y="47"/>
                  </a:cubicBezTo>
                  <a:cubicBezTo>
                    <a:pt x="784" y="47"/>
                    <a:pt x="784" y="47"/>
                    <a:pt x="785" y="47"/>
                  </a:cubicBezTo>
                  <a:cubicBezTo>
                    <a:pt x="786" y="47"/>
                    <a:pt x="786" y="47"/>
                    <a:pt x="786" y="47"/>
                  </a:cubicBezTo>
                  <a:cubicBezTo>
                    <a:pt x="786" y="46"/>
                    <a:pt x="786" y="46"/>
                    <a:pt x="786" y="46"/>
                  </a:cubicBezTo>
                  <a:cubicBezTo>
                    <a:pt x="787" y="46"/>
                    <a:pt x="787" y="46"/>
                    <a:pt x="787" y="46"/>
                  </a:cubicBezTo>
                  <a:cubicBezTo>
                    <a:pt x="788" y="46"/>
                    <a:pt x="788" y="45"/>
                    <a:pt x="788" y="44"/>
                  </a:cubicBezTo>
                  <a:cubicBezTo>
                    <a:pt x="788" y="43"/>
                    <a:pt x="787" y="43"/>
                    <a:pt x="786" y="42"/>
                  </a:cubicBezTo>
                  <a:cubicBezTo>
                    <a:pt x="784" y="41"/>
                    <a:pt x="783" y="41"/>
                    <a:pt x="781" y="40"/>
                  </a:cubicBezTo>
                  <a:cubicBezTo>
                    <a:pt x="779" y="39"/>
                    <a:pt x="777" y="38"/>
                    <a:pt x="775" y="37"/>
                  </a:cubicBezTo>
                  <a:cubicBezTo>
                    <a:pt x="768" y="34"/>
                    <a:pt x="760" y="32"/>
                    <a:pt x="752" y="30"/>
                  </a:cubicBezTo>
                  <a:cubicBezTo>
                    <a:pt x="736" y="27"/>
                    <a:pt x="720" y="26"/>
                    <a:pt x="703" y="26"/>
                  </a:cubicBezTo>
                  <a:cubicBezTo>
                    <a:pt x="700" y="26"/>
                    <a:pt x="697" y="26"/>
                    <a:pt x="693" y="26"/>
                  </a:cubicBezTo>
                  <a:cubicBezTo>
                    <a:pt x="687" y="27"/>
                    <a:pt x="681" y="27"/>
                    <a:pt x="674" y="27"/>
                  </a:cubicBezTo>
                  <a:cubicBezTo>
                    <a:pt x="661" y="27"/>
                    <a:pt x="647" y="26"/>
                    <a:pt x="633" y="25"/>
                  </a:cubicBezTo>
                  <a:cubicBezTo>
                    <a:pt x="631" y="25"/>
                    <a:pt x="629" y="25"/>
                    <a:pt x="628" y="25"/>
                  </a:cubicBezTo>
                  <a:cubicBezTo>
                    <a:pt x="627" y="25"/>
                    <a:pt x="627" y="25"/>
                    <a:pt x="626" y="25"/>
                  </a:cubicBezTo>
                  <a:cubicBezTo>
                    <a:pt x="626" y="25"/>
                    <a:pt x="625" y="25"/>
                    <a:pt x="624" y="25"/>
                  </a:cubicBezTo>
                  <a:cubicBezTo>
                    <a:pt x="624" y="25"/>
                    <a:pt x="623" y="25"/>
                    <a:pt x="623" y="25"/>
                  </a:cubicBezTo>
                  <a:cubicBezTo>
                    <a:pt x="572" y="24"/>
                    <a:pt x="521" y="21"/>
                    <a:pt x="470" y="17"/>
                  </a:cubicBezTo>
                  <a:cubicBezTo>
                    <a:pt x="447" y="16"/>
                    <a:pt x="423" y="14"/>
                    <a:pt x="399" y="9"/>
                  </a:cubicBezTo>
                  <a:cubicBezTo>
                    <a:pt x="387" y="6"/>
                    <a:pt x="376" y="3"/>
                    <a:pt x="365" y="2"/>
                  </a:cubicBezTo>
                  <a:cubicBezTo>
                    <a:pt x="358" y="1"/>
                    <a:pt x="350" y="0"/>
                    <a:pt x="342" y="0"/>
                  </a:cubicBezTo>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p3"/>
            <p:cNvSpPr/>
            <p:nvPr/>
          </p:nvSpPr>
          <p:spPr>
            <a:xfrm>
              <a:off x="12543016" y="5460924"/>
              <a:ext cx="2100418" cy="288890"/>
            </a:xfrm>
            <a:custGeom>
              <a:avLst/>
              <a:gdLst/>
              <a:ahLst/>
              <a:cxnLst/>
              <a:rect l="l" t="t" r="r" b="b"/>
              <a:pathLst>
                <a:path w="843" h="116" extrusionOk="0">
                  <a:moveTo>
                    <a:pt x="159" y="38"/>
                  </a:moveTo>
                  <a:cubicBezTo>
                    <a:pt x="168" y="38"/>
                    <a:pt x="177" y="38"/>
                    <a:pt x="186" y="37"/>
                  </a:cubicBezTo>
                  <a:cubicBezTo>
                    <a:pt x="274" y="29"/>
                    <a:pt x="274" y="29"/>
                    <a:pt x="274" y="29"/>
                  </a:cubicBezTo>
                  <a:cubicBezTo>
                    <a:pt x="318" y="25"/>
                    <a:pt x="318" y="25"/>
                    <a:pt x="318" y="25"/>
                  </a:cubicBezTo>
                  <a:cubicBezTo>
                    <a:pt x="332" y="24"/>
                    <a:pt x="347" y="22"/>
                    <a:pt x="361" y="22"/>
                  </a:cubicBezTo>
                  <a:cubicBezTo>
                    <a:pt x="364" y="21"/>
                    <a:pt x="368" y="21"/>
                    <a:pt x="371" y="21"/>
                  </a:cubicBezTo>
                  <a:cubicBezTo>
                    <a:pt x="379" y="21"/>
                    <a:pt x="387" y="22"/>
                    <a:pt x="394" y="23"/>
                  </a:cubicBezTo>
                  <a:cubicBezTo>
                    <a:pt x="405" y="24"/>
                    <a:pt x="416" y="27"/>
                    <a:pt x="428" y="30"/>
                  </a:cubicBezTo>
                  <a:cubicBezTo>
                    <a:pt x="452" y="35"/>
                    <a:pt x="476" y="37"/>
                    <a:pt x="499" y="38"/>
                  </a:cubicBezTo>
                  <a:cubicBezTo>
                    <a:pt x="550" y="42"/>
                    <a:pt x="601" y="45"/>
                    <a:pt x="652" y="46"/>
                  </a:cubicBezTo>
                  <a:cubicBezTo>
                    <a:pt x="652" y="46"/>
                    <a:pt x="653" y="46"/>
                    <a:pt x="653" y="46"/>
                  </a:cubicBezTo>
                  <a:cubicBezTo>
                    <a:pt x="654" y="46"/>
                    <a:pt x="655" y="46"/>
                    <a:pt x="655" y="46"/>
                  </a:cubicBezTo>
                  <a:cubicBezTo>
                    <a:pt x="656" y="46"/>
                    <a:pt x="656" y="46"/>
                    <a:pt x="657" y="46"/>
                  </a:cubicBezTo>
                  <a:cubicBezTo>
                    <a:pt x="658" y="46"/>
                    <a:pt x="660" y="46"/>
                    <a:pt x="662" y="46"/>
                  </a:cubicBezTo>
                  <a:cubicBezTo>
                    <a:pt x="676" y="47"/>
                    <a:pt x="690" y="48"/>
                    <a:pt x="703" y="48"/>
                  </a:cubicBezTo>
                  <a:cubicBezTo>
                    <a:pt x="710" y="48"/>
                    <a:pt x="716" y="48"/>
                    <a:pt x="722" y="47"/>
                  </a:cubicBezTo>
                  <a:cubicBezTo>
                    <a:pt x="726" y="47"/>
                    <a:pt x="729" y="47"/>
                    <a:pt x="732" y="47"/>
                  </a:cubicBezTo>
                  <a:cubicBezTo>
                    <a:pt x="749" y="47"/>
                    <a:pt x="765" y="48"/>
                    <a:pt x="781" y="51"/>
                  </a:cubicBezTo>
                  <a:cubicBezTo>
                    <a:pt x="789" y="53"/>
                    <a:pt x="797" y="55"/>
                    <a:pt x="804" y="58"/>
                  </a:cubicBezTo>
                  <a:cubicBezTo>
                    <a:pt x="806" y="59"/>
                    <a:pt x="808" y="60"/>
                    <a:pt x="810" y="61"/>
                  </a:cubicBezTo>
                  <a:cubicBezTo>
                    <a:pt x="812" y="62"/>
                    <a:pt x="813" y="62"/>
                    <a:pt x="815" y="63"/>
                  </a:cubicBezTo>
                  <a:cubicBezTo>
                    <a:pt x="816" y="64"/>
                    <a:pt x="817" y="64"/>
                    <a:pt x="817" y="65"/>
                  </a:cubicBezTo>
                  <a:cubicBezTo>
                    <a:pt x="817" y="66"/>
                    <a:pt x="817" y="67"/>
                    <a:pt x="816" y="67"/>
                  </a:cubicBezTo>
                  <a:cubicBezTo>
                    <a:pt x="816" y="67"/>
                    <a:pt x="816" y="67"/>
                    <a:pt x="815" y="67"/>
                  </a:cubicBezTo>
                  <a:cubicBezTo>
                    <a:pt x="815" y="68"/>
                    <a:pt x="815" y="68"/>
                    <a:pt x="815" y="68"/>
                  </a:cubicBezTo>
                  <a:cubicBezTo>
                    <a:pt x="814" y="68"/>
                    <a:pt x="814" y="68"/>
                    <a:pt x="814" y="68"/>
                  </a:cubicBezTo>
                  <a:cubicBezTo>
                    <a:pt x="813" y="68"/>
                    <a:pt x="813" y="68"/>
                    <a:pt x="813" y="68"/>
                  </a:cubicBezTo>
                  <a:cubicBezTo>
                    <a:pt x="804" y="69"/>
                    <a:pt x="796" y="70"/>
                    <a:pt x="787" y="70"/>
                  </a:cubicBezTo>
                  <a:cubicBezTo>
                    <a:pt x="778" y="71"/>
                    <a:pt x="769" y="71"/>
                    <a:pt x="759" y="71"/>
                  </a:cubicBezTo>
                  <a:cubicBezTo>
                    <a:pt x="757" y="71"/>
                    <a:pt x="755" y="71"/>
                    <a:pt x="753" y="71"/>
                  </a:cubicBezTo>
                  <a:cubicBezTo>
                    <a:pt x="751" y="71"/>
                    <a:pt x="749" y="71"/>
                    <a:pt x="747" y="71"/>
                  </a:cubicBezTo>
                  <a:cubicBezTo>
                    <a:pt x="743" y="71"/>
                    <a:pt x="738" y="71"/>
                    <a:pt x="733" y="71"/>
                  </a:cubicBezTo>
                  <a:cubicBezTo>
                    <a:pt x="693" y="71"/>
                    <a:pt x="654" y="79"/>
                    <a:pt x="616" y="85"/>
                  </a:cubicBezTo>
                  <a:cubicBezTo>
                    <a:pt x="608" y="86"/>
                    <a:pt x="600" y="88"/>
                    <a:pt x="593" y="88"/>
                  </a:cubicBezTo>
                  <a:cubicBezTo>
                    <a:pt x="593" y="88"/>
                    <a:pt x="593" y="88"/>
                    <a:pt x="593" y="88"/>
                  </a:cubicBezTo>
                  <a:cubicBezTo>
                    <a:pt x="592" y="88"/>
                    <a:pt x="591" y="88"/>
                    <a:pt x="590" y="88"/>
                  </a:cubicBezTo>
                  <a:cubicBezTo>
                    <a:pt x="576" y="88"/>
                    <a:pt x="563" y="90"/>
                    <a:pt x="549" y="91"/>
                  </a:cubicBezTo>
                  <a:cubicBezTo>
                    <a:pt x="537" y="92"/>
                    <a:pt x="526" y="92"/>
                    <a:pt x="515" y="92"/>
                  </a:cubicBezTo>
                  <a:cubicBezTo>
                    <a:pt x="510" y="92"/>
                    <a:pt x="505" y="92"/>
                    <a:pt x="500" y="92"/>
                  </a:cubicBezTo>
                  <a:cubicBezTo>
                    <a:pt x="483" y="91"/>
                    <a:pt x="467" y="89"/>
                    <a:pt x="451" y="86"/>
                  </a:cubicBezTo>
                  <a:cubicBezTo>
                    <a:pt x="436" y="83"/>
                    <a:pt x="421" y="80"/>
                    <a:pt x="405" y="77"/>
                  </a:cubicBezTo>
                  <a:cubicBezTo>
                    <a:pt x="398" y="76"/>
                    <a:pt x="390" y="75"/>
                    <a:pt x="382" y="74"/>
                  </a:cubicBezTo>
                  <a:cubicBezTo>
                    <a:pt x="370" y="73"/>
                    <a:pt x="370" y="73"/>
                    <a:pt x="370" y="73"/>
                  </a:cubicBezTo>
                  <a:cubicBezTo>
                    <a:pt x="366" y="72"/>
                    <a:pt x="362" y="72"/>
                    <a:pt x="358" y="72"/>
                  </a:cubicBezTo>
                  <a:cubicBezTo>
                    <a:pt x="346" y="71"/>
                    <a:pt x="333" y="71"/>
                    <a:pt x="321" y="71"/>
                  </a:cubicBezTo>
                  <a:cubicBezTo>
                    <a:pt x="302" y="71"/>
                    <a:pt x="283" y="71"/>
                    <a:pt x="265" y="73"/>
                  </a:cubicBezTo>
                  <a:cubicBezTo>
                    <a:pt x="225" y="75"/>
                    <a:pt x="185" y="80"/>
                    <a:pt x="146" y="82"/>
                  </a:cubicBezTo>
                  <a:cubicBezTo>
                    <a:pt x="132" y="83"/>
                    <a:pt x="119" y="83"/>
                    <a:pt x="105" y="83"/>
                  </a:cubicBezTo>
                  <a:cubicBezTo>
                    <a:pt x="96" y="83"/>
                    <a:pt x="87" y="83"/>
                    <a:pt x="79" y="82"/>
                  </a:cubicBezTo>
                  <a:cubicBezTo>
                    <a:pt x="73" y="82"/>
                    <a:pt x="67" y="82"/>
                    <a:pt x="62" y="81"/>
                  </a:cubicBezTo>
                  <a:cubicBezTo>
                    <a:pt x="56" y="80"/>
                    <a:pt x="51" y="80"/>
                    <a:pt x="45" y="79"/>
                  </a:cubicBezTo>
                  <a:cubicBezTo>
                    <a:pt x="29" y="77"/>
                    <a:pt x="29" y="77"/>
                    <a:pt x="29" y="77"/>
                  </a:cubicBezTo>
                  <a:cubicBezTo>
                    <a:pt x="29" y="77"/>
                    <a:pt x="29" y="77"/>
                    <a:pt x="29" y="77"/>
                  </a:cubicBezTo>
                  <a:cubicBezTo>
                    <a:pt x="29" y="77"/>
                    <a:pt x="29" y="77"/>
                    <a:pt x="29" y="77"/>
                  </a:cubicBezTo>
                  <a:cubicBezTo>
                    <a:pt x="34" y="73"/>
                    <a:pt x="34" y="73"/>
                    <a:pt x="34" y="73"/>
                  </a:cubicBezTo>
                  <a:cubicBezTo>
                    <a:pt x="40" y="69"/>
                    <a:pt x="40" y="69"/>
                    <a:pt x="40" y="69"/>
                  </a:cubicBezTo>
                  <a:cubicBezTo>
                    <a:pt x="47" y="65"/>
                    <a:pt x="54" y="60"/>
                    <a:pt x="62" y="57"/>
                  </a:cubicBezTo>
                  <a:cubicBezTo>
                    <a:pt x="73" y="52"/>
                    <a:pt x="85" y="48"/>
                    <a:pt x="97" y="46"/>
                  </a:cubicBezTo>
                  <a:cubicBezTo>
                    <a:pt x="106" y="44"/>
                    <a:pt x="115" y="44"/>
                    <a:pt x="124" y="44"/>
                  </a:cubicBezTo>
                  <a:cubicBezTo>
                    <a:pt x="125" y="44"/>
                    <a:pt x="126" y="44"/>
                    <a:pt x="126" y="44"/>
                  </a:cubicBezTo>
                  <a:cubicBezTo>
                    <a:pt x="126" y="44"/>
                    <a:pt x="126" y="44"/>
                    <a:pt x="127" y="44"/>
                  </a:cubicBezTo>
                  <a:cubicBezTo>
                    <a:pt x="130" y="44"/>
                    <a:pt x="134" y="43"/>
                    <a:pt x="137" y="43"/>
                  </a:cubicBezTo>
                  <a:cubicBezTo>
                    <a:pt x="140" y="42"/>
                    <a:pt x="143" y="41"/>
                    <a:pt x="146" y="40"/>
                  </a:cubicBezTo>
                  <a:cubicBezTo>
                    <a:pt x="147" y="39"/>
                    <a:pt x="148" y="39"/>
                    <a:pt x="149" y="38"/>
                  </a:cubicBezTo>
                  <a:cubicBezTo>
                    <a:pt x="152" y="38"/>
                    <a:pt x="155" y="38"/>
                    <a:pt x="159" y="38"/>
                  </a:cubicBezTo>
                  <a:moveTo>
                    <a:pt x="374" y="0"/>
                  </a:moveTo>
                  <a:cubicBezTo>
                    <a:pt x="359" y="0"/>
                    <a:pt x="345" y="1"/>
                    <a:pt x="332" y="2"/>
                  </a:cubicBezTo>
                  <a:cubicBezTo>
                    <a:pt x="278" y="7"/>
                    <a:pt x="278" y="7"/>
                    <a:pt x="278" y="7"/>
                  </a:cubicBezTo>
                  <a:cubicBezTo>
                    <a:pt x="254" y="10"/>
                    <a:pt x="231" y="12"/>
                    <a:pt x="207" y="15"/>
                  </a:cubicBezTo>
                  <a:cubicBezTo>
                    <a:pt x="187" y="16"/>
                    <a:pt x="167" y="17"/>
                    <a:pt x="147" y="19"/>
                  </a:cubicBezTo>
                  <a:cubicBezTo>
                    <a:pt x="138" y="20"/>
                    <a:pt x="130" y="21"/>
                    <a:pt x="121" y="22"/>
                  </a:cubicBezTo>
                  <a:cubicBezTo>
                    <a:pt x="118" y="22"/>
                    <a:pt x="117" y="23"/>
                    <a:pt x="116" y="25"/>
                  </a:cubicBezTo>
                  <a:cubicBezTo>
                    <a:pt x="114" y="25"/>
                    <a:pt x="112" y="25"/>
                    <a:pt x="111" y="25"/>
                  </a:cubicBezTo>
                  <a:cubicBezTo>
                    <a:pt x="97" y="26"/>
                    <a:pt x="83" y="28"/>
                    <a:pt x="70" y="32"/>
                  </a:cubicBezTo>
                  <a:cubicBezTo>
                    <a:pt x="57" y="36"/>
                    <a:pt x="45" y="41"/>
                    <a:pt x="33" y="47"/>
                  </a:cubicBezTo>
                  <a:cubicBezTo>
                    <a:pt x="27" y="50"/>
                    <a:pt x="21" y="54"/>
                    <a:pt x="16" y="57"/>
                  </a:cubicBezTo>
                  <a:cubicBezTo>
                    <a:pt x="15" y="58"/>
                    <a:pt x="14" y="59"/>
                    <a:pt x="13" y="60"/>
                  </a:cubicBezTo>
                  <a:cubicBezTo>
                    <a:pt x="11" y="60"/>
                    <a:pt x="10" y="61"/>
                    <a:pt x="9" y="62"/>
                  </a:cubicBezTo>
                  <a:cubicBezTo>
                    <a:pt x="7" y="64"/>
                    <a:pt x="5" y="67"/>
                    <a:pt x="4" y="69"/>
                  </a:cubicBezTo>
                  <a:cubicBezTo>
                    <a:pt x="1" y="74"/>
                    <a:pt x="0" y="79"/>
                    <a:pt x="1" y="84"/>
                  </a:cubicBezTo>
                  <a:cubicBezTo>
                    <a:pt x="2" y="85"/>
                    <a:pt x="2" y="87"/>
                    <a:pt x="3" y="88"/>
                  </a:cubicBezTo>
                  <a:cubicBezTo>
                    <a:pt x="6" y="94"/>
                    <a:pt x="12" y="97"/>
                    <a:pt x="19" y="99"/>
                  </a:cubicBezTo>
                  <a:cubicBezTo>
                    <a:pt x="21" y="100"/>
                    <a:pt x="24" y="100"/>
                    <a:pt x="26" y="101"/>
                  </a:cubicBezTo>
                  <a:cubicBezTo>
                    <a:pt x="30" y="101"/>
                    <a:pt x="30" y="101"/>
                    <a:pt x="30" y="101"/>
                  </a:cubicBezTo>
                  <a:cubicBezTo>
                    <a:pt x="38" y="102"/>
                    <a:pt x="38" y="102"/>
                    <a:pt x="38" y="102"/>
                  </a:cubicBezTo>
                  <a:cubicBezTo>
                    <a:pt x="46" y="104"/>
                    <a:pt x="46" y="104"/>
                    <a:pt x="46" y="104"/>
                  </a:cubicBezTo>
                  <a:cubicBezTo>
                    <a:pt x="49" y="104"/>
                    <a:pt x="51" y="104"/>
                    <a:pt x="54" y="104"/>
                  </a:cubicBezTo>
                  <a:cubicBezTo>
                    <a:pt x="70" y="106"/>
                    <a:pt x="70" y="106"/>
                    <a:pt x="70" y="106"/>
                  </a:cubicBezTo>
                  <a:cubicBezTo>
                    <a:pt x="86" y="106"/>
                    <a:pt x="86" y="106"/>
                    <a:pt x="86" y="106"/>
                  </a:cubicBezTo>
                  <a:cubicBezTo>
                    <a:pt x="93" y="107"/>
                    <a:pt x="100" y="107"/>
                    <a:pt x="106" y="107"/>
                  </a:cubicBezTo>
                  <a:cubicBezTo>
                    <a:pt x="121" y="107"/>
                    <a:pt x="136" y="106"/>
                    <a:pt x="151" y="105"/>
                  </a:cubicBezTo>
                  <a:cubicBezTo>
                    <a:pt x="181" y="104"/>
                    <a:pt x="211" y="100"/>
                    <a:pt x="241" y="98"/>
                  </a:cubicBezTo>
                  <a:cubicBezTo>
                    <a:pt x="263" y="96"/>
                    <a:pt x="286" y="95"/>
                    <a:pt x="308" y="94"/>
                  </a:cubicBezTo>
                  <a:cubicBezTo>
                    <a:pt x="315" y="94"/>
                    <a:pt x="322" y="94"/>
                    <a:pt x="329" y="94"/>
                  </a:cubicBezTo>
                  <a:cubicBezTo>
                    <a:pt x="348" y="94"/>
                    <a:pt x="366" y="95"/>
                    <a:pt x="384" y="97"/>
                  </a:cubicBezTo>
                  <a:cubicBezTo>
                    <a:pt x="411" y="100"/>
                    <a:pt x="438" y="106"/>
                    <a:pt x="465" y="111"/>
                  </a:cubicBezTo>
                  <a:cubicBezTo>
                    <a:pt x="481" y="114"/>
                    <a:pt x="497" y="116"/>
                    <a:pt x="512" y="116"/>
                  </a:cubicBezTo>
                  <a:cubicBezTo>
                    <a:pt x="513" y="116"/>
                    <a:pt x="514" y="116"/>
                    <a:pt x="515" y="116"/>
                  </a:cubicBezTo>
                  <a:cubicBezTo>
                    <a:pt x="530" y="116"/>
                    <a:pt x="545" y="115"/>
                    <a:pt x="559" y="113"/>
                  </a:cubicBezTo>
                  <a:cubicBezTo>
                    <a:pt x="569" y="112"/>
                    <a:pt x="578" y="112"/>
                    <a:pt x="587" y="111"/>
                  </a:cubicBezTo>
                  <a:cubicBezTo>
                    <a:pt x="607" y="108"/>
                    <a:pt x="627" y="105"/>
                    <a:pt x="647" y="102"/>
                  </a:cubicBezTo>
                  <a:cubicBezTo>
                    <a:pt x="666" y="98"/>
                    <a:pt x="686" y="95"/>
                    <a:pt x="705" y="94"/>
                  </a:cubicBezTo>
                  <a:cubicBezTo>
                    <a:pt x="721" y="92"/>
                    <a:pt x="736" y="92"/>
                    <a:pt x="752" y="92"/>
                  </a:cubicBezTo>
                  <a:cubicBezTo>
                    <a:pt x="756" y="92"/>
                    <a:pt x="760" y="92"/>
                    <a:pt x="764" y="92"/>
                  </a:cubicBezTo>
                  <a:cubicBezTo>
                    <a:pt x="777" y="92"/>
                    <a:pt x="790" y="92"/>
                    <a:pt x="804" y="91"/>
                  </a:cubicBezTo>
                  <a:cubicBezTo>
                    <a:pt x="807" y="91"/>
                    <a:pt x="810" y="90"/>
                    <a:pt x="814" y="90"/>
                  </a:cubicBezTo>
                  <a:cubicBezTo>
                    <a:pt x="816" y="90"/>
                    <a:pt x="816" y="90"/>
                    <a:pt x="816" y="90"/>
                  </a:cubicBezTo>
                  <a:cubicBezTo>
                    <a:pt x="817" y="89"/>
                    <a:pt x="818" y="89"/>
                    <a:pt x="820" y="89"/>
                  </a:cubicBezTo>
                  <a:cubicBezTo>
                    <a:pt x="822" y="88"/>
                    <a:pt x="825" y="87"/>
                    <a:pt x="828" y="86"/>
                  </a:cubicBezTo>
                  <a:cubicBezTo>
                    <a:pt x="834" y="83"/>
                    <a:pt x="838" y="80"/>
                    <a:pt x="841" y="75"/>
                  </a:cubicBezTo>
                  <a:cubicBezTo>
                    <a:pt x="842" y="73"/>
                    <a:pt x="843" y="70"/>
                    <a:pt x="843" y="67"/>
                  </a:cubicBezTo>
                  <a:cubicBezTo>
                    <a:pt x="843" y="65"/>
                    <a:pt x="843" y="62"/>
                    <a:pt x="842" y="59"/>
                  </a:cubicBezTo>
                  <a:cubicBezTo>
                    <a:pt x="840" y="55"/>
                    <a:pt x="838" y="52"/>
                    <a:pt x="834" y="49"/>
                  </a:cubicBezTo>
                  <a:cubicBezTo>
                    <a:pt x="832" y="47"/>
                    <a:pt x="829" y="46"/>
                    <a:pt x="827" y="45"/>
                  </a:cubicBezTo>
                  <a:cubicBezTo>
                    <a:pt x="823" y="42"/>
                    <a:pt x="823" y="42"/>
                    <a:pt x="823" y="42"/>
                  </a:cubicBezTo>
                  <a:cubicBezTo>
                    <a:pt x="815" y="39"/>
                    <a:pt x="815" y="39"/>
                    <a:pt x="815" y="39"/>
                  </a:cubicBezTo>
                  <a:cubicBezTo>
                    <a:pt x="807" y="35"/>
                    <a:pt x="807" y="35"/>
                    <a:pt x="807" y="35"/>
                  </a:cubicBezTo>
                  <a:cubicBezTo>
                    <a:pt x="803" y="34"/>
                    <a:pt x="800" y="33"/>
                    <a:pt x="796" y="32"/>
                  </a:cubicBezTo>
                  <a:cubicBezTo>
                    <a:pt x="776" y="27"/>
                    <a:pt x="755" y="25"/>
                    <a:pt x="734" y="25"/>
                  </a:cubicBezTo>
                  <a:cubicBezTo>
                    <a:pt x="729" y="25"/>
                    <a:pt x="723" y="25"/>
                    <a:pt x="718" y="25"/>
                  </a:cubicBezTo>
                  <a:cubicBezTo>
                    <a:pt x="712" y="25"/>
                    <a:pt x="706" y="25"/>
                    <a:pt x="700" y="25"/>
                  </a:cubicBezTo>
                  <a:cubicBezTo>
                    <a:pt x="695" y="25"/>
                    <a:pt x="689" y="25"/>
                    <a:pt x="683" y="25"/>
                  </a:cubicBezTo>
                  <a:cubicBezTo>
                    <a:pt x="680" y="25"/>
                    <a:pt x="678" y="25"/>
                    <a:pt x="675" y="25"/>
                  </a:cubicBezTo>
                  <a:cubicBezTo>
                    <a:pt x="633" y="25"/>
                    <a:pt x="591" y="21"/>
                    <a:pt x="549" y="18"/>
                  </a:cubicBezTo>
                  <a:cubicBezTo>
                    <a:pt x="506" y="15"/>
                    <a:pt x="506" y="15"/>
                    <a:pt x="506" y="15"/>
                  </a:cubicBezTo>
                  <a:cubicBezTo>
                    <a:pt x="486" y="14"/>
                    <a:pt x="466" y="13"/>
                    <a:pt x="447" y="10"/>
                  </a:cubicBezTo>
                  <a:cubicBezTo>
                    <a:pt x="437" y="9"/>
                    <a:pt x="428" y="7"/>
                    <a:pt x="418" y="5"/>
                  </a:cubicBezTo>
                  <a:cubicBezTo>
                    <a:pt x="408" y="2"/>
                    <a:pt x="397" y="0"/>
                    <a:pt x="387" y="0"/>
                  </a:cubicBezTo>
                  <a:cubicBezTo>
                    <a:pt x="382" y="0"/>
                    <a:pt x="378" y="0"/>
                    <a:pt x="374" y="0"/>
                  </a:cubicBezTo>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3"/>
            <p:cNvSpPr/>
            <p:nvPr/>
          </p:nvSpPr>
          <p:spPr>
            <a:xfrm>
              <a:off x="13779414" y="4676414"/>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3"/>
            <p:cNvSpPr/>
            <p:nvPr/>
          </p:nvSpPr>
          <p:spPr>
            <a:xfrm>
              <a:off x="13766163" y="4676414"/>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3"/>
            <p:cNvSpPr/>
            <p:nvPr/>
          </p:nvSpPr>
          <p:spPr>
            <a:xfrm>
              <a:off x="13808569" y="4738698"/>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3"/>
            <p:cNvSpPr/>
            <p:nvPr/>
          </p:nvSpPr>
          <p:spPr>
            <a:xfrm>
              <a:off x="13805917" y="4730747"/>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3"/>
            <p:cNvSpPr/>
            <p:nvPr/>
          </p:nvSpPr>
          <p:spPr>
            <a:xfrm>
              <a:off x="13913256" y="4713520"/>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3"/>
            <p:cNvSpPr/>
            <p:nvPr/>
          </p:nvSpPr>
          <p:spPr>
            <a:xfrm>
              <a:off x="13633644" y="4663163"/>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9" name="Google Shape;399;p3"/>
            <p:cNvSpPr/>
            <p:nvPr/>
          </p:nvSpPr>
          <p:spPr>
            <a:xfrm>
              <a:off x="13624367" y="4673764"/>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3"/>
            <p:cNvSpPr/>
            <p:nvPr/>
          </p:nvSpPr>
          <p:spPr>
            <a:xfrm>
              <a:off x="13813869" y="5455623"/>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p3"/>
            <p:cNvSpPr/>
            <p:nvPr/>
          </p:nvSpPr>
          <p:spPr>
            <a:xfrm>
              <a:off x="13108870" y="3846849"/>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2" name="Google Shape;402;p3"/>
            <p:cNvSpPr/>
            <p:nvPr/>
          </p:nvSpPr>
          <p:spPr>
            <a:xfrm>
              <a:off x="13086342" y="5215765"/>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03" name="Google Shape;403;p3"/>
          <p:cNvSpPr/>
          <p:nvPr/>
        </p:nvSpPr>
        <p:spPr>
          <a:xfrm>
            <a:off x="-351911" y="6605362"/>
            <a:ext cx="3380872" cy="510910"/>
          </a:xfrm>
          <a:custGeom>
            <a:avLst/>
            <a:gdLst/>
            <a:ahLst/>
            <a:cxnLst/>
            <a:rect l="l" t="t" r="r" b="b"/>
            <a:pathLst>
              <a:path w="3380872" h="510910" extrusionOk="0">
                <a:moveTo>
                  <a:pt x="247136" y="4988"/>
                </a:moveTo>
                <a:cubicBezTo>
                  <a:pt x="393186" y="-33112"/>
                  <a:pt x="590036" y="158976"/>
                  <a:pt x="885311" y="176438"/>
                </a:cubicBezTo>
                <a:cubicBezTo>
                  <a:pt x="1180586" y="193901"/>
                  <a:pt x="1667949" y="114525"/>
                  <a:pt x="2018786" y="109763"/>
                </a:cubicBezTo>
                <a:cubicBezTo>
                  <a:pt x="2369623" y="105001"/>
                  <a:pt x="2763324" y="117701"/>
                  <a:pt x="2990336" y="147863"/>
                </a:cubicBezTo>
                <a:cubicBezTo>
                  <a:pt x="3217348" y="178025"/>
                  <a:pt x="3382448" y="232001"/>
                  <a:pt x="3380861" y="290738"/>
                </a:cubicBezTo>
                <a:cubicBezTo>
                  <a:pt x="3379274" y="349475"/>
                  <a:pt x="3322123" y="471713"/>
                  <a:pt x="2980811" y="500288"/>
                </a:cubicBezTo>
                <a:cubicBezTo>
                  <a:pt x="2639499" y="528863"/>
                  <a:pt x="1744148" y="460601"/>
                  <a:pt x="1332986" y="462188"/>
                </a:cubicBezTo>
                <a:cubicBezTo>
                  <a:pt x="921824" y="463775"/>
                  <a:pt x="734499" y="519338"/>
                  <a:pt x="513836" y="509813"/>
                </a:cubicBezTo>
                <a:cubicBezTo>
                  <a:pt x="293174" y="500288"/>
                  <a:pt x="55048" y="490763"/>
                  <a:pt x="9011" y="405038"/>
                </a:cubicBezTo>
                <a:cubicBezTo>
                  <a:pt x="-37026" y="319313"/>
                  <a:pt x="101086" y="43088"/>
                  <a:pt x="247136" y="4988"/>
                </a:cubicBezTo>
                <a:close/>
              </a:path>
            </a:pathLst>
          </a:custGeom>
          <a:solidFill>
            <a:srgbClr val="FFDE6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3"/>
          <p:cNvGrpSpPr/>
          <p:nvPr/>
        </p:nvGrpSpPr>
        <p:grpSpPr>
          <a:xfrm flipH="1">
            <a:off x="-199534" y="3928638"/>
            <a:ext cx="2710775" cy="2926920"/>
            <a:chOff x="9152507" y="1658943"/>
            <a:chExt cx="1595520" cy="1722741"/>
          </a:xfrm>
        </p:grpSpPr>
        <p:sp>
          <p:nvSpPr>
            <p:cNvPr id="405" name="Google Shape;405;p3"/>
            <p:cNvSpPr/>
            <p:nvPr/>
          </p:nvSpPr>
          <p:spPr>
            <a:xfrm>
              <a:off x="10008575" y="2488509"/>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3"/>
            <p:cNvSpPr/>
            <p:nvPr/>
          </p:nvSpPr>
          <p:spPr>
            <a:xfrm>
              <a:off x="9995323" y="2488509"/>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3"/>
            <p:cNvSpPr/>
            <p:nvPr/>
          </p:nvSpPr>
          <p:spPr>
            <a:xfrm>
              <a:off x="10037729" y="2550793"/>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8" name="Google Shape;408;p3"/>
            <p:cNvSpPr/>
            <p:nvPr/>
          </p:nvSpPr>
          <p:spPr>
            <a:xfrm>
              <a:off x="10035078" y="2542842"/>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9" name="Google Shape;409;p3"/>
            <p:cNvSpPr/>
            <p:nvPr/>
          </p:nvSpPr>
          <p:spPr>
            <a:xfrm>
              <a:off x="10142418" y="2525614"/>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0" name="Google Shape;410;p3"/>
            <p:cNvSpPr/>
            <p:nvPr/>
          </p:nvSpPr>
          <p:spPr>
            <a:xfrm>
              <a:off x="9862804" y="2475257"/>
              <a:ext cx="242509" cy="902451"/>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1" name="Google Shape;411;p3"/>
            <p:cNvSpPr/>
            <p:nvPr/>
          </p:nvSpPr>
          <p:spPr>
            <a:xfrm>
              <a:off x="9853528" y="2485858"/>
              <a:ext cx="246484" cy="891850"/>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Google Shape;412;p3"/>
            <p:cNvSpPr/>
            <p:nvPr/>
          </p:nvSpPr>
          <p:spPr>
            <a:xfrm>
              <a:off x="10043031" y="3267718"/>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3" name="Google Shape;413;p3"/>
            <p:cNvSpPr/>
            <p:nvPr/>
          </p:nvSpPr>
          <p:spPr>
            <a:xfrm>
              <a:off x="9338031" y="1658943"/>
              <a:ext cx="1409996" cy="1164838"/>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4" name="Google Shape;414;p3"/>
            <p:cNvSpPr/>
            <p:nvPr/>
          </p:nvSpPr>
          <p:spPr>
            <a:xfrm>
              <a:off x="9152507" y="3200134"/>
              <a:ext cx="588382" cy="144445"/>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5" name="Google Shape;415;p3"/>
            <p:cNvSpPr/>
            <p:nvPr/>
          </p:nvSpPr>
          <p:spPr>
            <a:xfrm>
              <a:off x="9315506" y="3027858"/>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16" name="Google Shape;416;p3"/>
          <p:cNvGrpSpPr/>
          <p:nvPr/>
        </p:nvGrpSpPr>
        <p:grpSpPr>
          <a:xfrm>
            <a:off x="9094037" y="4325249"/>
            <a:ext cx="2862044" cy="2592993"/>
            <a:chOff x="12543016" y="3846849"/>
            <a:chExt cx="2100418" cy="1902965"/>
          </a:xfrm>
        </p:grpSpPr>
        <p:sp>
          <p:nvSpPr>
            <p:cNvPr id="417" name="Google Shape;417;p3"/>
            <p:cNvSpPr/>
            <p:nvPr/>
          </p:nvSpPr>
          <p:spPr>
            <a:xfrm>
              <a:off x="12614576" y="5512606"/>
              <a:ext cx="1963924" cy="176249"/>
            </a:xfrm>
            <a:custGeom>
              <a:avLst/>
              <a:gdLst/>
              <a:ahLst/>
              <a:cxnLst/>
              <a:rect l="l" t="t" r="r" b="b"/>
              <a:pathLst>
                <a:path w="788" h="71" extrusionOk="0">
                  <a:moveTo>
                    <a:pt x="342" y="0"/>
                  </a:moveTo>
                  <a:cubicBezTo>
                    <a:pt x="339" y="0"/>
                    <a:pt x="335" y="0"/>
                    <a:pt x="332" y="1"/>
                  </a:cubicBezTo>
                  <a:cubicBezTo>
                    <a:pt x="318" y="1"/>
                    <a:pt x="303" y="3"/>
                    <a:pt x="289" y="4"/>
                  </a:cubicBezTo>
                  <a:cubicBezTo>
                    <a:pt x="245" y="8"/>
                    <a:pt x="245" y="8"/>
                    <a:pt x="245" y="8"/>
                  </a:cubicBezTo>
                  <a:cubicBezTo>
                    <a:pt x="157" y="16"/>
                    <a:pt x="157" y="16"/>
                    <a:pt x="157" y="16"/>
                  </a:cubicBezTo>
                  <a:cubicBezTo>
                    <a:pt x="148" y="17"/>
                    <a:pt x="139" y="17"/>
                    <a:pt x="130" y="17"/>
                  </a:cubicBezTo>
                  <a:cubicBezTo>
                    <a:pt x="126" y="17"/>
                    <a:pt x="123" y="17"/>
                    <a:pt x="120" y="17"/>
                  </a:cubicBezTo>
                  <a:cubicBezTo>
                    <a:pt x="119" y="18"/>
                    <a:pt x="118" y="18"/>
                    <a:pt x="117" y="19"/>
                  </a:cubicBezTo>
                  <a:cubicBezTo>
                    <a:pt x="114" y="20"/>
                    <a:pt x="111" y="21"/>
                    <a:pt x="108" y="22"/>
                  </a:cubicBezTo>
                  <a:cubicBezTo>
                    <a:pt x="105" y="22"/>
                    <a:pt x="101" y="23"/>
                    <a:pt x="98" y="23"/>
                  </a:cubicBezTo>
                  <a:cubicBezTo>
                    <a:pt x="97" y="23"/>
                    <a:pt x="97" y="23"/>
                    <a:pt x="97" y="23"/>
                  </a:cubicBezTo>
                  <a:cubicBezTo>
                    <a:pt x="97" y="23"/>
                    <a:pt x="96" y="23"/>
                    <a:pt x="95" y="23"/>
                  </a:cubicBezTo>
                  <a:cubicBezTo>
                    <a:pt x="86" y="23"/>
                    <a:pt x="77" y="23"/>
                    <a:pt x="68" y="25"/>
                  </a:cubicBezTo>
                  <a:cubicBezTo>
                    <a:pt x="56" y="27"/>
                    <a:pt x="44" y="31"/>
                    <a:pt x="33" y="36"/>
                  </a:cubicBezTo>
                  <a:cubicBezTo>
                    <a:pt x="25" y="39"/>
                    <a:pt x="18" y="44"/>
                    <a:pt x="11" y="48"/>
                  </a:cubicBezTo>
                  <a:cubicBezTo>
                    <a:pt x="5" y="52"/>
                    <a:pt x="5" y="52"/>
                    <a:pt x="5" y="52"/>
                  </a:cubicBezTo>
                  <a:cubicBezTo>
                    <a:pt x="0" y="56"/>
                    <a:pt x="0" y="56"/>
                    <a:pt x="0" y="56"/>
                  </a:cubicBezTo>
                  <a:cubicBezTo>
                    <a:pt x="0" y="56"/>
                    <a:pt x="0" y="56"/>
                    <a:pt x="0" y="56"/>
                  </a:cubicBezTo>
                  <a:cubicBezTo>
                    <a:pt x="0" y="56"/>
                    <a:pt x="0" y="56"/>
                    <a:pt x="0" y="56"/>
                  </a:cubicBezTo>
                  <a:cubicBezTo>
                    <a:pt x="16" y="58"/>
                    <a:pt x="16" y="58"/>
                    <a:pt x="16" y="58"/>
                  </a:cubicBezTo>
                  <a:cubicBezTo>
                    <a:pt x="22" y="59"/>
                    <a:pt x="27" y="59"/>
                    <a:pt x="33" y="60"/>
                  </a:cubicBezTo>
                  <a:cubicBezTo>
                    <a:pt x="38" y="61"/>
                    <a:pt x="44" y="61"/>
                    <a:pt x="50" y="61"/>
                  </a:cubicBezTo>
                  <a:cubicBezTo>
                    <a:pt x="58" y="62"/>
                    <a:pt x="67" y="62"/>
                    <a:pt x="76" y="62"/>
                  </a:cubicBezTo>
                  <a:cubicBezTo>
                    <a:pt x="90" y="62"/>
                    <a:pt x="103" y="62"/>
                    <a:pt x="117" y="61"/>
                  </a:cubicBezTo>
                  <a:cubicBezTo>
                    <a:pt x="156" y="59"/>
                    <a:pt x="196" y="54"/>
                    <a:pt x="236" y="52"/>
                  </a:cubicBezTo>
                  <a:cubicBezTo>
                    <a:pt x="254" y="50"/>
                    <a:pt x="273" y="50"/>
                    <a:pt x="292" y="50"/>
                  </a:cubicBezTo>
                  <a:cubicBezTo>
                    <a:pt x="304" y="50"/>
                    <a:pt x="317" y="50"/>
                    <a:pt x="329" y="51"/>
                  </a:cubicBezTo>
                  <a:cubicBezTo>
                    <a:pt x="333" y="51"/>
                    <a:pt x="337" y="51"/>
                    <a:pt x="341" y="52"/>
                  </a:cubicBezTo>
                  <a:cubicBezTo>
                    <a:pt x="353" y="53"/>
                    <a:pt x="353" y="53"/>
                    <a:pt x="353" y="53"/>
                  </a:cubicBezTo>
                  <a:cubicBezTo>
                    <a:pt x="361" y="54"/>
                    <a:pt x="369" y="55"/>
                    <a:pt x="376" y="56"/>
                  </a:cubicBezTo>
                  <a:cubicBezTo>
                    <a:pt x="392" y="59"/>
                    <a:pt x="407" y="62"/>
                    <a:pt x="422" y="65"/>
                  </a:cubicBezTo>
                  <a:cubicBezTo>
                    <a:pt x="438" y="68"/>
                    <a:pt x="454" y="70"/>
                    <a:pt x="471" y="71"/>
                  </a:cubicBezTo>
                  <a:cubicBezTo>
                    <a:pt x="476" y="71"/>
                    <a:pt x="481" y="71"/>
                    <a:pt x="486" y="71"/>
                  </a:cubicBezTo>
                  <a:cubicBezTo>
                    <a:pt x="497" y="71"/>
                    <a:pt x="508" y="71"/>
                    <a:pt x="520" y="70"/>
                  </a:cubicBezTo>
                  <a:cubicBezTo>
                    <a:pt x="534" y="69"/>
                    <a:pt x="547" y="67"/>
                    <a:pt x="561" y="67"/>
                  </a:cubicBezTo>
                  <a:cubicBezTo>
                    <a:pt x="562" y="67"/>
                    <a:pt x="563" y="67"/>
                    <a:pt x="564" y="67"/>
                  </a:cubicBezTo>
                  <a:cubicBezTo>
                    <a:pt x="564" y="67"/>
                    <a:pt x="564" y="67"/>
                    <a:pt x="564" y="67"/>
                  </a:cubicBezTo>
                  <a:cubicBezTo>
                    <a:pt x="571" y="67"/>
                    <a:pt x="579" y="65"/>
                    <a:pt x="587" y="64"/>
                  </a:cubicBezTo>
                  <a:cubicBezTo>
                    <a:pt x="625" y="58"/>
                    <a:pt x="664" y="50"/>
                    <a:pt x="704" y="50"/>
                  </a:cubicBezTo>
                  <a:cubicBezTo>
                    <a:pt x="709" y="50"/>
                    <a:pt x="714" y="50"/>
                    <a:pt x="718" y="50"/>
                  </a:cubicBezTo>
                  <a:cubicBezTo>
                    <a:pt x="720" y="50"/>
                    <a:pt x="722" y="50"/>
                    <a:pt x="724" y="50"/>
                  </a:cubicBezTo>
                  <a:cubicBezTo>
                    <a:pt x="726" y="50"/>
                    <a:pt x="728" y="50"/>
                    <a:pt x="730" y="50"/>
                  </a:cubicBezTo>
                  <a:cubicBezTo>
                    <a:pt x="740" y="50"/>
                    <a:pt x="749" y="50"/>
                    <a:pt x="758" y="49"/>
                  </a:cubicBezTo>
                  <a:cubicBezTo>
                    <a:pt x="767" y="49"/>
                    <a:pt x="775" y="48"/>
                    <a:pt x="784" y="47"/>
                  </a:cubicBezTo>
                  <a:cubicBezTo>
                    <a:pt x="784" y="47"/>
                    <a:pt x="784" y="47"/>
                    <a:pt x="785" y="47"/>
                  </a:cubicBezTo>
                  <a:cubicBezTo>
                    <a:pt x="786" y="47"/>
                    <a:pt x="786" y="47"/>
                    <a:pt x="786" y="47"/>
                  </a:cubicBezTo>
                  <a:cubicBezTo>
                    <a:pt x="786" y="46"/>
                    <a:pt x="786" y="46"/>
                    <a:pt x="786" y="46"/>
                  </a:cubicBezTo>
                  <a:cubicBezTo>
                    <a:pt x="787" y="46"/>
                    <a:pt x="787" y="46"/>
                    <a:pt x="787" y="46"/>
                  </a:cubicBezTo>
                  <a:cubicBezTo>
                    <a:pt x="788" y="46"/>
                    <a:pt x="788" y="45"/>
                    <a:pt x="788" y="44"/>
                  </a:cubicBezTo>
                  <a:cubicBezTo>
                    <a:pt x="788" y="43"/>
                    <a:pt x="787" y="43"/>
                    <a:pt x="786" y="42"/>
                  </a:cubicBezTo>
                  <a:cubicBezTo>
                    <a:pt x="784" y="41"/>
                    <a:pt x="783" y="41"/>
                    <a:pt x="781" y="40"/>
                  </a:cubicBezTo>
                  <a:cubicBezTo>
                    <a:pt x="779" y="39"/>
                    <a:pt x="777" y="38"/>
                    <a:pt x="775" y="37"/>
                  </a:cubicBezTo>
                  <a:cubicBezTo>
                    <a:pt x="768" y="34"/>
                    <a:pt x="760" y="32"/>
                    <a:pt x="752" y="30"/>
                  </a:cubicBezTo>
                  <a:cubicBezTo>
                    <a:pt x="736" y="27"/>
                    <a:pt x="720" y="26"/>
                    <a:pt x="703" y="26"/>
                  </a:cubicBezTo>
                  <a:cubicBezTo>
                    <a:pt x="700" y="26"/>
                    <a:pt x="697" y="26"/>
                    <a:pt x="693" y="26"/>
                  </a:cubicBezTo>
                  <a:cubicBezTo>
                    <a:pt x="687" y="27"/>
                    <a:pt x="681" y="27"/>
                    <a:pt x="674" y="27"/>
                  </a:cubicBezTo>
                  <a:cubicBezTo>
                    <a:pt x="661" y="27"/>
                    <a:pt x="647" y="26"/>
                    <a:pt x="633" y="25"/>
                  </a:cubicBezTo>
                  <a:cubicBezTo>
                    <a:pt x="631" y="25"/>
                    <a:pt x="629" y="25"/>
                    <a:pt x="628" y="25"/>
                  </a:cubicBezTo>
                  <a:cubicBezTo>
                    <a:pt x="627" y="25"/>
                    <a:pt x="627" y="25"/>
                    <a:pt x="626" y="25"/>
                  </a:cubicBezTo>
                  <a:cubicBezTo>
                    <a:pt x="626" y="25"/>
                    <a:pt x="625" y="25"/>
                    <a:pt x="624" y="25"/>
                  </a:cubicBezTo>
                  <a:cubicBezTo>
                    <a:pt x="624" y="25"/>
                    <a:pt x="623" y="25"/>
                    <a:pt x="623" y="25"/>
                  </a:cubicBezTo>
                  <a:cubicBezTo>
                    <a:pt x="572" y="24"/>
                    <a:pt x="521" y="21"/>
                    <a:pt x="470" y="17"/>
                  </a:cubicBezTo>
                  <a:cubicBezTo>
                    <a:pt x="447" y="16"/>
                    <a:pt x="423" y="14"/>
                    <a:pt x="399" y="9"/>
                  </a:cubicBezTo>
                  <a:cubicBezTo>
                    <a:pt x="387" y="6"/>
                    <a:pt x="376" y="3"/>
                    <a:pt x="365" y="2"/>
                  </a:cubicBezTo>
                  <a:cubicBezTo>
                    <a:pt x="358" y="1"/>
                    <a:pt x="350" y="0"/>
                    <a:pt x="342" y="0"/>
                  </a:cubicBezTo>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3"/>
            <p:cNvSpPr/>
            <p:nvPr/>
          </p:nvSpPr>
          <p:spPr>
            <a:xfrm>
              <a:off x="12543016" y="5460924"/>
              <a:ext cx="2100418" cy="288890"/>
            </a:xfrm>
            <a:custGeom>
              <a:avLst/>
              <a:gdLst/>
              <a:ahLst/>
              <a:cxnLst/>
              <a:rect l="l" t="t" r="r" b="b"/>
              <a:pathLst>
                <a:path w="843" h="116" extrusionOk="0">
                  <a:moveTo>
                    <a:pt x="159" y="38"/>
                  </a:moveTo>
                  <a:cubicBezTo>
                    <a:pt x="168" y="38"/>
                    <a:pt x="177" y="38"/>
                    <a:pt x="186" y="37"/>
                  </a:cubicBezTo>
                  <a:cubicBezTo>
                    <a:pt x="274" y="29"/>
                    <a:pt x="274" y="29"/>
                    <a:pt x="274" y="29"/>
                  </a:cubicBezTo>
                  <a:cubicBezTo>
                    <a:pt x="318" y="25"/>
                    <a:pt x="318" y="25"/>
                    <a:pt x="318" y="25"/>
                  </a:cubicBezTo>
                  <a:cubicBezTo>
                    <a:pt x="332" y="24"/>
                    <a:pt x="347" y="22"/>
                    <a:pt x="361" y="22"/>
                  </a:cubicBezTo>
                  <a:cubicBezTo>
                    <a:pt x="364" y="21"/>
                    <a:pt x="368" y="21"/>
                    <a:pt x="371" y="21"/>
                  </a:cubicBezTo>
                  <a:cubicBezTo>
                    <a:pt x="379" y="21"/>
                    <a:pt x="387" y="22"/>
                    <a:pt x="394" y="23"/>
                  </a:cubicBezTo>
                  <a:cubicBezTo>
                    <a:pt x="405" y="24"/>
                    <a:pt x="416" y="27"/>
                    <a:pt x="428" y="30"/>
                  </a:cubicBezTo>
                  <a:cubicBezTo>
                    <a:pt x="452" y="35"/>
                    <a:pt x="476" y="37"/>
                    <a:pt x="499" y="38"/>
                  </a:cubicBezTo>
                  <a:cubicBezTo>
                    <a:pt x="550" y="42"/>
                    <a:pt x="601" y="45"/>
                    <a:pt x="652" y="46"/>
                  </a:cubicBezTo>
                  <a:cubicBezTo>
                    <a:pt x="652" y="46"/>
                    <a:pt x="653" y="46"/>
                    <a:pt x="653" y="46"/>
                  </a:cubicBezTo>
                  <a:cubicBezTo>
                    <a:pt x="654" y="46"/>
                    <a:pt x="655" y="46"/>
                    <a:pt x="655" y="46"/>
                  </a:cubicBezTo>
                  <a:cubicBezTo>
                    <a:pt x="656" y="46"/>
                    <a:pt x="656" y="46"/>
                    <a:pt x="657" y="46"/>
                  </a:cubicBezTo>
                  <a:cubicBezTo>
                    <a:pt x="658" y="46"/>
                    <a:pt x="660" y="46"/>
                    <a:pt x="662" y="46"/>
                  </a:cubicBezTo>
                  <a:cubicBezTo>
                    <a:pt x="676" y="47"/>
                    <a:pt x="690" y="48"/>
                    <a:pt x="703" y="48"/>
                  </a:cubicBezTo>
                  <a:cubicBezTo>
                    <a:pt x="710" y="48"/>
                    <a:pt x="716" y="48"/>
                    <a:pt x="722" y="47"/>
                  </a:cubicBezTo>
                  <a:cubicBezTo>
                    <a:pt x="726" y="47"/>
                    <a:pt x="729" y="47"/>
                    <a:pt x="732" y="47"/>
                  </a:cubicBezTo>
                  <a:cubicBezTo>
                    <a:pt x="749" y="47"/>
                    <a:pt x="765" y="48"/>
                    <a:pt x="781" y="51"/>
                  </a:cubicBezTo>
                  <a:cubicBezTo>
                    <a:pt x="789" y="53"/>
                    <a:pt x="797" y="55"/>
                    <a:pt x="804" y="58"/>
                  </a:cubicBezTo>
                  <a:cubicBezTo>
                    <a:pt x="806" y="59"/>
                    <a:pt x="808" y="60"/>
                    <a:pt x="810" y="61"/>
                  </a:cubicBezTo>
                  <a:cubicBezTo>
                    <a:pt x="812" y="62"/>
                    <a:pt x="813" y="62"/>
                    <a:pt x="815" y="63"/>
                  </a:cubicBezTo>
                  <a:cubicBezTo>
                    <a:pt x="816" y="64"/>
                    <a:pt x="817" y="64"/>
                    <a:pt x="817" y="65"/>
                  </a:cubicBezTo>
                  <a:cubicBezTo>
                    <a:pt x="817" y="66"/>
                    <a:pt x="817" y="67"/>
                    <a:pt x="816" y="67"/>
                  </a:cubicBezTo>
                  <a:cubicBezTo>
                    <a:pt x="816" y="67"/>
                    <a:pt x="816" y="67"/>
                    <a:pt x="815" y="67"/>
                  </a:cubicBezTo>
                  <a:cubicBezTo>
                    <a:pt x="815" y="68"/>
                    <a:pt x="815" y="68"/>
                    <a:pt x="815" y="68"/>
                  </a:cubicBezTo>
                  <a:cubicBezTo>
                    <a:pt x="814" y="68"/>
                    <a:pt x="814" y="68"/>
                    <a:pt x="814" y="68"/>
                  </a:cubicBezTo>
                  <a:cubicBezTo>
                    <a:pt x="813" y="68"/>
                    <a:pt x="813" y="68"/>
                    <a:pt x="813" y="68"/>
                  </a:cubicBezTo>
                  <a:cubicBezTo>
                    <a:pt x="804" y="69"/>
                    <a:pt x="796" y="70"/>
                    <a:pt x="787" y="70"/>
                  </a:cubicBezTo>
                  <a:cubicBezTo>
                    <a:pt x="778" y="71"/>
                    <a:pt x="769" y="71"/>
                    <a:pt x="759" y="71"/>
                  </a:cubicBezTo>
                  <a:cubicBezTo>
                    <a:pt x="757" y="71"/>
                    <a:pt x="755" y="71"/>
                    <a:pt x="753" y="71"/>
                  </a:cubicBezTo>
                  <a:cubicBezTo>
                    <a:pt x="751" y="71"/>
                    <a:pt x="749" y="71"/>
                    <a:pt x="747" y="71"/>
                  </a:cubicBezTo>
                  <a:cubicBezTo>
                    <a:pt x="743" y="71"/>
                    <a:pt x="738" y="71"/>
                    <a:pt x="733" y="71"/>
                  </a:cubicBezTo>
                  <a:cubicBezTo>
                    <a:pt x="693" y="71"/>
                    <a:pt x="654" y="79"/>
                    <a:pt x="616" y="85"/>
                  </a:cubicBezTo>
                  <a:cubicBezTo>
                    <a:pt x="608" y="86"/>
                    <a:pt x="600" y="88"/>
                    <a:pt x="593" y="88"/>
                  </a:cubicBezTo>
                  <a:cubicBezTo>
                    <a:pt x="593" y="88"/>
                    <a:pt x="593" y="88"/>
                    <a:pt x="593" y="88"/>
                  </a:cubicBezTo>
                  <a:cubicBezTo>
                    <a:pt x="592" y="88"/>
                    <a:pt x="591" y="88"/>
                    <a:pt x="590" y="88"/>
                  </a:cubicBezTo>
                  <a:cubicBezTo>
                    <a:pt x="576" y="88"/>
                    <a:pt x="563" y="90"/>
                    <a:pt x="549" y="91"/>
                  </a:cubicBezTo>
                  <a:cubicBezTo>
                    <a:pt x="537" y="92"/>
                    <a:pt x="526" y="92"/>
                    <a:pt x="515" y="92"/>
                  </a:cubicBezTo>
                  <a:cubicBezTo>
                    <a:pt x="510" y="92"/>
                    <a:pt x="505" y="92"/>
                    <a:pt x="500" y="92"/>
                  </a:cubicBezTo>
                  <a:cubicBezTo>
                    <a:pt x="483" y="91"/>
                    <a:pt x="467" y="89"/>
                    <a:pt x="451" y="86"/>
                  </a:cubicBezTo>
                  <a:cubicBezTo>
                    <a:pt x="436" y="83"/>
                    <a:pt x="421" y="80"/>
                    <a:pt x="405" y="77"/>
                  </a:cubicBezTo>
                  <a:cubicBezTo>
                    <a:pt x="398" y="76"/>
                    <a:pt x="390" y="75"/>
                    <a:pt x="382" y="74"/>
                  </a:cubicBezTo>
                  <a:cubicBezTo>
                    <a:pt x="370" y="73"/>
                    <a:pt x="370" y="73"/>
                    <a:pt x="370" y="73"/>
                  </a:cubicBezTo>
                  <a:cubicBezTo>
                    <a:pt x="366" y="72"/>
                    <a:pt x="362" y="72"/>
                    <a:pt x="358" y="72"/>
                  </a:cubicBezTo>
                  <a:cubicBezTo>
                    <a:pt x="346" y="71"/>
                    <a:pt x="333" y="71"/>
                    <a:pt x="321" y="71"/>
                  </a:cubicBezTo>
                  <a:cubicBezTo>
                    <a:pt x="302" y="71"/>
                    <a:pt x="283" y="71"/>
                    <a:pt x="265" y="73"/>
                  </a:cubicBezTo>
                  <a:cubicBezTo>
                    <a:pt x="225" y="75"/>
                    <a:pt x="185" y="80"/>
                    <a:pt x="146" y="82"/>
                  </a:cubicBezTo>
                  <a:cubicBezTo>
                    <a:pt x="132" y="83"/>
                    <a:pt x="119" y="83"/>
                    <a:pt x="105" y="83"/>
                  </a:cubicBezTo>
                  <a:cubicBezTo>
                    <a:pt x="96" y="83"/>
                    <a:pt x="87" y="83"/>
                    <a:pt x="79" y="82"/>
                  </a:cubicBezTo>
                  <a:cubicBezTo>
                    <a:pt x="73" y="82"/>
                    <a:pt x="67" y="82"/>
                    <a:pt x="62" y="81"/>
                  </a:cubicBezTo>
                  <a:cubicBezTo>
                    <a:pt x="56" y="80"/>
                    <a:pt x="51" y="80"/>
                    <a:pt x="45" y="79"/>
                  </a:cubicBezTo>
                  <a:cubicBezTo>
                    <a:pt x="29" y="77"/>
                    <a:pt x="29" y="77"/>
                    <a:pt x="29" y="77"/>
                  </a:cubicBezTo>
                  <a:cubicBezTo>
                    <a:pt x="29" y="77"/>
                    <a:pt x="29" y="77"/>
                    <a:pt x="29" y="77"/>
                  </a:cubicBezTo>
                  <a:cubicBezTo>
                    <a:pt x="29" y="77"/>
                    <a:pt x="29" y="77"/>
                    <a:pt x="29" y="77"/>
                  </a:cubicBezTo>
                  <a:cubicBezTo>
                    <a:pt x="34" y="73"/>
                    <a:pt x="34" y="73"/>
                    <a:pt x="34" y="73"/>
                  </a:cubicBezTo>
                  <a:cubicBezTo>
                    <a:pt x="40" y="69"/>
                    <a:pt x="40" y="69"/>
                    <a:pt x="40" y="69"/>
                  </a:cubicBezTo>
                  <a:cubicBezTo>
                    <a:pt x="47" y="65"/>
                    <a:pt x="54" y="60"/>
                    <a:pt x="62" y="57"/>
                  </a:cubicBezTo>
                  <a:cubicBezTo>
                    <a:pt x="73" y="52"/>
                    <a:pt x="85" y="48"/>
                    <a:pt x="97" y="46"/>
                  </a:cubicBezTo>
                  <a:cubicBezTo>
                    <a:pt x="106" y="44"/>
                    <a:pt x="115" y="44"/>
                    <a:pt x="124" y="44"/>
                  </a:cubicBezTo>
                  <a:cubicBezTo>
                    <a:pt x="125" y="44"/>
                    <a:pt x="126" y="44"/>
                    <a:pt x="126" y="44"/>
                  </a:cubicBezTo>
                  <a:cubicBezTo>
                    <a:pt x="126" y="44"/>
                    <a:pt x="126" y="44"/>
                    <a:pt x="127" y="44"/>
                  </a:cubicBezTo>
                  <a:cubicBezTo>
                    <a:pt x="130" y="44"/>
                    <a:pt x="134" y="43"/>
                    <a:pt x="137" y="43"/>
                  </a:cubicBezTo>
                  <a:cubicBezTo>
                    <a:pt x="140" y="42"/>
                    <a:pt x="143" y="41"/>
                    <a:pt x="146" y="40"/>
                  </a:cubicBezTo>
                  <a:cubicBezTo>
                    <a:pt x="147" y="39"/>
                    <a:pt x="148" y="39"/>
                    <a:pt x="149" y="38"/>
                  </a:cubicBezTo>
                  <a:cubicBezTo>
                    <a:pt x="152" y="38"/>
                    <a:pt x="155" y="38"/>
                    <a:pt x="159" y="38"/>
                  </a:cubicBezTo>
                  <a:moveTo>
                    <a:pt x="374" y="0"/>
                  </a:moveTo>
                  <a:cubicBezTo>
                    <a:pt x="359" y="0"/>
                    <a:pt x="345" y="1"/>
                    <a:pt x="332" y="2"/>
                  </a:cubicBezTo>
                  <a:cubicBezTo>
                    <a:pt x="278" y="7"/>
                    <a:pt x="278" y="7"/>
                    <a:pt x="278" y="7"/>
                  </a:cubicBezTo>
                  <a:cubicBezTo>
                    <a:pt x="254" y="10"/>
                    <a:pt x="231" y="12"/>
                    <a:pt x="207" y="15"/>
                  </a:cubicBezTo>
                  <a:cubicBezTo>
                    <a:pt x="187" y="16"/>
                    <a:pt x="167" y="17"/>
                    <a:pt x="147" y="19"/>
                  </a:cubicBezTo>
                  <a:cubicBezTo>
                    <a:pt x="138" y="20"/>
                    <a:pt x="130" y="21"/>
                    <a:pt x="121" y="22"/>
                  </a:cubicBezTo>
                  <a:cubicBezTo>
                    <a:pt x="118" y="22"/>
                    <a:pt x="117" y="23"/>
                    <a:pt x="116" y="25"/>
                  </a:cubicBezTo>
                  <a:cubicBezTo>
                    <a:pt x="114" y="25"/>
                    <a:pt x="112" y="25"/>
                    <a:pt x="111" y="25"/>
                  </a:cubicBezTo>
                  <a:cubicBezTo>
                    <a:pt x="97" y="26"/>
                    <a:pt x="83" y="28"/>
                    <a:pt x="70" y="32"/>
                  </a:cubicBezTo>
                  <a:cubicBezTo>
                    <a:pt x="57" y="36"/>
                    <a:pt x="45" y="41"/>
                    <a:pt x="33" y="47"/>
                  </a:cubicBezTo>
                  <a:cubicBezTo>
                    <a:pt x="27" y="50"/>
                    <a:pt x="21" y="54"/>
                    <a:pt x="16" y="57"/>
                  </a:cubicBezTo>
                  <a:cubicBezTo>
                    <a:pt x="15" y="58"/>
                    <a:pt x="14" y="59"/>
                    <a:pt x="13" y="60"/>
                  </a:cubicBezTo>
                  <a:cubicBezTo>
                    <a:pt x="11" y="60"/>
                    <a:pt x="10" y="61"/>
                    <a:pt x="9" y="62"/>
                  </a:cubicBezTo>
                  <a:cubicBezTo>
                    <a:pt x="7" y="64"/>
                    <a:pt x="5" y="67"/>
                    <a:pt x="4" y="69"/>
                  </a:cubicBezTo>
                  <a:cubicBezTo>
                    <a:pt x="1" y="74"/>
                    <a:pt x="0" y="79"/>
                    <a:pt x="1" y="84"/>
                  </a:cubicBezTo>
                  <a:cubicBezTo>
                    <a:pt x="2" y="85"/>
                    <a:pt x="2" y="87"/>
                    <a:pt x="3" y="88"/>
                  </a:cubicBezTo>
                  <a:cubicBezTo>
                    <a:pt x="6" y="94"/>
                    <a:pt x="12" y="97"/>
                    <a:pt x="19" y="99"/>
                  </a:cubicBezTo>
                  <a:cubicBezTo>
                    <a:pt x="21" y="100"/>
                    <a:pt x="24" y="100"/>
                    <a:pt x="26" y="101"/>
                  </a:cubicBezTo>
                  <a:cubicBezTo>
                    <a:pt x="30" y="101"/>
                    <a:pt x="30" y="101"/>
                    <a:pt x="30" y="101"/>
                  </a:cubicBezTo>
                  <a:cubicBezTo>
                    <a:pt x="38" y="102"/>
                    <a:pt x="38" y="102"/>
                    <a:pt x="38" y="102"/>
                  </a:cubicBezTo>
                  <a:cubicBezTo>
                    <a:pt x="46" y="104"/>
                    <a:pt x="46" y="104"/>
                    <a:pt x="46" y="104"/>
                  </a:cubicBezTo>
                  <a:cubicBezTo>
                    <a:pt x="49" y="104"/>
                    <a:pt x="51" y="104"/>
                    <a:pt x="54" y="104"/>
                  </a:cubicBezTo>
                  <a:cubicBezTo>
                    <a:pt x="70" y="106"/>
                    <a:pt x="70" y="106"/>
                    <a:pt x="70" y="106"/>
                  </a:cubicBezTo>
                  <a:cubicBezTo>
                    <a:pt x="86" y="106"/>
                    <a:pt x="86" y="106"/>
                    <a:pt x="86" y="106"/>
                  </a:cubicBezTo>
                  <a:cubicBezTo>
                    <a:pt x="93" y="107"/>
                    <a:pt x="100" y="107"/>
                    <a:pt x="106" y="107"/>
                  </a:cubicBezTo>
                  <a:cubicBezTo>
                    <a:pt x="121" y="107"/>
                    <a:pt x="136" y="106"/>
                    <a:pt x="151" y="105"/>
                  </a:cubicBezTo>
                  <a:cubicBezTo>
                    <a:pt x="181" y="104"/>
                    <a:pt x="211" y="100"/>
                    <a:pt x="241" y="98"/>
                  </a:cubicBezTo>
                  <a:cubicBezTo>
                    <a:pt x="263" y="96"/>
                    <a:pt x="286" y="95"/>
                    <a:pt x="308" y="94"/>
                  </a:cubicBezTo>
                  <a:cubicBezTo>
                    <a:pt x="315" y="94"/>
                    <a:pt x="322" y="94"/>
                    <a:pt x="329" y="94"/>
                  </a:cubicBezTo>
                  <a:cubicBezTo>
                    <a:pt x="348" y="94"/>
                    <a:pt x="366" y="95"/>
                    <a:pt x="384" y="97"/>
                  </a:cubicBezTo>
                  <a:cubicBezTo>
                    <a:pt x="411" y="100"/>
                    <a:pt x="438" y="106"/>
                    <a:pt x="465" y="111"/>
                  </a:cubicBezTo>
                  <a:cubicBezTo>
                    <a:pt x="481" y="114"/>
                    <a:pt x="497" y="116"/>
                    <a:pt x="512" y="116"/>
                  </a:cubicBezTo>
                  <a:cubicBezTo>
                    <a:pt x="513" y="116"/>
                    <a:pt x="514" y="116"/>
                    <a:pt x="515" y="116"/>
                  </a:cubicBezTo>
                  <a:cubicBezTo>
                    <a:pt x="530" y="116"/>
                    <a:pt x="545" y="115"/>
                    <a:pt x="559" y="113"/>
                  </a:cubicBezTo>
                  <a:cubicBezTo>
                    <a:pt x="569" y="112"/>
                    <a:pt x="578" y="112"/>
                    <a:pt x="587" y="111"/>
                  </a:cubicBezTo>
                  <a:cubicBezTo>
                    <a:pt x="607" y="108"/>
                    <a:pt x="627" y="105"/>
                    <a:pt x="647" y="102"/>
                  </a:cubicBezTo>
                  <a:cubicBezTo>
                    <a:pt x="666" y="98"/>
                    <a:pt x="686" y="95"/>
                    <a:pt x="705" y="94"/>
                  </a:cubicBezTo>
                  <a:cubicBezTo>
                    <a:pt x="721" y="92"/>
                    <a:pt x="736" y="92"/>
                    <a:pt x="752" y="92"/>
                  </a:cubicBezTo>
                  <a:cubicBezTo>
                    <a:pt x="756" y="92"/>
                    <a:pt x="760" y="92"/>
                    <a:pt x="764" y="92"/>
                  </a:cubicBezTo>
                  <a:cubicBezTo>
                    <a:pt x="777" y="92"/>
                    <a:pt x="790" y="92"/>
                    <a:pt x="804" y="91"/>
                  </a:cubicBezTo>
                  <a:cubicBezTo>
                    <a:pt x="807" y="91"/>
                    <a:pt x="810" y="90"/>
                    <a:pt x="814" y="90"/>
                  </a:cubicBezTo>
                  <a:cubicBezTo>
                    <a:pt x="816" y="90"/>
                    <a:pt x="816" y="90"/>
                    <a:pt x="816" y="90"/>
                  </a:cubicBezTo>
                  <a:cubicBezTo>
                    <a:pt x="817" y="89"/>
                    <a:pt x="818" y="89"/>
                    <a:pt x="820" y="89"/>
                  </a:cubicBezTo>
                  <a:cubicBezTo>
                    <a:pt x="822" y="88"/>
                    <a:pt x="825" y="87"/>
                    <a:pt x="828" y="86"/>
                  </a:cubicBezTo>
                  <a:cubicBezTo>
                    <a:pt x="834" y="83"/>
                    <a:pt x="838" y="80"/>
                    <a:pt x="841" y="75"/>
                  </a:cubicBezTo>
                  <a:cubicBezTo>
                    <a:pt x="842" y="73"/>
                    <a:pt x="843" y="70"/>
                    <a:pt x="843" y="67"/>
                  </a:cubicBezTo>
                  <a:cubicBezTo>
                    <a:pt x="843" y="65"/>
                    <a:pt x="843" y="62"/>
                    <a:pt x="842" y="59"/>
                  </a:cubicBezTo>
                  <a:cubicBezTo>
                    <a:pt x="840" y="55"/>
                    <a:pt x="838" y="52"/>
                    <a:pt x="834" y="49"/>
                  </a:cubicBezTo>
                  <a:cubicBezTo>
                    <a:pt x="832" y="47"/>
                    <a:pt x="829" y="46"/>
                    <a:pt x="827" y="45"/>
                  </a:cubicBezTo>
                  <a:cubicBezTo>
                    <a:pt x="823" y="42"/>
                    <a:pt x="823" y="42"/>
                    <a:pt x="823" y="42"/>
                  </a:cubicBezTo>
                  <a:cubicBezTo>
                    <a:pt x="815" y="39"/>
                    <a:pt x="815" y="39"/>
                    <a:pt x="815" y="39"/>
                  </a:cubicBezTo>
                  <a:cubicBezTo>
                    <a:pt x="807" y="35"/>
                    <a:pt x="807" y="35"/>
                    <a:pt x="807" y="35"/>
                  </a:cubicBezTo>
                  <a:cubicBezTo>
                    <a:pt x="803" y="34"/>
                    <a:pt x="800" y="33"/>
                    <a:pt x="796" y="32"/>
                  </a:cubicBezTo>
                  <a:cubicBezTo>
                    <a:pt x="776" y="27"/>
                    <a:pt x="755" y="25"/>
                    <a:pt x="734" y="25"/>
                  </a:cubicBezTo>
                  <a:cubicBezTo>
                    <a:pt x="729" y="25"/>
                    <a:pt x="723" y="25"/>
                    <a:pt x="718" y="25"/>
                  </a:cubicBezTo>
                  <a:cubicBezTo>
                    <a:pt x="712" y="25"/>
                    <a:pt x="706" y="25"/>
                    <a:pt x="700" y="25"/>
                  </a:cubicBezTo>
                  <a:cubicBezTo>
                    <a:pt x="695" y="25"/>
                    <a:pt x="689" y="25"/>
                    <a:pt x="683" y="25"/>
                  </a:cubicBezTo>
                  <a:cubicBezTo>
                    <a:pt x="680" y="25"/>
                    <a:pt x="678" y="25"/>
                    <a:pt x="675" y="25"/>
                  </a:cubicBezTo>
                  <a:cubicBezTo>
                    <a:pt x="633" y="25"/>
                    <a:pt x="591" y="21"/>
                    <a:pt x="549" y="18"/>
                  </a:cubicBezTo>
                  <a:cubicBezTo>
                    <a:pt x="506" y="15"/>
                    <a:pt x="506" y="15"/>
                    <a:pt x="506" y="15"/>
                  </a:cubicBezTo>
                  <a:cubicBezTo>
                    <a:pt x="486" y="14"/>
                    <a:pt x="466" y="13"/>
                    <a:pt x="447" y="10"/>
                  </a:cubicBezTo>
                  <a:cubicBezTo>
                    <a:pt x="437" y="9"/>
                    <a:pt x="428" y="7"/>
                    <a:pt x="418" y="5"/>
                  </a:cubicBezTo>
                  <a:cubicBezTo>
                    <a:pt x="408" y="2"/>
                    <a:pt x="397" y="0"/>
                    <a:pt x="387" y="0"/>
                  </a:cubicBezTo>
                  <a:cubicBezTo>
                    <a:pt x="382" y="0"/>
                    <a:pt x="378" y="0"/>
                    <a:pt x="374" y="0"/>
                  </a:cubicBezTo>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Google Shape;419;p3"/>
            <p:cNvSpPr/>
            <p:nvPr/>
          </p:nvSpPr>
          <p:spPr>
            <a:xfrm>
              <a:off x="13779414" y="4676414"/>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0" name="Google Shape;420;p3"/>
            <p:cNvSpPr/>
            <p:nvPr/>
          </p:nvSpPr>
          <p:spPr>
            <a:xfrm>
              <a:off x="13766163" y="4676414"/>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1" name="Google Shape;421;p3"/>
            <p:cNvSpPr/>
            <p:nvPr/>
          </p:nvSpPr>
          <p:spPr>
            <a:xfrm>
              <a:off x="13808569" y="4738698"/>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2" name="Google Shape;422;p3"/>
            <p:cNvSpPr/>
            <p:nvPr/>
          </p:nvSpPr>
          <p:spPr>
            <a:xfrm>
              <a:off x="13805917" y="4730747"/>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p3"/>
            <p:cNvSpPr/>
            <p:nvPr/>
          </p:nvSpPr>
          <p:spPr>
            <a:xfrm>
              <a:off x="13913256" y="4713520"/>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4" name="Google Shape;424;p3"/>
            <p:cNvSpPr/>
            <p:nvPr/>
          </p:nvSpPr>
          <p:spPr>
            <a:xfrm>
              <a:off x="13633644" y="4663163"/>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5" name="Google Shape;425;p3"/>
            <p:cNvSpPr/>
            <p:nvPr/>
          </p:nvSpPr>
          <p:spPr>
            <a:xfrm>
              <a:off x="13624367" y="4673764"/>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6" name="Google Shape;426;p3"/>
            <p:cNvSpPr/>
            <p:nvPr/>
          </p:nvSpPr>
          <p:spPr>
            <a:xfrm>
              <a:off x="13813869" y="5455623"/>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7" name="Google Shape;427;p3"/>
            <p:cNvSpPr/>
            <p:nvPr/>
          </p:nvSpPr>
          <p:spPr>
            <a:xfrm>
              <a:off x="13108870" y="3846849"/>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3"/>
            <p:cNvSpPr/>
            <p:nvPr/>
          </p:nvSpPr>
          <p:spPr>
            <a:xfrm>
              <a:off x="13086342" y="5215765"/>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29" name="Google Shape;429;p3"/>
          <p:cNvSpPr/>
          <p:nvPr/>
        </p:nvSpPr>
        <p:spPr>
          <a:xfrm>
            <a:off x="1119762" y="1356156"/>
            <a:ext cx="2663065" cy="3544908"/>
          </a:xfrm>
          <a:prstGeom prst="roundRect">
            <a:avLst>
              <a:gd name="adj" fmla="val 8156"/>
            </a:avLst>
          </a:prstGeom>
          <a:gradFill>
            <a:gsLst>
              <a:gs pos="0">
                <a:srgbClr val="97CEB3"/>
              </a:gs>
              <a:gs pos="50000">
                <a:srgbClr val="C0DECE"/>
              </a:gs>
              <a:gs pos="100000">
                <a:srgbClr val="E0EEE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Google Shape;430;p3"/>
          <p:cNvSpPr/>
          <p:nvPr/>
        </p:nvSpPr>
        <p:spPr>
          <a:xfrm>
            <a:off x="4846151" y="1356156"/>
            <a:ext cx="2663065" cy="3544908"/>
          </a:xfrm>
          <a:prstGeom prst="roundRect">
            <a:avLst>
              <a:gd name="adj" fmla="val 8156"/>
            </a:avLst>
          </a:prstGeom>
          <a:gradFill>
            <a:gsLst>
              <a:gs pos="0">
                <a:srgbClr val="97CEB3"/>
              </a:gs>
              <a:gs pos="50000">
                <a:srgbClr val="C0DECE"/>
              </a:gs>
              <a:gs pos="100000">
                <a:srgbClr val="E0EEE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3"/>
          <p:cNvSpPr/>
          <p:nvPr/>
        </p:nvSpPr>
        <p:spPr>
          <a:xfrm>
            <a:off x="8572540" y="1356156"/>
            <a:ext cx="2663065" cy="3544908"/>
          </a:xfrm>
          <a:prstGeom prst="roundRect">
            <a:avLst>
              <a:gd name="adj" fmla="val 8156"/>
            </a:avLst>
          </a:prstGeom>
          <a:gradFill>
            <a:gsLst>
              <a:gs pos="0">
                <a:srgbClr val="97CEB3"/>
              </a:gs>
              <a:gs pos="50000">
                <a:srgbClr val="C0DECE"/>
              </a:gs>
              <a:gs pos="100000">
                <a:srgbClr val="E0EEE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3"/>
          <p:cNvSpPr txBox="1"/>
          <p:nvPr/>
        </p:nvSpPr>
        <p:spPr>
          <a:xfrm>
            <a:off x="3421819" y="426074"/>
            <a:ext cx="5348388" cy="55399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600" b="1">
                <a:solidFill>
                  <a:srgbClr val="006D6D"/>
                </a:solidFill>
                <a:latin typeface="Calibri"/>
                <a:ea typeface="Calibri"/>
                <a:cs typeface="Calibri"/>
                <a:sym typeface="Calibri"/>
              </a:rPr>
              <a:t>ANGGOTA DAN JOBDESC (2)</a:t>
            </a:r>
            <a:endParaRPr/>
          </a:p>
        </p:txBody>
      </p:sp>
      <p:sp>
        <p:nvSpPr>
          <p:cNvPr id="433" name="Google Shape;433;p3"/>
          <p:cNvSpPr/>
          <p:nvPr/>
        </p:nvSpPr>
        <p:spPr>
          <a:xfrm>
            <a:off x="11605773" y="6126387"/>
            <a:ext cx="285904" cy="261452"/>
          </a:xfrm>
          <a:custGeom>
            <a:avLst/>
            <a:gdLst/>
            <a:ahLst/>
            <a:cxnLst/>
            <a:rect l="l" t="t" r="r" b="b"/>
            <a:pathLst>
              <a:path w="81" h="74" extrusionOk="0">
                <a:moveTo>
                  <a:pt x="81" y="13"/>
                </a:moveTo>
                <a:cubicBezTo>
                  <a:pt x="81" y="13"/>
                  <a:pt x="17" y="0"/>
                  <a:pt x="0" y="39"/>
                </a:cubicBezTo>
                <a:cubicBezTo>
                  <a:pt x="0" y="39"/>
                  <a:pt x="40" y="74"/>
                  <a:pt x="81"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p3"/>
          <p:cNvSpPr/>
          <p:nvPr/>
        </p:nvSpPr>
        <p:spPr>
          <a:xfrm>
            <a:off x="8071617" y="6278430"/>
            <a:ext cx="244524" cy="218190"/>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3"/>
          <p:cNvSpPr/>
          <p:nvPr/>
        </p:nvSpPr>
        <p:spPr>
          <a:xfrm>
            <a:off x="4988215" y="-385889"/>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3"/>
          <p:cNvSpPr/>
          <p:nvPr/>
        </p:nvSpPr>
        <p:spPr>
          <a:xfrm>
            <a:off x="3619294" y="6595937"/>
            <a:ext cx="233237" cy="212548"/>
          </a:xfrm>
          <a:custGeom>
            <a:avLst/>
            <a:gdLst/>
            <a:ahLst/>
            <a:cxnLst/>
            <a:rect l="l" t="t" r="r" b="b"/>
            <a:pathLst>
              <a:path w="66" h="60" extrusionOk="0">
                <a:moveTo>
                  <a:pt x="66" y="29"/>
                </a:moveTo>
                <a:cubicBezTo>
                  <a:pt x="66" y="29"/>
                  <a:pt x="24" y="0"/>
                  <a:pt x="0" y="22"/>
                </a:cubicBezTo>
                <a:cubicBezTo>
                  <a:pt x="0" y="22"/>
                  <a:pt x="17" y="60"/>
                  <a:pt x="66" y="29"/>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3"/>
          <p:cNvSpPr/>
          <p:nvPr/>
        </p:nvSpPr>
        <p:spPr>
          <a:xfrm>
            <a:off x="5947868" y="6673631"/>
            <a:ext cx="225714" cy="205024"/>
          </a:xfrm>
          <a:custGeom>
            <a:avLst/>
            <a:gdLst/>
            <a:ahLst/>
            <a:cxnLst/>
            <a:rect l="l" t="t" r="r" b="b"/>
            <a:pathLst>
              <a:path w="64" h="58" extrusionOk="0">
                <a:moveTo>
                  <a:pt x="64" y="37"/>
                </a:moveTo>
                <a:cubicBezTo>
                  <a:pt x="64" y="37"/>
                  <a:pt x="29" y="0"/>
                  <a:pt x="0" y="18"/>
                </a:cubicBezTo>
                <a:cubicBezTo>
                  <a:pt x="0" y="18"/>
                  <a:pt x="10" y="58"/>
                  <a:pt x="64" y="3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3"/>
          <p:cNvSpPr/>
          <p:nvPr/>
        </p:nvSpPr>
        <p:spPr>
          <a:xfrm>
            <a:off x="10848363" y="2841925"/>
            <a:ext cx="97253" cy="88626"/>
          </a:xfrm>
          <a:custGeom>
            <a:avLst/>
            <a:gdLst/>
            <a:ahLst/>
            <a:cxnLst/>
            <a:rect l="l" t="t" r="r" b="b"/>
            <a:pathLst>
              <a:path w="66" h="60" extrusionOk="0">
                <a:moveTo>
                  <a:pt x="66" y="29"/>
                </a:moveTo>
                <a:cubicBezTo>
                  <a:pt x="66" y="29"/>
                  <a:pt x="24" y="0"/>
                  <a:pt x="0" y="22"/>
                </a:cubicBezTo>
                <a:cubicBezTo>
                  <a:pt x="0" y="22"/>
                  <a:pt x="17" y="60"/>
                  <a:pt x="66" y="29"/>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3"/>
          <p:cNvSpPr txBox="1">
            <a:spLocks noGrp="1"/>
          </p:cNvSpPr>
          <p:nvPr>
            <p:ph type="sldNum" idx="12"/>
          </p:nvPr>
        </p:nvSpPr>
        <p:spPr>
          <a:xfrm>
            <a:off x="11450873" y="549054"/>
            <a:ext cx="153888" cy="153888"/>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None/>
            </a:pPr>
            <a:fld id="{00000000-1234-1234-1234-123412341234}" type="slidenum">
              <a:rPr lang="en-US"/>
              <a:t>3</a:t>
            </a:fld>
            <a:endParaRPr/>
          </a:p>
        </p:txBody>
      </p:sp>
      <p:sp>
        <p:nvSpPr>
          <p:cNvPr id="440" name="Google Shape;440;p3"/>
          <p:cNvSpPr/>
          <p:nvPr/>
        </p:nvSpPr>
        <p:spPr>
          <a:xfrm>
            <a:off x="5090988" y="1501010"/>
            <a:ext cx="2165187" cy="2165187"/>
          </a:xfrm>
          <a:prstGeom prst="ellipse">
            <a:avLst/>
          </a:prstGeom>
          <a:solidFill>
            <a:srgbClr val="3F9A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6D6D"/>
              </a:solidFill>
              <a:latin typeface="Calibri"/>
              <a:ea typeface="Calibri"/>
              <a:cs typeface="Calibri"/>
              <a:sym typeface="Calibri"/>
            </a:endParaRPr>
          </a:p>
        </p:txBody>
      </p:sp>
      <p:sp>
        <p:nvSpPr>
          <p:cNvPr id="441" name="Google Shape;441;p3"/>
          <p:cNvSpPr/>
          <p:nvPr/>
        </p:nvSpPr>
        <p:spPr>
          <a:xfrm>
            <a:off x="1338525" y="1505529"/>
            <a:ext cx="2165187" cy="2165187"/>
          </a:xfrm>
          <a:prstGeom prst="ellipse">
            <a:avLst/>
          </a:prstGeom>
          <a:solidFill>
            <a:srgbClr val="3F9A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6D6D"/>
              </a:solidFill>
              <a:latin typeface="Calibri"/>
              <a:ea typeface="Calibri"/>
              <a:cs typeface="Calibri"/>
              <a:sym typeface="Calibri"/>
            </a:endParaRPr>
          </a:p>
        </p:txBody>
      </p:sp>
      <p:sp>
        <p:nvSpPr>
          <p:cNvPr id="442" name="Google Shape;442;p3"/>
          <p:cNvSpPr/>
          <p:nvPr/>
        </p:nvSpPr>
        <p:spPr>
          <a:xfrm>
            <a:off x="8821478" y="1490528"/>
            <a:ext cx="2165187" cy="2165187"/>
          </a:xfrm>
          <a:prstGeom prst="ellipse">
            <a:avLst/>
          </a:prstGeom>
          <a:solidFill>
            <a:srgbClr val="3F9A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6D6D"/>
              </a:solidFill>
              <a:latin typeface="Calibri"/>
              <a:ea typeface="Calibri"/>
              <a:cs typeface="Calibri"/>
              <a:sym typeface="Calibri"/>
            </a:endParaRPr>
          </a:p>
        </p:txBody>
      </p:sp>
      <p:sp>
        <p:nvSpPr>
          <p:cNvPr id="443" name="Google Shape;443;p3"/>
          <p:cNvSpPr txBox="1"/>
          <p:nvPr/>
        </p:nvSpPr>
        <p:spPr>
          <a:xfrm>
            <a:off x="1414036" y="3783720"/>
            <a:ext cx="2089676"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a:solidFill>
                  <a:srgbClr val="006D6D"/>
                </a:solidFill>
                <a:latin typeface="Calibri"/>
                <a:ea typeface="Calibri"/>
                <a:cs typeface="Calibri"/>
                <a:sym typeface="Calibri"/>
              </a:rPr>
              <a:t>HABIB IRFAN M</a:t>
            </a:r>
            <a:endParaRPr/>
          </a:p>
        </p:txBody>
      </p:sp>
      <p:sp>
        <p:nvSpPr>
          <p:cNvPr id="444" name="Google Shape;444;p3"/>
          <p:cNvSpPr txBox="1"/>
          <p:nvPr/>
        </p:nvSpPr>
        <p:spPr>
          <a:xfrm>
            <a:off x="4837654" y="3783720"/>
            <a:ext cx="2671562"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a:solidFill>
                  <a:srgbClr val="006D6D"/>
                </a:solidFill>
                <a:latin typeface="Calibri"/>
                <a:ea typeface="Calibri"/>
                <a:cs typeface="Calibri"/>
                <a:sym typeface="Calibri"/>
              </a:rPr>
              <a:t>ALFARIDZI M.A.</a:t>
            </a:r>
            <a:endParaRPr/>
          </a:p>
        </p:txBody>
      </p:sp>
      <p:sp>
        <p:nvSpPr>
          <p:cNvPr id="445" name="Google Shape;445;p3"/>
          <p:cNvSpPr txBox="1"/>
          <p:nvPr/>
        </p:nvSpPr>
        <p:spPr>
          <a:xfrm>
            <a:off x="8666811" y="3783720"/>
            <a:ext cx="2471953" cy="73866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a:solidFill>
                  <a:srgbClr val="006D6D"/>
                </a:solidFill>
                <a:latin typeface="Calibri"/>
                <a:ea typeface="Calibri"/>
                <a:cs typeface="Calibri"/>
                <a:sym typeface="Calibri"/>
              </a:rPr>
              <a:t>M. RIZKY WIBOWO</a:t>
            </a:r>
            <a:endParaRPr/>
          </a:p>
          <a:p>
            <a:pPr marL="0" marR="0" lvl="0" indent="0" algn="ctr" rtl="0">
              <a:spcBef>
                <a:spcPts val="0"/>
              </a:spcBef>
              <a:spcAft>
                <a:spcPts val="0"/>
              </a:spcAft>
              <a:buNone/>
            </a:pPr>
            <a:endParaRPr sz="2400" b="1">
              <a:solidFill>
                <a:srgbClr val="006D6D"/>
              </a:solidFill>
              <a:latin typeface="Calibri"/>
              <a:ea typeface="Calibri"/>
              <a:cs typeface="Calibri"/>
              <a:sym typeface="Calibri"/>
            </a:endParaRPr>
          </a:p>
        </p:txBody>
      </p:sp>
      <p:sp>
        <p:nvSpPr>
          <p:cNvPr id="446" name="Google Shape;446;p3"/>
          <p:cNvSpPr txBox="1"/>
          <p:nvPr/>
        </p:nvSpPr>
        <p:spPr>
          <a:xfrm>
            <a:off x="1406456" y="4182579"/>
            <a:ext cx="2089676" cy="24622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600" i="1">
                <a:solidFill>
                  <a:srgbClr val="3F9A74"/>
                </a:solidFill>
                <a:latin typeface="Times New Roman"/>
                <a:ea typeface="Times New Roman"/>
                <a:cs typeface="Times New Roman"/>
                <a:sym typeface="Times New Roman"/>
              </a:rPr>
              <a:t>front-end </a:t>
            </a:r>
            <a:r>
              <a:rPr lang="en-US" sz="1600">
                <a:solidFill>
                  <a:srgbClr val="3F9A74"/>
                </a:solidFill>
                <a:latin typeface="Times New Roman"/>
                <a:ea typeface="Times New Roman"/>
                <a:cs typeface="Times New Roman"/>
                <a:sym typeface="Times New Roman"/>
              </a:rPr>
              <a:t>dan </a:t>
            </a:r>
            <a:r>
              <a:rPr lang="en-US" sz="1600" i="1">
                <a:solidFill>
                  <a:srgbClr val="3F9A74"/>
                </a:solidFill>
                <a:latin typeface="Times New Roman"/>
                <a:ea typeface="Times New Roman"/>
                <a:cs typeface="Times New Roman"/>
                <a:sym typeface="Times New Roman"/>
              </a:rPr>
              <a:t>desain</a:t>
            </a:r>
            <a:endParaRPr sz="1400" b="1">
              <a:solidFill>
                <a:srgbClr val="3F9A74"/>
              </a:solidFill>
              <a:latin typeface="Calibri"/>
              <a:ea typeface="Calibri"/>
              <a:cs typeface="Calibri"/>
              <a:sym typeface="Calibri"/>
            </a:endParaRPr>
          </a:p>
        </p:txBody>
      </p:sp>
      <p:sp>
        <p:nvSpPr>
          <p:cNvPr id="447" name="Google Shape;447;p3"/>
          <p:cNvSpPr txBox="1"/>
          <p:nvPr/>
        </p:nvSpPr>
        <p:spPr>
          <a:xfrm>
            <a:off x="5087888" y="4182862"/>
            <a:ext cx="2663065" cy="266035"/>
          </a:xfrm>
          <a:prstGeom prst="rect">
            <a:avLst/>
          </a:prstGeom>
          <a:noFill/>
          <a:ln>
            <a:noFill/>
          </a:ln>
        </p:spPr>
        <p:txBody>
          <a:bodyPr spcFirstLastPara="1" wrap="square" lIns="0" tIns="0" rIns="0" bIns="0" anchor="t" anchorCtr="0">
            <a:spAutoFit/>
          </a:bodyPr>
          <a:lstStyle/>
          <a:p>
            <a:pPr marL="0" marR="507365" lvl="0" indent="0" algn="ctr" rtl="0">
              <a:lnSpc>
                <a:spcPct val="102000"/>
              </a:lnSpc>
              <a:spcBef>
                <a:spcPts val="0"/>
              </a:spcBef>
              <a:spcAft>
                <a:spcPts val="0"/>
              </a:spcAft>
              <a:buNone/>
            </a:pPr>
            <a:r>
              <a:rPr lang="en-US" sz="1800" i="1">
                <a:solidFill>
                  <a:srgbClr val="3F9A74"/>
                </a:solidFill>
                <a:latin typeface="Times New Roman"/>
                <a:ea typeface="Times New Roman"/>
                <a:cs typeface="Times New Roman"/>
                <a:sym typeface="Times New Roman"/>
              </a:rPr>
              <a:t>mockup</a:t>
            </a:r>
            <a:r>
              <a:rPr lang="en-US" sz="1800">
                <a:solidFill>
                  <a:srgbClr val="3F9A74"/>
                </a:solidFill>
                <a:latin typeface="Times New Roman"/>
                <a:ea typeface="Times New Roman"/>
                <a:cs typeface="Times New Roman"/>
                <a:sym typeface="Times New Roman"/>
              </a:rPr>
              <a:t> dan </a:t>
            </a:r>
            <a:r>
              <a:rPr lang="en-US" sz="1800" i="1">
                <a:solidFill>
                  <a:srgbClr val="3F9A74"/>
                </a:solidFill>
                <a:latin typeface="Times New Roman"/>
                <a:ea typeface="Times New Roman"/>
                <a:cs typeface="Times New Roman"/>
                <a:sym typeface="Times New Roman"/>
              </a:rPr>
              <a:t>front-end.</a:t>
            </a:r>
            <a:endParaRPr sz="1800">
              <a:solidFill>
                <a:srgbClr val="3F9A74"/>
              </a:solidFill>
              <a:latin typeface="Times New Roman"/>
              <a:ea typeface="Times New Roman"/>
              <a:cs typeface="Times New Roman"/>
              <a:sym typeface="Times New Roman"/>
            </a:endParaRPr>
          </a:p>
        </p:txBody>
      </p:sp>
      <p:sp>
        <p:nvSpPr>
          <p:cNvPr id="448" name="Google Shape;448;p3"/>
          <p:cNvSpPr txBox="1"/>
          <p:nvPr/>
        </p:nvSpPr>
        <p:spPr>
          <a:xfrm>
            <a:off x="8832304" y="4182579"/>
            <a:ext cx="2089676" cy="24622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600">
                <a:solidFill>
                  <a:srgbClr val="3F9A74"/>
                </a:solidFill>
                <a:latin typeface="Times New Roman"/>
                <a:ea typeface="Times New Roman"/>
                <a:cs typeface="Times New Roman"/>
                <a:sym typeface="Times New Roman"/>
              </a:rPr>
              <a:t>desain dan</a:t>
            </a:r>
            <a:r>
              <a:rPr lang="en-US" sz="1600" i="1">
                <a:solidFill>
                  <a:srgbClr val="3F9A74"/>
                </a:solidFill>
                <a:latin typeface="Times New Roman"/>
                <a:ea typeface="Times New Roman"/>
                <a:cs typeface="Times New Roman"/>
                <a:sym typeface="Times New Roman"/>
              </a:rPr>
              <a:t> front-end</a:t>
            </a:r>
            <a:endParaRPr/>
          </a:p>
        </p:txBody>
      </p:sp>
      <p:pic>
        <p:nvPicPr>
          <p:cNvPr id="449" name="Google Shape;449;p3" descr="Sebuah gambar berisi teks, batu&#10;&#10;Deskripsi dibuat secara otomatis"/>
          <p:cNvPicPr preferRelativeResize="0"/>
          <p:nvPr/>
        </p:nvPicPr>
        <p:blipFill rotWithShape="1">
          <a:blip r:embed="rId3">
            <a:alphaModFix/>
          </a:blip>
          <a:srcRect/>
          <a:stretch/>
        </p:blipFill>
        <p:spPr>
          <a:xfrm flipH="1">
            <a:off x="8693483" y="1376200"/>
            <a:ext cx="2402102" cy="2402102"/>
          </a:xfrm>
          <a:prstGeom prst="rect">
            <a:avLst/>
          </a:prstGeom>
          <a:noFill/>
          <a:ln>
            <a:noFill/>
          </a:ln>
        </p:spPr>
      </p:pic>
      <p:pic>
        <p:nvPicPr>
          <p:cNvPr id="450" name="Google Shape;450;p3" descr="Sebuah gambar berisi orang, jas, pria, berpose&#10;&#10;Deskripsi dibuat secara otomatis"/>
          <p:cNvPicPr preferRelativeResize="0"/>
          <p:nvPr/>
        </p:nvPicPr>
        <p:blipFill rotWithShape="1">
          <a:blip r:embed="rId4">
            <a:alphaModFix/>
          </a:blip>
          <a:srcRect/>
          <a:stretch/>
        </p:blipFill>
        <p:spPr>
          <a:xfrm flipH="1">
            <a:off x="5006139" y="1434224"/>
            <a:ext cx="2334591" cy="2334591"/>
          </a:xfrm>
          <a:prstGeom prst="rect">
            <a:avLst/>
          </a:prstGeom>
          <a:noFill/>
          <a:ln>
            <a:noFill/>
          </a:ln>
        </p:spPr>
      </p:pic>
      <p:pic>
        <p:nvPicPr>
          <p:cNvPr id="451" name="Google Shape;451;p3" descr="Sebuah gambar berisi orang, gunung, lukisan&#10;&#10;Deskripsi dibuat secara otomatis"/>
          <p:cNvPicPr preferRelativeResize="0"/>
          <p:nvPr/>
        </p:nvPicPr>
        <p:blipFill rotWithShape="1">
          <a:blip r:embed="rId5">
            <a:alphaModFix/>
          </a:blip>
          <a:srcRect/>
          <a:stretch/>
        </p:blipFill>
        <p:spPr>
          <a:xfrm flipH="1">
            <a:off x="1255615" y="1434825"/>
            <a:ext cx="2331541" cy="2311443"/>
          </a:xfrm>
          <a:prstGeom prst="rect">
            <a:avLst/>
          </a:prstGeom>
          <a:noFill/>
          <a:ln>
            <a:noFill/>
          </a:ln>
        </p:spPr>
      </p:pic>
      <p:sp>
        <p:nvSpPr>
          <p:cNvPr id="452" name="Google Shape;452;p3"/>
          <p:cNvSpPr/>
          <p:nvPr/>
        </p:nvSpPr>
        <p:spPr>
          <a:xfrm>
            <a:off x="11280576" y="265654"/>
            <a:ext cx="750423" cy="5891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
          <p:cNvSpPr/>
          <p:nvPr/>
        </p:nvSpPr>
        <p:spPr>
          <a:xfrm>
            <a:off x="0" y="3415036"/>
            <a:ext cx="5876724" cy="3442963"/>
          </a:xfrm>
          <a:custGeom>
            <a:avLst/>
            <a:gdLst/>
            <a:ahLst/>
            <a:cxnLst/>
            <a:rect l="l" t="t" r="r" b="b"/>
            <a:pathLst>
              <a:path w="6445960" h="3776458" extrusionOk="0">
                <a:moveTo>
                  <a:pt x="1899059" y="0"/>
                </a:moveTo>
                <a:cubicBezTo>
                  <a:pt x="4134631" y="0"/>
                  <a:pt x="5999830" y="1585753"/>
                  <a:pt x="6431199" y="3693800"/>
                </a:cubicBezTo>
                <a:lnTo>
                  <a:pt x="6445960" y="3776458"/>
                </a:lnTo>
                <a:lnTo>
                  <a:pt x="0" y="3776458"/>
                </a:lnTo>
                <a:lnTo>
                  <a:pt x="0" y="408013"/>
                </a:lnTo>
                <a:lnTo>
                  <a:pt x="98362" y="363544"/>
                </a:lnTo>
                <a:cubicBezTo>
                  <a:pt x="651824" y="129450"/>
                  <a:pt x="1260325" y="0"/>
                  <a:pt x="1899059" y="0"/>
                </a:cubicBezTo>
                <a:close/>
              </a:path>
            </a:pathLst>
          </a:custGeom>
          <a:solidFill>
            <a:srgbClr val="3F9A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9A74"/>
              </a:solidFill>
              <a:latin typeface="Calibri"/>
              <a:ea typeface="Calibri"/>
              <a:cs typeface="Calibri"/>
              <a:sym typeface="Calibri"/>
            </a:endParaRPr>
          </a:p>
        </p:txBody>
      </p:sp>
      <p:grpSp>
        <p:nvGrpSpPr>
          <p:cNvPr id="459" name="Google Shape;459;p4"/>
          <p:cNvGrpSpPr/>
          <p:nvPr/>
        </p:nvGrpSpPr>
        <p:grpSpPr>
          <a:xfrm>
            <a:off x="2796051" y="3455601"/>
            <a:ext cx="3321419" cy="3408961"/>
            <a:chOff x="8221810" y="1658942"/>
            <a:chExt cx="2526220" cy="2592804"/>
          </a:xfrm>
        </p:grpSpPr>
        <p:sp>
          <p:nvSpPr>
            <p:cNvPr id="460" name="Google Shape;460;p4"/>
            <p:cNvSpPr/>
            <p:nvPr/>
          </p:nvSpPr>
          <p:spPr>
            <a:xfrm>
              <a:off x="10008578" y="2488507"/>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4"/>
            <p:cNvSpPr/>
            <p:nvPr/>
          </p:nvSpPr>
          <p:spPr>
            <a:xfrm>
              <a:off x="9995326" y="2488507"/>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4"/>
            <p:cNvSpPr/>
            <p:nvPr/>
          </p:nvSpPr>
          <p:spPr>
            <a:xfrm>
              <a:off x="10037732" y="2550791"/>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3" name="Google Shape;463;p4"/>
            <p:cNvSpPr/>
            <p:nvPr/>
          </p:nvSpPr>
          <p:spPr>
            <a:xfrm>
              <a:off x="10035081" y="2542840"/>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4" name="Google Shape;464;p4"/>
            <p:cNvSpPr/>
            <p:nvPr/>
          </p:nvSpPr>
          <p:spPr>
            <a:xfrm>
              <a:off x="10142421" y="2525613"/>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5" name="Google Shape;465;p4"/>
            <p:cNvSpPr/>
            <p:nvPr/>
          </p:nvSpPr>
          <p:spPr>
            <a:xfrm>
              <a:off x="9862807" y="2475256"/>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6" name="Google Shape;466;p4"/>
            <p:cNvSpPr/>
            <p:nvPr/>
          </p:nvSpPr>
          <p:spPr>
            <a:xfrm>
              <a:off x="9853531" y="2485857"/>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7" name="Google Shape;467;p4"/>
            <p:cNvSpPr/>
            <p:nvPr/>
          </p:nvSpPr>
          <p:spPr>
            <a:xfrm>
              <a:off x="10043033" y="3267716"/>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Google Shape;468;p4"/>
            <p:cNvSpPr/>
            <p:nvPr/>
          </p:nvSpPr>
          <p:spPr>
            <a:xfrm>
              <a:off x="9338034" y="1658942"/>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9" name="Google Shape;469;p4"/>
            <p:cNvSpPr/>
            <p:nvPr/>
          </p:nvSpPr>
          <p:spPr>
            <a:xfrm>
              <a:off x="9276732" y="3171647"/>
              <a:ext cx="588382" cy="144445"/>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0" name="Google Shape;470;p4"/>
            <p:cNvSpPr/>
            <p:nvPr/>
          </p:nvSpPr>
          <p:spPr>
            <a:xfrm>
              <a:off x="8221810" y="3904548"/>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71" name="Google Shape;471;p4"/>
          <p:cNvGrpSpPr/>
          <p:nvPr/>
        </p:nvGrpSpPr>
        <p:grpSpPr>
          <a:xfrm>
            <a:off x="2620865" y="3968738"/>
            <a:ext cx="1415498" cy="2218932"/>
            <a:chOff x="2279872" y="4579916"/>
            <a:chExt cx="954335" cy="1496014"/>
          </a:xfrm>
        </p:grpSpPr>
        <p:sp>
          <p:nvSpPr>
            <p:cNvPr id="472" name="Google Shape;472;p4"/>
            <p:cNvSpPr/>
            <p:nvPr/>
          </p:nvSpPr>
          <p:spPr>
            <a:xfrm>
              <a:off x="2309417" y="5283111"/>
              <a:ext cx="184170" cy="719938"/>
            </a:xfrm>
            <a:custGeom>
              <a:avLst/>
              <a:gdLst/>
              <a:ahLst/>
              <a:cxnLst/>
              <a:rect l="l" t="t" r="r" b="b"/>
              <a:pathLst>
                <a:path w="79" h="309" extrusionOk="0">
                  <a:moveTo>
                    <a:pt x="61" y="17"/>
                  </a:moveTo>
                  <a:cubicBezTo>
                    <a:pt x="15" y="0"/>
                    <a:pt x="15" y="0"/>
                    <a:pt x="15" y="0"/>
                  </a:cubicBezTo>
                  <a:cubicBezTo>
                    <a:pt x="15" y="0"/>
                    <a:pt x="0" y="1"/>
                    <a:pt x="2" y="59"/>
                  </a:cubicBezTo>
                  <a:cubicBezTo>
                    <a:pt x="2" y="59"/>
                    <a:pt x="6" y="125"/>
                    <a:pt x="14" y="143"/>
                  </a:cubicBezTo>
                  <a:cubicBezTo>
                    <a:pt x="14" y="143"/>
                    <a:pt x="4" y="177"/>
                    <a:pt x="13" y="243"/>
                  </a:cubicBezTo>
                  <a:cubicBezTo>
                    <a:pt x="25" y="307"/>
                    <a:pt x="25" y="307"/>
                    <a:pt x="25" y="307"/>
                  </a:cubicBezTo>
                  <a:cubicBezTo>
                    <a:pt x="25" y="307"/>
                    <a:pt x="43" y="309"/>
                    <a:pt x="54" y="307"/>
                  </a:cubicBezTo>
                  <a:cubicBezTo>
                    <a:pt x="55" y="308"/>
                    <a:pt x="55" y="308"/>
                    <a:pt x="55" y="308"/>
                  </a:cubicBezTo>
                  <a:cubicBezTo>
                    <a:pt x="55" y="308"/>
                    <a:pt x="79" y="192"/>
                    <a:pt x="76" y="144"/>
                  </a:cubicBezTo>
                  <a:cubicBezTo>
                    <a:pt x="76" y="144"/>
                    <a:pt x="63" y="41"/>
                    <a:pt x="61" y="17"/>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4"/>
            <p:cNvSpPr/>
            <p:nvPr/>
          </p:nvSpPr>
          <p:spPr>
            <a:xfrm>
              <a:off x="2426616" y="5229928"/>
              <a:ext cx="204853" cy="593876"/>
            </a:xfrm>
            <a:custGeom>
              <a:avLst/>
              <a:gdLst/>
              <a:ahLst/>
              <a:cxnLst/>
              <a:rect l="l" t="t" r="r" b="b"/>
              <a:pathLst>
                <a:path w="88" h="255" extrusionOk="0">
                  <a:moveTo>
                    <a:pt x="4" y="47"/>
                  </a:moveTo>
                  <a:cubicBezTo>
                    <a:pt x="0" y="72"/>
                    <a:pt x="16" y="127"/>
                    <a:pt x="32" y="143"/>
                  </a:cubicBezTo>
                  <a:cubicBezTo>
                    <a:pt x="32" y="143"/>
                    <a:pt x="20" y="173"/>
                    <a:pt x="19" y="189"/>
                  </a:cubicBezTo>
                  <a:cubicBezTo>
                    <a:pt x="19" y="205"/>
                    <a:pt x="18" y="234"/>
                    <a:pt x="16" y="244"/>
                  </a:cubicBezTo>
                  <a:cubicBezTo>
                    <a:pt x="15" y="255"/>
                    <a:pt x="52" y="255"/>
                    <a:pt x="52" y="255"/>
                  </a:cubicBezTo>
                  <a:cubicBezTo>
                    <a:pt x="52" y="255"/>
                    <a:pt x="81" y="160"/>
                    <a:pt x="83" y="145"/>
                  </a:cubicBezTo>
                  <a:cubicBezTo>
                    <a:pt x="85" y="130"/>
                    <a:pt x="88" y="64"/>
                    <a:pt x="72" y="32"/>
                  </a:cubicBezTo>
                  <a:cubicBezTo>
                    <a:pt x="56" y="0"/>
                    <a:pt x="17" y="20"/>
                    <a:pt x="17" y="20"/>
                  </a:cubicBezTo>
                  <a:cubicBezTo>
                    <a:pt x="17" y="20"/>
                    <a:pt x="5" y="40"/>
                    <a:pt x="4" y="47"/>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4" name="Google Shape;474;p4"/>
            <p:cNvSpPr/>
            <p:nvPr/>
          </p:nvSpPr>
          <p:spPr>
            <a:xfrm>
              <a:off x="2404949" y="4770980"/>
              <a:ext cx="226520" cy="163488"/>
            </a:xfrm>
            <a:custGeom>
              <a:avLst/>
              <a:gdLst/>
              <a:ahLst/>
              <a:cxnLst/>
              <a:rect l="l" t="t" r="r" b="b"/>
              <a:pathLst>
                <a:path w="97" h="70" extrusionOk="0">
                  <a:moveTo>
                    <a:pt x="64" y="11"/>
                  </a:moveTo>
                  <a:cubicBezTo>
                    <a:pt x="64" y="11"/>
                    <a:pt x="47" y="44"/>
                    <a:pt x="72" y="57"/>
                  </a:cubicBezTo>
                  <a:cubicBezTo>
                    <a:pt x="97" y="70"/>
                    <a:pt x="50" y="68"/>
                    <a:pt x="50" y="68"/>
                  </a:cubicBezTo>
                  <a:cubicBezTo>
                    <a:pt x="0" y="66"/>
                    <a:pt x="0" y="66"/>
                    <a:pt x="0" y="66"/>
                  </a:cubicBezTo>
                  <a:cubicBezTo>
                    <a:pt x="0" y="66"/>
                    <a:pt x="15" y="38"/>
                    <a:pt x="12" y="19"/>
                  </a:cubicBezTo>
                  <a:cubicBezTo>
                    <a:pt x="9" y="0"/>
                    <a:pt x="64" y="11"/>
                    <a:pt x="64" y="11"/>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Google Shape;475;p4"/>
            <p:cNvSpPr/>
            <p:nvPr/>
          </p:nvSpPr>
          <p:spPr>
            <a:xfrm>
              <a:off x="2279872" y="4885225"/>
              <a:ext cx="404780" cy="412660"/>
            </a:xfrm>
            <a:custGeom>
              <a:avLst/>
              <a:gdLst/>
              <a:ahLst/>
              <a:cxnLst/>
              <a:rect l="l" t="t" r="r" b="b"/>
              <a:pathLst>
                <a:path w="174" h="177" extrusionOk="0">
                  <a:moveTo>
                    <a:pt x="63" y="2"/>
                  </a:moveTo>
                  <a:cubicBezTo>
                    <a:pt x="63" y="2"/>
                    <a:pt x="91" y="19"/>
                    <a:pt x="118" y="2"/>
                  </a:cubicBezTo>
                  <a:cubicBezTo>
                    <a:pt x="118" y="2"/>
                    <a:pt x="138" y="2"/>
                    <a:pt x="151" y="21"/>
                  </a:cubicBezTo>
                  <a:cubicBezTo>
                    <a:pt x="164" y="41"/>
                    <a:pt x="174" y="115"/>
                    <a:pt x="173" y="129"/>
                  </a:cubicBezTo>
                  <a:cubicBezTo>
                    <a:pt x="172" y="142"/>
                    <a:pt x="126" y="177"/>
                    <a:pt x="126" y="177"/>
                  </a:cubicBezTo>
                  <a:cubicBezTo>
                    <a:pt x="29" y="162"/>
                    <a:pt x="29" y="162"/>
                    <a:pt x="29" y="162"/>
                  </a:cubicBezTo>
                  <a:cubicBezTo>
                    <a:pt x="29" y="162"/>
                    <a:pt x="0" y="128"/>
                    <a:pt x="0" y="113"/>
                  </a:cubicBezTo>
                  <a:cubicBezTo>
                    <a:pt x="0" y="97"/>
                    <a:pt x="18" y="31"/>
                    <a:pt x="34" y="16"/>
                  </a:cubicBezTo>
                  <a:cubicBezTo>
                    <a:pt x="50" y="0"/>
                    <a:pt x="63" y="2"/>
                    <a:pt x="63" y="2"/>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4"/>
            <p:cNvSpPr/>
            <p:nvPr/>
          </p:nvSpPr>
          <p:spPr>
            <a:xfrm>
              <a:off x="2321235" y="5311673"/>
              <a:ext cx="284626" cy="23637"/>
            </a:xfrm>
            <a:custGeom>
              <a:avLst/>
              <a:gdLst/>
              <a:ahLst/>
              <a:cxnLst/>
              <a:rect l="l" t="t" r="r" b="b"/>
              <a:pathLst>
                <a:path w="122" h="10" extrusionOk="0">
                  <a:moveTo>
                    <a:pt x="122" y="10"/>
                  </a:moveTo>
                  <a:cubicBezTo>
                    <a:pt x="122" y="10"/>
                    <a:pt x="122" y="10"/>
                    <a:pt x="122" y="10"/>
                  </a:cubicBezTo>
                  <a:cubicBezTo>
                    <a:pt x="122" y="10"/>
                    <a:pt x="122" y="10"/>
                    <a:pt x="122" y="10"/>
                  </a:cubicBezTo>
                  <a:cubicBezTo>
                    <a:pt x="122" y="10"/>
                    <a:pt x="122" y="10"/>
                    <a:pt x="122" y="10"/>
                  </a:cubicBezTo>
                  <a:moveTo>
                    <a:pt x="0" y="0"/>
                  </a:moveTo>
                  <a:cubicBezTo>
                    <a:pt x="0" y="2"/>
                    <a:pt x="0" y="5"/>
                    <a:pt x="0" y="6"/>
                  </a:cubicBezTo>
                  <a:cubicBezTo>
                    <a:pt x="0" y="4"/>
                    <a:pt x="0" y="3"/>
                    <a:pt x="1" y="1"/>
                  </a:cubicBezTo>
                  <a:cubicBezTo>
                    <a:pt x="1" y="1"/>
                    <a:pt x="0" y="0"/>
                    <a:pt x="0" y="0"/>
                  </a:cubicBezTo>
                </a:path>
              </a:pathLst>
            </a:custGeom>
            <a:solidFill>
              <a:srgbClr val="A2A28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Google Shape;477;p4"/>
            <p:cNvSpPr/>
            <p:nvPr/>
          </p:nvSpPr>
          <p:spPr>
            <a:xfrm>
              <a:off x="2300553" y="4885225"/>
              <a:ext cx="367356" cy="262960"/>
            </a:xfrm>
            <a:custGeom>
              <a:avLst/>
              <a:gdLst/>
              <a:ahLst/>
              <a:cxnLst/>
              <a:rect l="l" t="t" r="r" b="b"/>
              <a:pathLst>
                <a:path w="158" h="113" extrusionOk="0">
                  <a:moveTo>
                    <a:pt x="0" y="70"/>
                  </a:moveTo>
                  <a:cubicBezTo>
                    <a:pt x="58" y="113"/>
                    <a:pt x="128" y="89"/>
                    <a:pt x="128" y="89"/>
                  </a:cubicBezTo>
                  <a:cubicBezTo>
                    <a:pt x="158" y="76"/>
                    <a:pt x="158" y="76"/>
                    <a:pt x="158" y="76"/>
                  </a:cubicBezTo>
                  <a:cubicBezTo>
                    <a:pt x="157" y="73"/>
                    <a:pt x="157" y="69"/>
                    <a:pt x="156" y="66"/>
                  </a:cubicBezTo>
                  <a:cubicBezTo>
                    <a:pt x="152" y="47"/>
                    <a:pt x="147" y="29"/>
                    <a:pt x="142" y="21"/>
                  </a:cubicBezTo>
                  <a:cubicBezTo>
                    <a:pt x="129" y="2"/>
                    <a:pt x="109" y="2"/>
                    <a:pt x="109" y="2"/>
                  </a:cubicBezTo>
                  <a:cubicBezTo>
                    <a:pt x="82" y="19"/>
                    <a:pt x="54" y="2"/>
                    <a:pt x="54" y="2"/>
                  </a:cubicBezTo>
                  <a:cubicBezTo>
                    <a:pt x="54" y="2"/>
                    <a:pt x="41" y="0"/>
                    <a:pt x="25" y="16"/>
                  </a:cubicBezTo>
                  <a:cubicBezTo>
                    <a:pt x="16" y="24"/>
                    <a:pt x="7" y="48"/>
                    <a:pt x="0" y="70"/>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Google Shape;478;p4"/>
            <p:cNvSpPr/>
            <p:nvPr/>
          </p:nvSpPr>
          <p:spPr>
            <a:xfrm>
              <a:off x="2319266" y="4989620"/>
              <a:ext cx="304324" cy="403796"/>
            </a:xfrm>
            <a:custGeom>
              <a:avLst/>
              <a:gdLst/>
              <a:ahLst/>
              <a:cxnLst/>
              <a:rect l="l" t="t" r="r" b="b"/>
              <a:pathLst>
                <a:path w="131" h="173" extrusionOk="0">
                  <a:moveTo>
                    <a:pt x="62" y="3"/>
                  </a:moveTo>
                  <a:cubicBezTo>
                    <a:pt x="62" y="3"/>
                    <a:pt x="86" y="0"/>
                    <a:pt x="105" y="12"/>
                  </a:cubicBezTo>
                  <a:cubicBezTo>
                    <a:pt x="123" y="25"/>
                    <a:pt x="130" y="102"/>
                    <a:pt x="130" y="134"/>
                  </a:cubicBezTo>
                  <a:cubicBezTo>
                    <a:pt x="131" y="166"/>
                    <a:pt x="18" y="173"/>
                    <a:pt x="0" y="137"/>
                  </a:cubicBezTo>
                  <a:cubicBezTo>
                    <a:pt x="0" y="137"/>
                    <a:pt x="4" y="6"/>
                    <a:pt x="62" y="3"/>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9" name="Google Shape;479;p4"/>
            <p:cNvSpPr/>
            <p:nvPr/>
          </p:nvSpPr>
          <p:spPr>
            <a:xfrm>
              <a:off x="2377374" y="5081214"/>
              <a:ext cx="216671" cy="104396"/>
            </a:xfrm>
            <a:custGeom>
              <a:avLst/>
              <a:gdLst/>
              <a:ahLst/>
              <a:cxnLst/>
              <a:rect l="l" t="t" r="r" b="b"/>
              <a:pathLst>
                <a:path w="93" h="45" extrusionOk="0">
                  <a:moveTo>
                    <a:pt x="92" y="0"/>
                  </a:moveTo>
                  <a:cubicBezTo>
                    <a:pt x="91" y="20"/>
                    <a:pt x="72" y="38"/>
                    <a:pt x="48" y="38"/>
                  </a:cubicBezTo>
                  <a:cubicBezTo>
                    <a:pt x="47" y="38"/>
                    <a:pt x="46" y="38"/>
                    <a:pt x="45" y="38"/>
                  </a:cubicBezTo>
                  <a:cubicBezTo>
                    <a:pt x="40" y="37"/>
                    <a:pt x="36" y="37"/>
                    <a:pt x="32" y="36"/>
                  </a:cubicBezTo>
                  <a:cubicBezTo>
                    <a:pt x="13" y="32"/>
                    <a:pt x="1" y="16"/>
                    <a:pt x="1" y="1"/>
                  </a:cubicBezTo>
                  <a:cubicBezTo>
                    <a:pt x="0" y="19"/>
                    <a:pt x="11" y="38"/>
                    <a:pt x="32" y="43"/>
                  </a:cubicBezTo>
                  <a:cubicBezTo>
                    <a:pt x="36" y="44"/>
                    <a:pt x="40" y="45"/>
                    <a:pt x="45" y="45"/>
                  </a:cubicBezTo>
                  <a:cubicBezTo>
                    <a:pt x="46" y="45"/>
                    <a:pt x="47" y="45"/>
                    <a:pt x="48" y="45"/>
                  </a:cubicBezTo>
                  <a:cubicBezTo>
                    <a:pt x="74" y="45"/>
                    <a:pt x="93" y="23"/>
                    <a:pt x="92"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0" name="Google Shape;480;p4"/>
            <p:cNvSpPr/>
            <p:nvPr/>
          </p:nvSpPr>
          <p:spPr>
            <a:xfrm>
              <a:off x="2514269" y="4875376"/>
              <a:ext cx="117199" cy="194019"/>
            </a:xfrm>
            <a:custGeom>
              <a:avLst/>
              <a:gdLst/>
              <a:ahLst/>
              <a:cxnLst/>
              <a:rect l="l" t="t" r="r" b="b"/>
              <a:pathLst>
                <a:path w="50" h="83" extrusionOk="0">
                  <a:moveTo>
                    <a:pt x="0" y="66"/>
                  </a:moveTo>
                  <a:cubicBezTo>
                    <a:pt x="0" y="66"/>
                    <a:pt x="3" y="15"/>
                    <a:pt x="20" y="4"/>
                  </a:cubicBezTo>
                  <a:cubicBezTo>
                    <a:pt x="20" y="4"/>
                    <a:pt x="41" y="0"/>
                    <a:pt x="50" y="23"/>
                  </a:cubicBezTo>
                  <a:cubicBezTo>
                    <a:pt x="50" y="23"/>
                    <a:pt x="24" y="49"/>
                    <a:pt x="22" y="66"/>
                  </a:cubicBezTo>
                  <a:cubicBezTo>
                    <a:pt x="21" y="83"/>
                    <a:pt x="0" y="66"/>
                    <a:pt x="0" y="66"/>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Google Shape;481;p4"/>
            <p:cNvSpPr/>
            <p:nvPr/>
          </p:nvSpPr>
          <p:spPr>
            <a:xfrm>
              <a:off x="2346842" y="4875376"/>
              <a:ext cx="116215" cy="194019"/>
            </a:xfrm>
            <a:custGeom>
              <a:avLst/>
              <a:gdLst/>
              <a:ahLst/>
              <a:cxnLst/>
              <a:rect l="l" t="t" r="r" b="b"/>
              <a:pathLst>
                <a:path w="50" h="83" extrusionOk="0">
                  <a:moveTo>
                    <a:pt x="50" y="66"/>
                  </a:moveTo>
                  <a:cubicBezTo>
                    <a:pt x="50" y="66"/>
                    <a:pt x="47" y="15"/>
                    <a:pt x="30" y="4"/>
                  </a:cubicBezTo>
                  <a:cubicBezTo>
                    <a:pt x="30" y="4"/>
                    <a:pt x="9" y="0"/>
                    <a:pt x="0" y="23"/>
                  </a:cubicBezTo>
                  <a:cubicBezTo>
                    <a:pt x="0" y="23"/>
                    <a:pt x="26" y="49"/>
                    <a:pt x="28" y="66"/>
                  </a:cubicBezTo>
                  <a:cubicBezTo>
                    <a:pt x="30" y="83"/>
                    <a:pt x="50" y="66"/>
                    <a:pt x="50" y="66"/>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2" name="Google Shape;482;p4"/>
            <p:cNvSpPr/>
            <p:nvPr/>
          </p:nvSpPr>
          <p:spPr>
            <a:xfrm>
              <a:off x="2469951" y="5526374"/>
              <a:ext cx="30531" cy="288567"/>
            </a:xfrm>
            <a:custGeom>
              <a:avLst/>
              <a:gdLst/>
              <a:ahLst/>
              <a:cxnLst/>
              <a:rect l="l" t="t" r="r" b="b"/>
              <a:pathLst>
                <a:path w="13" h="124" extrusionOk="0">
                  <a:moveTo>
                    <a:pt x="1" y="122"/>
                  </a:moveTo>
                  <a:cubicBezTo>
                    <a:pt x="1" y="123"/>
                    <a:pt x="0" y="123"/>
                    <a:pt x="0" y="124"/>
                  </a:cubicBezTo>
                  <a:cubicBezTo>
                    <a:pt x="2" y="124"/>
                    <a:pt x="2" y="124"/>
                    <a:pt x="2" y="124"/>
                  </a:cubicBezTo>
                  <a:cubicBezTo>
                    <a:pt x="2" y="124"/>
                    <a:pt x="2" y="124"/>
                    <a:pt x="2" y="123"/>
                  </a:cubicBezTo>
                  <a:cubicBezTo>
                    <a:pt x="2" y="123"/>
                    <a:pt x="1" y="123"/>
                    <a:pt x="1" y="122"/>
                  </a:cubicBezTo>
                  <a:moveTo>
                    <a:pt x="11" y="21"/>
                  </a:moveTo>
                  <a:cubicBezTo>
                    <a:pt x="9" y="24"/>
                    <a:pt x="7" y="29"/>
                    <a:pt x="6" y="33"/>
                  </a:cubicBezTo>
                  <a:cubicBezTo>
                    <a:pt x="6" y="33"/>
                    <a:pt x="6" y="33"/>
                    <a:pt x="6" y="34"/>
                  </a:cubicBezTo>
                  <a:cubicBezTo>
                    <a:pt x="8" y="29"/>
                    <a:pt x="10" y="24"/>
                    <a:pt x="11" y="21"/>
                  </a:cubicBezTo>
                  <a:moveTo>
                    <a:pt x="11" y="14"/>
                  </a:moveTo>
                  <a:cubicBezTo>
                    <a:pt x="12" y="15"/>
                    <a:pt x="12" y="15"/>
                    <a:pt x="13" y="16"/>
                  </a:cubicBezTo>
                  <a:cubicBezTo>
                    <a:pt x="13" y="16"/>
                    <a:pt x="13" y="16"/>
                    <a:pt x="13" y="16"/>
                  </a:cubicBezTo>
                  <a:cubicBezTo>
                    <a:pt x="12" y="15"/>
                    <a:pt x="12" y="15"/>
                    <a:pt x="11" y="14"/>
                  </a:cubicBezTo>
                  <a:moveTo>
                    <a:pt x="2" y="0"/>
                  </a:moveTo>
                  <a:cubicBezTo>
                    <a:pt x="2" y="0"/>
                    <a:pt x="2" y="0"/>
                    <a:pt x="2" y="0"/>
                  </a:cubicBezTo>
                  <a:cubicBezTo>
                    <a:pt x="2" y="1"/>
                    <a:pt x="3" y="1"/>
                    <a:pt x="3" y="2"/>
                  </a:cubicBezTo>
                  <a:cubicBezTo>
                    <a:pt x="3" y="1"/>
                    <a:pt x="2" y="0"/>
                    <a:pt x="2" y="0"/>
                  </a:cubicBezTo>
                </a:path>
              </a:pathLst>
            </a:custGeom>
            <a:solidFill>
              <a:srgbClr val="A2A28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4"/>
            <p:cNvSpPr/>
            <p:nvPr/>
          </p:nvSpPr>
          <p:spPr>
            <a:xfrm>
              <a:off x="2437450" y="5775545"/>
              <a:ext cx="126063" cy="223566"/>
            </a:xfrm>
            <a:custGeom>
              <a:avLst/>
              <a:gdLst/>
              <a:ahLst/>
              <a:cxnLst/>
              <a:rect l="l" t="t" r="r" b="b"/>
              <a:pathLst>
                <a:path w="54" h="96" extrusionOk="0">
                  <a:moveTo>
                    <a:pt x="40" y="13"/>
                  </a:moveTo>
                  <a:cubicBezTo>
                    <a:pt x="40" y="13"/>
                    <a:pt x="54" y="19"/>
                    <a:pt x="49" y="48"/>
                  </a:cubicBezTo>
                  <a:cubicBezTo>
                    <a:pt x="44" y="76"/>
                    <a:pt x="27" y="96"/>
                    <a:pt x="14" y="67"/>
                  </a:cubicBezTo>
                  <a:cubicBezTo>
                    <a:pt x="0" y="39"/>
                    <a:pt x="11" y="0"/>
                    <a:pt x="40" y="13"/>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4" name="Google Shape;484;p4"/>
            <p:cNvSpPr/>
            <p:nvPr/>
          </p:nvSpPr>
          <p:spPr>
            <a:xfrm>
              <a:off x="2339948" y="5889790"/>
              <a:ext cx="126063" cy="186140"/>
            </a:xfrm>
            <a:custGeom>
              <a:avLst/>
              <a:gdLst/>
              <a:ahLst/>
              <a:cxnLst/>
              <a:rect l="l" t="t" r="r" b="b"/>
              <a:pathLst>
                <a:path w="54" h="80" extrusionOk="0">
                  <a:moveTo>
                    <a:pt x="7" y="32"/>
                  </a:moveTo>
                  <a:cubicBezTo>
                    <a:pt x="7" y="32"/>
                    <a:pt x="28" y="0"/>
                    <a:pt x="50" y="32"/>
                  </a:cubicBezTo>
                  <a:cubicBezTo>
                    <a:pt x="54" y="38"/>
                    <a:pt x="50" y="49"/>
                    <a:pt x="52" y="63"/>
                  </a:cubicBezTo>
                  <a:cubicBezTo>
                    <a:pt x="54" y="76"/>
                    <a:pt x="24" y="80"/>
                    <a:pt x="12" y="74"/>
                  </a:cubicBezTo>
                  <a:cubicBezTo>
                    <a:pt x="12" y="74"/>
                    <a:pt x="4" y="74"/>
                    <a:pt x="6" y="59"/>
                  </a:cubicBezTo>
                  <a:cubicBezTo>
                    <a:pt x="7" y="54"/>
                    <a:pt x="0" y="43"/>
                    <a:pt x="7" y="32"/>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4"/>
            <p:cNvSpPr/>
            <p:nvPr/>
          </p:nvSpPr>
          <p:spPr>
            <a:xfrm>
              <a:off x="2459117" y="5989262"/>
              <a:ext cx="1970" cy="37425"/>
            </a:xfrm>
            <a:custGeom>
              <a:avLst/>
              <a:gdLst/>
              <a:ahLst/>
              <a:cxnLst/>
              <a:rect l="l" t="t" r="r" b="b"/>
              <a:pathLst>
                <a:path w="1" h="16" extrusionOk="0">
                  <a:moveTo>
                    <a:pt x="1" y="0"/>
                  </a:moveTo>
                  <a:cubicBezTo>
                    <a:pt x="1" y="5"/>
                    <a:pt x="0" y="10"/>
                    <a:pt x="1" y="16"/>
                  </a:cubicBezTo>
                  <a:cubicBezTo>
                    <a:pt x="1" y="16"/>
                    <a:pt x="1" y="15"/>
                    <a:pt x="1" y="15"/>
                  </a:cubicBezTo>
                  <a:cubicBezTo>
                    <a:pt x="1" y="10"/>
                    <a:pt x="1" y="6"/>
                    <a:pt x="1" y="2"/>
                  </a:cubicBezTo>
                  <a:cubicBezTo>
                    <a:pt x="1" y="1"/>
                    <a:pt x="1" y="1"/>
                    <a:pt x="1" y="0"/>
                  </a:cubicBezTo>
                </a:path>
              </a:pathLst>
            </a:custGeom>
            <a:solidFill>
              <a:srgbClr val="2B1E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4"/>
            <p:cNvSpPr/>
            <p:nvPr/>
          </p:nvSpPr>
          <p:spPr>
            <a:xfrm>
              <a:off x="2517224" y="4885225"/>
              <a:ext cx="114245" cy="134927"/>
            </a:xfrm>
            <a:custGeom>
              <a:avLst/>
              <a:gdLst/>
              <a:ahLst/>
              <a:cxnLst/>
              <a:rect l="l" t="t" r="r" b="b"/>
              <a:pathLst>
                <a:path w="49" h="58" extrusionOk="0">
                  <a:moveTo>
                    <a:pt x="23" y="0"/>
                  </a:moveTo>
                  <a:cubicBezTo>
                    <a:pt x="21" y="0"/>
                    <a:pt x="19" y="0"/>
                    <a:pt x="19" y="0"/>
                  </a:cubicBezTo>
                  <a:cubicBezTo>
                    <a:pt x="18" y="0"/>
                    <a:pt x="18" y="1"/>
                    <a:pt x="17" y="2"/>
                  </a:cubicBezTo>
                  <a:cubicBezTo>
                    <a:pt x="7" y="11"/>
                    <a:pt x="2" y="34"/>
                    <a:pt x="0" y="49"/>
                  </a:cubicBezTo>
                  <a:cubicBezTo>
                    <a:pt x="7" y="50"/>
                    <a:pt x="14" y="53"/>
                    <a:pt x="20" y="56"/>
                  </a:cubicBezTo>
                  <a:cubicBezTo>
                    <a:pt x="21" y="57"/>
                    <a:pt x="21" y="57"/>
                    <a:pt x="22" y="58"/>
                  </a:cubicBezTo>
                  <a:cubicBezTo>
                    <a:pt x="27" y="41"/>
                    <a:pt x="49" y="19"/>
                    <a:pt x="49" y="19"/>
                  </a:cubicBezTo>
                  <a:cubicBezTo>
                    <a:pt x="42" y="2"/>
                    <a:pt x="29" y="0"/>
                    <a:pt x="23"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p4"/>
            <p:cNvSpPr/>
            <p:nvPr/>
          </p:nvSpPr>
          <p:spPr>
            <a:xfrm>
              <a:off x="2346842" y="4885225"/>
              <a:ext cx="114245" cy="130003"/>
            </a:xfrm>
            <a:custGeom>
              <a:avLst/>
              <a:gdLst/>
              <a:ahLst/>
              <a:cxnLst/>
              <a:rect l="l" t="t" r="r" b="b"/>
              <a:pathLst>
                <a:path w="49" h="56" extrusionOk="0">
                  <a:moveTo>
                    <a:pt x="26" y="0"/>
                  </a:moveTo>
                  <a:cubicBezTo>
                    <a:pt x="20" y="0"/>
                    <a:pt x="7" y="2"/>
                    <a:pt x="0" y="19"/>
                  </a:cubicBezTo>
                  <a:cubicBezTo>
                    <a:pt x="0" y="19"/>
                    <a:pt x="21" y="40"/>
                    <a:pt x="27" y="56"/>
                  </a:cubicBezTo>
                  <a:cubicBezTo>
                    <a:pt x="28" y="55"/>
                    <a:pt x="30" y="54"/>
                    <a:pt x="31" y="53"/>
                  </a:cubicBezTo>
                  <a:cubicBezTo>
                    <a:pt x="36" y="50"/>
                    <a:pt x="42" y="48"/>
                    <a:pt x="49" y="48"/>
                  </a:cubicBezTo>
                  <a:cubicBezTo>
                    <a:pt x="47" y="33"/>
                    <a:pt x="42" y="11"/>
                    <a:pt x="32" y="2"/>
                  </a:cubicBezTo>
                  <a:cubicBezTo>
                    <a:pt x="32" y="2"/>
                    <a:pt x="32" y="2"/>
                    <a:pt x="32" y="2"/>
                  </a:cubicBezTo>
                  <a:cubicBezTo>
                    <a:pt x="31" y="1"/>
                    <a:pt x="31" y="0"/>
                    <a:pt x="30" y="0"/>
                  </a:cubicBezTo>
                  <a:cubicBezTo>
                    <a:pt x="30" y="0"/>
                    <a:pt x="28" y="0"/>
                    <a:pt x="26"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8" name="Google Shape;488;p4"/>
            <p:cNvSpPr/>
            <p:nvPr/>
          </p:nvSpPr>
          <p:spPr>
            <a:xfrm>
              <a:off x="2510330" y="5884865"/>
              <a:ext cx="41365" cy="78789"/>
            </a:xfrm>
            <a:custGeom>
              <a:avLst/>
              <a:gdLst/>
              <a:ahLst/>
              <a:cxnLst/>
              <a:rect l="l" t="t" r="r" b="b"/>
              <a:pathLst>
                <a:path w="18" h="34" extrusionOk="0">
                  <a:moveTo>
                    <a:pt x="18" y="1"/>
                  </a:moveTo>
                  <a:cubicBezTo>
                    <a:pt x="15" y="17"/>
                    <a:pt x="8" y="30"/>
                    <a:pt x="0" y="34"/>
                  </a:cubicBezTo>
                  <a:cubicBezTo>
                    <a:pt x="0" y="34"/>
                    <a:pt x="0" y="34"/>
                    <a:pt x="0" y="34"/>
                  </a:cubicBezTo>
                  <a:cubicBezTo>
                    <a:pt x="8" y="30"/>
                    <a:pt x="15" y="17"/>
                    <a:pt x="18" y="1"/>
                  </a:cubicBezTo>
                  <a:moveTo>
                    <a:pt x="18" y="0"/>
                  </a:moveTo>
                  <a:cubicBezTo>
                    <a:pt x="18" y="1"/>
                    <a:pt x="18" y="1"/>
                    <a:pt x="18" y="1"/>
                  </a:cubicBezTo>
                  <a:cubicBezTo>
                    <a:pt x="18" y="1"/>
                    <a:pt x="18" y="1"/>
                    <a:pt x="18" y="0"/>
                  </a:cubicBezTo>
                  <a:moveTo>
                    <a:pt x="18" y="0"/>
                  </a:moveTo>
                  <a:cubicBezTo>
                    <a:pt x="18" y="0"/>
                    <a:pt x="18" y="0"/>
                    <a:pt x="18" y="0"/>
                  </a:cubicBezTo>
                  <a:cubicBezTo>
                    <a:pt x="18" y="0"/>
                    <a:pt x="18" y="0"/>
                    <a:pt x="18" y="0"/>
                  </a:cubicBezTo>
                </a:path>
              </a:pathLst>
            </a:custGeom>
            <a:solidFill>
              <a:srgbClr val="2C23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Google Shape;489;p4"/>
            <p:cNvSpPr/>
            <p:nvPr/>
          </p:nvSpPr>
          <p:spPr>
            <a:xfrm>
              <a:off x="2503436" y="5963655"/>
              <a:ext cx="6894" cy="0"/>
            </a:xfrm>
            <a:custGeom>
              <a:avLst/>
              <a:gdLst/>
              <a:ahLst/>
              <a:cxnLst/>
              <a:rect l="l" t="t" r="r" b="b"/>
              <a:pathLst>
                <a:path w="3" h="120000" extrusionOk="0">
                  <a:moveTo>
                    <a:pt x="3" y="0"/>
                  </a:moveTo>
                  <a:cubicBezTo>
                    <a:pt x="3" y="0"/>
                    <a:pt x="3" y="0"/>
                    <a:pt x="3" y="0"/>
                  </a:cubicBezTo>
                  <a:cubicBezTo>
                    <a:pt x="2" y="0"/>
                    <a:pt x="1" y="0"/>
                    <a:pt x="0" y="0"/>
                  </a:cubicBezTo>
                  <a:cubicBezTo>
                    <a:pt x="0" y="0"/>
                    <a:pt x="0" y="0"/>
                    <a:pt x="0" y="0"/>
                  </a:cubicBezTo>
                  <a:cubicBezTo>
                    <a:pt x="1" y="0"/>
                    <a:pt x="2" y="0"/>
                    <a:pt x="3" y="0"/>
                  </a:cubicBezTo>
                </a:path>
              </a:pathLst>
            </a:custGeom>
            <a:solidFill>
              <a:srgbClr val="2B1E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0" name="Google Shape;490;p4"/>
            <p:cNvSpPr/>
            <p:nvPr/>
          </p:nvSpPr>
          <p:spPr>
            <a:xfrm>
              <a:off x="2467981" y="5931155"/>
              <a:ext cx="0" cy="0"/>
            </a:xfrm>
            <a:custGeom>
              <a:avLst/>
              <a:gdLst/>
              <a:ahLst/>
              <a:cxnLst/>
              <a:rect l="l" t="t" r="r" b="b"/>
              <a:pathLst>
                <a:path w="120000" h="120000" extrusionOk="0">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2C23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1" name="Google Shape;491;p4"/>
            <p:cNvSpPr/>
            <p:nvPr/>
          </p:nvSpPr>
          <p:spPr>
            <a:xfrm>
              <a:off x="2351766" y="4989620"/>
              <a:ext cx="267884" cy="184170"/>
            </a:xfrm>
            <a:custGeom>
              <a:avLst/>
              <a:gdLst/>
              <a:ahLst/>
              <a:cxnLst/>
              <a:rect l="l" t="t" r="r" b="b"/>
              <a:pathLst>
                <a:path w="115" h="79" extrusionOk="0">
                  <a:moveTo>
                    <a:pt x="56" y="77"/>
                  </a:moveTo>
                  <a:cubicBezTo>
                    <a:pt x="90" y="79"/>
                    <a:pt x="115" y="45"/>
                    <a:pt x="97" y="18"/>
                  </a:cubicBezTo>
                  <a:cubicBezTo>
                    <a:pt x="95" y="15"/>
                    <a:pt x="93" y="13"/>
                    <a:pt x="91" y="11"/>
                  </a:cubicBezTo>
                  <a:cubicBezTo>
                    <a:pt x="72" y="0"/>
                    <a:pt x="48" y="3"/>
                    <a:pt x="48" y="3"/>
                  </a:cubicBezTo>
                  <a:cubicBezTo>
                    <a:pt x="41" y="3"/>
                    <a:pt x="35" y="5"/>
                    <a:pt x="29" y="8"/>
                  </a:cubicBezTo>
                  <a:cubicBezTo>
                    <a:pt x="0" y="26"/>
                    <a:pt x="9" y="67"/>
                    <a:pt x="43" y="75"/>
                  </a:cubicBezTo>
                  <a:cubicBezTo>
                    <a:pt x="47" y="76"/>
                    <a:pt x="51" y="76"/>
                    <a:pt x="56" y="77"/>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2" name="Google Shape;492;p4"/>
            <p:cNvSpPr/>
            <p:nvPr/>
          </p:nvSpPr>
          <p:spPr>
            <a:xfrm>
              <a:off x="2605863" y="5301824"/>
              <a:ext cx="15757" cy="33485"/>
            </a:xfrm>
            <a:custGeom>
              <a:avLst/>
              <a:gdLst/>
              <a:ahLst/>
              <a:cxnLst/>
              <a:rect l="l" t="t" r="r" b="b"/>
              <a:pathLst>
                <a:path w="7" h="14" extrusionOk="0">
                  <a:moveTo>
                    <a:pt x="7" y="0"/>
                  </a:moveTo>
                  <a:cubicBezTo>
                    <a:pt x="7" y="5"/>
                    <a:pt x="5" y="10"/>
                    <a:pt x="0" y="14"/>
                  </a:cubicBezTo>
                  <a:cubicBezTo>
                    <a:pt x="0" y="14"/>
                    <a:pt x="0" y="14"/>
                    <a:pt x="0" y="14"/>
                  </a:cubicBezTo>
                  <a:cubicBezTo>
                    <a:pt x="5" y="10"/>
                    <a:pt x="7" y="5"/>
                    <a:pt x="7" y="0"/>
                  </a:cubicBezTo>
                </a:path>
              </a:pathLst>
            </a:custGeom>
            <a:solidFill>
              <a:srgbClr val="F5AF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3" name="Google Shape;493;p4"/>
            <p:cNvSpPr/>
            <p:nvPr/>
          </p:nvSpPr>
          <p:spPr>
            <a:xfrm>
              <a:off x="2605863" y="5335309"/>
              <a:ext cx="985" cy="985"/>
            </a:xfrm>
            <a:prstGeom prst="ellipse">
              <a:avLst/>
            </a:prstGeom>
            <a:solidFill>
              <a:srgbClr val="9D7C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4" name="Google Shape;494;p4"/>
            <p:cNvSpPr/>
            <p:nvPr/>
          </p:nvSpPr>
          <p:spPr>
            <a:xfrm>
              <a:off x="2472905" y="5335309"/>
              <a:ext cx="132957" cy="29546"/>
            </a:xfrm>
            <a:custGeom>
              <a:avLst/>
              <a:gdLst/>
              <a:ahLst/>
              <a:cxnLst/>
              <a:rect l="l" t="t" r="r" b="b"/>
              <a:pathLst>
                <a:path w="57" h="13" extrusionOk="0">
                  <a:moveTo>
                    <a:pt x="57" y="0"/>
                  </a:moveTo>
                  <a:cubicBezTo>
                    <a:pt x="45" y="8"/>
                    <a:pt x="23" y="13"/>
                    <a:pt x="0" y="13"/>
                  </a:cubicBezTo>
                  <a:cubicBezTo>
                    <a:pt x="23" y="13"/>
                    <a:pt x="45" y="8"/>
                    <a:pt x="57" y="0"/>
                  </a:cubicBezTo>
                  <a:cubicBezTo>
                    <a:pt x="57" y="0"/>
                    <a:pt x="57" y="0"/>
                    <a:pt x="57" y="0"/>
                  </a:cubicBezTo>
                </a:path>
              </a:pathLst>
            </a:custGeom>
            <a:solidFill>
              <a:srgbClr val="2F3B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5" name="Google Shape;495;p4"/>
            <p:cNvSpPr/>
            <p:nvPr/>
          </p:nvSpPr>
          <p:spPr>
            <a:xfrm>
              <a:off x="2580256" y="5040834"/>
              <a:ext cx="10834" cy="37425"/>
            </a:xfrm>
            <a:custGeom>
              <a:avLst/>
              <a:gdLst/>
              <a:ahLst/>
              <a:cxnLst/>
              <a:rect l="l" t="t" r="r" b="b"/>
              <a:pathLst>
                <a:path w="5" h="16" extrusionOk="0">
                  <a:moveTo>
                    <a:pt x="0" y="0"/>
                  </a:moveTo>
                  <a:cubicBezTo>
                    <a:pt x="2" y="5"/>
                    <a:pt x="4" y="11"/>
                    <a:pt x="5" y="16"/>
                  </a:cubicBezTo>
                  <a:cubicBezTo>
                    <a:pt x="5" y="14"/>
                    <a:pt x="5" y="12"/>
                    <a:pt x="5" y="10"/>
                  </a:cubicBezTo>
                  <a:cubicBezTo>
                    <a:pt x="3" y="6"/>
                    <a:pt x="2" y="3"/>
                    <a:pt x="0"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4"/>
            <p:cNvSpPr/>
            <p:nvPr/>
          </p:nvSpPr>
          <p:spPr>
            <a:xfrm>
              <a:off x="2440404" y="4579916"/>
              <a:ext cx="143790" cy="170383"/>
            </a:xfrm>
            <a:custGeom>
              <a:avLst/>
              <a:gdLst/>
              <a:ahLst/>
              <a:cxnLst/>
              <a:rect l="l" t="t" r="r" b="b"/>
              <a:pathLst>
                <a:path w="62" h="73" extrusionOk="0">
                  <a:moveTo>
                    <a:pt x="0" y="31"/>
                  </a:moveTo>
                  <a:cubicBezTo>
                    <a:pt x="0" y="31"/>
                    <a:pt x="7" y="0"/>
                    <a:pt x="32" y="4"/>
                  </a:cubicBezTo>
                  <a:cubicBezTo>
                    <a:pt x="56" y="7"/>
                    <a:pt x="62" y="29"/>
                    <a:pt x="57" y="51"/>
                  </a:cubicBezTo>
                  <a:cubicBezTo>
                    <a:pt x="52" y="73"/>
                    <a:pt x="0" y="31"/>
                    <a:pt x="0" y="31"/>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7" name="Google Shape;497;p4"/>
            <p:cNvSpPr/>
            <p:nvPr/>
          </p:nvSpPr>
          <p:spPr>
            <a:xfrm>
              <a:off x="2447299" y="4589765"/>
              <a:ext cx="128033" cy="78789"/>
            </a:xfrm>
            <a:custGeom>
              <a:avLst/>
              <a:gdLst/>
              <a:ahLst/>
              <a:cxnLst/>
              <a:rect l="l" t="t" r="r" b="b"/>
              <a:pathLst>
                <a:path w="55" h="34" extrusionOk="0">
                  <a:moveTo>
                    <a:pt x="25" y="0"/>
                  </a:moveTo>
                  <a:cubicBezTo>
                    <a:pt x="11" y="0"/>
                    <a:pt x="4" y="11"/>
                    <a:pt x="0" y="19"/>
                  </a:cubicBezTo>
                  <a:cubicBezTo>
                    <a:pt x="6" y="16"/>
                    <a:pt x="14" y="13"/>
                    <a:pt x="22" y="12"/>
                  </a:cubicBezTo>
                  <a:cubicBezTo>
                    <a:pt x="22" y="12"/>
                    <a:pt x="45" y="14"/>
                    <a:pt x="55" y="34"/>
                  </a:cubicBezTo>
                  <a:cubicBezTo>
                    <a:pt x="55" y="34"/>
                    <a:pt x="55" y="33"/>
                    <a:pt x="55" y="33"/>
                  </a:cubicBezTo>
                  <a:cubicBezTo>
                    <a:pt x="55" y="17"/>
                    <a:pt x="48" y="3"/>
                    <a:pt x="29" y="0"/>
                  </a:cubicBezTo>
                  <a:cubicBezTo>
                    <a:pt x="27" y="0"/>
                    <a:pt x="26" y="0"/>
                    <a:pt x="25" y="0"/>
                  </a:cubicBezTo>
                </a:path>
              </a:pathLst>
            </a:custGeom>
            <a:solidFill>
              <a:srgbClr val="304D9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8" name="Google Shape;498;p4"/>
            <p:cNvSpPr/>
            <p:nvPr/>
          </p:nvSpPr>
          <p:spPr>
            <a:xfrm>
              <a:off x="2416768" y="4757192"/>
              <a:ext cx="132957" cy="121139"/>
            </a:xfrm>
            <a:custGeom>
              <a:avLst/>
              <a:gdLst/>
              <a:ahLst/>
              <a:cxnLst/>
              <a:rect l="l" t="t" r="r" b="b"/>
              <a:pathLst>
                <a:path w="57" h="52" extrusionOk="0">
                  <a:moveTo>
                    <a:pt x="57" y="17"/>
                  </a:moveTo>
                  <a:cubicBezTo>
                    <a:pt x="57" y="17"/>
                    <a:pt x="56" y="41"/>
                    <a:pt x="47" y="44"/>
                  </a:cubicBezTo>
                  <a:cubicBezTo>
                    <a:pt x="41" y="46"/>
                    <a:pt x="40" y="44"/>
                    <a:pt x="38" y="44"/>
                  </a:cubicBezTo>
                  <a:cubicBezTo>
                    <a:pt x="37" y="44"/>
                    <a:pt x="36" y="45"/>
                    <a:pt x="35" y="46"/>
                  </a:cubicBezTo>
                  <a:cubicBezTo>
                    <a:pt x="33" y="46"/>
                    <a:pt x="32" y="47"/>
                    <a:pt x="32" y="47"/>
                  </a:cubicBezTo>
                  <a:cubicBezTo>
                    <a:pt x="29" y="47"/>
                    <a:pt x="28" y="44"/>
                    <a:pt x="26" y="44"/>
                  </a:cubicBezTo>
                  <a:cubicBezTo>
                    <a:pt x="24" y="44"/>
                    <a:pt x="21" y="47"/>
                    <a:pt x="19" y="50"/>
                  </a:cubicBezTo>
                  <a:cubicBezTo>
                    <a:pt x="18" y="52"/>
                    <a:pt x="15" y="52"/>
                    <a:pt x="13" y="50"/>
                  </a:cubicBezTo>
                  <a:cubicBezTo>
                    <a:pt x="9" y="43"/>
                    <a:pt x="0" y="29"/>
                    <a:pt x="3" y="17"/>
                  </a:cubicBezTo>
                  <a:cubicBezTo>
                    <a:pt x="8" y="0"/>
                    <a:pt x="57" y="17"/>
                    <a:pt x="57" y="17"/>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9" name="Google Shape;499;p4"/>
            <p:cNvSpPr/>
            <p:nvPr/>
          </p:nvSpPr>
          <p:spPr>
            <a:xfrm>
              <a:off x="2389192" y="4617340"/>
              <a:ext cx="204853" cy="240308"/>
            </a:xfrm>
            <a:custGeom>
              <a:avLst/>
              <a:gdLst/>
              <a:ahLst/>
              <a:cxnLst/>
              <a:rect l="l" t="t" r="r" b="b"/>
              <a:pathLst>
                <a:path w="88" h="103" extrusionOk="0">
                  <a:moveTo>
                    <a:pt x="47" y="0"/>
                  </a:moveTo>
                  <a:cubicBezTo>
                    <a:pt x="47" y="0"/>
                    <a:pt x="74" y="2"/>
                    <a:pt x="82" y="27"/>
                  </a:cubicBezTo>
                  <a:cubicBezTo>
                    <a:pt x="88" y="44"/>
                    <a:pt x="84" y="66"/>
                    <a:pt x="76" y="81"/>
                  </a:cubicBezTo>
                  <a:cubicBezTo>
                    <a:pt x="65" y="100"/>
                    <a:pt x="43" y="103"/>
                    <a:pt x="23" y="96"/>
                  </a:cubicBezTo>
                  <a:cubicBezTo>
                    <a:pt x="2" y="88"/>
                    <a:pt x="0" y="60"/>
                    <a:pt x="3" y="42"/>
                  </a:cubicBezTo>
                  <a:cubicBezTo>
                    <a:pt x="6" y="17"/>
                    <a:pt x="23" y="3"/>
                    <a:pt x="47" y="0"/>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0" name="Google Shape;500;p4"/>
            <p:cNvSpPr/>
            <p:nvPr/>
          </p:nvSpPr>
          <p:spPr>
            <a:xfrm>
              <a:off x="2544801" y="4673478"/>
              <a:ext cx="42349" cy="158564"/>
            </a:xfrm>
            <a:custGeom>
              <a:avLst/>
              <a:gdLst/>
              <a:ahLst/>
              <a:cxnLst/>
              <a:rect l="l" t="t" r="r" b="b"/>
              <a:pathLst>
                <a:path w="18" h="68" extrusionOk="0">
                  <a:moveTo>
                    <a:pt x="9" y="57"/>
                  </a:moveTo>
                  <a:cubicBezTo>
                    <a:pt x="6" y="61"/>
                    <a:pt x="3" y="65"/>
                    <a:pt x="0" y="68"/>
                  </a:cubicBezTo>
                  <a:cubicBezTo>
                    <a:pt x="0" y="68"/>
                    <a:pt x="0" y="68"/>
                    <a:pt x="0" y="68"/>
                  </a:cubicBezTo>
                  <a:cubicBezTo>
                    <a:pt x="3" y="65"/>
                    <a:pt x="6" y="61"/>
                    <a:pt x="9" y="57"/>
                  </a:cubicBezTo>
                  <a:moveTo>
                    <a:pt x="14" y="0"/>
                  </a:moveTo>
                  <a:cubicBezTo>
                    <a:pt x="15" y="1"/>
                    <a:pt x="15" y="2"/>
                    <a:pt x="15" y="3"/>
                  </a:cubicBezTo>
                  <a:cubicBezTo>
                    <a:pt x="17" y="8"/>
                    <a:pt x="18" y="14"/>
                    <a:pt x="18" y="21"/>
                  </a:cubicBezTo>
                  <a:cubicBezTo>
                    <a:pt x="18" y="14"/>
                    <a:pt x="17" y="8"/>
                    <a:pt x="15" y="3"/>
                  </a:cubicBezTo>
                  <a:cubicBezTo>
                    <a:pt x="15" y="2"/>
                    <a:pt x="15" y="1"/>
                    <a:pt x="14" y="0"/>
                  </a:cubicBezTo>
                  <a:moveTo>
                    <a:pt x="14" y="0"/>
                  </a:moveTo>
                  <a:cubicBezTo>
                    <a:pt x="14" y="0"/>
                    <a:pt x="14" y="0"/>
                    <a:pt x="14" y="0"/>
                  </a:cubicBezTo>
                  <a:cubicBezTo>
                    <a:pt x="14" y="0"/>
                    <a:pt x="14" y="0"/>
                    <a:pt x="14" y="0"/>
                  </a:cubicBezTo>
                </a:path>
              </a:pathLst>
            </a:custGeom>
            <a:solidFill>
              <a:srgbClr val="A3AEA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1" name="Google Shape;501;p4"/>
            <p:cNvSpPr/>
            <p:nvPr/>
          </p:nvSpPr>
          <p:spPr>
            <a:xfrm>
              <a:off x="2428586" y="4832042"/>
              <a:ext cx="116215" cy="17728"/>
            </a:xfrm>
            <a:custGeom>
              <a:avLst/>
              <a:gdLst/>
              <a:ahLst/>
              <a:cxnLst/>
              <a:rect l="l" t="t" r="r" b="b"/>
              <a:pathLst>
                <a:path w="50" h="8" extrusionOk="0">
                  <a:moveTo>
                    <a:pt x="25" y="8"/>
                  </a:moveTo>
                  <a:cubicBezTo>
                    <a:pt x="25" y="8"/>
                    <a:pt x="25" y="8"/>
                    <a:pt x="25" y="8"/>
                  </a:cubicBezTo>
                  <a:cubicBezTo>
                    <a:pt x="25" y="8"/>
                    <a:pt x="25" y="8"/>
                    <a:pt x="25" y="8"/>
                  </a:cubicBezTo>
                  <a:cubicBezTo>
                    <a:pt x="25" y="8"/>
                    <a:pt x="25" y="8"/>
                    <a:pt x="25" y="8"/>
                  </a:cubicBezTo>
                  <a:moveTo>
                    <a:pt x="6" y="4"/>
                  </a:moveTo>
                  <a:cubicBezTo>
                    <a:pt x="6" y="4"/>
                    <a:pt x="6" y="4"/>
                    <a:pt x="6" y="4"/>
                  </a:cubicBezTo>
                  <a:cubicBezTo>
                    <a:pt x="6" y="4"/>
                    <a:pt x="6" y="4"/>
                    <a:pt x="6" y="4"/>
                  </a:cubicBezTo>
                  <a:moveTo>
                    <a:pt x="6" y="4"/>
                  </a:moveTo>
                  <a:cubicBezTo>
                    <a:pt x="6" y="4"/>
                    <a:pt x="6" y="4"/>
                    <a:pt x="6" y="4"/>
                  </a:cubicBezTo>
                  <a:cubicBezTo>
                    <a:pt x="6" y="4"/>
                    <a:pt x="6" y="4"/>
                    <a:pt x="6" y="4"/>
                  </a:cubicBezTo>
                  <a:moveTo>
                    <a:pt x="6" y="4"/>
                  </a:moveTo>
                  <a:cubicBezTo>
                    <a:pt x="6" y="4"/>
                    <a:pt x="6" y="4"/>
                    <a:pt x="6" y="4"/>
                  </a:cubicBezTo>
                  <a:cubicBezTo>
                    <a:pt x="6" y="4"/>
                    <a:pt x="6" y="4"/>
                    <a:pt x="6" y="4"/>
                  </a:cubicBezTo>
                  <a:moveTo>
                    <a:pt x="5" y="4"/>
                  </a:moveTo>
                  <a:cubicBezTo>
                    <a:pt x="5" y="4"/>
                    <a:pt x="5" y="4"/>
                    <a:pt x="6" y="4"/>
                  </a:cubicBezTo>
                  <a:cubicBezTo>
                    <a:pt x="5" y="4"/>
                    <a:pt x="5" y="4"/>
                    <a:pt x="5" y="4"/>
                  </a:cubicBezTo>
                  <a:moveTo>
                    <a:pt x="5" y="4"/>
                  </a:moveTo>
                  <a:cubicBezTo>
                    <a:pt x="5" y="4"/>
                    <a:pt x="5" y="4"/>
                    <a:pt x="5" y="4"/>
                  </a:cubicBezTo>
                  <a:cubicBezTo>
                    <a:pt x="5" y="4"/>
                    <a:pt x="5" y="4"/>
                    <a:pt x="5" y="4"/>
                  </a:cubicBezTo>
                  <a:moveTo>
                    <a:pt x="5" y="4"/>
                  </a:moveTo>
                  <a:cubicBezTo>
                    <a:pt x="5" y="4"/>
                    <a:pt x="5" y="4"/>
                    <a:pt x="5" y="4"/>
                  </a:cubicBezTo>
                  <a:cubicBezTo>
                    <a:pt x="5" y="4"/>
                    <a:pt x="5" y="4"/>
                    <a:pt x="5" y="4"/>
                  </a:cubicBezTo>
                  <a:moveTo>
                    <a:pt x="5" y="4"/>
                  </a:moveTo>
                  <a:cubicBezTo>
                    <a:pt x="5" y="4"/>
                    <a:pt x="5" y="4"/>
                    <a:pt x="5" y="4"/>
                  </a:cubicBezTo>
                  <a:cubicBezTo>
                    <a:pt x="5" y="4"/>
                    <a:pt x="5" y="4"/>
                    <a:pt x="5" y="4"/>
                  </a:cubicBezTo>
                  <a:moveTo>
                    <a:pt x="5" y="4"/>
                  </a:moveTo>
                  <a:cubicBezTo>
                    <a:pt x="5" y="4"/>
                    <a:pt x="5" y="4"/>
                    <a:pt x="5" y="4"/>
                  </a:cubicBezTo>
                  <a:cubicBezTo>
                    <a:pt x="5" y="4"/>
                    <a:pt x="5" y="4"/>
                    <a:pt x="5" y="4"/>
                  </a:cubicBezTo>
                  <a:moveTo>
                    <a:pt x="4" y="3"/>
                  </a:moveTo>
                  <a:cubicBezTo>
                    <a:pt x="4" y="4"/>
                    <a:pt x="5" y="4"/>
                    <a:pt x="5" y="4"/>
                  </a:cubicBezTo>
                  <a:cubicBezTo>
                    <a:pt x="5" y="4"/>
                    <a:pt x="4" y="4"/>
                    <a:pt x="4" y="3"/>
                  </a:cubicBezTo>
                  <a:moveTo>
                    <a:pt x="1" y="2"/>
                  </a:moveTo>
                  <a:cubicBezTo>
                    <a:pt x="2" y="2"/>
                    <a:pt x="3" y="3"/>
                    <a:pt x="4" y="3"/>
                  </a:cubicBezTo>
                  <a:cubicBezTo>
                    <a:pt x="3" y="3"/>
                    <a:pt x="2"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2"/>
                    <a:pt x="1" y="2"/>
                  </a:cubicBezTo>
                  <a:cubicBezTo>
                    <a:pt x="1" y="2"/>
                    <a:pt x="1" y="1"/>
                    <a:pt x="1" y="1"/>
                  </a:cubicBezTo>
                  <a:moveTo>
                    <a:pt x="1" y="1"/>
                  </a:moveTo>
                  <a:cubicBezTo>
                    <a:pt x="1" y="1"/>
                    <a:pt x="1" y="1"/>
                    <a:pt x="1" y="1"/>
                  </a:cubicBezTo>
                  <a:cubicBezTo>
                    <a:pt x="1" y="1"/>
                    <a:pt x="1" y="1"/>
                    <a:pt x="1"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50" y="0"/>
                  </a:moveTo>
                  <a:cubicBezTo>
                    <a:pt x="43" y="5"/>
                    <a:pt x="34" y="8"/>
                    <a:pt x="25" y="8"/>
                  </a:cubicBezTo>
                  <a:cubicBezTo>
                    <a:pt x="34" y="8"/>
                    <a:pt x="43" y="5"/>
                    <a:pt x="50" y="0"/>
                  </a:cubicBezTo>
                  <a:cubicBezTo>
                    <a:pt x="50" y="0"/>
                    <a:pt x="50" y="0"/>
                    <a:pt x="50" y="0"/>
                  </a:cubicBezTo>
                </a:path>
              </a:pathLst>
            </a:custGeom>
            <a:solidFill>
              <a:srgbClr val="1C1C1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4"/>
            <p:cNvSpPr/>
            <p:nvPr/>
          </p:nvSpPr>
          <p:spPr>
            <a:xfrm>
              <a:off x="2845185" y="5257505"/>
              <a:ext cx="269854" cy="659862"/>
            </a:xfrm>
            <a:custGeom>
              <a:avLst/>
              <a:gdLst/>
              <a:ahLst/>
              <a:cxnLst/>
              <a:rect l="l" t="t" r="r" b="b"/>
              <a:pathLst>
                <a:path w="116" h="283" extrusionOk="0">
                  <a:moveTo>
                    <a:pt x="101" y="55"/>
                  </a:moveTo>
                  <a:cubicBezTo>
                    <a:pt x="96" y="73"/>
                    <a:pt x="70" y="120"/>
                    <a:pt x="57" y="140"/>
                  </a:cubicBezTo>
                  <a:cubicBezTo>
                    <a:pt x="56" y="142"/>
                    <a:pt x="56" y="145"/>
                    <a:pt x="57" y="147"/>
                  </a:cubicBezTo>
                  <a:cubicBezTo>
                    <a:pt x="62" y="154"/>
                    <a:pt x="72" y="172"/>
                    <a:pt x="74" y="199"/>
                  </a:cubicBezTo>
                  <a:cubicBezTo>
                    <a:pt x="76" y="228"/>
                    <a:pt x="82" y="267"/>
                    <a:pt x="82" y="267"/>
                  </a:cubicBezTo>
                  <a:cubicBezTo>
                    <a:pt x="54" y="283"/>
                    <a:pt x="54" y="283"/>
                    <a:pt x="54" y="283"/>
                  </a:cubicBezTo>
                  <a:cubicBezTo>
                    <a:pt x="54" y="283"/>
                    <a:pt x="8" y="174"/>
                    <a:pt x="5" y="156"/>
                  </a:cubicBezTo>
                  <a:cubicBezTo>
                    <a:pt x="0" y="132"/>
                    <a:pt x="9" y="78"/>
                    <a:pt x="16" y="51"/>
                  </a:cubicBezTo>
                  <a:cubicBezTo>
                    <a:pt x="28" y="0"/>
                    <a:pt x="37" y="4"/>
                    <a:pt x="37" y="4"/>
                  </a:cubicBezTo>
                  <a:cubicBezTo>
                    <a:pt x="84" y="16"/>
                    <a:pt x="84" y="16"/>
                    <a:pt x="84" y="16"/>
                  </a:cubicBezTo>
                  <a:cubicBezTo>
                    <a:pt x="84" y="16"/>
                    <a:pt x="116" y="0"/>
                    <a:pt x="101" y="55"/>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4"/>
            <p:cNvSpPr/>
            <p:nvPr/>
          </p:nvSpPr>
          <p:spPr>
            <a:xfrm>
              <a:off x="2976173" y="5584481"/>
              <a:ext cx="32501" cy="85684"/>
            </a:xfrm>
            <a:custGeom>
              <a:avLst/>
              <a:gdLst/>
              <a:ahLst/>
              <a:cxnLst/>
              <a:rect l="l" t="t" r="r" b="b"/>
              <a:pathLst>
                <a:path w="14" h="37" extrusionOk="0">
                  <a:moveTo>
                    <a:pt x="5" y="13"/>
                  </a:moveTo>
                  <a:cubicBezTo>
                    <a:pt x="8" y="18"/>
                    <a:pt x="12" y="26"/>
                    <a:pt x="14" y="37"/>
                  </a:cubicBezTo>
                  <a:cubicBezTo>
                    <a:pt x="12" y="26"/>
                    <a:pt x="8" y="18"/>
                    <a:pt x="5" y="13"/>
                  </a:cubicBezTo>
                  <a:moveTo>
                    <a:pt x="5" y="13"/>
                  </a:moveTo>
                  <a:cubicBezTo>
                    <a:pt x="5" y="13"/>
                    <a:pt x="5" y="13"/>
                    <a:pt x="5" y="13"/>
                  </a:cubicBezTo>
                  <a:cubicBezTo>
                    <a:pt x="5" y="13"/>
                    <a:pt x="5" y="13"/>
                    <a:pt x="5" y="13"/>
                  </a:cubicBezTo>
                  <a:moveTo>
                    <a:pt x="5" y="12"/>
                  </a:moveTo>
                  <a:cubicBezTo>
                    <a:pt x="5" y="12"/>
                    <a:pt x="5" y="13"/>
                    <a:pt x="5" y="13"/>
                  </a:cubicBezTo>
                  <a:cubicBezTo>
                    <a:pt x="5" y="13"/>
                    <a:pt x="5" y="12"/>
                    <a:pt x="5" y="12"/>
                  </a:cubicBezTo>
                  <a:moveTo>
                    <a:pt x="0" y="2"/>
                  </a:moveTo>
                  <a:cubicBezTo>
                    <a:pt x="0" y="2"/>
                    <a:pt x="0" y="2"/>
                    <a:pt x="0" y="2"/>
                  </a:cubicBezTo>
                  <a:cubicBezTo>
                    <a:pt x="0" y="2"/>
                    <a:pt x="0" y="2"/>
                    <a:pt x="0" y="2"/>
                  </a:cubicBezTo>
                  <a:moveTo>
                    <a:pt x="1" y="0"/>
                  </a:moveTo>
                  <a:cubicBezTo>
                    <a:pt x="1" y="1"/>
                    <a:pt x="0" y="2"/>
                    <a:pt x="0" y="2"/>
                  </a:cubicBezTo>
                  <a:cubicBezTo>
                    <a:pt x="0" y="2"/>
                    <a:pt x="1" y="1"/>
                    <a:pt x="1" y="0"/>
                  </a:cubicBezTo>
                </a:path>
              </a:pathLst>
            </a:custGeom>
            <a:solidFill>
              <a:srgbClr val="F9C37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Google Shape;504;p4"/>
            <p:cNvSpPr/>
            <p:nvPr/>
          </p:nvSpPr>
          <p:spPr>
            <a:xfrm>
              <a:off x="2922005" y="5866153"/>
              <a:ext cx="123108" cy="153639"/>
            </a:xfrm>
            <a:custGeom>
              <a:avLst/>
              <a:gdLst/>
              <a:ahLst/>
              <a:cxnLst/>
              <a:rect l="l" t="t" r="r" b="b"/>
              <a:pathLst>
                <a:path w="53" h="66" extrusionOk="0">
                  <a:moveTo>
                    <a:pt x="44" y="1"/>
                  </a:moveTo>
                  <a:cubicBezTo>
                    <a:pt x="42" y="0"/>
                    <a:pt x="39" y="1"/>
                    <a:pt x="37" y="3"/>
                  </a:cubicBezTo>
                  <a:cubicBezTo>
                    <a:pt x="33" y="6"/>
                    <a:pt x="26" y="13"/>
                    <a:pt x="21" y="25"/>
                  </a:cubicBezTo>
                  <a:cubicBezTo>
                    <a:pt x="13" y="42"/>
                    <a:pt x="0" y="66"/>
                    <a:pt x="13" y="64"/>
                  </a:cubicBezTo>
                  <a:cubicBezTo>
                    <a:pt x="27" y="62"/>
                    <a:pt x="48" y="36"/>
                    <a:pt x="50" y="26"/>
                  </a:cubicBezTo>
                  <a:cubicBezTo>
                    <a:pt x="52" y="18"/>
                    <a:pt x="53" y="3"/>
                    <a:pt x="44" y="1"/>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4"/>
            <p:cNvSpPr/>
            <p:nvPr/>
          </p:nvSpPr>
          <p:spPr>
            <a:xfrm>
              <a:off x="2950566" y="6014868"/>
              <a:ext cx="1970" cy="0"/>
            </a:xfrm>
            <a:custGeom>
              <a:avLst/>
              <a:gdLst/>
              <a:ahLst/>
              <a:cxnLst/>
              <a:rect l="l" t="t" r="r" b="b"/>
              <a:pathLst>
                <a:path w="1" h="120000" extrusionOk="0">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1" y="0"/>
                    <a:pt x="0" y="0"/>
                    <a:pt x="0" y="0"/>
                  </a:cubicBezTo>
                  <a:cubicBezTo>
                    <a:pt x="0" y="0"/>
                    <a:pt x="0" y="0"/>
                    <a:pt x="0" y="0"/>
                  </a:cubicBezTo>
                  <a:cubicBezTo>
                    <a:pt x="0" y="0"/>
                    <a:pt x="0" y="0"/>
                    <a:pt x="0" y="0"/>
                  </a:cubicBezTo>
                  <a:cubicBezTo>
                    <a:pt x="0" y="0"/>
                    <a:pt x="1" y="0"/>
                    <a:pt x="1" y="0"/>
                  </a:cubicBezTo>
                </a:path>
              </a:pathLst>
            </a:custGeom>
            <a:solidFill>
              <a:srgbClr val="2B1E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4"/>
            <p:cNvSpPr/>
            <p:nvPr/>
          </p:nvSpPr>
          <p:spPr>
            <a:xfrm>
              <a:off x="3024431" y="5127502"/>
              <a:ext cx="193034" cy="846002"/>
            </a:xfrm>
            <a:custGeom>
              <a:avLst/>
              <a:gdLst/>
              <a:ahLst/>
              <a:cxnLst/>
              <a:rect l="l" t="t" r="r" b="b"/>
              <a:pathLst>
                <a:path w="83" h="363" extrusionOk="0">
                  <a:moveTo>
                    <a:pt x="3" y="107"/>
                  </a:moveTo>
                  <a:cubicBezTo>
                    <a:pt x="3" y="107"/>
                    <a:pt x="0" y="180"/>
                    <a:pt x="3" y="199"/>
                  </a:cubicBezTo>
                  <a:cubicBezTo>
                    <a:pt x="8" y="231"/>
                    <a:pt x="15" y="322"/>
                    <a:pt x="22" y="363"/>
                  </a:cubicBezTo>
                  <a:cubicBezTo>
                    <a:pt x="45" y="363"/>
                    <a:pt x="45" y="363"/>
                    <a:pt x="45" y="363"/>
                  </a:cubicBezTo>
                  <a:cubicBezTo>
                    <a:pt x="45" y="363"/>
                    <a:pt x="69" y="244"/>
                    <a:pt x="62" y="212"/>
                  </a:cubicBezTo>
                  <a:cubicBezTo>
                    <a:pt x="57" y="190"/>
                    <a:pt x="62" y="171"/>
                    <a:pt x="63" y="157"/>
                  </a:cubicBezTo>
                  <a:cubicBezTo>
                    <a:pt x="83" y="0"/>
                    <a:pt x="41" y="52"/>
                    <a:pt x="40" y="75"/>
                  </a:cubicBezTo>
                  <a:cubicBezTo>
                    <a:pt x="3" y="107"/>
                    <a:pt x="3" y="107"/>
                    <a:pt x="3" y="107"/>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7" name="Google Shape;507;p4"/>
            <p:cNvSpPr/>
            <p:nvPr/>
          </p:nvSpPr>
          <p:spPr>
            <a:xfrm>
              <a:off x="3164282" y="5523419"/>
              <a:ext cx="1970" cy="20682"/>
            </a:xfrm>
            <a:custGeom>
              <a:avLst/>
              <a:gdLst/>
              <a:ahLst/>
              <a:cxnLst/>
              <a:rect l="l" t="t" r="r" b="b"/>
              <a:pathLst>
                <a:path w="1" h="9" extrusionOk="0">
                  <a:moveTo>
                    <a:pt x="1" y="0"/>
                  </a:moveTo>
                  <a:cubicBezTo>
                    <a:pt x="1" y="3"/>
                    <a:pt x="0" y="6"/>
                    <a:pt x="0" y="9"/>
                  </a:cubicBezTo>
                  <a:cubicBezTo>
                    <a:pt x="0" y="9"/>
                    <a:pt x="0" y="9"/>
                    <a:pt x="0" y="9"/>
                  </a:cubicBezTo>
                  <a:cubicBezTo>
                    <a:pt x="0" y="6"/>
                    <a:pt x="1" y="3"/>
                    <a:pt x="1" y="0"/>
                  </a:cubicBezTo>
                  <a:cubicBezTo>
                    <a:pt x="1" y="0"/>
                    <a:pt x="1" y="0"/>
                    <a:pt x="1" y="0"/>
                  </a:cubicBezTo>
                </a:path>
              </a:pathLst>
            </a:custGeom>
            <a:solidFill>
              <a:srgbClr val="F9C37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8" name="Google Shape;508;p4"/>
            <p:cNvSpPr/>
            <p:nvPr/>
          </p:nvSpPr>
          <p:spPr>
            <a:xfrm>
              <a:off x="3001779" y="5518495"/>
              <a:ext cx="15757" cy="28562"/>
            </a:xfrm>
            <a:custGeom>
              <a:avLst/>
              <a:gdLst/>
              <a:ahLst/>
              <a:cxnLst/>
              <a:rect l="l" t="t" r="r" b="b"/>
              <a:pathLst>
                <a:path w="7" h="12" extrusionOk="0">
                  <a:moveTo>
                    <a:pt x="7" y="0"/>
                  </a:moveTo>
                  <a:cubicBezTo>
                    <a:pt x="7" y="0"/>
                    <a:pt x="7" y="0"/>
                    <a:pt x="7" y="0"/>
                  </a:cubicBezTo>
                  <a:cubicBezTo>
                    <a:pt x="5" y="4"/>
                    <a:pt x="2" y="8"/>
                    <a:pt x="0" y="12"/>
                  </a:cubicBezTo>
                  <a:cubicBezTo>
                    <a:pt x="0" y="12"/>
                    <a:pt x="0" y="12"/>
                    <a:pt x="0" y="12"/>
                  </a:cubicBezTo>
                  <a:cubicBezTo>
                    <a:pt x="2" y="8"/>
                    <a:pt x="5" y="4"/>
                    <a:pt x="7" y="0"/>
                  </a:cubicBezTo>
                </a:path>
              </a:pathLst>
            </a:custGeom>
            <a:solidFill>
              <a:srgbClr val="ED79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9" name="Google Shape;509;p4"/>
            <p:cNvSpPr/>
            <p:nvPr/>
          </p:nvSpPr>
          <p:spPr>
            <a:xfrm>
              <a:off x="2870792" y="5388492"/>
              <a:ext cx="9849" cy="42349"/>
            </a:xfrm>
            <a:custGeom>
              <a:avLst/>
              <a:gdLst/>
              <a:ahLst/>
              <a:cxnLst/>
              <a:rect l="l" t="t" r="r" b="b"/>
              <a:pathLst>
                <a:path w="4" h="18" extrusionOk="0">
                  <a:moveTo>
                    <a:pt x="4" y="0"/>
                  </a:moveTo>
                  <a:cubicBezTo>
                    <a:pt x="2" y="5"/>
                    <a:pt x="1" y="11"/>
                    <a:pt x="0" y="18"/>
                  </a:cubicBezTo>
                  <a:cubicBezTo>
                    <a:pt x="1" y="15"/>
                    <a:pt x="1" y="13"/>
                    <a:pt x="2" y="12"/>
                  </a:cubicBezTo>
                  <a:cubicBezTo>
                    <a:pt x="2" y="9"/>
                    <a:pt x="3" y="5"/>
                    <a:pt x="4" y="0"/>
                  </a:cubicBezTo>
                  <a:close/>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0" name="Google Shape;510;p4"/>
            <p:cNvSpPr/>
            <p:nvPr/>
          </p:nvSpPr>
          <p:spPr>
            <a:xfrm>
              <a:off x="3027385" y="5325460"/>
              <a:ext cx="62047" cy="174322"/>
            </a:xfrm>
            <a:custGeom>
              <a:avLst/>
              <a:gdLst/>
              <a:ahLst/>
              <a:cxnLst/>
              <a:rect l="l" t="t" r="r" b="b"/>
              <a:pathLst>
                <a:path w="27" h="75" extrusionOk="0">
                  <a:moveTo>
                    <a:pt x="0" y="75"/>
                  </a:moveTo>
                  <a:cubicBezTo>
                    <a:pt x="11" y="56"/>
                    <a:pt x="20" y="36"/>
                    <a:pt x="23" y="26"/>
                  </a:cubicBezTo>
                  <a:cubicBezTo>
                    <a:pt x="26" y="15"/>
                    <a:pt x="27" y="6"/>
                    <a:pt x="27" y="0"/>
                  </a:cubicBezTo>
                  <a:cubicBezTo>
                    <a:pt x="2" y="22"/>
                    <a:pt x="2" y="22"/>
                    <a:pt x="2" y="22"/>
                  </a:cubicBezTo>
                  <a:cubicBezTo>
                    <a:pt x="2" y="22"/>
                    <a:pt x="0" y="49"/>
                    <a:pt x="0" y="75"/>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1" name="Google Shape;511;p4"/>
            <p:cNvSpPr/>
            <p:nvPr/>
          </p:nvSpPr>
          <p:spPr>
            <a:xfrm>
              <a:off x="3027385" y="5514555"/>
              <a:ext cx="0" cy="22652"/>
            </a:xfrm>
            <a:custGeom>
              <a:avLst/>
              <a:gdLst/>
              <a:ahLst/>
              <a:cxnLst/>
              <a:rect l="l" t="t" r="r" b="b"/>
              <a:pathLst>
                <a:path w="120000" h="10" extrusionOk="0">
                  <a:moveTo>
                    <a:pt x="0" y="0"/>
                  </a:moveTo>
                  <a:cubicBezTo>
                    <a:pt x="0" y="0"/>
                    <a:pt x="0" y="0"/>
                    <a:pt x="0" y="0"/>
                  </a:cubicBezTo>
                  <a:cubicBezTo>
                    <a:pt x="0" y="0"/>
                    <a:pt x="0" y="0"/>
                    <a:pt x="0" y="1"/>
                  </a:cubicBezTo>
                  <a:cubicBezTo>
                    <a:pt x="0" y="4"/>
                    <a:pt x="0" y="7"/>
                    <a:pt x="0" y="10"/>
                  </a:cubicBezTo>
                  <a:cubicBezTo>
                    <a:pt x="0" y="10"/>
                    <a:pt x="0" y="10"/>
                    <a:pt x="0" y="10"/>
                  </a:cubicBezTo>
                  <a:cubicBezTo>
                    <a:pt x="0" y="7"/>
                    <a:pt x="0" y="4"/>
                    <a:pt x="0" y="1"/>
                  </a:cubicBezTo>
                  <a:cubicBezTo>
                    <a:pt x="0" y="1"/>
                    <a:pt x="0" y="0"/>
                    <a:pt x="0" y="0"/>
                  </a:cubicBezTo>
                </a:path>
              </a:pathLst>
            </a:custGeom>
            <a:solidFill>
              <a:srgbClr val="EA6B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Google Shape;512;p4"/>
            <p:cNvSpPr/>
            <p:nvPr/>
          </p:nvSpPr>
          <p:spPr>
            <a:xfrm>
              <a:off x="2831397" y="5176745"/>
              <a:ext cx="386067" cy="382129"/>
            </a:xfrm>
            <a:custGeom>
              <a:avLst/>
              <a:gdLst/>
              <a:ahLst/>
              <a:cxnLst/>
              <a:rect l="l" t="t" r="r" b="b"/>
              <a:pathLst>
                <a:path w="166" h="164" extrusionOk="0">
                  <a:moveTo>
                    <a:pt x="141" y="2"/>
                  </a:moveTo>
                  <a:cubicBezTo>
                    <a:pt x="141" y="2"/>
                    <a:pt x="166" y="22"/>
                    <a:pt x="159" y="88"/>
                  </a:cubicBezTo>
                  <a:cubicBezTo>
                    <a:pt x="159" y="88"/>
                    <a:pt x="155" y="136"/>
                    <a:pt x="164" y="155"/>
                  </a:cubicBezTo>
                  <a:cubicBezTo>
                    <a:pt x="164" y="155"/>
                    <a:pt x="110" y="133"/>
                    <a:pt x="81" y="146"/>
                  </a:cubicBezTo>
                  <a:cubicBezTo>
                    <a:pt x="42" y="164"/>
                    <a:pt x="6" y="148"/>
                    <a:pt x="0" y="143"/>
                  </a:cubicBezTo>
                  <a:cubicBezTo>
                    <a:pt x="0" y="143"/>
                    <a:pt x="16" y="107"/>
                    <a:pt x="19" y="93"/>
                  </a:cubicBezTo>
                  <a:cubicBezTo>
                    <a:pt x="22" y="79"/>
                    <a:pt x="17" y="38"/>
                    <a:pt x="41" y="15"/>
                  </a:cubicBezTo>
                  <a:cubicBezTo>
                    <a:pt x="57" y="0"/>
                    <a:pt x="141" y="2"/>
                    <a:pt x="141" y="2"/>
                  </a:cubicBezTo>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p4"/>
            <p:cNvSpPr/>
            <p:nvPr/>
          </p:nvSpPr>
          <p:spPr>
            <a:xfrm>
              <a:off x="3063826" y="5942973"/>
              <a:ext cx="81744" cy="100456"/>
            </a:xfrm>
            <a:custGeom>
              <a:avLst/>
              <a:gdLst/>
              <a:ahLst/>
              <a:cxnLst/>
              <a:rect l="l" t="t" r="r" b="b"/>
              <a:pathLst>
                <a:path w="35" h="43" extrusionOk="0">
                  <a:moveTo>
                    <a:pt x="4" y="9"/>
                  </a:moveTo>
                  <a:cubicBezTo>
                    <a:pt x="4" y="9"/>
                    <a:pt x="10" y="0"/>
                    <a:pt x="19" y="0"/>
                  </a:cubicBezTo>
                  <a:cubicBezTo>
                    <a:pt x="29" y="0"/>
                    <a:pt x="32" y="5"/>
                    <a:pt x="34" y="18"/>
                  </a:cubicBezTo>
                  <a:cubicBezTo>
                    <a:pt x="35" y="26"/>
                    <a:pt x="33" y="34"/>
                    <a:pt x="32" y="39"/>
                  </a:cubicBezTo>
                  <a:cubicBezTo>
                    <a:pt x="31" y="41"/>
                    <a:pt x="28" y="43"/>
                    <a:pt x="25" y="43"/>
                  </a:cubicBezTo>
                  <a:cubicBezTo>
                    <a:pt x="10" y="43"/>
                    <a:pt x="10" y="43"/>
                    <a:pt x="10" y="43"/>
                  </a:cubicBezTo>
                  <a:cubicBezTo>
                    <a:pt x="7" y="43"/>
                    <a:pt x="4" y="41"/>
                    <a:pt x="3" y="38"/>
                  </a:cubicBezTo>
                  <a:cubicBezTo>
                    <a:pt x="2" y="31"/>
                    <a:pt x="0" y="19"/>
                    <a:pt x="4" y="9"/>
                  </a:cubicBezTo>
                </a:path>
              </a:pathLst>
            </a:custGeom>
            <a:solidFill>
              <a:srgbClr val="2C27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4"/>
            <p:cNvSpPr/>
            <p:nvPr/>
          </p:nvSpPr>
          <p:spPr>
            <a:xfrm>
              <a:off x="2724046" y="4750297"/>
              <a:ext cx="223565" cy="325991"/>
            </a:xfrm>
            <a:custGeom>
              <a:avLst/>
              <a:gdLst/>
              <a:ahLst/>
              <a:cxnLst/>
              <a:rect l="l" t="t" r="r" b="b"/>
              <a:pathLst>
                <a:path w="96" h="140" extrusionOk="0">
                  <a:moveTo>
                    <a:pt x="84" y="72"/>
                  </a:moveTo>
                  <a:cubicBezTo>
                    <a:pt x="68" y="86"/>
                    <a:pt x="68" y="86"/>
                    <a:pt x="68" y="86"/>
                  </a:cubicBezTo>
                  <a:cubicBezTo>
                    <a:pt x="68" y="86"/>
                    <a:pt x="49" y="75"/>
                    <a:pt x="43" y="65"/>
                  </a:cubicBezTo>
                  <a:cubicBezTo>
                    <a:pt x="37" y="55"/>
                    <a:pt x="28" y="42"/>
                    <a:pt x="26" y="30"/>
                  </a:cubicBezTo>
                  <a:cubicBezTo>
                    <a:pt x="24" y="19"/>
                    <a:pt x="18" y="0"/>
                    <a:pt x="9" y="7"/>
                  </a:cubicBezTo>
                  <a:cubicBezTo>
                    <a:pt x="0" y="15"/>
                    <a:pt x="0" y="26"/>
                    <a:pt x="9" y="50"/>
                  </a:cubicBezTo>
                  <a:cubicBezTo>
                    <a:pt x="18" y="74"/>
                    <a:pt x="31" y="117"/>
                    <a:pt x="46" y="126"/>
                  </a:cubicBezTo>
                  <a:cubicBezTo>
                    <a:pt x="61" y="135"/>
                    <a:pt x="71" y="140"/>
                    <a:pt x="84" y="126"/>
                  </a:cubicBezTo>
                  <a:cubicBezTo>
                    <a:pt x="96" y="112"/>
                    <a:pt x="84" y="72"/>
                    <a:pt x="84" y="72"/>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5" name="Google Shape;515;p4"/>
            <p:cNvSpPr/>
            <p:nvPr/>
          </p:nvSpPr>
          <p:spPr>
            <a:xfrm>
              <a:off x="3068750" y="6010929"/>
              <a:ext cx="69925" cy="22652"/>
            </a:xfrm>
            <a:custGeom>
              <a:avLst/>
              <a:gdLst/>
              <a:ahLst/>
              <a:cxnLst/>
              <a:rect l="l" t="t" r="r" b="b"/>
              <a:pathLst>
                <a:path w="30" h="10" extrusionOk="0">
                  <a:moveTo>
                    <a:pt x="30" y="10"/>
                  </a:moveTo>
                  <a:cubicBezTo>
                    <a:pt x="30" y="10"/>
                    <a:pt x="30" y="10"/>
                    <a:pt x="30" y="10"/>
                  </a:cubicBezTo>
                  <a:cubicBezTo>
                    <a:pt x="30" y="10"/>
                    <a:pt x="30" y="10"/>
                    <a:pt x="30" y="10"/>
                  </a:cubicBezTo>
                  <a:moveTo>
                    <a:pt x="30" y="10"/>
                  </a:moveTo>
                  <a:cubicBezTo>
                    <a:pt x="30" y="10"/>
                    <a:pt x="30" y="10"/>
                    <a:pt x="30" y="10"/>
                  </a:cubicBezTo>
                  <a:cubicBezTo>
                    <a:pt x="30" y="10"/>
                    <a:pt x="30" y="10"/>
                    <a:pt x="30" y="10"/>
                  </a:cubicBezTo>
                  <a:moveTo>
                    <a:pt x="30" y="10"/>
                  </a:moveTo>
                  <a:cubicBezTo>
                    <a:pt x="30" y="10"/>
                    <a:pt x="30" y="10"/>
                    <a:pt x="30" y="10"/>
                  </a:cubicBezTo>
                  <a:cubicBezTo>
                    <a:pt x="30" y="10"/>
                    <a:pt x="30" y="10"/>
                    <a:pt x="30" y="10"/>
                  </a:cubicBezTo>
                  <a:moveTo>
                    <a:pt x="30" y="10"/>
                  </a:moveTo>
                  <a:cubicBezTo>
                    <a:pt x="30" y="10"/>
                    <a:pt x="30" y="10"/>
                    <a:pt x="30" y="10"/>
                  </a:cubicBezTo>
                  <a:cubicBezTo>
                    <a:pt x="30" y="10"/>
                    <a:pt x="30" y="10"/>
                    <a:pt x="30" y="10"/>
                  </a:cubicBezTo>
                  <a:moveTo>
                    <a:pt x="30" y="9"/>
                  </a:moveTo>
                  <a:cubicBezTo>
                    <a:pt x="30" y="9"/>
                    <a:pt x="30" y="9"/>
                    <a:pt x="30" y="9"/>
                  </a:cubicBezTo>
                  <a:cubicBezTo>
                    <a:pt x="30" y="9"/>
                    <a:pt x="30" y="9"/>
                    <a:pt x="30" y="9"/>
                  </a:cubicBezTo>
                  <a:moveTo>
                    <a:pt x="0" y="0"/>
                  </a:moveTo>
                  <a:cubicBezTo>
                    <a:pt x="0" y="0"/>
                    <a:pt x="0" y="0"/>
                    <a:pt x="0" y="0"/>
                  </a:cubicBezTo>
                  <a:cubicBezTo>
                    <a:pt x="0" y="3"/>
                    <a:pt x="1" y="7"/>
                    <a:pt x="1" y="9"/>
                  </a:cubicBezTo>
                  <a:cubicBezTo>
                    <a:pt x="1" y="7"/>
                    <a:pt x="0" y="3"/>
                    <a:pt x="0" y="0"/>
                  </a:cubicBezTo>
                </a:path>
              </a:pathLst>
            </a:custGeom>
            <a:solidFill>
              <a:srgbClr val="2B1E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6" name="Google Shape;516;p4"/>
            <p:cNvSpPr/>
            <p:nvPr/>
          </p:nvSpPr>
          <p:spPr>
            <a:xfrm>
              <a:off x="3129812" y="4999469"/>
              <a:ext cx="97502" cy="218641"/>
            </a:xfrm>
            <a:custGeom>
              <a:avLst/>
              <a:gdLst/>
              <a:ahLst/>
              <a:cxnLst/>
              <a:rect l="l" t="t" r="r" b="b"/>
              <a:pathLst>
                <a:path w="42" h="94" extrusionOk="0">
                  <a:moveTo>
                    <a:pt x="36" y="0"/>
                  </a:moveTo>
                  <a:cubicBezTo>
                    <a:pt x="36" y="0"/>
                    <a:pt x="42" y="34"/>
                    <a:pt x="42" y="47"/>
                  </a:cubicBezTo>
                  <a:cubicBezTo>
                    <a:pt x="42" y="61"/>
                    <a:pt x="40" y="80"/>
                    <a:pt x="24" y="87"/>
                  </a:cubicBezTo>
                  <a:cubicBezTo>
                    <a:pt x="7" y="94"/>
                    <a:pt x="0" y="70"/>
                    <a:pt x="0" y="70"/>
                  </a:cubicBezTo>
                  <a:cubicBezTo>
                    <a:pt x="0" y="25"/>
                    <a:pt x="0" y="25"/>
                    <a:pt x="0" y="25"/>
                  </a:cubicBezTo>
                  <a:cubicBezTo>
                    <a:pt x="36" y="0"/>
                    <a:pt x="36" y="0"/>
                    <a:pt x="36" y="0"/>
                  </a:cubicBezTo>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7" name="Google Shape;517;p4"/>
            <p:cNvSpPr/>
            <p:nvPr/>
          </p:nvSpPr>
          <p:spPr>
            <a:xfrm>
              <a:off x="2882610" y="4794616"/>
              <a:ext cx="351597" cy="479631"/>
            </a:xfrm>
            <a:custGeom>
              <a:avLst/>
              <a:gdLst/>
              <a:ahLst/>
              <a:cxnLst/>
              <a:rect l="l" t="t" r="r" b="b"/>
              <a:pathLst>
                <a:path w="151" h="206" extrusionOk="0">
                  <a:moveTo>
                    <a:pt x="75" y="13"/>
                  </a:moveTo>
                  <a:cubicBezTo>
                    <a:pt x="75" y="13"/>
                    <a:pt x="94" y="19"/>
                    <a:pt x="105" y="13"/>
                  </a:cubicBezTo>
                  <a:cubicBezTo>
                    <a:pt x="105" y="13"/>
                    <a:pt x="128" y="12"/>
                    <a:pt x="135" y="29"/>
                  </a:cubicBezTo>
                  <a:cubicBezTo>
                    <a:pt x="141" y="47"/>
                    <a:pt x="151" y="113"/>
                    <a:pt x="151" y="113"/>
                  </a:cubicBezTo>
                  <a:cubicBezTo>
                    <a:pt x="120" y="124"/>
                    <a:pt x="120" y="124"/>
                    <a:pt x="120" y="124"/>
                  </a:cubicBezTo>
                  <a:cubicBezTo>
                    <a:pt x="120" y="124"/>
                    <a:pt x="134" y="169"/>
                    <a:pt x="130" y="189"/>
                  </a:cubicBezTo>
                  <a:cubicBezTo>
                    <a:pt x="130" y="189"/>
                    <a:pt x="77" y="206"/>
                    <a:pt x="7" y="194"/>
                  </a:cubicBezTo>
                  <a:cubicBezTo>
                    <a:pt x="7" y="194"/>
                    <a:pt x="2" y="188"/>
                    <a:pt x="7" y="179"/>
                  </a:cubicBezTo>
                  <a:cubicBezTo>
                    <a:pt x="12" y="169"/>
                    <a:pt x="28" y="103"/>
                    <a:pt x="28" y="103"/>
                  </a:cubicBezTo>
                  <a:cubicBezTo>
                    <a:pt x="28" y="103"/>
                    <a:pt x="22" y="113"/>
                    <a:pt x="12" y="116"/>
                  </a:cubicBezTo>
                  <a:cubicBezTo>
                    <a:pt x="0" y="67"/>
                    <a:pt x="0" y="67"/>
                    <a:pt x="0" y="67"/>
                  </a:cubicBezTo>
                  <a:cubicBezTo>
                    <a:pt x="0" y="67"/>
                    <a:pt x="14" y="44"/>
                    <a:pt x="23" y="35"/>
                  </a:cubicBezTo>
                  <a:cubicBezTo>
                    <a:pt x="31" y="26"/>
                    <a:pt x="41" y="0"/>
                    <a:pt x="75" y="13"/>
                  </a:cubicBezTo>
                </a:path>
              </a:pathLst>
            </a:custGeom>
            <a:solidFill>
              <a:srgbClr val="4B6D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8" name="Google Shape;518;p4"/>
            <p:cNvSpPr/>
            <p:nvPr/>
          </p:nvSpPr>
          <p:spPr>
            <a:xfrm>
              <a:off x="3082538" y="4801511"/>
              <a:ext cx="88638" cy="195989"/>
            </a:xfrm>
            <a:custGeom>
              <a:avLst/>
              <a:gdLst/>
              <a:ahLst/>
              <a:cxnLst/>
              <a:rect l="l" t="t" r="r" b="b"/>
              <a:pathLst>
                <a:path w="38" h="84" extrusionOk="0">
                  <a:moveTo>
                    <a:pt x="0" y="72"/>
                  </a:moveTo>
                  <a:cubicBezTo>
                    <a:pt x="0" y="72"/>
                    <a:pt x="0" y="24"/>
                    <a:pt x="15" y="9"/>
                  </a:cubicBezTo>
                  <a:cubicBezTo>
                    <a:pt x="15" y="9"/>
                    <a:pt x="29" y="0"/>
                    <a:pt x="38" y="14"/>
                  </a:cubicBezTo>
                  <a:cubicBezTo>
                    <a:pt x="38" y="14"/>
                    <a:pt x="20" y="50"/>
                    <a:pt x="22" y="67"/>
                  </a:cubicBezTo>
                  <a:cubicBezTo>
                    <a:pt x="24" y="84"/>
                    <a:pt x="0" y="72"/>
                    <a:pt x="0" y="72"/>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9" name="Google Shape;519;p4"/>
            <p:cNvSpPr/>
            <p:nvPr/>
          </p:nvSpPr>
          <p:spPr>
            <a:xfrm>
              <a:off x="2985036" y="4801511"/>
              <a:ext cx="76820" cy="195989"/>
            </a:xfrm>
            <a:custGeom>
              <a:avLst/>
              <a:gdLst/>
              <a:ahLst/>
              <a:cxnLst/>
              <a:rect l="l" t="t" r="r" b="b"/>
              <a:pathLst>
                <a:path w="33" h="84" extrusionOk="0">
                  <a:moveTo>
                    <a:pt x="31" y="69"/>
                  </a:moveTo>
                  <a:cubicBezTo>
                    <a:pt x="31" y="69"/>
                    <a:pt x="33" y="22"/>
                    <a:pt x="23" y="6"/>
                  </a:cubicBezTo>
                  <a:cubicBezTo>
                    <a:pt x="23" y="6"/>
                    <a:pt x="14" y="0"/>
                    <a:pt x="0" y="10"/>
                  </a:cubicBezTo>
                  <a:cubicBezTo>
                    <a:pt x="0" y="10"/>
                    <a:pt x="9" y="50"/>
                    <a:pt x="8" y="67"/>
                  </a:cubicBezTo>
                  <a:cubicBezTo>
                    <a:pt x="8" y="84"/>
                    <a:pt x="31" y="69"/>
                    <a:pt x="31" y="69"/>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0" name="Google Shape;520;p4"/>
            <p:cNvSpPr/>
            <p:nvPr/>
          </p:nvSpPr>
          <p:spPr>
            <a:xfrm>
              <a:off x="3085493" y="4827117"/>
              <a:ext cx="85684" cy="126064"/>
            </a:xfrm>
            <a:custGeom>
              <a:avLst/>
              <a:gdLst/>
              <a:ahLst/>
              <a:cxnLst/>
              <a:rect l="l" t="t" r="r" b="b"/>
              <a:pathLst>
                <a:path w="37" h="54" extrusionOk="0">
                  <a:moveTo>
                    <a:pt x="34" y="0"/>
                  </a:moveTo>
                  <a:cubicBezTo>
                    <a:pt x="31" y="2"/>
                    <a:pt x="28" y="5"/>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4" y="7"/>
                    <a:pt x="24" y="7"/>
                  </a:cubicBezTo>
                  <a:cubicBezTo>
                    <a:pt x="24" y="7"/>
                    <a:pt x="24" y="7"/>
                    <a:pt x="24" y="7"/>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3" y="8"/>
                  </a:cubicBezTo>
                  <a:cubicBezTo>
                    <a:pt x="23" y="8"/>
                    <a:pt x="23" y="8"/>
                    <a:pt x="23" y="8"/>
                  </a:cubicBezTo>
                  <a:cubicBezTo>
                    <a:pt x="23" y="8"/>
                    <a:pt x="23" y="8"/>
                    <a:pt x="23" y="8"/>
                  </a:cubicBezTo>
                  <a:cubicBezTo>
                    <a:pt x="23" y="8"/>
                    <a:pt x="23" y="8"/>
                    <a:pt x="23" y="8"/>
                  </a:cubicBezTo>
                  <a:cubicBezTo>
                    <a:pt x="23" y="8"/>
                    <a:pt x="23" y="8"/>
                    <a:pt x="23" y="8"/>
                  </a:cubicBezTo>
                  <a:cubicBezTo>
                    <a:pt x="23" y="8"/>
                    <a:pt x="23" y="8"/>
                    <a:pt x="23" y="8"/>
                  </a:cubicBezTo>
                  <a:cubicBezTo>
                    <a:pt x="23" y="9"/>
                    <a:pt x="23" y="9"/>
                    <a:pt x="23" y="9"/>
                  </a:cubicBezTo>
                  <a:cubicBezTo>
                    <a:pt x="23" y="9"/>
                    <a:pt x="23" y="9"/>
                    <a:pt x="23" y="9"/>
                  </a:cubicBezTo>
                  <a:cubicBezTo>
                    <a:pt x="22" y="9"/>
                    <a:pt x="21" y="10"/>
                    <a:pt x="20" y="10"/>
                  </a:cubicBezTo>
                  <a:cubicBezTo>
                    <a:pt x="20" y="10"/>
                    <a:pt x="20" y="10"/>
                    <a:pt x="20" y="10"/>
                  </a:cubicBezTo>
                  <a:cubicBezTo>
                    <a:pt x="20" y="10"/>
                    <a:pt x="20" y="10"/>
                    <a:pt x="20" y="10"/>
                  </a:cubicBezTo>
                  <a:cubicBezTo>
                    <a:pt x="20" y="10"/>
                    <a:pt x="20" y="10"/>
                    <a:pt x="20" y="10"/>
                  </a:cubicBezTo>
                  <a:cubicBezTo>
                    <a:pt x="20" y="10"/>
                    <a:pt x="20" y="10"/>
                    <a:pt x="20" y="10"/>
                  </a:cubicBezTo>
                  <a:cubicBezTo>
                    <a:pt x="20" y="10"/>
                    <a:pt x="20" y="10"/>
                    <a:pt x="20" y="10"/>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8" y="11"/>
                    <a:pt x="18" y="11"/>
                  </a:cubicBezTo>
                  <a:cubicBezTo>
                    <a:pt x="14" y="13"/>
                    <a:pt x="9" y="15"/>
                    <a:pt x="5" y="16"/>
                  </a:cubicBezTo>
                  <a:cubicBezTo>
                    <a:pt x="2" y="26"/>
                    <a:pt x="1" y="38"/>
                    <a:pt x="0" y="47"/>
                  </a:cubicBezTo>
                  <a:cubicBezTo>
                    <a:pt x="7" y="48"/>
                    <a:pt x="14" y="50"/>
                    <a:pt x="21" y="54"/>
                  </a:cubicBezTo>
                  <a:cubicBezTo>
                    <a:pt x="21" y="53"/>
                    <a:pt x="21" y="53"/>
                    <a:pt x="21" y="53"/>
                  </a:cubicBezTo>
                  <a:cubicBezTo>
                    <a:pt x="21" y="35"/>
                    <a:pt x="37" y="3"/>
                    <a:pt x="37" y="3"/>
                  </a:cubicBezTo>
                  <a:cubicBezTo>
                    <a:pt x="36" y="2"/>
                    <a:pt x="35" y="1"/>
                    <a:pt x="34" y="0"/>
                  </a:cubicBezTo>
                </a:path>
              </a:pathLst>
            </a:custGeom>
            <a:solidFill>
              <a:srgbClr val="E547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4"/>
            <p:cNvSpPr/>
            <p:nvPr/>
          </p:nvSpPr>
          <p:spPr>
            <a:xfrm>
              <a:off x="2996854" y="4873407"/>
              <a:ext cx="60077" cy="69925"/>
            </a:xfrm>
            <a:custGeom>
              <a:avLst/>
              <a:gdLst/>
              <a:ahLst/>
              <a:cxnLst/>
              <a:rect l="l" t="t" r="r" b="b"/>
              <a:pathLst>
                <a:path w="26" h="30" extrusionOk="0">
                  <a:moveTo>
                    <a:pt x="25" y="0"/>
                  </a:moveTo>
                  <a:cubicBezTo>
                    <a:pt x="17" y="1"/>
                    <a:pt x="8" y="2"/>
                    <a:pt x="0" y="4"/>
                  </a:cubicBezTo>
                  <a:cubicBezTo>
                    <a:pt x="1" y="13"/>
                    <a:pt x="3" y="23"/>
                    <a:pt x="3" y="30"/>
                  </a:cubicBezTo>
                  <a:cubicBezTo>
                    <a:pt x="8" y="28"/>
                    <a:pt x="13" y="27"/>
                    <a:pt x="19" y="27"/>
                  </a:cubicBezTo>
                  <a:cubicBezTo>
                    <a:pt x="19" y="27"/>
                    <a:pt x="21" y="26"/>
                    <a:pt x="26" y="26"/>
                  </a:cubicBezTo>
                  <a:cubicBezTo>
                    <a:pt x="26" y="26"/>
                    <a:pt x="26" y="26"/>
                    <a:pt x="26" y="26"/>
                  </a:cubicBezTo>
                  <a:cubicBezTo>
                    <a:pt x="26" y="26"/>
                    <a:pt x="26" y="26"/>
                    <a:pt x="26" y="25"/>
                  </a:cubicBezTo>
                  <a:cubicBezTo>
                    <a:pt x="26" y="18"/>
                    <a:pt x="26" y="9"/>
                    <a:pt x="25" y="0"/>
                  </a:cubicBezTo>
                </a:path>
              </a:pathLst>
            </a:custGeom>
            <a:solidFill>
              <a:srgbClr val="E547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4"/>
            <p:cNvSpPr/>
            <p:nvPr/>
          </p:nvSpPr>
          <p:spPr>
            <a:xfrm>
              <a:off x="2898367" y="5190534"/>
              <a:ext cx="305309" cy="71896"/>
            </a:xfrm>
            <a:custGeom>
              <a:avLst/>
              <a:gdLst/>
              <a:ahLst/>
              <a:cxnLst/>
              <a:rect l="l" t="t" r="r" b="b"/>
              <a:pathLst>
                <a:path w="131" h="31" extrusionOk="0">
                  <a:moveTo>
                    <a:pt x="0" y="25"/>
                  </a:moveTo>
                  <a:cubicBezTo>
                    <a:pt x="0" y="26"/>
                    <a:pt x="0" y="27"/>
                    <a:pt x="0" y="28"/>
                  </a:cubicBezTo>
                  <a:cubicBezTo>
                    <a:pt x="0" y="27"/>
                    <a:pt x="0" y="27"/>
                    <a:pt x="0" y="26"/>
                  </a:cubicBezTo>
                  <a:cubicBezTo>
                    <a:pt x="0" y="26"/>
                    <a:pt x="0" y="25"/>
                    <a:pt x="0" y="25"/>
                  </a:cubicBezTo>
                  <a:moveTo>
                    <a:pt x="130" y="0"/>
                  </a:moveTo>
                  <a:cubicBezTo>
                    <a:pt x="130" y="0"/>
                    <a:pt x="129" y="1"/>
                    <a:pt x="129" y="1"/>
                  </a:cubicBezTo>
                  <a:cubicBezTo>
                    <a:pt x="129" y="5"/>
                    <a:pt x="129" y="8"/>
                    <a:pt x="129" y="11"/>
                  </a:cubicBezTo>
                  <a:cubicBezTo>
                    <a:pt x="129" y="11"/>
                    <a:pt x="129" y="11"/>
                    <a:pt x="129" y="11"/>
                  </a:cubicBezTo>
                  <a:cubicBezTo>
                    <a:pt x="129" y="11"/>
                    <a:pt x="129" y="11"/>
                    <a:pt x="129" y="11"/>
                  </a:cubicBezTo>
                  <a:cubicBezTo>
                    <a:pt x="129" y="15"/>
                    <a:pt x="129" y="18"/>
                    <a:pt x="129" y="22"/>
                  </a:cubicBezTo>
                  <a:cubicBezTo>
                    <a:pt x="129" y="22"/>
                    <a:pt x="129" y="22"/>
                    <a:pt x="129" y="22"/>
                  </a:cubicBezTo>
                  <a:cubicBezTo>
                    <a:pt x="129" y="22"/>
                    <a:pt x="129" y="22"/>
                    <a:pt x="129" y="22"/>
                  </a:cubicBezTo>
                  <a:cubicBezTo>
                    <a:pt x="129" y="22"/>
                    <a:pt x="129" y="22"/>
                    <a:pt x="129" y="22"/>
                  </a:cubicBezTo>
                  <a:cubicBezTo>
                    <a:pt x="129" y="22"/>
                    <a:pt x="129" y="22"/>
                    <a:pt x="129" y="22"/>
                  </a:cubicBezTo>
                  <a:cubicBezTo>
                    <a:pt x="129" y="22"/>
                    <a:pt x="129" y="22"/>
                    <a:pt x="129" y="22"/>
                  </a:cubicBezTo>
                  <a:cubicBezTo>
                    <a:pt x="129" y="22"/>
                    <a:pt x="129" y="22"/>
                    <a:pt x="129" y="22"/>
                  </a:cubicBezTo>
                  <a:cubicBezTo>
                    <a:pt x="129" y="22"/>
                    <a:pt x="129" y="22"/>
                    <a:pt x="129" y="22"/>
                  </a:cubicBezTo>
                  <a:cubicBezTo>
                    <a:pt x="129" y="23"/>
                    <a:pt x="129" y="25"/>
                    <a:pt x="129" y="26"/>
                  </a:cubicBezTo>
                  <a:cubicBezTo>
                    <a:pt x="129" y="27"/>
                    <a:pt x="128" y="27"/>
                    <a:pt x="128" y="28"/>
                  </a:cubicBezTo>
                  <a:cubicBezTo>
                    <a:pt x="128" y="29"/>
                    <a:pt x="128" y="30"/>
                    <a:pt x="129" y="31"/>
                  </a:cubicBezTo>
                  <a:cubicBezTo>
                    <a:pt x="129" y="31"/>
                    <a:pt x="129" y="30"/>
                    <a:pt x="129" y="29"/>
                  </a:cubicBezTo>
                  <a:cubicBezTo>
                    <a:pt x="131" y="22"/>
                    <a:pt x="131" y="11"/>
                    <a:pt x="130" y="0"/>
                  </a:cubicBezTo>
                </a:path>
              </a:pathLst>
            </a:custGeom>
            <a:solidFill>
              <a:srgbClr val="F5AF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3" name="Google Shape;523;p4"/>
            <p:cNvSpPr/>
            <p:nvPr/>
          </p:nvSpPr>
          <p:spPr>
            <a:xfrm>
              <a:off x="2896398" y="5250610"/>
              <a:ext cx="303339" cy="81744"/>
            </a:xfrm>
            <a:custGeom>
              <a:avLst/>
              <a:gdLst/>
              <a:ahLst/>
              <a:cxnLst/>
              <a:rect l="l" t="t" r="r" b="b"/>
              <a:pathLst>
                <a:path w="130" h="35" extrusionOk="0">
                  <a:moveTo>
                    <a:pt x="1" y="0"/>
                  </a:moveTo>
                  <a:cubicBezTo>
                    <a:pt x="1" y="1"/>
                    <a:pt x="1" y="1"/>
                    <a:pt x="1" y="2"/>
                  </a:cubicBezTo>
                  <a:cubicBezTo>
                    <a:pt x="0" y="4"/>
                    <a:pt x="0" y="6"/>
                    <a:pt x="0" y="6"/>
                  </a:cubicBezTo>
                  <a:cubicBezTo>
                    <a:pt x="11" y="26"/>
                    <a:pt x="38" y="35"/>
                    <a:pt x="65" y="35"/>
                  </a:cubicBezTo>
                  <a:cubicBezTo>
                    <a:pt x="95" y="35"/>
                    <a:pt x="124" y="24"/>
                    <a:pt x="130" y="5"/>
                  </a:cubicBezTo>
                  <a:cubicBezTo>
                    <a:pt x="129" y="4"/>
                    <a:pt x="129" y="3"/>
                    <a:pt x="129" y="2"/>
                  </a:cubicBezTo>
                  <a:cubicBezTo>
                    <a:pt x="123" y="15"/>
                    <a:pt x="94" y="23"/>
                    <a:pt x="66" y="23"/>
                  </a:cubicBezTo>
                  <a:cubicBezTo>
                    <a:pt x="66" y="23"/>
                    <a:pt x="66" y="23"/>
                    <a:pt x="66" y="23"/>
                  </a:cubicBezTo>
                  <a:cubicBezTo>
                    <a:pt x="66" y="23"/>
                    <a:pt x="66" y="23"/>
                    <a:pt x="66" y="23"/>
                  </a:cubicBezTo>
                  <a:cubicBezTo>
                    <a:pt x="38" y="23"/>
                    <a:pt x="10" y="16"/>
                    <a:pt x="1" y="0"/>
                  </a:cubicBezTo>
                </a:path>
              </a:pathLst>
            </a:custGeom>
            <a:solidFill>
              <a:srgbClr val="EC7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4" name="Google Shape;524;p4"/>
            <p:cNvSpPr/>
            <p:nvPr/>
          </p:nvSpPr>
          <p:spPr>
            <a:xfrm>
              <a:off x="3184964" y="5076289"/>
              <a:ext cx="16743" cy="116215"/>
            </a:xfrm>
            <a:custGeom>
              <a:avLst/>
              <a:gdLst/>
              <a:ahLst/>
              <a:cxnLst/>
              <a:rect l="l" t="t" r="r" b="b"/>
              <a:pathLst>
                <a:path w="7" h="50" extrusionOk="0">
                  <a:moveTo>
                    <a:pt x="0" y="0"/>
                  </a:moveTo>
                  <a:cubicBezTo>
                    <a:pt x="0" y="0"/>
                    <a:pt x="0" y="0"/>
                    <a:pt x="0" y="0"/>
                  </a:cubicBezTo>
                  <a:cubicBezTo>
                    <a:pt x="3" y="17"/>
                    <a:pt x="5" y="35"/>
                    <a:pt x="6" y="50"/>
                  </a:cubicBezTo>
                  <a:cubicBezTo>
                    <a:pt x="6" y="50"/>
                    <a:pt x="7" y="49"/>
                    <a:pt x="7" y="49"/>
                  </a:cubicBezTo>
                  <a:cubicBezTo>
                    <a:pt x="7" y="33"/>
                    <a:pt x="4" y="15"/>
                    <a:pt x="0" y="0"/>
                  </a:cubicBezTo>
                </a:path>
              </a:pathLst>
            </a:custGeom>
            <a:solidFill>
              <a:srgbClr val="EC7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5" name="Google Shape;525;p4"/>
            <p:cNvSpPr/>
            <p:nvPr/>
          </p:nvSpPr>
          <p:spPr>
            <a:xfrm>
              <a:off x="3181024" y="5057576"/>
              <a:ext cx="3939" cy="18713"/>
            </a:xfrm>
            <a:custGeom>
              <a:avLst/>
              <a:gdLst/>
              <a:ahLst/>
              <a:cxnLst/>
              <a:rect l="l" t="t" r="r" b="b"/>
              <a:pathLst>
                <a:path w="2" h="8" extrusionOk="0">
                  <a:moveTo>
                    <a:pt x="0" y="0"/>
                  </a:moveTo>
                  <a:cubicBezTo>
                    <a:pt x="1" y="2"/>
                    <a:pt x="1" y="5"/>
                    <a:pt x="2" y="8"/>
                  </a:cubicBezTo>
                  <a:cubicBezTo>
                    <a:pt x="2" y="8"/>
                    <a:pt x="2" y="8"/>
                    <a:pt x="2" y="8"/>
                  </a:cubicBezTo>
                  <a:cubicBezTo>
                    <a:pt x="2" y="5"/>
                    <a:pt x="1" y="2"/>
                    <a:pt x="0" y="0"/>
                  </a:cubicBezTo>
                </a:path>
              </a:pathLst>
            </a:custGeom>
            <a:solidFill>
              <a:srgbClr val="48534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Google Shape;526;p4"/>
            <p:cNvSpPr/>
            <p:nvPr/>
          </p:nvSpPr>
          <p:spPr>
            <a:xfrm>
              <a:off x="2896398" y="4927574"/>
              <a:ext cx="305309" cy="404781"/>
            </a:xfrm>
            <a:custGeom>
              <a:avLst/>
              <a:gdLst/>
              <a:ahLst/>
              <a:cxnLst/>
              <a:rect l="l" t="t" r="r" b="b"/>
              <a:pathLst>
                <a:path w="131" h="174" extrusionOk="0">
                  <a:moveTo>
                    <a:pt x="62" y="4"/>
                  </a:moveTo>
                  <a:cubicBezTo>
                    <a:pt x="62" y="4"/>
                    <a:pt x="86" y="0"/>
                    <a:pt x="105" y="13"/>
                  </a:cubicBezTo>
                  <a:cubicBezTo>
                    <a:pt x="123" y="26"/>
                    <a:pt x="130" y="103"/>
                    <a:pt x="130" y="135"/>
                  </a:cubicBezTo>
                  <a:cubicBezTo>
                    <a:pt x="131" y="167"/>
                    <a:pt x="18" y="174"/>
                    <a:pt x="0" y="137"/>
                  </a:cubicBezTo>
                  <a:cubicBezTo>
                    <a:pt x="0" y="137"/>
                    <a:pt x="4" y="7"/>
                    <a:pt x="62" y="4"/>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Google Shape;527;p4"/>
            <p:cNvSpPr/>
            <p:nvPr/>
          </p:nvSpPr>
          <p:spPr>
            <a:xfrm>
              <a:off x="2954506" y="5020151"/>
              <a:ext cx="216671" cy="105381"/>
            </a:xfrm>
            <a:custGeom>
              <a:avLst/>
              <a:gdLst/>
              <a:ahLst/>
              <a:cxnLst/>
              <a:rect l="l" t="t" r="r" b="b"/>
              <a:pathLst>
                <a:path w="93" h="45" extrusionOk="0">
                  <a:moveTo>
                    <a:pt x="92" y="0"/>
                  </a:moveTo>
                  <a:cubicBezTo>
                    <a:pt x="91" y="20"/>
                    <a:pt x="72" y="37"/>
                    <a:pt x="48" y="37"/>
                  </a:cubicBezTo>
                  <a:cubicBezTo>
                    <a:pt x="47" y="37"/>
                    <a:pt x="46" y="37"/>
                    <a:pt x="45" y="37"/>
                  </a:cubicBezTo>
                  <a:cubicBezTo>
                    <a:pt x="40" y="37"/>
                    <a:pt x="36" y="36"/>
                    <a:pt x="32" y="36"/>
                  </a:cubicBezTo>
                  <a:cubicBezTo>
                    <a:pt x="13" y="31"/>
                    <a:pt x="1" y="16"/>
                    <a:pt x="0" y="1"/>
                  </a:cubicBezTo>
                  <a:cubicBezTo>
                    <a:pt x="0" y="19"/>
                    <a:pt x="11" y="38"/>
                    <a:pt x="32" y="43"/>
                  </a:cubicBezTo>
                  <a:cubicBezTo>
                    <a:pt x="36" y="44"/>
                    <a:pt x="40" y="45"/>
                    <a:pt x="45" y="45"/>
                  </a:cubicBezTo>
                  <a:cubicBezTo>
                    <a:pt x="46" y="45"/>
                    <a:pt x="47" y="45"/>
                    <a:pt x="48" y="45"/>
                  </a:cubicBezTo>
                  <a:cubicBezTo>
                    <a:pt x="74" y="45"/>
                    <a:pt x="93" y="23"/>
                    <a:pt x="92" y="0"/>
                  </a:cubicBezTo>
                </a:path>
              </a:pathLst>
            </a:custGeom>
            <a:solidFill>
              <a:srgbClr val="D71C0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4"/>
            <p:cNvSpPr/>
            <p:nvPr/>
          </p:nvSpPr>
          <p:spPr>
            <a:xfrm>
              <a:off x="2928898" y="4929544"/>
              <a:ext cx="265914" cy="184170"/>
            </a:xfrm>
            <a:custGeom>
              <a:avLst/>
              <a:gdLst/>
              <a:ahLst/>
              <a:cxnLst/>
              <a:rect l="l" t="t" r="r" b="b"/>
              <a:pathLst>
                <a:path w="114" h="79" extrusionOk="0">
                  <a:moveTo>
                    <a:pt x="56" y="76"/>
                  </a:moveTo>
                  <a:cubicBezTo>
                    <a:pt x="90" y="79"/>
                    <a:pt x="114" y="45"/>
                    <a:pt x="97" y="18"/>
                  </a:cubicBezTo>
                  <a:cubicBezTo>
                    <a:pt x="95" y="15"/>
                    <a:pt x="93" y="13"/>
                    <a:pt x="91" y="11"/>
                  </a:cubicBezTo>
                  <a:cubicBezTo>
                    <a:pt x="72" y="0"/>
                    <a:pt x="48" y="3"/>
                    <a:pt x="48" y="3"/>
                  </a:cubicBezTo>
                  <a:cubicBezTo>
                    <a:pt x="41" y="3"/>
                    <a:pt x="35" y="5"/>
                    <a:pt x="29" y="8"/>
                  </a:cubicBezTo>
                  <a:cubicBezTo>
                    <a:pt x="0" y="26"/>
                    <a:pt x="9" y="67"/>
                    <a:pt x="43" y="75"/>
                  </a:cubicBezTo>
                  <a:cubicBezTo>
                    <a:pt x="47" y="75"/>
                    <a:pt x="51" y="76"/>
                    <a:pt x="56" y="76"/>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9" name="Google Shape;529;p4"/>
            <p:cNvSpPr/>
            <p:nvPr/>
          </p:nvSpPr>
          <p:spPr>
            <a:xfrm>
              <a:off x="3196783" y="5216140"/>
              <a:ext cx="2954" cy="39395"/>
            </a:xfrm>
            <a:custGeom>
              <a:avLst/>
              <a:gdLst/>
              <a:ahLst/>
              <a:cxnLst/>
              <a:rect l="l" t="t" r="r" b="b"/>
              <a:pathLst>
                <a:path w="1" h="17" extrusionOk="0">
                  <a:moveTo>
                    <a:pt x="1" y="15"/>
                  </a:moveTo>
                  <a:cubicBezTo>
                    <a:pt x="1" y="16"/>
                    <a:pt x="0" y="16"/>
                    <a:pt x="0" y="17"/>
                  </a:cubicBezTo>
                  <a:cubicBezTo>
                    <a:pt x="0" y="17"/>
                    <a:pt x="0" y="17"/>
                    <a:pt x="0" y="17"/>
                  </a:cubicBezTo>
                  <a:cubicBezTo>
                    <a:pt x="0" y="16"/>
                    <a:pt x="1" y="16"/>
                    <a:pt x="1" y="15"/>
                  </a:cubicBezTo>
                  <a:moveTo>
                    <a:pt x="1" y="11"/>
                  </a:moveTo>
                  <a:cubicBezTo>
                    <a:pt x="1" y="11"/>
                    <a:pt x="1" y="11"/>
                    <a:pt x="1" y="11"/>
                  </a:cubicBezTo>
                  <a:cubicBezTo>
                    <a:pt x="1" y="11"/>
                    <a:pt x="1" y="11"/>
                    <a:pt x="1" y="11"/>
                  </a:cubicBezTo>
                  <a:moveTo>
                    <a:pt x="1" y="11"/>
                  </a:moveTo>
                  <a:cubicBezTo>
                    <a:pt x="1" y="11"/>
                    <a:pt x="1" y="11"/>
                    <a:pt x="1" y="11"/>
                  </a:cubicBezTo>
                  <a:cubicBezTo>
                    <a:pt x="1" y="11"/>
                    <a:pt x="1" y="11"/>
                    <a:pt x="1" y="11"/>
                  </a:cubicBezTo>
                  <a:moveTo>
                    <a:pt x="1" y="0"/>
                  </a:moveTo>
                  <a:cubicBezTo>
                    <a:pt x="1" y="4"/>
                    <a:pt x="1" y="7"/>
                    <a:pt x="1" y="11"/>
                  </a:cubicBezTo>
                  <a:cubicBezTo>
                    <a:pt x="1" y="7"/>
                    <a:pt x="1" y="4"/>
                    <a:pt x="1" y="0"/>
                  </a:cubicBezTo>
                  <a:moveTo>
                    <a:pt x="1" y="0"/>
                  </a:moveTo>
                  <a:cubicBezTo>
                    <a:pt x="1" y="0"/>
                    <a:pt x="1" y="0"/>
                    <a:pt x="1" y="0"/>
                  </a:cubicBezTo>
                  <a:cubicBezTo>
                    <a:pt x="1" y="0"/>
                    <a:pt x="1" y="0"/>
                    <a:pt x="1" y="0"/>
                  </a:cubicBezTo>
                </a:path>
              </a:pathLst>
            </a:custGeom>
            <a:solidFill>
              <a:srgbClr val="E13A0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0" name="Google Shape;530;p4"/>
            <p:cNvSpPr/>
            <p:nvPr/>
          </p:nvSpPr>
          <p:spPr>
            <a:xfrm>
              <a:off x="3050037" y="5255535"/>
              <a:ext cx="146745" cy="49244"/>
            </a:xfrm>
            <a:custGeom>
              <a:avLst/>
              <a:gdLst/>
              <a:ahLst/>
              <a:cxnLst/>
              <a:rect l="l" t="t" r="r" b="b"/>
              <a:pathLst>
                <a:path w="63" h="21" extrusionOk="0">
                  <a:moveTo>
                    <a:pt x="63" y="0"/>
                  </a:moveTo>
                  <a:cubicBezTo>
                    <a:pt x="57" y="13"/>
                    <a:pt x="28" y="21"/>
                    <a:pt x="0" y="21"/>
                  </a:cubicBezTo>
                  <a:cubicBezTo>
                    <a:pt x="0" y="21"/>
                    <a:pt x="0" y="21"/>
                    <a:pt x="0" y="21"/>
                  </a:cubicBezTo>
                  <a:cubicBezTo>
                    <a:pt x="28" y="21"/>
                    <a:pt x="57" y="13"/>
                    <a:pt x="63" y="0"/>
                  </a:cubicBezTo>
                  <a:cubicBezTo>
                    <a:pt x="63" y="0"/>
                    <a:pt x="63" y="0"/>
                    <a:pt x="63" y="0"/>
                  </a:cubicBezTo>
                </a:path>
              </a:pathLst>
            </a:custGeom>
            <a:solidFill>
              <a:srgbClr val="D92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1" name="Google Shape;531;p4"/>
            <p:cNvSpPr/>
            <p:nvPr/>
          </p:nvSpPr>
          <p:spPr>
            <a:xfrm>
              <a:off x="3157388" y="4980756"/>
              <a:ext cx="11818" cy="37425"/>
            </a:xfrm>
            <a:custGeom>
              <a:avLst/>
              <a:gdLst/>
              <a:ahLst/>
              <a:cxnLst/>
              <a:rect l="l" t="t" r="r" b="b"/>
              <a:pathLst>
                <a:path w="5" h="16" extrusionOk="0">
                  <a:moveTo>
                    <a:pt x="0" y="0"/>
                  </a:moveTo>
                  <a:cubicBezTo>
                    <a:pt x="2" y="5"/>
                    <a:pt x="4" y="10"/>
                    <a:pt x="5" y="16"/>
                  </a:cubicBezTo>
                  <a:cubicBezTo>
                    <a:pt x="5" y="14"/>
                    <a:pt x="5" y="12"/>
                    <a:pt x="4" y="10"/>
                  </a:cubicBezTo>
                  <a:cubicBezTo>
                    <a:pt x="3" y="6"/>
                    <a:pt x="2" y="3"/>
                    <a:pt x="0" y="0"/>
                  </a:cubicBezTo>
                </a:path>
              </a:pathLst>
            </a:custGeom>
            <a:solidFill>
              <a:srgbClr val="D71C0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4"/>
            <p:cNvSpPr/>
            <p:nvPr/>
          </p:nvSpPr>
          <p:spPr>
            <a:xfrm>
              <a:off x="2650182" y="4586809"/>
              <a:ext cx="582056" cy="452055"/>
            </a:xfrm>
            <a:custGeom>
              <a:avLst/>
              <a:gdLst/>
              <a:ahLst/>
              <a:cxnLst/>
              <a:rect l="l" t="t" r="r" b="b"/>
              <a:pathLst>
                <a:path w="250" h="194" extrusionOk="0">
                  <a:moveTo>
                    <a:pt x="198" y="4"/>
                  </a:moveTo>
                  <a:cubicBezTo>
                    <a:pt x="207" y="7"/>
                    <a:pt x="215" y="12"/>
                    <a:pt x="222" y="19"/>
                  </a:cubicBezTo>
                  <a:cubicBezTo>
                    <a:pt x="250" y="48"/>
                    <a:pt x="241" y="95"/>
                    <a:pt x="206" y="114"/>
                  </a:cubicBezTo>
                  <a:cubicBezTo>
                    <a:pt x="175" y="130"/>
                    <a:pt x="121" y="117"/>
                    <a:pt x="100" y="156"/>
                  </a:cubicBezTo>
                  <a:cubicBezTo>
                    <a:pt x="79" y="194"/>
                    <a:pt x="22" y="165"/>
                    <a:pt x="8" y="137"/>
                  </a:cubicBezTo>
                  <a:cubicBezTo>
                    <a:pt x="1" y="124"/>
                    <a:pt x="0" y="109"/>
                    <a:pt x="5" y="96"/>
                  </a:cubicBezTo>
                  <a:cubicBezTo>
                    <a:pt x="10" y="85"/>
                    <a:pt x="19" y="76"/>
                    <a:pt x="28" y="69"/>
                  </a:cubicBezTo>
                  <a:cubicBezTo>
                    <a:pt x="56" y="51"/>
                    <a:pt x="90" y="47"/>
                    <a:pt x="119" y="31"/>
                  </a:cubicBezTo>
                  <a:cubicBezTo>
                    <a:pt x="132" y="24"/>
                    <a:pt x="140" y="12"/>
                    <a:pt x="154" y="6"/>
                  </a:cubicBezTo>
                  <a:cubicBezTo>
                    <a:pt x="168" y="0"/>
                    <a:pt x="184" y="0"/>
                    <a:pt x="198" y="4"/>
                  </a:cubicBezTo>
                </a:path>
              </a:pathLst>
            </a:custGeom>
            <a:solidFill>
              <a:srgbClr val="41342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Google Shape;533;p4"/>
            <p:cNvSpPr/>
            <p:nvPr/>
          </p:nvSpPr>
          <p:spPr>
            <a:xfrm>
              <a:off x="3129812" y="4842875"/>
              <a:ext cx="13788" cy="9849"/>
            </a:xfrm>
            <a:custGeom>
              <a:avLst/>
              <a:gdLst/>
              <a:ahLst/>
              <a:cxnLst/>
              <a:rect l="l" t="t" r="r" b="b"/>
              <a:pathLst>
                <a:path w="6" h="4" extrusionOk="0">
                  <a:moveTo>
                    <a:pt x="0" y="4"/>
                  </a:moveTo>
                  <a:cubicBezTo>
                    <a:pt x="0" y="4"/>
                    <a:pt x="0" y="4"/>
                    <a:pt x="0" y="4"/>
                  </a:cubicBezTo>
                  <a:cubicBezTo>
                    <a:pt x="0" y="4"/>
                    <a:pt x="0" y="4"/>
                    <a:pt x="0" y="4"/>
                  </a:cubicBezTo>
                  <a:moveTo>
                    <a:pt x="0" y="4"/>
                  </a:moveTo>
                  <a:cubicBezTo>
                    <a:pt x="0" y="4"/>
                    <a:pt x="0" y="4"/>
                    <a:pt x="0" y="4"/>
                  </a:cubicBezTo>
                  <a:cubicBezTo>
                    <a:pt x="0" y="4"/>
                    <a:pt x="0" y="4"/>
                    <a:pt x="0" y="4"/>
                  </a:cubicBezTo>
                  <a:moveTo>
                    <a:pt x="1" y="3"/>
                  </a:moveTo>
                  <a:cubicBezTo>
                    <a:pt x="0" y="4"/>
                    <a:pt x="0" y="4"/>
                    <a:pt x="0" y="4"/>
                  </a:cubicBezTo>
                  <a:cubicBezTo>
                    <a:pt x="0" y="4"/>
                    <a:pt x="0" y="4"/>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4" y="2"/>
                  </a:moveTo>
                  <a:cubicBezTo>
                    <a:pt x="3" y="2"/>
                    <a:pt x="2" y="3"/>
                    <a:pt x="1" y="3"/>
                  </a:cubicBezTo>
                  <a:cubicBezTo>
                    <a:pt x="2" y="3"/>
                    <a:pt x="3" y="2"/>
                    <a:pt x="4" y="2"/>
                  </a:cubicBezTo>
                  <a:moveTo>
                    <a:pt x="4" y="1"/>
                  </a:moveTo>
                  <a:cubicBezTo>
                    <a:pt x="4" y="2"/>
                    <a:pt x="4" y="2"/>
                    <a:pt x="4" y="2"/>
                  </a:cubicBezTo>
                  <a:cubicBezTo>
                    <a:pt x="4" y="2"/>
                    <a:pt x="4" y="2"/>
                    <a:pt x="4" y="1"/>
                  </a:cubicBezTo>
                  <a:moveTo>
                    <a:pt x="4" y="1"/>
                  </a:moveTo>
                  <a:cubicBezTo>
                    <a:pt x="4" y="1"/>
                    <a:pt x="4" y="1"/>
                    <a:pt x="4" y="1"/>
                  </a:cubicBezTo>
                  <a:cubicBezTo>
                    <a:pt x="4" y="1"/>
                    <a:pt x="4" y="1"/>
                    <a:pt x="4" y="1"/>
                  </a:cubicBezTo>
                  <a:moveTo>
                    <a:pt x="4" y="1"/>
                  </a:moveTo>
                  <a:cubicBezTo>
                    <a:pt x="4" y="1"/>
                    <a:pt x="4" y="1"/>
                    <a:pt x="4" y="1"/>
                  </a:cubicBezTo>
                  <a:cubicBezTo>
                    <a:pt x="4" y="1"/>
                    <a:pt x="4" y="1"/>
                    <a:pt x="4" y="1"/>
                  </a:cubicBezTo>
                  <a:moveTo>
                    <a:pt x="5" y="1"/>
                  </a:moveTo>
                  <a:cubicBezTo>
                    <a:pt x="5" y="1"/>
                    <a:pt x="5" y="1"/>
                    <a:pt x="4" y="1"/>
                  </a:cubicBezTo>
                  <a:cubicBezTo>
                    <a:pt x="5" y="1"/>
                    <a:pt x="5" y="1"/>
                    <a:pt x="5" y="1"/>
                  </a:cubicBezTo>
                  <a:moveTo>
                    <a:pt x="5" y="1"/>
                  </a:moveTo>
                  <a:cubicBezTo>
                    <a:pt x="5" y="1"/>
                    <a:pt x="5" y="1"/>
                    <a:pt x="5" y="1"/>
                  </a:cubicBezTo>
                  <a:cubicBezTo>
                    <a:pt x="5" y="1"/>
                    <a:pt x="5" y="1"/>
                    <a:pt x="5" y="1"/>
                  </a:cubicBezTo>
                  <a:moveTo>
                    <a:pt x="5" y="1"/>
                  </a:moveTo>
                  <a:cubicBezTo>
                    <a:pt x="5" y="1"/>
                    <a:pt x="5" y="1"/>
                    <a:pt x="5" y="1"/>
                  </a:cubicBezTo>
                  <a:cubicBezTo>
                    <a:pt x="5" y="1"/>
                    <a:pt x="5" y="1"/>
                    <a:pt x="5" y="1"/>
                  </a:cubicBezTo>
                  <a:moveTo>
                    <a:pt x="5" y="1"/>
                  </a:moveTo>
                  <a:cubicBezTo>
                    <a:pt x="5" y="1"/>
                    <a:pt x="5" y="1"/>
                    <a:pt x="5" y="1"/>
                  </a:cubicBezTo>
                  <a:cubicBezTo>
                    <a:pt x="5" y="1"/>
                    <a:pt x="5" y="1"/>
                    <a:pt x="5" y="1"/>
                  </a:cubicBezTo>
                  <a:moveTo>
                    <a:pt x="5" y="0"/>
                  </a:moveTo>
                  <a:cubicBezTo>
                    <a:pt x="5" y="1"/>
                    <a:pt x="5" y="1"/>
                    <a:pt x="5" y="1"/>
                  </a:cubicBezTo>
                  <a:cubicBezTo>
                    <a:pt x="5" y="1"/>
                    <a:pt x="5" y="1"/>
                    <a:pt x="5" y="0"/>
                  </a:cubicBezTo>
                  <a:moveTo>
                    <a:pt x="6" y="0"/>
                  </a:moveTo>
                  <a:cubicBezTo>
                    <a:pt x="6" y="0"/>
                    <a:pt x="6" y="0"/>
                    <a:pt x="5" y="0"/>
                  </a:cubicBezTo>
                  <a:cubicBezTo>
                    <a:pt x="5"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path>
              </a:pathLst>
            </a:custGeom>
            <a:solidFill>
              <a:srgbClr val="7A25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4" name="Google Shape;534;p4"/>
            <p:cNvSpPr/>
            <p:nvPr/>
          </p:nvSpPr>
          <p:spPr>
            <a:xfrm>
              <a:off x="2920034" y="4864543"/>
              <a:ext cx="176291" cy="44319"/>
            </a:xfrm>
            <a:custGeom>
              <a:avLst/>
              <a:gdLst/>
              <a:ahLst/>
              <a:cxnLst/>
              <a:rect l="l" t="t" r="r" b="b"/>
              <a:pathLst>
                <a:path w="76" h="19" extrusionOk="0">
                  <a:moveTo>
                    <a:pt x="33" y="7"/>
                  </a:moveTo>
                  <a:cubicBezTo>
                    <a:pt x="21" y="10"/>
                    <a:pt x="9" y="13"/>
                    <a:pt x="0" y="19"/>
                  </a:cubicBezTo>
                  <a:cubicBezTo>
                    <a:pt x="9" y="13"/>
                    <a:pt x="21" y="10"/>
                    <a:pt x="33" y="8"/>
                  </a:cubicBezTo>
                  <a:cubicBezTo>
                    <a:pt x="33" y="8"/>
                    <a:pt x="33" y="7"/>
                    <a:pt x="33" y="7"/>
                  </a:cubicBezTo>
                  <a:moveTo>
                    <a:pt x="76" y="0"/>
                  </a:moveTo>
                  <a:cubicBezTo>
                    <a:pt x="70" y="2"/>
                    <a:pt x="64" y="3"/>
                    <a:pt x="58" y="4"/>
                  </a:cubicBezTo>
                  <a:cubicBezTo>
                    <a:pt x="58" y="4"/>
                    <a:pt x="58" y="4"/>
                    <a:pt x="58" y="4"/>
                  </a:cubicBezTo>
                  <a:cubicBezTo>
                    <a:pt x="64" y="3"/>
                    <a:pt x="70" y="2"/>
                    <a:pt x="76" y="0"/>
                  </a:cubicBezTo>
                  <a:cubicBezTo>
                    <a:pt x="76" y="0"/>
                    <a:pt x="76" y="0"/>
                    <a:pt x="76" y="0"/>
                  </a:cubicBezTo>
                </a:path>
              </a:pathLst>
            </a:custGeom>
            <a:solidFill>
              <a:srgbClr val="2839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Google Shape;535;p4"/>
            <p:cNvSpPr/>
            <p:nvPr/>
          </p:nvSpPr>
          <p:spPr>
            <a:xfrm>
              <a:off x="3096326" y="4852724"/>
              <a:ext cx="30531" cy="11818"/>
            </a:xfrm>
            <a:custGeom>
              <a:avLst/>
              <a:gdLst/>
              <a:ahLst/>
              <a:cxnLst/>
              <a:rect l="l" t="t" r="r" b="b"/>
              <a:pathLst>
                <a:path w="13" h="5" extrusionOk="0">
                  <a:moveTo>
                    <a:pt x="13" y="0"/>
                  </a:moveTo>
                  <a:cubicBezTo>
                    <a:pt x="9" y="2"/>
                    <a:pt x="4" y="4"/>
                    <a:pt x="0" y="5"/>
                  </a:cubicBezTo>
                  <a:cubicBezTo>
                    <a:pt x="0" y="5"/>
                    <a:pt x="0" y="5"/>
                    <a:pt x="0" y="5"/>
                  </a:cubicBezTo>
                  <a:cubicBezTo>
                    <a:pt x="4" y="4"/>
                    <a:pt x="9" y="2"/>
                    <a:pt x="13" y="0"/>
                  </a:cubicBezTo>
                </a:path>
              </a:pathLst>
            </a:custGeom>
            <a:solidFill>
              <a:srgbClr val="7A25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6" name="Google Shape;536;p4"/>
            <p:cNvSpPr/>
            <p:nvPr/>
          </p:nvSpPr>
          <p:spPr>
            <a:xfrm>
              <a:off x="2996854" y="4873407"/>
              <a:ext cx="58107" cy="9849"/>
            </a:xfrm>
            <a:custGeom>
              <a:avLst/>
              <a:gdLst/>
              <a:ahLst/>
              <a:cxnLst/>
              <a:rect l="l" t="t" r="r" b="b"/>
              <a:pathLst>
                <a:path w="25" h="4" extrusionOk="0">
                  <a:moveTo>
                    <a:pt x="25" y="0"/>
                  </a:moveTo>
                  <a:cubicBezTo>
                    <a:pt x="17" y="1"/>
                    <a:pt x="8" y="2"/>
                    <a:pt x="0" y="3"/>
                  </a:cubicBezTo>
                  <a:cubicBezTo>
                    <a:pt x="0" y="3"/>
                    <a:pt x="0" y="4"/>
                    <a:pt x="0" y="4"/>
                  </a:cubicBezTo>
                  <a:cubicBezTo>
                    <a:pt x="8" y="2"/>
                    <a:pt x="17" y="1"/>
                    <a:pt x="25" y="0"/>
                  </a:cubicBezTo>
                  <a:cubicBezTo>
                    <a:pt x="25" y="0"/>
                    <a:pt x="25" y="0"/>
                    <a:pt x="25" y="0"/>
                  </a:cubicBezTo>
                </a:path>
              </a:pathLst>
            </a:custGeom>
            <a:solidFill>
              <a:srgbClr val="7A250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7" name="Google Shape;537;p4"/>
            <p:cNvSpPr/>
            <p:nvPr/>
          </p:nvSpPr>
          <p:spPr>
            <a:xfrm>
              <a:off x="2667909" y="4705978"/>
              <a:ext cx="542662" cy="283642"/>
            </a:xfrm>
            <a:custGeom>
              <a:avLst/>
              <a:gdLst/>
              <a:ahLst/>
              <a:cxnLst/>
              <a:rect l="l" t="t" r="r" b="b"/>
              <a:pathLst>
                <a:path w="233" h="122" extrusionOk="0">
                  <a:moveTo>
                    <a:pt x="230" y="0"/>
                  </a:moveTo>
                  <a:cubicBezTo>
                    <a:pt x="227" y="21"/>
                    <a:pt x="217" y="39"/>
                    <a:pt x="193" y="45"/>
                  </a:cubicBezTo>
                  <a:cubicBezTo>
                    <a:pt x="187" y="47"/>
                    <a:pt x="181" y="47"/>
                    <a:pt x="176" y="47"/>
                  </a:cubicBezTo>
                  <a:cubicBezTo>
                    <a:pt x="165" y="47"/>
                    <a:pt x="155" y="45"/>
                    <a:pt x="146" y="42"/>
                  </a:cubicBezTo>
                  <a:cubicBezTo>
                    <a:pt x="136" y="39"/>
                    <a:pt x="128" y="37"/>
                    <a:pt x="120" y="37"/>
                  </a:cubicBezTo>
                  <a:cubicBezTo>
                    <a:pt x="108" y="37"/>
                    <a:pt x="97" y="42"/>
                    <a:pt x="87" y="60"/>
                  </a:cubicBezTo>
                  <a:cubicBezTo>
                    <a:pt x="72" y="84"/>
                    <a:pt x="52" y="91"/>
                    <a:pt x="33" y="91"/>
                  </a:cubicBezTo>
                  <a:cubicBezTo>
                    <a:pt x="21" y="91"/>
                    <a:pt x="10" y="88"/>
                    <a:pt x="0" y="86"/>
                  </a:cubicBezTo>
                  <a:cubicBezTo>
                    <a:pt x="14" y="108"/>
                    <a:pt x="40" y="122"/>
                    <a:pt x="61" y="122"/>
                  </a:cubicBezTo>
                  <a:cubicBezTo>
                    <a:pt x="73" y="122"/>
                    <a:pt x="85" y="117"/>
                    <a:pt x="91" y="106"/>
                  </a:cubicBezTo>
                  <a:cubicBezTo>
                    <a:pt x="95" y="98"/>
                    <a:pt x="101" y="92"/>
                    <a:pt x="108" y="87"/>
                  </a:cubicBezTo>
                  <a:cubicBezTo>
                    <a:pt x="117" y="81"/>
                    <a:pt x="129" y="78"/>
                    <a:pt x="141" y="75"/>
                  </a:cubicBezTo>
                  <a:cubicBezTo>
                    <a:pt x="141" y="75"/>
                    <a:pt x="141" y="75"/>
                    <a:pt x="141" y="75"/>
                  </a:cubicBezTo>
                  <a:cubicBezTo>
                    <a:pt x="149" y="74"/>
                    <a:pt x="158" y="73"/>
                    <a:pt x="166" y="72"/>
                  </a:cubicBezTo>
                  <a:cubicBezTo>
                    <a:pt x="166" y="72"/>
                    <a:pt x="166" y="72"/>
                    <a:pt x="166" y="72"/>
                  </a:cubicBezTo>
                  <a:cubicBezTo>
                    <a:pt x="172" y="71"/>
                    <a:pt x="178" y="70"/>
                    <a:pt x="184" y="68"/>
                  </a:cubicBezTo>
                  <a:cubicBezTo>
                    <a:pt x="184" y="68"/>
                    <a:pt x="184" y="68"/>
                    <a:pt x="184" y="68"/>
                  </a:cubicBezTo>
                  <a:cubicBezTo>
                    <a:pt x="188" y="67"/>
                    <a:pt x="193" y="65"/>
                    <a:pt x="197" y="63"/>
                  </a:cubicBezTo>
                  <a:cubicBezTo>
                    <a:pt x="197" y="63"/>
                    <a:pt x="198" y="63"/>
                    <a:pt x="198" y="63"/>
                  </a:cubicBezTo>
                  <a:cubicBezTo>
                    <a:pt x="198" y="63"/>
                    <a:pt x="198" y="63"/>
                    <a:pt x="198" y="63"/>
                  </a:cubicBezTo>
                  <a:cubicBezTo>
                    <a:pt x="198" y="63"/>
                    <a:pt x="198" y="63"/>
                    <a:pt x="198" y="63"/>
                  </a:cubicBezTo>
                  <a:cubicBezTo>
                    <a:pt x="198" y="63"/>
                    <a:pt x="198" y="63"/>
                    <a:pt x="198" y="63"/>
                  </a:cubicBezTo>
                  <a:cubicBezTo>
                    <a:pt x="198" y="63"/>
                    <a:pt x="198" y="63"/>
                    <a:pt x="198" y="63"/>
                  </a:cubicBezTo>
                  <a:cubicBezTo>
                    <a:pt x="198" y="63"/>
                    <a:pt x="198" y="63"/>
                    <a:pt x="198" y="63"/>
                  </a:cubicBezTo>
                  <a:cubicBezTo>
                    <a:pt x="198" y="63"/>
                    <a:pt x="198" y="63"/>
                    <a:pt x="199" y="62"/>
                  </a:cubicBezTo>
                  <a:cubicBezTo>
                    <a:pt x="199" y="62"/>
                    <a:pt x="199" y="62"/>
                    <a:pt x="199" y="62"/>
                  </a:cubicBezTo>
                  <a:cubicBezTo>
                    <a:pt x="199" y="62"/>
                    <a:pt x="199" y="62"/>
                    <a:pt x="199" y="62"/>
                  </a:cubicBezTo>
                  <a:cubicBezTo>
                    <a:pt x="199" y="62"/>
                    <a:pt x="199" y="62"/>
                    <a:pt x="199" y="62"/>
                  </a:cubicBezTo>
                  <a:cubicBezTo>
                    <a:pt x="199" y="62"/>
                    <a:pt x="199" y="62"/>
                    <a:pt x="199" y="62"/>
                  </a:cubicBezTo>
                  <a:cubicBezTo>
                    <a:pt x="199" y="62"/>
                    <a:pt x="199" y="62"/>
                    <a:pt x="199" y="62"/>
                  </a:cubicBezTo>
                  <a:cubicBezTo>
                    <a:pt x="200" y="62"/>
                    <a:pt x="201" y="61"/>
                    <a:pt x="202" y="61"/>
                  </a:cubicBezTo>
                  <a:cubicBezTo>
                    <a:pt x="202" y="61"/>
                    <a:pt x="202" y="61"/>
                    <a:pt x="202" y="61"/>
                  </a:cubicBezTo>
                  <a:cubicBezTo>
                    <a:pt x="202" y="61"/>
                    <a:pt x="202" y="61"/>
                    <a:pt x="202" y="60"/>
                  </a:cubicBezTo>
                  <a:cubicBezTo>
                    <a:pt x="202" y="60"/>
                    <a:pt x="202" y="60"/>
                    <a:pt x="202" y="60"/>
                  </a:cubicBezTo>
                  <a:cubicBezTo>
                    <a:pt x="202" y="60"/>
                    <a:pt x="202" y="60"/>
                    <a:pt x="202" y="60"/>
                  </a:cubicBezTo>
                  <a:cubicBezTo>
                    <a:pt x="202" y="60"/>
                    <a:pt x="202" y="60"/>
                    <a:pt x="202" y="60"/>
                  </a:cubicBezTo>
                  <a:cubicBezTo>
                    <a:pt x="202" y="60"/>
                    <a:pt x="202" y="60"/>
                    <a:pt x="202" y="60"/>
                  </a:cubicBezTo>
                  <a:cubicBezTo>
                    <a:pt x="202" y="60"/>
                    <a:pt x="202" y="60"/>
                    <a:pt x="202"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60"/>
                  </a:cubicBezTo>
                  <a:cubicBezTo>
                    <a:pt x="203" y="60"/>
                    <a:pt x="203" y="60"/>
                    <a:pt x="203" y="59"/>
                  </a:cubicBezTo>
                  <a:cubicBezTo>
                    <a:pt x="203" y="59"/>
                    <a:pt x="203" y="59"/>
                    <a:pt x="203" y="59"/>
                  </a:cubicBezTo>
                  <a:cubicBezTo>
                    <a:pt x="204" y="59"/>
                    <a:pt x="204" y="59"/>
                    <a:pt x="204" y="59"/>
                  </a:cubicBezTo>
                  <a:cubicBezTo>
                    <a:pt x="204" y="59"/>
                    <a:pt x="204" y="59"/>
                    <a:pt x="204" y="59"/>
                  </a:cubicBezTo>
                  <a:cubicBezTo>
                    <a:pt x="204" y="59"/>
                    <a:pt x="204" y="59"/>
                    <a:pt x="204" y="59"/>
                  </a:cubicBezTo>
                  <a:cubicBezTo>
                    <a:pt x="204" y="59"/>
                    <a:pt x="204" y="59"/>
                    <a:pt x="204" y="59"/>
                  </a:cubicBezTo>
                  <a:cubicBezTo>
                    <a:pt x="204" y="59"/>
                    <a:pt x="204" y="59"/>
                    <a:pt x="204" y="59"/>
                  </a:cubicBezTo>
                  <a:cubicBezTo>
                    <a:pt x="204" y="59"/>
                    <a:pt x="204" y="59"/>
                    <a:pt x="204" y="59"/>
                  </a:cubicBezTo>
                  <a:cubicBezTo>
                    <a:pt x="204" y="59"/>
                    <a:pt x="204" y="59"/>
                    <a:pt x="204" y="59"/>
                  </a:cubicBezTo>
                  <a:cubicBezTo>
                    <a:pt x="224" y="45"/>
                    <a:pt x="233" y="22"/>
                    <a:pt x="230"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38" name="Google Shape;538;p4"/>
          <p:cNvGrpSpPr/>
          <p:nvPr/>
        </p:nvGrpSpPr>
        <p:grpSpPr>
          <a:xfrm flipH="1">
            <a:off x="-34405" y="2924944"/>
            <a:ext cx="2395571" cy="3923921"/>
            <a:chOff x="9338034" y="1658942"/>
            <a:chExt cx="1409996" cy="2309559"/>
          </a:xfrm>
        </p:grpSpPr>
        <p:sp>
          <p:nvSpPr>
            <p:cNvPr id="539" name="Google Shape;539;p4"/>
            <p:cNvSpPr/>
            <p:nvPr/>
          </p:nvSpPr>
          <p:spPr>
            <a:xfrm>
              <a:off x="10008578" y="2488507"/>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4"/>
            <p:cNvSpPr/>
            <p:nvPr/>
          </p:nvSpPr>
          <p:spPr>
            <a:xfrm>
              <a:off x="9995326" y="2488507"/>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Google Shape;541;p4"/>
            <p:cNvSpPr/>
            <p:nvPr/>
          </p:nvSpPr>
          <p:spPr>
            <a:xfrm>
              <a:off x="10037732" y="2550791"/>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Google Shape;542;p4"/>
            <p:cNvSpPr/>
            <p:nvPr/>
          </p:nvSpPr>
          <p:spPr>
            <a:xfrm>
              <a:off x="10035081" y="2542840"/>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Google Shape;543;p4"/>
            <p:cNvSpPr/>
            <p:nvPr/>
          </p:nvSpPr>
          <p:spPr>
            <a:xfrm>
              <a:off x="10142421" y="2525613"/>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p4"/>
            <p:cNvSpPr/>
            <p:nvPr/>
          </p:nvSpPr>
          <p:spPr>
            <a:xfrm>
              <a:off x="9862807" y="2475256"/>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Google Shape;545;p4"/>
            <p:cNvSpPr/>
            <p:nvPr/>
          </p:nvSpPr>
          <p:spPr>
            <a:xfrm>
              <a:off x="9853531" y="2485857"/>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6" name="Google Shape;546;p4"/>
            <p:cNvSpPr/>
            <p:nvPr/>
          </p:nvSpPr>
          <p:spPr>
            <a:xfrm>
              <a:off x="10043033" y="3267716"/>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7" name="Google Shape;547;p4"/>
            <p:cNvSpPr/>
            <p:nvPr/>
          </p:nvSpPr>
          <p:spPr>
            <a:xfrm>
              <a:off x="9338034" y="1658942"/>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8" name="Google Shape;548;p4"/>
            <p:cNvSpPr/>
            <p:nvPr/>
          </p:nvSpPr>
          <p:spPr>
            <a:xfrm>
              <a:off x="9886787" y="3172302"/>
              <a:ext cx="588382" cy="144445"/>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9" name="Google Shape;549;p4"/>
            <p:cNvSpPr/>
            <p:nvPr/>
          </p:nvSpPr>
          <p:spPr>
            <a:xfrm>
              <a:off x="9661006" y="3621303"/>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50" name="Google Shape;550;p4"/>
          <p:cNvSpPr txBox="1"/>
          <p:nvPr/>
        </p:nvSpPr>
        <p:spPr>
          <a:xfrm>
            <a:off x="627273" y="426074"/>
            <a:ext cx="2813271"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b="1">
                <a:solidFill>
                  <a:srgbClr val="006D6D"/>
                </a:solidFill>
                <a:latin typeface="Calibri"/>
                <a:ea typeface="Calibri"/>
                <a:cs typeface="Calibri"/>
                <a:sym typeface="Calibri"/>
              </a:rPr>
              <a:t>Latar Belakang</a:t>
            </a:r>
            <a:endParaRPr sz="3600" b="1">
              <a:solidFill>
                <a:srgbClr val="006D6D"/>
              </a:solidFill>
              <a:latin typeface="Calibri"/>
              <a:ea typeface="Calibri"/>
              <a:cs typeface="Calibri"/>
              <a:sym typeface="Calibri"/>
            </a:endParaRPr>
          </a:p>
        </p:txBody>
      </p:sp>
      <p:sp>
        <p:nvSpPr>
          <p:cNvPr id="551" name="Google Shape;551;p4"/>
          <p:cNvSpPr txBox="1"/>
          <p:nvPr/>
        </p:nvSpPr>
        <p:spPr>
          <a:xfrm>
            <a:off x="627271" y="1652027"/>
            <a:ext cx="5249453" cy="98488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600">
                <a:solidFill>
                  <a:srgbClr val="3F3F3F"/>
                </a:solidFill>
                <a:latin typeface="Calibri"/>
                <a:ea typeface="Calibri"/>
                <a:cs typeface="Calibri"/>
                <a:sym typeface="Calibri"/>
              </a:rPr>
              <a:t>Di zaman yang semakin maju ini, peningkatan pencemaran lingkungan dan kerusakan alam semakin meningkat. Sering dari masyarakat mengabaikan akan bahaya yang timbul dari kerusakan lingkungan. </a:t>
            </a:r>
            <a:endParaRPr/>
          </a:p>
        </p:txBody>
      </p:sp>
      <p:sp>
        <p:nvSpPr>
          <p:cNvPr id="552" name="Google Shape;552;p4"/>
          <p:cNvSpPr txBox="1"/>
          <p:nvPr/>
        </p:nvSpPr>
        <p:spPr>
          <a:xfrm>
            <a:off x="627272" y="1314923"/>
            <a:ext cx="4500556"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a:solidFill>
                  <a:srgbClr val="3F9A74"/>
                </a:solidFill>
                <a:latin typeface="Calibri"/>
                <a:ea typeface="Calibri"/>
                <a:cs typeface="Calibri"/>
                <a:sym typeface="Calibri"/>
              </a:rPr>
              <a:t>Permasalahan lingkungan</a:t>
            </a:r>
            <a:endParaRPr sz="1800" b="1">
              <a:solidFill>
                <a:srgbClr val="3F9A74"/>
              </a:solidFill>
              <a:latin typeface="Calibri"/>
              <a:ea typeface="Calibri"/>
              <a:cs typeface="Calibri"/>
              <a:sym typeface="Calibri"/>
            </a:endParaRPr>
          </a:p>
        </p:txBody>
      </p:sp>
      <p:sp>
        <p:nvSpPr>
          <p:cNvPr id="553" name="Google Shape;553;p4"/>
          <p:cNvSpPr txBox="1"/>
          <p:nvPr/>
        </p:nvSpPr>
        <p:spPr>
          <a:xfrm>
            <a:off x="7824192" y="1530366"/>
            <a:ext cx="3681739" cy="64633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Selain itu, kebutuhan dana untuk pelestarian alam dan peduli korban bencana alam juga masih belum cukup.</a:t>
            </a:r>
            <a:endParaRPr/>
          </a:p>
        </p:txBody>
      </p:sp>
      <p:sp>
        <p:nvSpPr>
          <p:cNvPr id="554" name="Google Shape;554;p4"/>
          <p:cNvSpPr txBox="1"/>
          <p:nvPr/>
        </p:nvSpPr>
        <p:spPr>
          <a:xfrm>
            <a:off x="7824191" y="3556487"/>
            <a:ext cx="3681739" cy="1077218"/>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Dalam usaha mengurangi sekaligus menyadarkan masyarakat akan hal tersebut, maka dibuatlah website yang menyediakan tempat untuk berbagi informasi sekaligus berdonasi baik dari para penggiat lingkungan maupun masyarakat. </a:t>
            </a:r>
            <a:endParaRPr/>
          </a:p>
        </p:txBody>
      </p:sp>
      <p:cxnSp>
        <p:nvCxnSpPr>
          <p:cNvPr id="555" name="Google Shape;555;p4"/>
          <p:cNvCxnSpPr/>
          <p:nvPr/>
        </p:nvCxnSpPr>
        <p:spPr>
          <a:xfrm>
            <a:off x="7824192" y="2420888"/>
            <a:ext cx="3743921" cy="0"/>
          </a:xfrm>
          <a:prstGeom prst="straightConnector1">
            <a:avLst/>
          </a:prstGeom>
          <a:noFill/>
          <a:ln w="9525" cap="flat" cmpd="sng">
            <a:solidFill>
              <a:srgbClr val="D8D8D8"/>
            </a:solidFill>
            <a:prstDash val="solid"/>
            <a:miter lim="800000"/>
            <a:headEnd type="none" w="sm" len="sm"/>
            <a:tailEnd type="none" w="sm" len="sm"/>
          </a:ln>
        </p:spPr>
      </p:cxnSp>
      <p:cxnSp>
        <p:nvCxnSpPr>
          <p:cNvPr id="556" name="Google Shape;556;p4"/>
          <p:cNvCxnSpPr/>
          <p:nvPr/>
        </p:nvCxnSpPr>
        <p:spPr>
          <a:xfrm>
            <a:off x="7824192" y="4808595"/>
            <a:ext cx="3743921" cy="0"/>
          </a:xfrm>
          <a:prstGeom prst="straightConnector1">
            <a:avLst/>
          </a:prstGeom>
          <a:noFill/>
          <a:ln w="9525" cap="flat" cmpd="sng">
            <a:solidFill>
              <a:srgbClr val="D8D8D8"/>
            </a:solidFill>
            <a:prstDash val="solid"/>
            <a:miter lim="800000"/>
            <a:headEnd type="none" w="sm" len="sm"/>
            <a:tailEnd type="none" w="sm" len="sm"/>
          </a:ln>
        </p:spPr>
      </p:cxnSp>
      <p:sp>
        <p:nvSpPr>
          <p:cNvPr id="557" name="Google Shape;557;p4"/>
          <p:cNvSpPr/>
          <p:nvPr/>
        </p:nvSpPr>
        <p:spPr>
          <a:xfrm>
            <a:off x="4533489" y="6319234"/>
            <a:ext cx="285904" cy="261452"/>
          </a:xfrm>
          <a:custGeom>
            <a:avLst/>
            <a:gdLst/>
            <a:ahLst/>
            <a:cxnLst/>
            <a:rect l="l" t="t" r="r" b="b"/>
            <a:pathLst>
              <a:path w="81" h="74" extrusionOk="0">
                <a:moveTo>
                  <a:pt x="81" y="13"/>
                </a:moveTo>
                <a:cubicBezTo>
                  <a:pt x="81" y="13"/>
                  <a:pt x="17" y="0"/>
                  <a:pt x="0" y="39"/>
                </a:cubicBezTo>
                <a:cubicBezTo>
                  <a:pt x="0" y="39"/>
                  <a:pt x="40" y="74"/>
                  <a:pt x="81"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8" name="Google Shape;558;p4"/>
          <p:cNvSpPr/>
          <p:nvPr/>
        </p:nvSpPr>
        <p:spPr>
          <a:xfrm>
            <a:off x="3823368" y="3652767"/>
            <a:ext cx="244524" cy="218190"/>
          </a:xfrm>
          <a:custGeom>
            <a:avLst/>
            <a:gdLst/>
            <a:ahLst/>
            <a:cxnLst/>
            <a:rect l="l" t="t" r="r" b="b"/>
            <a:pathLst>
              <a:path w="69" h="62" extrusionOk="0">
                <a:moveTo>
                  <a:pt x="69" y="30"/>
                </a:moveTo>
                <a:cubicBezTo>
                  <a:pt x="69" y="30"/>
                  <a:pt x="26" y="0"/>
                  <a:pt x="0" y="23"/>
                </a:cubicBezTo>
                <a:cubicBezTo>
                  <a:pt x="0" y="23"/>
                  <a:pt x="18" y="62"/>
                  <a:pt x="69" y="3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9" name="Google Shape;559;p4"/>
          <p:cNvSpPr/>
          <p:nvPr/>
        </p:nvSpPr>
        <p:spPr>
          <a:xfrm>
            <a:off x="2703259" y="3280335"/>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0" name="Google Shape;560;p4"/>
          <p:cNvSpPr/>
          <p:nvPr/>
        </p:nvSpPr>
        <p:spPr>
          <a:xfrm>
            <a:off x="1751883" y="6189997"/>
            <a:ext cx="233237" cy="212548"/>
          </a:xfrm>
          <a:custGeom>
            <a:avLst/>
            <a:gdLst/>
            <a:ahLst/>
            <a:cxnLst/>
            <a:rect l="l" t="t" r="r" b="b"/>
            <a:pathLst>
              <a:path w="66" h="60" extrusionOk="0">
                <a:moveTo>
                  <a:pt x="66" y="29"/>
                </a:moveTo>
                <a:cubicBezTo>
                  <a:pt x="66" y="29"/>
                  <a:pt x="24" y="0"/>
                  <a:pt x="0" y="22"/>
                </a:cubicBezTo>
                <a:cubicBezTo>
                  <a:pt x="0" y="22"/>
                  <a:pt x="17" y="60"/>
                  <a:pt x="66" y="29"/>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1" name="Google Shape;561;p4"/>
          <p:cNvSpPr/>
          <p:nvPr/>
        </p:nvSpPr>
        <p:spPr>
          <a:xfrm>
            <a:off x="784850" y="6237661"/>
            <a:ext cx="225714" cy="205024"/>
          </a:xfrm>
          <a:custGeom>
            <a:avLst/>
            <a:gdLst/>
            <a:ahLst/>
            <a:cxnLst/>
            <a:rect l="l" t="t" r="r" b="b"/>
            <a:pathLst>
              <a:path w="64" h="58" extrusionOk="0">
                <a:moveTo>
                  <a:pt x="64" y="37"/>
                </a:moveTo>
                <a:cubicBezTo>
                  <a:pt x="64" y="37"/>
                  <a:pt x="29" y="0"/>
                  <a:pt x="0" y="18"/>
                </a:cubicBezTo>
                <a:cubicBezTo>
                  <a:pt x="0" y="18"/>
                  <a:pt x="10" y="58"/>
                  <a:pt x="64" y="3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2" name="Google Shape;562;p4"/>
          <p:cNvSpPr/>
          <p:nvPr/>
        </p:nvSpPr>
        <p:spPr>
          <a:xfrm flipH="1">
            <a:off x="4783351" y="4949040"/>
            <a:ext cx="130178" cy="118245"/>
          </a:xfrm>
          <a:custGeom>
            <a:avLst/>
            <a:gdLst/>
            <a:ahLst/>
            <a:cxnLst/>
            <a:rect l="l" t="t" r="r" b="b"/>
            <a:pathLst>
              <a:path w="64" h="58" extrusionOk="0">
                <a:moveTo>
                  <a:pt x="64" y="37"/>
                </a:moveTo>
                <a:cubicBezTo>
                  <a:pt x="64" y="37"/>
                  <a:pt x="29" y="0"/>
                  <a:pt x="0" y="18"/>
                </a:cubicBezTo>
                <a:cubicBezTo>
                  <a:pt x="0" y="18"/>
                  <a:pt x="10" y="58"/>
                  <a:pt x="64" y="3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3" name="Google Shape;563;p4"/>
          <p:cNvSpPr/>
          <p:nvPr/>
        </p:nvSpPr>
        <p:spPr>
          <a:xfrm>
            <a:off x="460557" y="5067284"/>
            <a:ext cx="159775" cy="174511"/>
          </a:xfrm>
          <a:custGeom>
            <a:avLst/>
            <a:gdLst/>
            <a:ahLst/>
            <a:cxnLst/>
            <a:rect l="l" t="t" r="r" b="b"/>
            <a:pathLst>
              <a:path w="81" h="74" extrusionOk="0">
                <a:moveTo>
                  <a:pt x="81" y="13"/>
                </a:moveTo>
                <a:cubicBezTo>
                  <a:pt x="81" y="13"/>
                  <a:pt x="17" y="0"/>
                  <a:pt x="0" y="39"/>
                </a:cubicBezTo>
                <a:cubicBezTo>
                  <a:pt x="0" y="39"/>
                  <a:pt x="40" y="74"/>
                  <a:pt x="81"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4" name="Google Shape;564;p4"/>
          <p:cNvSpPr/>
          <p:nvPr/>
        </p:nvSpPr>
        <p:spPr>
          <a:xfrm rot="4620684">
            <a:off x="3358550" y="3242022"/>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5" name="Google Shape;565;p4"/>
          <p:cNvSpPr/>
          <p:nvPr/>
        </p:nvSpPr>
        <p:spPr>
          <a:xfrm rot="4620684">
            <a:off x="1880422" y="4879865"/>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6" name="Google Shape;566;p4"/>
          <p:cNvSpPr/>
          <p:nvPr/>
        </p:nvSpPr>
        <p:spPr>
          <a:xfrm>
            <a:off x="227953" y="5469717"/>
            <a:ext cx="1726758" cy="426726"/>
          </a:xfrm>
          <a:custGeom>
            <a:avLst/>
            <a:gdLst/>
            <a:ahLst/>
            <a:cxnLst/>
            <a:rect l="l" t="t" r="r" b="b"/>
            <a:pathLst>
              <a:path w="185" h="46" extrusionOk="0">
                <a:moveTo>
                  <a:pt x="0" y="46"/>
                </a:moveTo>
                <a:cubicBezTo>
                  <a:pt x="184" y="46"/>
                  <a:pt x="184" y="46"/>
                  <a:pt x="184" y="46"/>
                </a:cubicBezTo>
                <a:cubicBezTo>
                  <a:pt x="184" y="46"/>
                  <a:pt x="185" y="17"/>
                  <a:pt x="167" y="19"/>
                </a:cubicBezTo>
                <a:cubicBezTo>
                  <a:pt x="150" y="21"/>
                  <a:pt x="152" y="29"/>
                  <a:pt x="139" y="27"/>
                </a:cubicBezTo>
                <a:cubicBezTo>
                  <a:pt x="136" y="26"/>
                  <a:pt x="127" y="0"/>
                  <a:pt x="94" y="2"/>
                </a:cubicBezTo>
                <a:cubicBezTo>
                  <a:pt x="74" y="4"/>
                  <a:pt x="68" y="29"/>
                  <a:pt x="60" y="31"/>
                </a:cubicBezTo>
                <a:cubicBezTo>
                  <a:pt x="57" y="32"/>
                  <a:pt x="55" y="29"/>
                  <a:pt x="52" y="27"/>
                </a:cubicBezTo>
                <a:cubicBezTo>
                  <a:pt x="48" y="24"/>
                  <a:pt x="42" y="22"/>
                  <a:pt x="28" y="25"/>
                </a:cubicBezTo>
                <a:cubicBezTo>
                  <a:pt x="5" y="31"/>
                  <a:pt x="0" y="46"/>
                  <a:pt x="0" y="46"/>
                </a:cubicBezTo>
              </a:path>
            </a:pathLst>
          </a:custGeom>
          <a:solidFill>
            <a:srgbClr val="DE8F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7" name="Google Shape;567;p4"/>
          <p:cNvSpPr/>
          <p:nvPr/>
        </p:nvSpPr>
        <p:spPr>
          <a:xfrm flipH="1">
            <a:off x="3920157" y="5384471"/>
            <a:ext cx="1575665" cy="386819"/>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8" name="Google Shape;568;p4"/>
          <p:cNvSpPr/>
          <p:nvPr/>
        </p:nvSpPr>
        <p:spPr>
          <a:xfrm>
            <a:off x="11280576" y="265654"/>
            <a:ext cx="750423" cy="5891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9" name="Google Shape;569;p4"/>
          <p:cNvSpPr txBox="1"/>
          <p:nvPr/>
        </p:nvSpPr>
        <p:spPr>
          <a:xfrm>
            <a:off x="7824192" y="1185853"/>
            <a:ext cx="4500556"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a:solidFill>
                  <a:srgbClr val="3F9A74"/>
                </a:solidFill>
                <a:latin typeface="Calibri"/>
                <a:ea typeface="Calibri"/>
                <a:cs typeface="Calibri"/>
                <a:sym typeface="Calibri"/>
              </a:rPr>
              <a:t>Pemasukan dana</a:t>
            </a:r>
            <a:endParaRPr/>
          </a:p>
        </p:txBody>
      </p:sp>
      <p:sp>
        <p:nvSpPr>
          <p:cNvPr id="570" name="Google Shape;570;p4"/>
          <p:cNvSpPr txBox="1"/>
          <p:nvPr/>
        </p:nvSpPr>
        <p:spPr>
          <a:xfrm>
            <a:off x="7824192" y="3208609"/>
            <a:ext cx="4500556"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a:solidFill>
                  <a:srgbClr val="3F9A74"/>
                </a:solidFill>
                <a:latin typeface="Calibri"/>
                <a:ea typeface="Calibri"/>
                <a:cs typeface="Calibri"/>
                <a:sym typeface="Calibri"/>
              </a:rPr>
              <a:t>Solusi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5"/>
          <p:cNvSpPr/>
          <p:nvPr/>
        </p:nvSpPr>
        <p:spPr>
          <a:xfrm>
            <a:off x="5048592" y="2206705"/>
            <a:ext cx="1603154" cy="1603154"/>
          </a:xfrm>
          <a:prstGeom prst="ellipse">
            <a:avLst/>
          </a:prstGeom>
          <a:solidFill>
            <a:srgbClr val="3F9A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6" name="Google Shape;576;p5"/>
          <p:cNvSpPr/>
          <p:nvPr/>
        </p:nvSpPr>
        <p:spPr>
          <a:xfrm>
            <a:off x="4462135" y="3157792"/>
            <a:ext cx="1603154" cy="1603154"/>
          </a:xfrm>
          <a:prstGeom prst="ellipse">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7" name="Google Shape;577;p5"/>
          <p:cNvSpPr/>
          <p:nvPr/>
        </p:nvSpPr>
        <p:spPr>
          <a:xfrm>
            <a:off x="5635050" y="3157792"/>
            <a:ext cx="1603154" cy="1603154"/>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5"/>
          <p:cNvSpPr/>
          <p:nvPr/>
        </p:nvSpPr>
        <p:spPr>
          <a:xfrm>
            <a:off x="5068646" y="3157793"/>
            <a:ext cx="976590" cy="652067"/>
          </a:xfrm>
          <a:custGeom>
            <a:avLst/>
            <a:gdLst/>
            <a:ahLst/>
            <a:cxnLst/>
            <a:rect l="l" t="t" r="r" b="b"/>
            <a:pathLst>
              <a:path w="976590" h="652067" extrusionOk="0">
                <a:moveTo>
                  <a:pt x="195066" y="0"/>
                </a:moveTo>
                <a:cubicBezTo>
                  <a:pt x="554759" y="0"/>
                  <a:pt x="859117" y="236916"/>
                  <a:pt x="960606" y="563213"/>
                </a:cubicBezTo>
                <a:lnTo>
                  <a:pt x="976590" y="625376"/>
                </a:lnTo>
                <a:lnTo>
                  <a:pt x="943069" y="635782"/>
                </a:lnTo>
                <a:cubicBezTo>
                  <a:pt x="890888" y="646460"/>
                  <a:pt x="836861" y="652067"/>
                  <a:pt x="781523" y="652067"/>
                </a:cubicBezTo>
                <a:cubicBezTo>
                  <a:pt x="421830" y="652067"/>
                  <a:pt x="117472" y="415152"/>
                  <a:pt x="15984" y="88855"/>
                </a:cubicBezTo>
                <a:lnTo>
                  <a:pt x="0" y="26691"/>
                </a:lnTo>
                <a:lnTo>
                  <a:pt x="33520" y="16285"/>
                </a:lnTo>
                <a:cubicBezTo>
                  <a:pt x="85701" y="5608"/>
                  <a:pt x="139729" y="0"/>
                  <a:pt x="195066" y="0"/>
                </a:cubicBezTo>
                <a:close/>
              </a:path>
            </a:pathLst>
          </a:custGeom>
          <a:solidFill>
            <a:srgbClr val="76210D">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9" name="Google Shape;579;p5"/>
          <p:cNvSpPr/>
          <p:nvPr/>
        </p:nvSpPr>
        <p:spPr>
          <a:xfrm>
            <a:off x="5655105" y="3157793"/>
            <a:ext cx="976589" cy="652067"/>
          </a:xfrm>
          <a:custGeom>
            <a:avLst/>
            <a:gdLst/>
            <a:ahLst/>
            <a:cxnLst/>
            <a:rect l="l" t="t" r="r" b="b"/>
            <a:pathLst>
              <a:path w="976589" h="652067" extrusionOk="0">
                <a:moveTo>
                  <a:pt x="781523" y="0"/>
                </a:moveTo>
                <a:cubicBezTo>
                  <a:pt x="836861" y="0"/>
                  <a:pt x="890888" y="5608"/>
                  <a:pt x="943069" y="16285"/>
                </a:cubicBezTo>
                <a:lnTo>
                  <a:pt x="976589" y="26691"/>
                </a:lnTo>
                <a:lnTo>
                  <a:pt x="960605" y="88855"/>
                </a:lnTo>
                <a:cubicBezTo>
                  <a:pt x="859116" y="415152"/>
                  <a:pt x="554758" y="652067"/>
                  <a:pt x="195065" y="652067"/>
                </a:cubicBezTo>
                <a:cubicBezTo>
                  <a:pt x="139728" y="652067"/>
                  <a:pt x="85700" y="646460"/>
                  <a:pt x="33519" y="635782"/>
                </a:cubicBezTo>
                <a:lnTo>
                  <a:pt x="0" y="625377"/>
                </a:lnTo>
                <a:lnTo>
                  <a:pt x="15984" y="563213"/>
                </a:lnTo>
                <a:cubicBezTo>
                  <a:pt x="117472" y="236916"/>
                  <a:pt x="421830" y="0"/>
                  <a:pt x="781523" y="0"/>
                </a:cubicBezTo>
                <a:close/>
              </a:path>
            </a:pathLst>
          </a:custGeom>
          <a:solidFill>
            <a:srgbClr val="76210D">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0" name="Google Shape;580;p5"/>
          <p:cNvSpPr/>
          <p:nvPr/>
        </p:nvSpPr>
        <p:spPr>
          <a:xfrm>
            <a:off x="5635051" y="3416394"/>
            <a:ext cx="430239" cy="1085953"/>
          </a:xfrm>
          <a:custGeom>
            <a:avLst/>
            <a:gdLst/>
            <a:ahLst/>
            <a:cxnLst/>
            <a:rect l="l" t="t" r="r" b="b"/>
            <a:pathLst>
              <a:path w="430239" h="1085953" extrusionOk="0">
                <a:moveTo>
                  <a:pt x="215120" y="0"/>
                </a:moveTo>
                <a:lnTo>
                  <a:pt x="293343" y="94807"/>
                </a:lnTo>
                <a:cubicBezTo>
                  <a:pt x="379772" y="222739"/>
                  <a:pt x="430239" y="376964"/>
                  <a:pt x="430239" y="542976"/>
                </a:cubicBezTo>
                <a:cubicBezTo>
                  <a:pt x="430239" y="708988"/>
                  <a:pt x="379772" y="863213"/>
                  <a:pt x="293343" y="991146"/>
                </a:cubicBezTo>
                <a:lnTo>
                  <a:pt x="215120" y="1085953"/>
                </a:lnTo>
                <a:lnTo>
                  <a:pt x="136897" y="991146"/>
                </a:lnTo>
                <a:cubicBezTo>
                  <a:pt x="50468" y="863213"/>
                  <a:pt x="0" y="708988"/>
                  <a:pt x="0" y="542976"/>
                </a:cubicBezTo>
                <a:cubicBezTo>
                  <a:pt x="0" y="376964"/>
                  <a:pt x="50468" y="222739"/>
                  <a:pt x="136897" y="94807"/>
                </a:cubicBezTo>
                <a:close/>
              </a:path>
            </a:pathLst>
          </a:custGeom>
          <a:solidFill>
            <a:srgbClr val="76210D">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1" name="Google Shape;581;p5"/>
          <p:cNvSpPr txBox="1"/>
          <p:nvPr/>
        </p:nvSpPr>
        <p:spPr>
          <a:xfrm>
            <a:off x="4908691" y="455365"/>
            <a:ext cx="1991697" cy="55399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600" b="1" dirty="0">
                <a:solidFill>
                  <a:srgbClr val="006D6D"/>
                </a:solidFill>
                <a:latin typeface="Calibri"/>
                <a:ea typeface="Calibri"/>
                <a:cs typeface="Calibri"/>
                <a:sym typeface="Calibri"/>
              </a:rPr>
              <a:t>TUJUAN</a:t>
            </a:r>
            <a:endParaRPr dirty="0"/>
          </a:p>
        </p:txBody>
      </p:sp>
      <p:sp>
        <p:nvSpPr>
          <p:cNvPr id="582" name="Google Shape;582;p5"/>
          <p:cNvSpPr/>
          <p:nvPr/>
        </p:nvSpPr>
        <p:spPr>
          <a:xfrm>
            <a:off x="0" y="4797152"/>
            <a:ext cx="12192000" cy="2060848"/>
          </a:xfrm>
          <a:custGeom>
            <a:avLst/>
            <a:gdLst/>
            <a:ahLst/>
            <a:cxnLst/>
            <a:rect l="l" t="t" r="r" b="b"/>
            <a:pathLst>
              <a:path w="12192000" h="2803032" extrusionOk="0">
                <a:moveTo>
                  <a:pt x="0" y="0"/>
                </a:moveTo>
                <a:lnTo>
                  <a:pt x="10572" y="2394"/>
                </a:lnTo>
                <a:cubicBezTo>
                  <a:pt x="1931040" y="476243"/>
                  <a:pt x="4113572" y="1515621"/>
                  <a:pt x="6548285" y="1519922"/>
                </a:cubicBezTo>
                <a:cubicBezTo>
                  <a:pt x="8113457" y="1522688"/>
                  <a:pt x="10056614" y="971697"/>
                  <a:pt x="11918400" y="504801"/>
                </a:cubicBezTo>
                <a:lnTo>
                  <a:pt x="12192000" y="437552"/>
                </a:lnTo>
                <a:lnTo>
                  <a:pt x="12192000" y="2803032"/>
                </a:lnTo>
                <a:lnTo>
                  <a:pt x="0" y="2803032"/>
                </a:lnTo>
                <a:close/>
              </a:path>
            </a:pathLst>
          </a:cu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3" name="Google Shape;583;p5"/>
          <p:cNvSpPr/>
          <p:nvPr/>
        </p:nvSpPr>
        <p:spPr>
          <a:xfrm>
            <a:off x="5251376" y="6264755"/>
            <a:ext cx="139507" cy="128622"/>
          </a:xfrm>
          <a:custGeom>
            <a:avLst/>
            <a:gdLst/>
            <a:ahLst/>
            <a:cxnLst/>
            <a:rect l="l" t="t" r="r" b="b"/>
            <a:pathLst>
              <a:path w="75" h="69" extrusionOk="0">
                <a:moveTo>
                  <a:pt x="75" y="0"/>
                </a:moveTo>
                <a:cubicBezTo>
                  <a:pt x="75" y="0"/>
                  <a:pt x="9" y="0"/>
                  <a:pt x="0" y="42"/>
                </a:cubicBezTo>
                <a:cubicBezTo>
                  <a:pt x="0" y="42"/>
                  <a:pt x="45" y="69"/>
                  <a:pt x="75" y="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4" name="Google Shape;584;p5"/>
          <p:cNvSpPr/>
          <p:nvPr/>
        </p:nvSpPr>
        <p:spPr>
          <a:xfrm>
            <a:off x="3229206" y="6246968"/>
            <a:ext cx="115761" cy="106855"/>
          </a:xfrm>
          <a:custGeom>
            <a:avLst/>
            <a:gdLst/>
            <a:ahLst/>
            <a:cxnLst/>
            <a:rect l="l" t="t" r="r" b="b"/>
            <a:pathLst>
              <a:path w="62" h="57" extrusionOk="0">
                <a:moveTo>
                  <a:pt x="62" y="0"/>
                </a:moveTo>
                <a:cubicBezTo>
                  <a:pt x="62" y="0"/>
                  <a:pt x="8" y="0"/>
                  <a:pt x="0" y="35"/>
                </a:cubicBezTo>
                <a:cubicBezTo>
                  <a:pt x="0" y="35"/>
                  <a:pt x="38" y="57"/>
                  <a:pt x="62" y="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5" name="Google Shape;585;p5"/>
          <p:cNvSpPr/>
          <p:nvPr/>
        </p:nvSpPr>
        <p:spPr>
          <a:xfrm>
            <a:off x="4485749" y="6297428"/>
            <a:ext cx="96962" cy="88057"/>
          </a:xfrm>
          <a:custGeom>
            <a:avLst/>
            <a:gdLst/>
            <a:ahLst/>
            <a:cxnLst/>
            <a:rect l="l" t="t" r="r" b="b"/>
            <a:pathLst>
              <a:path w="52" h="47" extrusionOk="0">
                <a:moveTo>
                  <a:pt x="52" y="31"/>
                </a:moveTo>
                <a:cubicBezTo>
                  <a:pt x="52" y="31"/>
                  <a:pt x="24" y="0"/>
                  <a:pt x="0" y="14"/>
                </a:cubicBezTo>
                <a:cubicBezTo>
                  <a:pt x="0" y="14"/>
                  <a:pt x="7" y="47"/>
                  <a:pt x="52" y="31"/>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6" name="Google Shape;586;p5"/>
          <p:cNvSpPr/>
          <p:nvPr/>
        </p:nvSpPr>
        <p:spPr>
          <a:xfrm>
            <a:off x="638551" y="5812487"/>
            <a:ext cx="150389" cy="137527"/>
          </a:xfrm>
          <a:custGeom>
            <a:avLst/>
            <a:gdLst/>
            <a:ahLst/>
            <a:cxnLst/>
            <a:rect l="l" t="t" r="r" b="b"/>
            <a:pathLst>
              <a:path w="81" h="74" extrusionOk="0">
                <a:moveTo>
                  <a:pt x="81" y="13"/>
                </a:moveTo>
                <a:cubicBezTo>
                  <a:pt x="81" y="13"/>
                  <a:pt x="17" y="0"/>
                  <a:pt x="0" y="39"/>
                </a:cubicBezTo>
                <a:cubicBezTo>
                  <a:pt x="0" y="39"/>
                  <a:pt x="40" y="74"/>
                  <a:pt x="81"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7" name="Google Shape;587;p5"/>
          <p:cNvSpPr/>
          <p:nvPr/>
        </p:nvSpPr>
        <p:spPr>
          <a:xfrm>
            <a:off x="3718303" y="5983230"/>
            <a:ext cx="141485" cy="128622"/>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8" name="Google Shape;588;p5"/>
          <p:cNvSpPr/>
          <p:nvPr/>
        </p:nvSpPr>
        <p:spPr>
          <a:xfrm>
            <a:off x="1020654" y="6296438"/>
            <a:ext cx="103888" cy="112792"/>
          </a:xfrm>
          <a:custGeom>
            <a:avLst/>
            <a:gdLst/>
            <a:ahLst/>
            <a:cxnLst/>
            <a:rect l="l" t="t" r="r" b="b"/>
            <a:pathLst>
              <a:path w="56" h="61" extrusionOk="0">
                <a:moveTo>
                  <a:pt x="0" y="0"/>
                </a:moveTo>
                <a:cubicBezTo>
                  <a:pt x="0" y="0"/>
                  <a:pt x="0" y="53"/>
                  <a:pt x="34" y="61"/>
                </a:cubicBezTo>
                <a:cubicBezTo>
                  <a:pt x="34" y="61"/>
                  <a:pt x="56" y="24"/>
                  <a:pt x="0" y="0"/>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9" name="Google Shape;589;p5"/>
          <p:cNvSpPr/>
          <p:nvPr/>
        </p:nvSpPr>
        <p:spPr>
          <a:xfrm>
            <a:off x="2652670" y="6538089"/>
            <a:ext cx="122686" cy="111803"/>
          </a:xfrm>
          <a:custGeom>
            <a:avLst/>
            <a:gdLst/>
            <a:ahLst/>
            <a:cxnLst/>
            <a:rect l="l" t="t" r="r" b="b"/>
            <a:pathLst>
              <a:path w="66" h="60" extrusionOk="0">
                <a:moveTo>
                  <a:pt x="66" y="29"/>
                </a:moveTo>
                <a:cubicBezTo>
                  <a:pt x="66" y="29"/>
                  <a:pt x="24" y="0"/>
                  <a:pt x="0" y="22"/>
                </a:cubicBezTo>
                <a:cubicBezTo>
                  <a:pt x="0" y="22"/>
                  <a:pt x="17" y="60"/>
                  <a:pt x="66" y="29"/>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0" name="Google Shape;590;p5"/>
          <p:cNvSpPr/>
          <p:nvPr/>
        </p:nvSpPr>
        <p:spPr>
          <a:xfrm>
            <a:off x="1882518" y="6082727"/>
            <a:ext cx="118729" cy="107845"/>
          </a:xfrm>
          <a:custGeom>
            <a:avLst/>
            <a:gdLst/>
            <a:ahLst/>
            <a:cxnLst/>
            <a:rect l="l" t="t" r="r" b="b"/>
            <a:pathLst>
              <a:path w="64" h="58" extrusionOk="0">
                <a:moveTo>
                  <a:pt x="64" y="37"/>
                </a:moveTo>
                <a:cubicBezTo>
                  <a:pt x="64" y="37"/>
                  <a:pt x="29" y="0"/>
                  <a:pt x="0" y="18"/>
                </a:cubicBezTo>
                <a:cubicBezTo>
                  <a:pt x="0" y="18"/>
                  <a:pt x="10" y="58"/>
                  <a:pt x="64" y="3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1" name="Google Shape;591;p5"/>
          <p:cNvSpPr/>
          <p:nvPr/>
        </p:nvSpPr>
        <p:spPr>
          <a:xfrm>
            <a:off x="4037436" y="6465131"/>
            <a:ext cx="100919" cy="109824"/>
          </a:xfrm>
          <a:custGeom>
            <a:avLst/>
            <a:gdLst/>
            <a:ahLst/>
            <a:cxnLst/>
            <a:rect l="l" t="t" r="r" b="b"/>
            <a:pathLst>
              <a:path w="54" h="59" extrusionOk="0">
                <a:moveTo>
                  <a:pt x="1" y="0"/>
                </a:moveTo>
                <a:cubicBezTo>
                  <a:pt x="1" y="0"/>
                  <a:pt x="0" y="51"/>
                  <a:pt x="33" y="59"/>
                </a:cubicBezTo>
                <a:cubicBezTo>
                  <a:pt x="33" y="59"/>
                  <a:pt x="54" y="23"/>
                  <a:pt x="1" y="0"/>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592" name="Google Shape;592;p5"/>
          <p:cNvGrpSpPr/>
          <p:nvPr/>
        </p:nvGrpSpPr>
        <p:grpSpPr>
          <a:xfrm flipH="1">
            <a:off x="10009742" y="6301299"/>
            <a:ext cx="2182258" cy="589886"/>
            <a:chOff x="20077" y="6301299"/>
            <a:chExt cx="2182258" cy="589886"/>
          </a:xfrm>
        </p:grpSpPr>
        <p:sp>
          <p:nvSpPr>
            <p:cNvPr id="593" name="Google Shape;593;p5"/>
            <p:cNvSpPr/>
            <p:nvPr/>
          </p:nvSpPr>
          <p:spPr>
            <a:xfrm flipH="1">
              <a:off x="1109791" y="6593991"/>
              <a:ext cx="1092544" cy="268215"/>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4" name="Google Shape;594;p5"/>
            <p:cNvSpPr/>
            <p:nvPr/>
          </p:nvSpPr>
          <p:spPr>
            <a:xfrm flipH="1">
              <a:off x="20077" y="6301299"/>
              <a:ext cx="1812440" cy="589886"/>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95" name="Google Shape;595;p5"/>
          <p:cNvGrpSpPr/>
          <p:nvPr/>
        </p:nvGrpSpPr>
        <p:grpSpPr>
          <a:xfrm>
            <a:off x="9192486" y="3595203"/>
            <a:ext cx="2748516" cy="2490138"/>
            <a:chOff x="8772180" y="1658942"/>
            <a:chExt cx="2100418" cy="1902965"/>
          </a:xfrm>
        </p:grpSpPr>
        <p:sp>
          <p:nvSpPr>
            <p:cNvPr id="596" name="Google Shape;596;p5"/>
            <p:cNvSpPr/>
            <p:nvPr/>
          </p:nvSpPr>
          <p:spPr>
            <a:xfrm>
              <a:off x="8843740" y="3324699"/>
              <a:ext cx="1963924" cy="176249"/>
            </a:xfrm>
            <a:custGeom>
              <a:avLst/>
              <a:gdLst/>
              <a:ahLst/>
              <a:cxnLst/>
              <a:rect l="l" t="t" r="r" b="b"/>
              <a:pathLst>
                <a:path w="788" h="71" extrusionOk="0">
                  <a:moveTo>
                    <a:pt x="342" y="0"/>
                  </a:moveTo>
                  <a:cubicBezTo>
                    <a:pt x="339" y="0"/>
                    <a:pt x="335" y="0"/>
                    <a:pt x="332" y="1"/>
                  </a:cubicBezTo>
                  <a:cubicBezTo>
                    <a:pt x="318" y="1"/>
                    <a:pt x="303" y="3"/>
                    <a:pt x="289" y="4"/>
                  </a:cubicBezTo>
                  <a:cubicBezTo>
                    <a:pt x="245" y="8"/>
                    <a:pt x="245" y="8"/>
                    <a:pt x="245" y="8"/>
                  </a:cubicBezTo>
                  <a:cubicBezTo>
                    <a:pt x="157" y="16"/>
                    <a:pt x="157" y="16"/>
                    <a:pt x="157" y="16"/>
                  </a:cubicBezTo>
                  <a:cubicBezTo>
                    <a:pt x="148" y="17"/>
                    <a:pt x="139" y="17"/>
                    <a:pt x="130" y="17"/>
                  </a:cubicBezTo>
                  <a:cubicBezTo>
                    <a:pt x="126" y="17"/>
                    <a:pt x="123" y="17"/>
                    <a:pt x="120" y="17"/>
                  </a:cubicBezTo>
                  <a:cubicBezTo>
                    <a:pt x="119" y="18"/>
                    <a:pt x="118" y="18"/>
                    <a:pt x="117" y="19"/>
                  </a:cubicBezTo>
                  <a:cubicBezTo>
                    <a:pt x="114" y="20"/>
                    <a:pt x="111" y="21"/>
                    <a:pt x="108" y="22"/>
                  </a:cubicBezTo>
                  <a:cubicBezTo>
                    <a:pt x="105" y="22"/>
                    <a:pt x="101" y="23"/>
                    <a:pt x="98" y="23"/>
                  </a:cubicBezTo>
                  <a:cubicBezTo>
                    <a:pt x="97" y="23"/>
                    <a:pt x="97" y="23"/>
                    <a:pt x="97" y="23"/>
                  </a:cubicBezTo>
                  <a:cubicBezTo>
                    <a:pt x="97" y="23"/>
                    <a:pt x="96" y="23"/>
                    <a:pt x="95" y="23"/>
                  </a:cubicBezTo>
                  <a:cubicBezTo>
                    <a:pt x="86" y="23"/>
                    <a:pt x="77" y="23"/>
                    <a:pt x="68" y="25"/>
                  </a:cubicBezTo>
                  <a:cubicBezTo>
                    <a:pt x="56" y="27"/>
                    <a:pt x="44" y="31"/>
                    <a:pt x="33" y="36"/>
                  </a:cubicBezTo>
                  <a:cubicBezTo>
                    <a:pt x="25" y="39"/>
                    <a:pt x="18" y="44"/>
                    <a:pt x="11" y="48"/>
                  </a:cubicBezTo>
                  <a:cubicBezTo>
                    <a:pt x="5" y="52"/>
                    <a:pt x="5" y="52"/>
                    <a:pt x="5" y="52"/>
                  </a:cubicBezTo>
                  <a:cubicBezTo>
                    <a:pt x="0" y="56"/>
                    <a:pt x="0" y="56"/>
                    <a:pt x="0" y="56"/>
                  </a:cubicBezTo>
                  <a:cubicBezTo>
                    <a:pt x="0" y="56"/>
                    <a:pt x="0" y="56"/>
                    <a:pt x="0" y="56"/>
                  </a:cubicBezTo>
                  <a:cubicBezTo>
                    <a:pt x="0" y="56"/>
                    <a:pt x="0" y="56"/>
                    <a:pt x="0" y="56"/>
                  </a:cubicBezTo>
                  <a:cubicBezTo>
                    <a:pt x="16" y="58"/>
                    <a:pt x="16" y="58"/>
                    <a:pt x="16" y="58"/>
                  </a:cubicBezTo>
                  <a:cubicBezTo>
                    <a:pt x="22" y="59"/>
                    <a:pt x="27" y="59"/>
                    <a:pt x="33" y="60"/>
                  </a:cubicBezTo>
                  <a:cubicBezTo>
                    <a:pt x="38" y="61"/>
                    <a:pt x="44" y="61"/>
                    <a:pt x="50" y="61"/>
                  </a:cubicBezTo>
                  <a:cubicBezTo>
                    <a:pt x="58" y="62"/>
                    <a:pt x="67" y="62"/>
                    <a:pt x="76" y="62"/>
                  </a:cubicBezTo>
                  <a:cubicBezTo>
                    <a:pt x="90" y="62"/>
                    <a:pt x="103" y="62"/>
                    <a:pt x="117" y="61"/>
                  </a:cubicBezTo>
                  <a:cubicBezTo>
                    <a:pt x="156" y="59"/>
                    <a:pt x="196" y="54"/>
                    <a:pt x="236" y="52"/>
                  </a:cubicBezTo>
                  <a:cubicBezTo>
                    <a:pt x="254" y="50"/>
                    <a:pt x="273" y="50"/>
                    <a:pt x="292" y="50"/>
                  </a:cubicBezTo>
                  <a:cubicBezTo>
                    <a:pt x="304" y="50"/>
                    <a:pt x="317" y="50"/>
                    <a:pt x="329" y="51"/>
                  </a:cubicBezTo>
                  <a:cubicBezTo>
                    <a:pt x="333" y="51"/>
                    <a:pt x="337" y="51"/>
                    <a:pt x="341" y="52"/>
                  </a:cubicBezTo>
                  <a:cubicBezTo>
                    <a:pt x="353" y="53"/>
                    <a:pt x="353" y="53"/>
                    <a:pt x="353" y="53"/>
                  </a:cubicBezTo>
                  <a:cubicBezTo>
                    <a:pt x="361" y="54"/>
                    <a:pt x="369" y="55"/>
                    <a:pt x="376" y="56"/>
                  </a:cubicBezTo>
                  <a:cubicBezTo>
                    <a:pt x="392" y="59"/>
                    <a:pt x="407" y="62"/>
                    <a:pt x="422" y="65"/>
                  </a:cubicBezTo>
                  <a:cubicBezTo>
                    <a:pt x="438" y="68"/>
                    <a:pt x="454" y="70"/>
                    <a:pt x="471" y="71"/>
                  </a:cubicBezTo>
                  <a:cubicBezTo>
                    <a:pt x="476" y="71"/>
                    <a:pt x="481" y="71"/>
                    <a:pt x="486" y="71"/>
                  </a:cubicBezTo>
                  <a:cubicBezTo>
                    <a:pt x="497" y="71"/>
                    <a:pt x="508" y="71"/>
                    <a:pt x="520" y="70"/>
                  </a:cubicBezTo>
                  <a:cubicBezTo>
                    <a:pt x="534" y="69"/>
                    <a:pt x="547" y="67"/>
                    <a:pt x="561" y="67"/>
                  </a:cubicBezTo>
                  <a:cubicBezTo>
                    <a:pt x="562" y="67"/>
                    <a:pt x="563" y="67"/>
                    <a:pt x="564" y="67"/>
                  </a:cubicBezTo>
                  <a:cubicBezTo>
                    <a:pt x="564" y="67"/>
                    <a:pt x="564" y="67"/>
                    <a:pt x="564" y="67"/>
                  </a:cubicBezTo>
                  <a:cubicBezTo>
                    <a:pt x="571" y="67"/>
                    <a:pt x="579" y="65"/>
                    <a:pt x="587" y="64"/>
                  </a:cubicBezTo>
                  <a:cubicBezTo>
                    <a:pt x="625" y="58"/>
                    <a:pt x="664" y="50"/>
                    <a:pt x="704" y="50"/>
                  </a:cubicBezTo>
                  <a:cubicBezTo>
                    <a:pt x="709" y="50"/>
                    <a:pt x="714" y="50"/>
                    <a:pt x="718" y="50"/>
                  </a:cubicBezTo>
                  <a:cubicBezTo>
                    <a:pt x="720" y="50"/>
                    <a:pt x="722" y="50"/>
                    <a:pt x="724" y="50"/>
                  </a:cubicBezTo>
                  <a:cubicBezTo>
                    <a:pt x="726" y="50"/>
                    <a:pt x="728" y="50"/>
                    <a:pt x="730" y="50"/>
                  </a:cubicBezTo>
                  <a:cubicBezTo>
                    <a:pt x="740" y="50"/>
                    <a:pt x="749" y="50"/>
                    <a:pt x="758" y="49"/>
                  </a:cubicBezTo>
                  <a:cubicBezTo>
                    <a:pt x="767" y="49"/>
                    <a:pt x="775" y="48"/>
                    <a:pt x="784" y="47"/>
                  </a:cubicBezTo>
                  <a:cubicBezTo>
                    <a:pt x="784" y="47"/>
                    <a:pt x="784" y="47"/>
                    <a:pt x="785" y="47"/>
                  </a:cubicBezTo>
                  <a:cubicBezTo>
                    <a:pt x="786" y="47"/>
                    <a:pt x="786" y="47"/>
                    <a:pt x="786" y="47"/>
                  </a:cubicBezTo>
                  <a:cubicBezTo>
                    <a:pt x="786" y="46"/>
                    <a:pt x="786" y="46"/>
                    <a:pt x="786" y="46"/>
                  </a:cubicBezTo>
                  <a:cubicBezTo>
                    <a:pt x="787" y="46"/>
                    <a:pt x="787" y="46"/>
                    <a:pt x="787" y="46"/>
                  </a:cubicBezTo>
                  <a:cubicBezTo>
                    <a:pt x="788" y="46"/>
                    <a:pt x="788" y="45"/>
                    <a:pt x="788" y="44"/>
                  </a:cubicBezTo>
                  <a:cubicBezTo>
                    <a:pt x="788" y="43"/>
                    <a:pt x="787" y="43"/>
                    <a:pt x="786" y="42"/>
                  </a:cubicBezTo>
                  <a:cubicBezTo>
                    <a:pt x="784" y="41"/>
                    <a:pt x="783" y="41"/>
                    <a:pt x="781" y="40"/>
                  </a:cubicBezTo>
                  <a:cubicBezTo>
                    <a:pt x="779" y="39"/>
                    <a:pt x="777" y="38"/>
                    <a:pt x="775" y="37"/>
                  </a:cubicBezTo>
                  <a:cubicBezTo>
                    <a:pt x="768" y="34"/>
                    <a:pt x="760" y="32"/>
                    <a:pt x="752" y="30"/>
                  </a:cubicBezTo>
                  <a:cubicBezTo>
                    <a:pt x="736" y="27"/>
                    <a:pt x="720" y="26"/>
                    <a:pt x="703" y="26"/>
                  </a:cubicBezTo>
                  <a:cubicBezTo>
                    <a:pt x="700" y="26"/>
                    <a:pt x="697" y="26"/>
                    <a:pt x="693" y="26"/>
                  </a:cubicBezTo>
                  <a:cubicBezTo>
                    <a:pt x="687" y="27"/>
                    <a:pt x="681" y="27"/>
                    <a:pt x="674" y="27"/>
                  </a:cubicBezTo>
                  <a:cubicBezTo>
                    <a:pt x="661" y="27"/>
                    <a:pt x="647" y="26"/>
                    <a:pt x="633" y="25"/>
                  </a:cubicBezTo>
                  <a:cubicBezTo>
                    <a:pt x="631" y="25"/>
                    <a:pt x="629" y="25"/>
                    <a:pt x="628" y="25"/>
                  </a:cubicBezTo>
                  <a:cubicBezTo>
                    <a:pt x="627" y="25"/>
                    <a:pt x="627" y="25"/>
                    <a:pt x="626" y="25"/>
                  </a:cubicBezTo>
                  <a:cubicBezTo>
                    <a:pt x="626" y="25"/>
                    <a:pt x="625" y="25"/>
                    <a:pt x="624" y="25"/>
                  </a:cubicBezTo>
                  <a:cubicBezTo>
                    <a:pt x="624" y="25"/>
                    <a:pt x="623" y="25"/>
                    <a:pt x="623" y="25"/>
                  </a:cubicBezTo>
                  <a:cubicBezTo>
                    <a:pt x="572" y="24"/>
                    <a:pt x="521" y="21"/>
                    <a:pt x="470" y="17"/>
                  </a:cubicBezTo>
                  <a:cubicBezTo>
                    <a:pt x="447" y="16"/>
                    <a:pt x="423" y="14"/>
                    <a:pt x="399" y="9"/>
                  </a:cubicBezTo>
                  <a:cubicBezTo>
                    <a:pt x="387" y="6"/>
                    <a:pt x="376" y="3"/>
                    <a:pt x="365" y="2"/>
                  </a:cubicBezTo>
                  <a:cubicBezTo>
                    <a:pt x="358" y="1"/>
                    <a:pt x="350" y="0"/>
                    <a:pt x="342" y="0"/>
                  </a:cubicBezTo>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7" name="Google Shape;597;p5"/>
            <p:cNvSpPr/>
            <p:nvPr/>
          </p:nvSpPr>
          <p:spPr>
            <a:xfrm>
              <a:off x="8772180" y="3273017"/>
              <a:ext cx="2100418" cy="288890"/>
            </a:xfrm>
            <a:custGeom>
              <a:avLst/>
              <a:gdLst/>
              <a:ahLst/>
              <a:cxnLst/>
              <a:rect l="l" t="t" r="r" b="b"/>
              <a:pathLst>
                <a:path w="843" h="116" extrusionOk="0">
                  <a:moveTo>
                    <a:pt x="159" y="38"/>
                  </a:moveTo>
                  <a:cubicBezTo>
                    <a:pt x="168" y="38"/>
                    <a:pt x="177" y="38"/>
                    <a:pt x="186" y="37"/>
                  </a:cubicBezTo>
                  <a:cubicBezTo>
                    <a:pt x="274" y="29"/>
                    <a:pt x="274" y="29"/>
                    <a:pt x="274" y="29"/>
                  </a:cubicBezTo>
                  <a:cubicBezTo>
                    <a:pt x="318" y="25"/>
                    <a:pt x="318" y="25"/>
                    <a:pt x="318" y="25"/>
                  </a:cubicBezTo>
                  <a:cubicBezTo>
                    <a:pt x="332" y="24"/>
                    <a:pt x="347" y="22"/>
                    <a:pt x="361" y="22"/>
                  </a:cubicBezTo>
                  <a:cubicBezTo>
                    <a:pt x="364" y="21"/>
                    <a:pt x="368" y="21"/>
                    <a:pt x="371" y="21"/>
                  </a:cubicBezTo>
                  <a:cubicBezTo>
                    <a:pt x="379" y="21"/>
                    <a:pt x="387" y="22"/>
                    <a:pt x="394" y="23"/>
                  </a:cubicBezTo>
                  <a:cubicBezTo>
                    <a:pt x="405" y="24"/>
                    <a:pt x="416" y="27"/>
                    <a:pt x="428" y="30"/>
                  </a:cubicBezTo>
                  <a:cubicBezTo>
                    <a:pt x="452" y="35"/>
                    <a:pt x="476" y="37"/>
                    <a:pt x="499" y="38"/>
                  </a:cubicBezTo>
                  <a:cubicBezTo>
                    <a:pt x="550" y="42"/>
                    <a:pt x="601" y="45"/>
                    <a:pt x="652" y="46"/>
                  </a:cubicBezTo>
                  <a:cubicBezTo>
                    <a:pt x="652" y="46"/>
                    <a:pt x="653" y="46"/>
                    <a:pt x="653" y="46"/>
                  </a:cubicBezTo>
                  <a:cubicBezTo>
                    <a:pt x="654" y="46"/>
                    <a:pt x="655" y="46"/>
                    <a:pt x="655" y="46"/>
                  </a:cubicBezTo>
                  <a:cubicBezTo>
                    <a:pt x="656" y="46"/>
                    <a:pt x="656" y="46"/>
                    <a:pt x="657" y="46"/>
                  </a:cubicBezTo>
                  <a:cubicBezTo>
                    <a:pt x="658" y="46"/>
                    <a:pt x="660" y="46"/>
                    <a:pt x="662" y="46"/>
                  </a:cubicBezTo>
                  <a:cubicBezTo>
                    <a:pt x="676" y="47"/>
                    <a:pt x="690" y="48"/>
                    <a:pt x="703" y="48"/>
                  </a:cubicBezTo>
                  <a:cubicBezTo>
                    <a:pt x="710" y="48"/>
                    <a:pt x="716" y="48"/>
                    <a:pt x="722" y="47"/>
                  </a:cubicBezTo>
                  <a:cubicBezTo>
                    <a:pt x="726" y="47"/>
                    <a:pt x="729" y="47"/>
                    <a:pt x="732" y="47"/>
                  </a:cubicBezTo>
                  <a:cubicBezTo>
                    <a:pt x="749" y="47"/>
                    <a:pt x="765" y="48"/>
                    <a:pt x="781" y="51"/>
                  </a:cubicBezTo>
                  <a:cubicBezTo>
                    <a:pt x="789" y="53"/>
                    <a:pt x="797" y="55"/>
                    <a:pt x="804" y="58"/>
                  </a:cubicBezTo>
                  <a:cubicBezTo>
                    <a:pt x="806" y="59"/>
                    <a:pt x="808" y="60"/>
                    <a:pt x="810" y="61"/>
                  </a:cubicBezTo>
                  <a:cubicBezTo>
                    <a:pt x="812" y="62"/>
                    <a:pt x="813" y="62"/>
                    <a:pt x="815" y="63"/>
                  </a:cubicBezTo>
                  <a:cubicBezTo>
                    <a:pt x="816" y="64"/>
                    <a:pt x="817" y="64"/>
                    <a:pt x="817" y="65"/>
                  </a:cubicBezTo>
                  <a:cubicBezTo>
                    <a:pt x="817" y="66"/>
                    <a:pt x="817" y="67"/>
                    <a:pt x="816" y="67"/>
                  </a:cubicBezTo>
                  <a:cubicBezTo>
                    <a:pt x="816" y="67"/>
                    <a:pt x="816" y="67"/>
                    <a:pt x="815" y="67"/>
                  </a:cubicBezTo>
                  <a:cubicBezTo>
                    <a:pt x="815" y="68"/>
                    <a:pt x="815" y="68"/>
                    <a:pt x="815" y="68"/>
                  </a:cubicBezTo>
                  <a:cubicBezTo>
                    <a:pt x="814" y="68"/>
                    <a:pt x="814" y="68"/>
                    <a:pt x="814" y="68"/>
                  </a:cubicBezTo>
                  <a:cubicBezTo>
                    <a:pt x="813" y="68"/>
                    <a:pt x="813" y="68"/>
                    <a:pt x="813" y="68"/>
                  </a:cubicBezTo>
                  <a:cubicBezTo>
                    <a:pt x="804" y="69"/>
                    <a:pt x="796" y="70"/>
                    <a:pt x="787" y="70"/>
                  </a:cubicBezTo>
                  <a:cubicBezTo>
                    <a:pt x="778" y="71"/>
                    <a:pt x="769" y="71"/>
                    <a:pt x="759" y="71"/>
                  </a:cubicBezTo>
                  <a:cubicBezTo>
                    <a:pt x="757" y="71"/>
                    <a:pt x="755" y="71"/>
                    <a:pt x="753" y="71"/>
                  </a:cubicBezTo>
                  <a:cubicBezTo>
                    <a:pt x="751" y="71"/>
                    <a:pt x="749" y="71"/>
                    <a:pt x="747" y="71"/>
                  </a:cubicBezTo>
                  <a:cubicBezTo>
                    <a:pt x="743" y="71"/>
                    <a:pt x="738" y="71"/>
                    <a:pt x="733" y="71"/>
                  </a:cubicBezTo>
                  <a:cubicBezTo>
                    <a:pt x="693" y="71"/>
                    <a:pt x="654" y="79"/>
                    <a:pt x="616" y="85"/>
                  </a:cubicBezTo>
                  <a:cubicBezTo>
                    <a:pt x="608" y="86"/>
                    <a:pt x="600" y="88"/>
                    <a:pt x="593" y="88"/>
                  </a:cubicBezTo>
                  <a:cubicBezTo>
                    <a:pt x="593" y="88"/>
                    <a:pt x="593" y="88"/>
                    <a:pt x="593" y="88"/>
                  </a:cubicBezTo>
                  <a:cubicBezTo>
                    <a:pt x="592" y="88"/>
                    <a:pt x="591" y="88"/>
                    <a:pt x="590" y="88"/>
                  </a:cubicBezTo>
                  <a:cubicBezTo>
                    <a:pt x="576" y="88"/>
                    <a:pt x="563" y="90"/>
                    <a:pt x="549" y="91"/>
                  </a:cubicBezTo>
                  <a:cubicBezTo>
                    <a:pt x="537" y="92"/>
                    <a:pt x="526" y="92"/>
                    <a:pt x="515" y="92"/>
                  </a:cubicBezTo>
                  <a:cubicBezTo>
                    <a:pt x="510" y="92"/>
                    <a:pt x="505" y="92"/>
                    <a:pt x="500" y="92"/>
                  </a:cubicBezTo>
                  <a:cubicBezTo>
                    <a:pt x="483" y="91"/>
                    <a:pt x="467" y="89"/>
                    <a:pt x="451" y="86"/>
                  </a:cubicBezTo>
                  <a:cubicBezTo>
                    <a:pt x="436" y="83"/>
                    <a:pt x="421" y="80"/>
                    <a:pt x="405" y="77"/>
                  </a:cubicBezTo>
                  <a:cubicBezTo>
                    <a:pt x="398" y="76"/>
                    <a:pt x="390" y="75"/>
                    <a:pt x="382" y="74"/>
                  </a:cubicBezTo>
                  <a:cubicBezTo>
                    <a:pt x="370" y="73"/>
                    <a:pt x="370" y="73"/>
                    <a:pt x="370" y="73"/>
                  </a:cubicBezTo>
                  <a:cubicBezTo>
                    <a:pt x="366" y="72"/>
                    <a:pt x="362" y="72"/>
                    <a:pt x="358" y="72"/>
                  </a:cubicBezTo>
                  <a:cubicBezTo>
                    <a:pt x="346" y="71"/>
                    <a:pt x="333" y="71"/>
                    <a:pt x="321" y="71"/>
                  </a:cubicBezTo>
                  <a:cubicBezTo>
                    <a:pt x="302" y="71"/>
                    <a:pt x="283" y="71"/>
                    <a:pt x="265" y="73"/>
                  </a:cubicBezTo>
                  <a:cubicBezTo>
                    <a:pt x="225" y="75"/>
                    <a:pt x="185" y="80"/>
                    <a:pt x="146" y="82"/>
                  </a:cubicBezTo>
                  <a:cubicBezTo>
                    <a:pt x="132" y="83"/>
                    <a:pt x="119" y="83"/>
                    <a:pt x="105" y="83"/>
                  </a:cubicBezTo>
                  <a:cubicBezTo>
                    <a:pt x="96" y="83"/>
                    <a:pt x="87" y="83"/>
                    <a:pt x="79" y="82"/>
                  </a:cubicBezTo>
                  <a:cubicBezTo>
                    <a:pt x="73" y="82"/>
                    <a:pt x="67" y="82"/>
                    <a:pt x="62" y="81"/>
                  </a:cubicBezTo>
                  <a:cubicBezTo>
                    <a:pt x="56" y="80"/>
                    <a:pt x="51" y="80"/>
                    <a:pt x="45" y="79"/>
                  </a:cubicBezTo>
                  <a:cubicBezTo>
                    <a:pt x="29" y="77"/>
                    <a:pt x="29" y="77"/>
                    <a:pt x="29" y="77"/>
                  </a:cubicBezTo>
                  <a:cubicBezTo>
                    <a:pt x="29" y="77"/>
                    <a:pt x="29" y="77"/>
                    <a:pt x="29" y="77"/>
                  </a:cubicBezTo>
                  <a:cubicBezTo>
                    <a:pt x="29" y="77"/>
                    <a:pt x="29" y="77"/>
                    <a:pt x="29" y="77"/>
                  </a:cubicBezTo>
                  <a:cubicBezTo>
                    <a:pt x="34" y="73"/>
                    <a:pt x="34" y="73"/>
                    <a:pt x="34" y="73"/>
                  </a:cubicBezTo>
                  <a:cubicBezTo>
                    <a:pt x="40" y="69"/>
                    <a:pt x="40" y="69"/>
                    <a:pt x="40" y="69"/>
                  </a:cubicBezTo>
                  <a:cubicBezTo>
                    <a:pt x="47" y="65"/>
                    <a:pt x="54" y="60"/>
                    <a:pt x="62" y="57"/>
                  </a:cubicBezTo>
                  <a:cubicBezTo>
                    <a:pt x="73" y="52"/>
                    <a:pt x="85" y="48"/>
                    <a:pt x="97" y="46"/>
                  </a:cubicBezTo>
                  <a:cubicBezTo>
                    <a:pt x="106" y="44"/>
                    <a:pt x="115" y="44"/>
                    <a:pt x="124" y="44"/>
                  </a:cubicBezTo>
                  <a:cubicBezTo>
                    <a:pt x="125" y="44"/>
                    <a:pt x="126" y="44"/>
                    <a:pt x="126" y="44"/>
                  </a:cubicBezTo>
                  <a:cubicBezTo>
                    <a:pt x="126" y="44"/>
                    <a:pt x="126" y="44"/>
                    <a:pt x="127" y="44"/>
                  </a:cubicBezTo>
                  <a:cubicBezTo>
                    <a:pt x="130" y="44"/>
                    <a:pt x="134" y="43"/>
                    <a:pt x="137" y="43"/>
                  </a:cubicBezTo>
                  <a:cubicBezTo>
                    <a:pt x="140" y="42"/>
                    <a:pt x="143" y="41"/>
                    <a:pt x="146" y="40"/>
                  </a:cubicBezTo>
                  <a:cubicBezTo>
                    <a:pt x="147" y="39"/>
                    <a:pt x="148" y="39"/>
                    <a:pt x="149" y="38"/>
                  </a:cubicBezTo>
                  <a:cubicBezTo>
                    <a:pt x="152" y="38"/>
                    <a:pt x="155" y="38"/>
                    <a:pt x="159" y="38"/>
                  </a:cubicBezTo>
                  <a:moveTo>
                    <a:pt x="374" y="0"/>
                  </a:moveTo>
                  <a:cubicBezTo>
                    <a:pt x="359" y="0"/>
                    <a:pt x="345" y="1"/>
                    <a:pt x="332" y="2"/>
                  </a:cubicBezTo>
                  <a:cubicBezTo>
                    <a:pt x="278" y="7"/>
                    <a:pt x="278" y="7"/>
                    <a:pt x="278" y="7"/>
                  </a:cubicBezTo>
                  <a:cubicBezTo>
                    <a:pt x="254" y="10"/>
                    <a:pt x="231" y="12"/>
                    <a:pt x="207" y="15"/>
                  </a:cubicBezTo>
                  <a:cubicBezTo>
                    <a:pt x="187" y="16"/>
                    <a:pt x="167" y="17"/>
                    <a:pt x="147" y="19"/>
                  </a:cubicBezTo>
                  <a:cubicBezTo>
                    <a:pt x="138" y="20"/>
                    <a:pt x="130" y="21"/>
                    <a:pt x="121" y="22"/>
                  </a:cubicBezTo>
                  <a:cubicBezTo>
                    <a:pt x="118" y="22"/>
                    <a:pt x="117" y="23"/>
                    <a:pt x="116" y="25"/>
                  </a:cubicBezTo>
                  <a:cubicBezTo>
                    <a:pt x="114" y="25"/>
                    <a:pt x="112" y="25"/>
                    <a:pt x="111" y="25"/>
                  </a:cubicBezTo>
                  <a:cubicBezTo>
                    <a:pt x="97" y="26"/>
                    <a:pt x="83" y="28"/>
                    <a:pt x="70" y="32"/>
                  </a:cubicBezTo>
                  <a:cubicBezTo>
                    <a:pt x="57" y="36"/>
                    <a:pt x="45" y="41"/>
                    <a:pt x="33" y="47"/>
                  </a:cubicBezTo>
                  <a:cubicBezTo>
                    <a:pt x="27" y="50"/>
                    <a:pt x="21" y="54"/>
                    <a:pt x="16" y="57"/>
                  </a:cubicBezTo>
                  <a:cubicBezTo>
                    <a:pt x="15" y="58"/>
                    <a:pt x="14" y="59"/>
                    <a:pt x="13" y="60"/>
                  </a:cubicBezTo>
                  <a:cubicBezTo>
                    <a:pt x="11" y="60"/>
                    <a:pt x="10" y="61"/>
                    <a:pt x="9" y="62"/>
                  </a:cubicBezTo>
                  <a:cubicBezTo>
                    <a:pt x="7" y="64"/>
                    <a:pt x="5" y="67"/>
                    <a:pt x="4" y="69"/>
                  </a:cubicBezTo>
                  <a:cubicBezTo>
                    <a:pt x="1" y="74"/>
                    <a:pt x="0" y="79"/>
                    <a:pt x="1" y="84"/>
                  </a:cubicBezTo>
                  <a:cubicBezTo>
                    <a:pt x="2" y="85"/>
                    <a:pt x="2" y="87"/>
                    <a:pt x="3" y="88"/>
                  </a:cubicBezTo>
                  <a:cubicBezTo>
                    <a:pt x="6" y="94"/>
                    <a:pt x="12" y="97"/>
                    <a:pt x="19" y="99"/>
                  </a:cubicBezTo>
                  <a:cubicBezTo>
                    <a:pt x="21" y="100"/>
                    <a:pt x="24" y="100"/>
                    <a:pt x="26" y="101"/>
                  </a:cubicBezTo>
                  <a:cubicBezTo>
                    <a:pt x="30" y="101"/>
                    <a:pt x="30" y="101"/>
                    <a:pt x="30" y="101"/>
                  </a:cubicBezTo>
                  <a:cubicBezTo>
                    <a:pt x="38" y="102"/>
                    <a:pt x="38" y="102"/>
                    <a:pt x="38" y="102"/>
                  </a:cubicBezTo>
                  <a:cubicBezTo>
                    <a:pt x="46" y="104"/>
                    <a:pt x="46" y="104"/>
                    <a:pt x="46" y="104"/>
                  </a:cubicBezTo>
                  <a:cubicBezTo>
                    <a:pt x="49" y="104"/>
                    <a:pt x="51" y="104"/>
                    <a:pt x="54" y="104"/>
                  </a:cubicBezTo>
                  <a:cubicBezTo>
                    <a:pt x="70" y="106"/>
                    <a:pt x="70" y="106"/>
                    <a:pt x="70" y="106"/>
                  </a:cubicBezTo>
                  <a:cubicBezTo>
                    <a:pt x="86" y="106"/>
                    <a:pt x="86" y="106"/>
                    <a:pt x="86" y="106"/>
                  </a:cubicBezTo>
                  <a:cubicBezTo>
                    <a:pt x="93" y="107"/>
                    <a:pt x="100" y="107"/>
                    <a:pt x="106" y="107"/>
                  </a:cubicBezTo>
                  <a:cubicBezTo>
                    <a:pt x="121" y="107"/>
                    <a:pt x="136" y="106"/>
                    <a:pt x="151" y="105"/>
                  </a:cubicBezTo>
                  <a:cubicBezTo>
                    <a:pt x="181" y="104"/>
                    <a:pt x="211" y="100"/>
                    <a:pt x="241" y="98"/>
                  </a:cubicBezTo>
                  <a:cubicBezTo>
                    <a:pt x="263" y="96"/>
                    <a:pt x="286" y="95"/>
                    <a:pt x="308" y="94"/>
                  </a:cubicBezTo>
                  <a:cubicBezTo>
                    <a:pt x="315" y="94"/>
                    <a:pt x="322" y="94"/>
                    <a:pt x="329" y="94"/>
                  </a:cubicBezTo>
                  <a:cubicBezTo>
                    <a:pt x="348" y="94"/>
                    <a:pt x="366" y="95"/>
                    <a:pt x="384" y="97"/>
                  </a:cubicBezTo>
                  <a:cubicBezTo>
                    <a:pt x="411" y="100"/>
                    <a:pt x="438" y="106"/>
                    <a:pt x="465" y="111"/>
                  </a:cubicBezTo>
                  <a:cubicBezTo>
                    <a:pt x="481" y="114"/>
                    <a:pt x="497" y="116"/>
                    <a:pt x="512" y="116"/>
                  </a:cubicBezTo>
                  <a:cubicBezTo>
                    <a:pt x="513" y="116"/>
                    <a:pt x="514" y="116"/>
                    <a:pt x="515" y="116"/>
                  </a:cubicBezTo>
                  <a:cubicBezTo>
                    <a:pt x="530" y="116"/>
                    <a:pt x="545" y="115"/>
                    <a:pt x="559" y="113"/>
                  </a:cubicBezTo>
                  <a:cubicBezTo>
                    <a:pt x="569" y="112"/>
                    <a:pt x="578" y="112"/>
                    <a:pt x="587" y="111"/>
                  </a:cubicBezTo>
                  <a:cubicBezTo>
                    <a:pt x="607" y="108"/>
                    <a:pt x="627" y="105"/>
                    <a:pt x="647" y="102"/>
                  </a:cubicBezTo>
                  <a:cubicBezTo>
                    <a:pt x="666" y="98"/>
                    <a:pt x="686" y="95"/>
                    <a:pt x="705" y="94"/>
                  </a:cubicBezTo>
                  <a:cubicBezTo>
                    <a:pt x="721" y="92"/>
                    <a:pt x="736" y="92"/>
                    <a:pt x="752" y="92"/>
                  </a:cubicBezTo>
                  <a:cubicBezTo>
                    <a:pt x="756" y="92"/>
                    <a:pt x="760" y="92"/>
                    <a:pt x="764" y="92"/>
                  </a:cubicBezTo>
                  <a:cubicBezTo>
                    <a:pt x="777" y="92"/>
                    <a:pt x="790" y="92"/>
                    <a:pt x="804" y="91"/>
                  </a:cubicBezTo>
                  <a:cubicBezTo>
                    <a:pt x="807" y="91"/>
                    <a:pt x="810" y="90"/>
                    <a:pt x="814" y="90"/>
                  </a:cubicBezTo>
                  <a:cubicBezTo>
                    <a:pt x="816" y="90"/>
                    <a:pt x="816" y="90"/>
                    <a:pt x="816" y="90"/>
                  </a:cubicBezTo>
                  <a:cubicBezTo>
                    <a:pt x="817" y="89"/>
                    <a:pt x="818" y="89"/>
                    <a:pt x="820" y="89"/>
                  </a:cubicBezTo>
                  <a:cubicBezTo>
                    <a:pt x="822" y="88"/>
                    <a:pt x="825" y="87"/>
                    <a:pt x="828" y="86"/>
                  </a:cubicBezTo>
                  <a:cubicBezTo>
                    <a:pt x="834" y="83"/>
                    <a:pt x="838" y="80"/>
                    <a:pt x="841" y="75"/>
                  </a:cubicBezTo>
                  <a:cubicBezTo>
                    <a:pt x="842" y="73"/>
                    <a:pt x="843" y="70"/>
                    <a:pt x="843" y="67"/>
                  </a:cubicBezTo>
                  <a:cubicBezTo>
                    <a:pt x="843" y="65"/>
                    <a:pt x="843" y="62"/>
                    <a:pt x="842" y="59"/>
                  </a:cubicBezTo>
                  <a:cubicBezTo>
                    <a:pt x="840" y="55"/>
                    <a:pt x="838" y="52"/>
                    <a:pt x="834" y="49"/>
                  </a:cubicBezTo>
                  <a:cubicBezTo>
                    <a:pt x="832" y="47"/>
                    <a:pt x="829" y="46"/>
                    <a:pt x="827" y="45"/>
                  </a:cubicBezTo>
                  <a:cubicBezTo>
                    <a:pt x="823" y="42"/>
                    <a:pt x="823" y="42"/>
                    <a:pt x="823" y="42"/>
                  </a:cubicBezTo>
                  <a:cubicBezTo>
                    <a:pt x="815" y="39"/>
                    <a:pt x="815" y="39"/>
                    <a:pt x="815" y="39"/>
                  </a:cubicBezTo>
                  <a:cubicBezTo>
                    <a:pt x="807" y="35"/>
                    <a:pt x="807" y="35"/>
                    <a:pt x="807" y="35"/>
                  </a:cubicBezTo>
                  <a:cubicBezTo>
                    <a:pt x="803" y="34"/>
                    <a:pt x="800" y="33"/>
                    <a:pt x="796" y="32"/>
                  </a:cubicBezTo>
                  <a:cubicBezTo>
                    <a:pt x="776" y="27"/>
                    <a:pt x="755" y="25"/>
                    <a:pt x="734" y="25"/>
                  </a:cubicBezTo>
                  <a:cubicBezTo>
                    <a:pt x="729" y="25"/>
                    <a:pt x="723" y="25"/>
                    <a:pt x="718" y="25"/>
                  </a:cubicBezTo>
                  <a:cubicBezTo>
                    <a:pt x="712" y="25"/>
                    <a:pt x="706" y="25"/>
                    <a:pt x="700" y="25"/>
                  </a:cubicBezTo>
                  <a:cubicBezTo>
                    <a:pt x="695" y="25"/>
                    <a:pt x="689" y="25"/>
                    <a:pt x="683" y="25"/>
                  </a:cubicBezTo>
                  <a:cubicBezTo>
                    <a:pt x="680" y="25"/>
                    <a:pt x="678" y="25"/>
                    <a:pt x="675" y="25"/>
                  </a:cubicBezTo>
                  <a:cubicBezTo>
                    <a:pt x="633" y="25"/>
                    <a:pt x="591" y="21"/>
                    <a:pt x="549" y="18"/>
                  </a:cubicBezTo>
                  <a:cubicBezTo>
                    <a:pt x="506" y="15"/>
                    <a:pt x="506" y="15"/>
                    <a:pt x="506" y="15"/>
                  </a:cubicBezTo>
                  <a:cubicBezTo>
                    <a:pt x="486" y="14"/>
                    <a:pt x="466" y="13"/>
                    <a:pt x="447" y="10"/>
                  </a:cubicBezTo>
                  <a:cubicBezTo>
                    <a:pt x="437" y="9"/>
                    <a:pt x="428" y="7"/>
                    <a:pt x="418" y="5"/>
                  </a:cubicBezTo>
                  <a:cubicBezTo>
                    <a:pt x="408" y="2"/>
                    <a:pt x="397" y="0"/>
                    <a:pt x="387" y="0"/>
                  </a:cubicBezTo>
                  <a:cubicBezTo>
                    <a:pt x="382" y="0"/>
                    <a:pt x="378" y="0"/>
                    <a:pt x="374" y="0"/>
                  </a:cubicBezTo>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8" name="Google Shape;598;p5"/>
            <p:cNvSpPr/>
            <p:nvPr/>
          </p:nvSpPr>
          <p:spPr>
            <a:xfrm>
              <a:off x="10008578" y="2488507"/>
              <a:ext cx="94089" cy="351173"/>
            </a:xfrm>
            <a:custGeom>
              <a:avLst/>
              <a:gdLst/>
              <a:ahLst/>
              <a:cxnLst/>
              <a:rect l="l" t="t" r="r" b="b"/>
              <a:pathLst>
                <a:path w="38" h="141" extrusionOk="0">
                  <a:moveTo>
                    <a:pt x="2" y="133"/>
                  </a:moveTo>
                  <a:cubicBezTo>
                    <a:pt x="0" y="112"/>
                    <a:pt x="6" y="92"/>
                    <a:pt x="10" y="72"/>
                  </a:cubicBezTo>
                  <a:cubicBezTo>
                    <a:pt x="15" y="50"/>
                    <a:pt x="19" y="29"/>
                    <a:pt x="24" y="8"/>
                  </a:cubicBezTo>
                  <a:cubicBezTo>
                    <a:pt x="25" y="0"/>
                    <a:pt x="38" y="3"/>
                    <a:pt x="36" y="11"/>
                  </a:cubicBezTo>
                  <a:cubicBezTo>
                    <a:pt x="32" y="30"/>
                    <a:pt x="28" y="49"/>
                    <a:pt x="24" y="67"/>
                  </a:cubicBezTo>
                  <a:cubicBezTo>
                    <a:pt x="20" y="89"/>
                    <a:pt x="13" y="111"/>
                    <a:pt x="15" y="133"/>
                  </a:cubicBezTo>
                  <a:cubicBezTo>
                    <a:pt x="15" y="141"/>
                    <a:pt x="3" y="141"/>
                    <a:pt x="2" y="133"/>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9" name="Google Shape;599;p5"/>
            <p:cNvSpPr/>
            <p:nvPr/>
          </p:nvSpPr>
          <p:spPr>
            <a:xfrm>
              <a:off x="9995326" y="2488507"/>
              <a:ext cx="95413" cy="312744"/>
            </a:xfrm>
            <a:custGeom>
              <a:avLst/>
              <a:gdLst/>
              <a:ahLst/>
              <a:cxnLst/>
              <a:rect l="l" t="t" r="r" b="b"/>
              <a:pathLst>
                <a:path w="38" h="126" extrusionOk="0">
                  <a:moveTo>
                    <a:pt x="2" y="115"/>
                  </a:moveTo>
                  <a:cubicBezTo>
                    <a:pt x="11" y="79"/>
                    <a:pt x="18" y="44"/>
                    <a:pt x="24" y="8"/>
                  </a:cubicBezTo>
                  <a:cubicBezTo>
                    <a:pt x="26" y="0"/>
                    <a:pt x="38" y="3"/>
                    <a:pt x="36" y="11"/>
                  </a:cubicBezTo>
                  <a:cubicBezTo>
                    <a:pt x="30" y="47"/>
                    <a:pt x="23" y="83"/>
                    <a:pt x="14" y="118"/>
                  </a:cubicBezTo>
                  <a:cubicBezTo>
                    <a:pt x="12" y="126"/>
                    <a:pt x="0" y="123"/>
                    <a:pt x="2" y="115"/>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0" name="Google Shape;600;p5"/>
            <p:cNvSpPr/>
            <p:nvPr/>
          </p:nvSpPr>
          <p:spPr>
            <a:xfrm>
              <a:off x="10037732" y="2550791"/>
              <a:ext cx="306118" cy="388279"/>
            </a:xfrm>
            <a:custGeom>
              <a:avLst/>
              <a:gdLst/>
              <a:ahLst/>
              <a:cxnLst/>
              <a:rect l="l" t="t" r="r" b="b"/>
              <a:pathLst>
                <a:path w="123" h="156" extrusionOk="0">
                  <a:moveTo>
                    <a:pt x="4" y="143"/>
                  </a:moveTo>
                  <a:cubicBezTo>
                    <a:pt x="33" y="93"/>
                    <a:pt x="68" y="47"/>
                    <a:pt x="108" y="6"/>
                  </a:cubicBezTo>
                  <a:cubicBezTo>
                    <a:pt x="114" y="0"/>
                    <a:pt x="123" y="9"/>
                    <a:pt x="117" y="15"/>
                  </a:cubicBezTo>
                  <a:cubicBezTo>
                    <a:pt x="78" y="56"/>
                    <a:pt x="44" y="101"/>
                    <a:pt x="15" y="149"/>
                  </a:cubicBezTo>
                  <a:cubicBezTo>
                    <a:pt x="11" y="156"/>
                    <a:pt x="0" y="150"/>
                    <a:pt x="4" y="143"/>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1" name="Google Shape;601;p5"/>
            <p:cNvSpPr/>
            <p:nvPr/>
          </p:nvSpPr>
          <p:spPr>
            <a:xfrm>
              <a:off x="10035081" y="2542840"/>
              <a:ext cx="288890" cy="388279"/>
            </a:xfrm>
            <a:custGeom>
              <a:avLst/>
              <a:gdLst/>
              <a:ahLst/>
              <a:cxnLst/>
              <a:rect l="l" t="t" r="r" b="b"/>
              <a:pathLst>
                <a:path w="116" h="156" extrusionOk="0">
                  <a:moveTo>
                    <a:pt x="3" y="142"/>
                  </a:moveTo>
                  <a:cubicBezTo>
                    <a:pt x="25" y="92"/>
                    <a:pt x="67" y="49"/>
                    <a:pt x="100" y="6"/>
                  </a:cubicBezTo>
                  <a:cubicBezTo>
                    <a:pt x="105" y="0"/>
                    <a:pt x="116" y="6"/>
                    <a:pt x="111" y="13"/>
                  </a:cubicBezTo>
                  <a:cubicBezTo>
                    <a:pt x="78" y="55"/>
                    <a:pt x="36" y="98"/>
                    <a:pt x="14" y="148"/>
                  </a:cubicBezTo>
                  <a:cubicBezTo>
                    <a:pt x="11" y="156"/>
                    <a:pt x="0" y="149"/>
                    <a:pt x="3" y="142"/>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2" name="Google Shape;602;p5"/>
            <p:cNvSpPr/>
            <p:nvPr/>
          </p:nvSpPr>
          <p:spPr>
            <a:xfrm>
              <a:off x="10142421" y="2525613"/>
              <a:ext cx="56983" cy="229256"/>
            </a:xfrm>
            <a:custGeom>
              <a:avLst/>
              <a:gdLst/>
              <a:ahLst/>
              <a:cxnLst/>
              <a:rect l="l" t="t" r="r" b="b"/>
              <a:pathLst>
                <a:path w="23" h="92" extrusionOk="0">
                  <a:moveTo>
                    <a:pt x="6" y="84"/>
                  </a:moveTo>
                  <a:cubicBezTo>
                    <a:pt x="5" y="66"/>
                    <a:pt x="4" y="47"/>
                    <a:pt x="4" y="29"/>
                  </a:cubicBezTo>
                  <a:cubicBezTo>
                    <a:pt x="3" y="20"/>
                    <a:pt x="0" y="7"/>
                    <a:pt x="9" y="1"/>
                  </a:cubicBezTo>
                  <a:cubicBezTo>
                    <a:pt x="11" y="0"/>
                    <a:pt x="14" y="0"/>
                    <a:pt x="16" y="2"/>
                  </a:cubicBezTo>
                  <a:cubicBezTo>
                    <a:pt x="23" y="8"/>
                    <a:pt x="20" y="20"/>
                    <a:pt x="20" y="28"/>
                  </a:cubicBezTo>
                  <a:cubicBezTo>
                    <a:pt x="21" y="45"/>
                    <a:pt x="21" y="61"/>
                    <a:pt x="22" y="77"/>
                  </a:cubicBezTo>
                  <a:cubicBezTo>
                    <a:pt x="22" y="85"/>
                    <a:pt x="9" y="85"/>
                    <a:pt x="9" y="77"/>
                  </a:cubicBezTo>
                  <a:cubicBezTo>
                    <a:pt x="9" y="66"/>
                    <a:pt x="8" y="55"/>
                    <a:pt x="8" y="44"/>
                  </a:cubicBezTo>
                  <a:cubicBezTo>
                    <a:pt x="8" y="38"/>
                    <a:pt x="10" y="14"/>
                    <a:pt x="7" y="11"/>
                  </a:cubicBezTo>
                  <a:cubicBezTo>
                    <a:pt x="10" y="11"/>
                    <a:pt x="13" y="12"/>
                    <a:pt x="15" y="12"/>
                  </a:cubicBezTo>
                  <a:cubicBezTo>
                    <a:pt x="14" y="13"/>
                    <a:pt x="17" y="43"/>
                    <a:pt x="17" y="47"/>
                  </a:cubicBezTo>
                  <a:cubicBezTo>
                    <a:pt x="18" y="60"/>
                    <a:pt x="18" y="72"/>
                    <a:pt x="18" y="84"/>
                  </a:cubicBezTo>
                  <a:cubicBezTo>
                    <a:pt x="19" y="92"/>
                    <a:pt x="6" y="92"/>
                    <a:pt x="6" y="8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3" name="Google Shape;603;p5"/>
            <p:cNvSpPr/>
            <p:nvPr/>
          </p:nvSpPr>
          <p:spPr>
            <a:xfrm>
              <a:off x="9862807" y="2475256"/>
              <a:ext cx="242509" cy="902450"/>
            </a:xfrm>
            <a:custGeom>
              <a:avLst/>
              <a:gdLst/>
              <a:ahLst/>
              <a:cxnLst/>
              <a:rect l="l" t="t" r="r" b="b"/>
              <a:pathLst>
                <a:path w="97" h="362" extrusionOk="0">
                  <a:moveTo>
                    <a:pt x="79" y="354"/>
                  </a:moveTo>
                  <a:cubicBezTo>
                    <a:pt x="76" y="324"/>
                    <a:pt x="79" y="294"/>
                    <a:pt x="82" y="264"/>
                  </a:cubicBezTo>
                  <a:cubicBezTo>
                    <a:pt x="84" y="232"/>
                    <a:pt x="81" y="203"/>
                    <a:pt x="72" y="172"/>
                  </a:cubicBezTo>
                  <a:cubicBezTo>
                    <a:pt x="56" y="117"/>
                    <a:pt x="29" y="65"/>
                    <a:pt x="4" y="14"/>
                  </a:cubicBezTo>
                  <a:cubicBezTo>
                    <a:pt x="0" y="6"/>
                    <a:pt x="11" y="0"/>
                    <a:pt x="15" y="7"/>
                  </a:cubicBezTo>
                  <a:cubicBezTo>
                    <a:pt x="41" y="60"/>
                    <a:pt x="68" y="112"/>
                    <a:pt x="84" y="169"/>
                  </a:cubicBezTo>
                  <a:cubicBezTo>
                    <a:pt x="93" y="198"/>
                    <a:pt x="97" y="226"/>
                    <a:pt x="95" y="256"/>
                  </a:cubicBezTo>
                  <a:cubicBezTo>
                    <a:pt x="93" y="289"/>
                    <a:pt x="88" y="321"/>
                    <a:pt x="91" y="354"/>
                  </a:cubicBezTo>
                  <a:cubicBezTo>
                    <a:pt x="92" y="362"/>
                    <a:pt x="79" y="362"/>
                    <a:pt x="79" y="354"/>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4" name="Google Shape;604;p5"/>
            <p:cNvSpPr/>
            <p:nvPr/>
          </p:nvSpPr>
          <p:spPr>
            <a:xfrm>
              <a:off x="9853531" y="2485857"/>
              <a:ext cx="246484" cy="891849"/>
            </a:xfrm>
            <a:custGeom>
              <a:avLst/>
              <a:gdLst/>
              <a:ahLst/>
              <a:cxnLst/>
              <a:rect l="l" t="t" r="r" b="b"/>
              <a:pathLst>
                <a:path w="99" h="358" extrusionOk="0">
                  <a:moveTo>
                    <a:pt x="16" y="6"/>
                  </a:moveTo>
                  <a:cubicBezTo>
                    <a:pt x="49" y="55"/>
                    <a:pt x="67" y="110"/>
                    <a:pt x="82" y="166"/>
                  </a:cubicBezTo>
                  <a:cubicBezTo>
                    <a:pt x="99" y="227"/>
                    <a:pt x="82" y="287"/>
                    <a:pt x="86" y="349"/>
                  </a:cubicBezTo>
                  <a:cubicBezTo>
                    <a:pt x="87" y="358"/>
                    <a:pt x="74" y="358"/>
                    <a:pt x="73" y="349"/>
                  </a:cubicBezTo>
                  <a:cubicBezTo>
                    <a:pt x="70" y="289"/>
                    <a:pt x="86" y="229"/>
                    <a:pt x="70" y="170"/>
                  </a:cubicBezTo>
                  <a:cubicBezTo>
                    <a:pt x="55" y="115"/>
                    <a:pt x="37" y="60"/>
                    <a:pt x="5" y="13"/>
                  </a:cubicBezTo>
                  <a:cubicBezTo>
                    <a:pt x="0" y="6"/>
                    <a:pt x="11" y="0"/>
                    <a:pt x="16" y="6"/>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5" name="Google Shape;605;p5"/>
            <p:cNvSpPr/>
            <p:nvPr/>
          </p:nvSpPr>
          <p:spPr>
            <a:xfrm>
              <a:off x="10043033" y="3267716"/>
              <a:ext cx="42406" cy="113966"/>
            </a:xfrm>
            <a:custGeom>
              <a:avLst/>
              <a:gdLst/>
              <a:ahLst/>
              <a:cxnLst/>
              <a:rect l="l" t="t" r="r" b="b"/>
              <a:pathLst>
                <a:path w="17" h="46" extrusionOk="0">
                  <a:moveTo>
                    <a:pt x="15" y="8"/>
                  </a:moveTo>
                  <a:cubicBezTo>
                    <a:pt x="15" y="13"/>
                    <a:pt x="15" y="17"/>
                    <a:pt x="14" y="22"/>
                  </a:cubicBezTo>
                  <a:cubicBezTo>
                    <a:pt x="14" y="26"/>
                    <a:pt x="14" y="30"/>
                    <a:pt x="15" y="34"/>
                  </a:cubicBezTo>
                  <a:cubicBezTo>
                    <a:pt x="17" y="42"/>
                    <a:pt x="5" y="46"/>
                    <a:pt x="2" y="38"/>
                  </a:cubicBezTo>
                  <a:cubicBezTo>
                    <a:pt x="0" y="29"/>
                    <a:pt x="2" y="17"/>
                    <a:pt x="3" y="8"/>
                  </a:cubicBezTo>
                  <a:cubicBezTo>
                    <a:pt x="4" y="0"/>
                    <a:pt x="16" y="0"/>
                    <a:pt x="15" y="8"/>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6" name="Google Shape;606;p5"/>
            <p:cNvSpPr/>
            <p:nvPr/>
          </p:nvSpPr>
          <p:spPr>
            <a:xfrm>
              <a:off x="9338034" y="1658942"/>
              <a:ext cx="1409996" cy="1164837"/>
            </a:xfrm>
            <a:custGeom>
              <a:avLst/>
              <a:gdLst/>
              <a:ahLst/>
              <a:cxnLst/>
              <a:rect l="l" t="t" r="r" b="b"/>
              <a:pathLst>
                <a:path w="566" h="468" extrusionOk="0">
                  <a:moveTo>
                    <a:pt x="12" y="207"/>
                  </a:moveTo>
                  <a:cubicBezTo>
                    <a:pt x="33" y="134"/>
                    <a:pt x="75" y="57"/>
                    <a:pt x="149" y="26"/>
                  </a:cubicBezTo>
                  <a:cubicBezTo>
                    <a:pt x="209" y="0"/>
                    <a:pt x="289" y="8"/>
                    <a:pt x="331" y="63"/>
                  </a:cubicBezTo>
                  <a:cubicBezTo>
                    <a:pt x="359" y="100"/>
                    <a:pt x="365" y="148"/>
                    <a:pt x="385" y="189"/>
                  </a:cubicBezTo>
                  <a:cubicBezTo>
                    <a:pt x="397" y="214"/>
                    <a:pt x="413" y="239"/>
                    <a:pt x="441" y="244"/>
                  </a:cubicBezTo>
                  <a:cubicBezTo>
                    <a:pt x="465" y="249"/>
                    <a:pt x="487" y="250"/>
                    <a:pt x="508" y="262"/>
                  </a:cubicBezTo>
                  <a:cubicBezTo>
                    <a:pt x="509" y="262"/>
                    <a:pt x="509" y="262"/>
                    <a:pt x="510" y="262"/>
                  </a:cubicBezTo>
                  <a:cubicBezTo>
                    <a:pt x="510" y="263"/>
                    <a:pt x="511" y="263"/>
                    <a:pt x="511" y="263"/>
                  </a:cubicBezTo>
                  <a:cubicBezTo>
                    <a:pt x="562" y="297"/>
                    <a:pt x="566" y="374"/>
                    <a:pt x="512" y="408"/>
                  </a:cubicBezTo>
                  <a:cubicBezTo>
                    <a:pt x="482" y="427"/>
                    <a:pt x="445" y="424"/>
                    <a:pt x="414" y="414"/>
                  </a:cubicBezTo>
                  <a:cubicBezTo>
                    <a:pt x="378" y="404"/>
                    <a:pt x="352" y="377"/>
                    <a:pt x="317" y="367"/>
                  </a:cubicBezTo>
                  <a:cubicBezTo>
                    <a:pt x="309" y="366"/>
                    <a:pt x="301" y="365"/>
                    <a:pt x="293" y="364"/>
                  </a:cubicBezTo>
                  <a:cubicBezTo>
                    <a:pt x="292" y="364"/>
                    <a:pt x="292" y="364"/>
                    <a:pt x="292" y="364"/>
                  </a:cubicBezTo>
                  <a:cubicBezTo>
                    <a:pt x="219" y="370"/>
                    <a:pt x="157" y="468"/>
                    <a:pt x="78" y="423"/>
                  </a:cubicBezTo>
                  <a:cubicBezTo>
                    <a:pt x="44" y="403"/>
                    <a:pt x="25" y="367"/>
                    <a:pt x="13" y="330"/>
                  </a:cubicBezTo>
                  <a:cubicBezTo>
                    <a:pt x="7" y="312"/>
                    <a:pt x="1" y="295"/>
                    <a:pt x="1" y="276"/>
                  </a:cubicBezTo>
                  <a:cubicBezTo>
                    <a:pt x="0" y="252"/>
                    <a:pt x="6" y="229"/>
                    <a:pt x="12" y="207"/>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7" name="Google Shape;607;p5"/>
            <p:cNvSpPr/>
            <p:nvPr/>
          </p:nvSpPr>
          <p:spPr>
            <a:xfrm>
              <a:off x="9152509" y="3200132"/>
              <a:ext cx="588382" cy="144445"/>
            </a:xfrm>
            <a:custGeom>
              <a:avLst/>
              <a:gdLst/>
              <a:ahLst/>
              <a:cxnLst/>
              <a:rect l="l" t="t" r="r" b="b"/>
              <a:pathLst>
                <a:path w="236" h="58" extrusionOk="0">
                  <a:moveTo>
                    <a:pt x="236" y="58"/>
                  </a:moveTo>
                  <a:cubicBezTo>
                    <a:pt x="1" y="58"/>
                    <a:pt x="1" y="58"/>
                    <a:pt x="1" y="58"/>
                  </a:cubicBezTo>
                  <a:cubicBezTo>
                    <a:pt x="1" y="58"/>
                    <a:pt x="0" y="21"/>
                    <a:pt x="23" y="24"/>
                  </a:cubicBezTo>
                  <a:cubicBezTo>
                    <a:pt x="45" y="27"/>
                    <a:pt x="42" y="37"/>
                    <a:pt x="59" y="34"/>
                  </a:cubicBezTo>
                  <a:cubicBezTo>
                    <a:pt x="63" y="33"/>
                    <a:pt x="74" y="0"/>
                    <a:pt x="116" y="3"/>
                  </a:cubicBezTo>
                  <a:cubicBezTo>
                    <a:pt x="142" y="5"/>
                    <a:pt x="150" y="37"/>
                    <a:pt x="160" y="39"/>
                  </a:cubicBezTo>
                  <a:cubicBezTo>
                    <a:pt x="170" y="42"/>
                    <a:pt x="169" y="24"/>
                    <a:pt x="200" y="32"/>
                  </a:cubicBezTo>
                  <a:cubicBezTo>
                    <a:pt x="231" y="39"/>
                    <a:pt x="236" y="58"/>
                    <a:pt x="236" y="5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8" name="Google Shape;608;p5"/>
            <p:cNvSpPr/>
            <p:nvPr/>
          </p:nvSpPr>
          <p:spPr>
            <a:xfrm>
              <a:off x="9315506" y="3027858"/>
              <a:ext cx="1066774" cy="347198"/>
            </a:xfrm>
            <a:custGeom>
              <a:avLst/>
              <a:gdLst/>
              <a:ahLst/>
              <a:cxnLst/>
              <a:rect l="l" t="t" r="r" b="b"/>
              <a:pathLst>
                <a:path w="428" h="139" extrusionOk="0">
                  <a:moveTo>
                    <a:pt x="206" y="139"/>
                  </a:moveTo>
                  <a:cubicBezTo>
                    <a:pt x="428" y="139"/>
                    <a:pt x="428" y="139"/>
                    <a:pt x="428" y="139"/>
                  </a:cubicBezTo>
                  <a:cubicBezTo>
                    <a:pt x="428" y="139"/>
                    <a:pt x="419" y="28"/>
                    <a:pt x="357" y="59"/>
                  </a:cubicBezTo>
                  <a:cubicBezTo>
                    <a:pt x="294" y="90"/>
                    <a:pt x="312" y="10"/>
                    <a:pt x="237" y="5"/>
                  </a:cubicBezTo>
                  <a:cubicBezTo>
                    <a:pt x="162" y="0"/>
                    <a:pt x="160" y="53"/>
                    <a:pt x="146" y="88"/>
                  </a:cubicBezTo>
                  <a:cubicBezTo>
                    <a:pt x="132" y="123"/>
                    <a:pt x="122" y="76"/>
                    <a:pt x="75" y="69"/>
                  </a:cubicBezTo>
                  <a:cubicBezTo>
                    <a:pt x="37" y="63"/>
                    <a:pt x="0" y="106"/>
                    <a:pt x="9" y="136"/>
                  </a:cubicBezTo>
                  <a:lnTo>
                    <a:pt x="206" y="139"/>
                  </a:ln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09" name="Google Shape;609;p5"/>
          <p:cNvSpPr/>
          <p:nvPr/>
        </p:nvSpPr>
        <p:spPr>
          <a:xfrm rot="10800000" flipH="1">
            <a:off x="10031374" y="6372150"/>
            <a:ext cx="139507" cy="128622"/>
          </a:xfrm>
          <a:custGeom>
            <a:avLst/>
            <a:gdLst/>
            <a:ahLst/>
            <a:cxnLst/>
            <a:rect l="l" t="t" r="r" b="b"/>
            <a:pathLst>
              <a:path w="75" h="69" extrusionOk="0">
                <a:moveTo>
                  <a:pt x="75" y="0"/>
                </a:moveTo>
                <a:cubicBezTo>
                  <a:pt x="75" y="0"/>
                  <a:pt x="9" y="0"/>
                  <a:pt x="0" y="42"/>
                </a:cubicBezTo>
                <a:cubicBezTo>
                  <a:pt x="0" y="42"/>
                  <a:pt x="45" y="69"/>
                  <a:pt x="75" y="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0" name="Google Shape;610;p5"/>
          <p:cNvSpPr/>
          <p:nvPr/>
        </p:nvSpPr>
        <p:spPr>
          <a:xfrm rot="10800000" flipH="1">
            <a:off x="8009204" y="6411704"/>
            <a:ext cx="115761" cy="106855"/>
          </a:xfrm>
          <a:custGeom>
            <a:avLst/>
            <a:gdLst/>
            <a:ahLst/>
            <a:cxnLst/>
            <a:rect l="l" t="t" r="r" b="b"/>
            <a:pathLst>
              <a:path w="62" h="57" extrusionOk="0">
                <a:moveTo>
                  <a:pt x="62" y="0"/>
                </a:moveTo>
                <a:cubicBezTo>
                  <a:pt x="62" y="0"/>
                  <a:pt x="8" y="0"/>
                  <a:pt x="0" y="35"/>
                </a:cubicBezTo>
                <a:cubicBezTo>
                  <a:pt x="0" y="35"/>
                  <a:pt x="38" y="57"/>
                  <a:pt x="62" y="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1" name="Google Shape;611;p5"/>
          <p:cNvSpPr/>
          <p:nvPr/>
        </p:nvSpPr>
        <p:spPr>
          <a:xfrm rot="10800000" flipH="1">
            <a:off x="9265747" y="6380042"/>
            <a:ext cx="96962" cy="88057"/>
          </a:xfrm>
          <a:custGeom>
            <a:avLst/>
            <a:gdLst/>
            <a:ahLst/>
            <a:cxnLst/>
            <a:rect l="l" t="t" r="r" b="b"/>
            <a:pathLst>
              <a:path w="52" h="47" extrusionOk="0">
                <a:moveTo>
                  <a:pt x="52" y="31"/>
                </a:moveTo>
                <a:cubicBezTo>
                  <a:pt x="52" y="31"/>
                  <a:pt x="24" y="0"/>
                  <a:pt x="0" y="14"/>
                </a:cubicBezTo>
                <a:cubicBezTo>
                  <a:pt x="0" y="14"/>
                  <a:pt x="7" y="47"/>
                  <a:pt x="52" y="31"/>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2" name="Google Shape;612;p5"/>
          <p:cNvSpPr/>
          <p:nvPr/>
        </p:nvSpPr>
        <p:spPr>
          <a:xfrm rot="10800000" flipH="1">
            <a:off x="7895463" y="5919558"/>
            <a:ext cx="150389" cy="137527"/>
          </a:xfrm>
          <a:custGeom>
            <a:avLst/>
            <a:gdLst/>
            <a:ahLst/>
            <a:cxnLst/>
            <a:rect l="l" t="t" r="r" b="b"/>
            <a:pathLst>
              <a:path w="81" h="74" extrusionOk="0">
                <a:moveTo>
                  <a:pt x="81" y="13"/>
                </a:moveTo>
                <a:cubicBezTo>
                  <a:pt x="81" y="13"/>
                  <a:pt x="17" y="0"/>
                  <a:pt x="0" y="39"/>
                </a:cubicBezTo>
                <a:cubicBezTo>
                  <a:pt x="0" y="39"/>
                  <a:pt x="40" y="74"/>
                  <a:pt x="81"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3" name="Google Shape;613;p5"/>
          <p:cNvSpPr/>
          <p:nvPr/>
        </p:nvSpPr>
        <p:spPr>
          <a:xfrm rot="10800000" flipH="1">
            <a:off x="10029396" y="6644130"/>
            <a:ext cx="141485" cy="128622"/>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4" name="Google Shape;614;p5"/>
          <p:cNvSpPr/>
          <p:nvPr/>
        </p:nvSpPr>
        <p:spPr>
          <a:xfrm rot="10800000" flipH="1">
            <a:off x="5800652" y="6356297"/>
            <a:ext cx="103888" cy="112792"/>
          </a:xfrm>
          <a:custGeom>
            <a:avLst/>
            <a:gdLst/>
            <a:ahLst/>
            <a:cxnLst/>
            <a:rect l="l" t="t" r="r" b="b"/>
            <a:pathLst>
              <a:path w="56" h="61" extrusionOk="0">
                <a:moveTo>
                  <a:pt x="0" y="0"/>
                </a:moveTo>
                <a:cubicBezTo>
                  <a:pt x="0" y="0"/>
                  <a:pt x="0" y="53"/>
                  <a:pt x="34" y="61"/>
                </a:cubicBezTo>
                <a:cubicBezTo>
                  <a:pt x="34" y="61"/>
                  <a:pt x="56" y="24"/>
                  <a:pt x="0" y="0"/>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5" name="Google Shape;615;p5"/>
          <p:cNvSpPr/>
          <p:nvPr/>
        </p:nvSpPr>
        <p:spPr>
          <a:xfrm rot="10800000" flipH="1">
            <a:off x="6846655" y="6244494"/>
            <a:ext cx="122686" cy="111803"/>
          </a:xfrm>
          <a:custGeom>
            <a:avLst/>
            <a:gdLst/>
            <a:ahLst/>
            <a:cxnLst/>
            <a:rect l="l" t="t" r="r" b="b"/>
            <a:pathLst>
              <a:path w="66" h="60" extrusionOk="0">
                <a:moveTo>
                  <a:pt x="66" y="29"/>
                </a:moveTo>
                <a:cubicBezTo>
                  <a:pt x="66" y="29"/>
                  <a:pt x="24" y="0"/>
                  <a:pt x="0" y="22"/>
                </a:cubicBezTo>
                <a:cubicBezTo>
                  <a:pt x="0" y="22"/>
                  <a:pt x="17" y="60"/>
                  <a:pt x="66" y="29"/>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6" name="Google Shape;616;p5"/>
          <p:cNvSpPr/>
          <p:nvPr/>
        </p:nvSpPr>
        <p:spPr>
          <a:xfrm rot="10800000" flipH="1">
            <a:off x="6662516" y="6574954"/>
            <a:ext cx="118729" cy="107845"/>
          </a:xfrm>
          <a:custGeom>
            <a:avLst/>
            <a:gdLst/>
            <a:ahLst/>
            <a:cxnLst/>
            <a:rect l="l" t="t" r="r" b="b"/>
            <a:pathLst>
              <a:path w="64" h="58" extrusionOk="0">
                <a:moveTo>
                  <a:pt x="64" y="37"/>
                </a:moveTo>
                <a:cubicBezTo>
                  <a:pt x="64" y="37"/>
                  <a:pt x="29" y="0"/>
                  <a:pt x="0" y="18"/>
                </a:cubicBezTo>
                <a:cubicBezTo>
                  <a:pt x="0" y="18"/>
                  <a:pt x="10" y="58"/>
                  <a:pt x="64" y="37"/>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7" name="Google Shape;617;p5"/>
          <p:cNvSpPr/>
          <p:nvPr/>
        </p:nvSpPr>
        <p:spPr>
          <a:xfrm rot="10800000" flipH="1">
            <a:off x="8817434" y="6190572"/>
            <a:ext cx="100919" cy="109824"/>
          </a:xfrm>
          <a:custGeom>
            <a:avLst/>
            <a:gdLst/>
            <a:ahLst/>
            <a:cxnLst/>
            <a:rect l="l" t="t" r="r" b="b"/>
            <a:pathLst>
              <a:path w="54" h="59" extrusionOk="0">
                <a:moveTo>
                  <a:pt x="1" y="0"/>
                </a:moveTo>
                <a:cubicBezTo>
                  <a:pt x="1" y="0"/>
                  <a:pt x="0" y="51"/>
                  <a:pt x="33" y="59"/>
                </a:cubicBezTo>
                <a:cubicBezTo>
                  <a:pt x="33" y="59"/>
                  <a:pt x="54" y="23"/>
                  <a:pt x="1" y="0"/>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18" name="Google Shape;618;p5"/>
          <p:cNvGrpSpPr/>
          <p:nvPr/>
        </p:nvGrpSpPr>
        <p:grpSpPr>
          <a:xfrm>
            <a:off x="344319" y="3939546"/>
            <a:ext cx="2226677" cy="1980012"/>
            <a:chOff x="156207" y="3681327"/>
            <a:chExt cx="2226677" cy="1980012"/>
          </a:xfrm>
        </p:grpSpPr>
        <p:sp>
          <p:nvSpPr>
            <p:cNvPr id="619" name="Google Shape;619;p5"/>
            <p:cNvSpPr/>
            <p:nvPr/>
          </p:nvSpPr>
          <p:spPr>
            <a:xfrm>
              <a:off x="199105" y="5232359"/>
              <a:ext cx="772165" cy="252026"/>
            </a:xfrm>
            <a:custGeom>
              <a:avLst/>
              <a:gdLst/>
              <a:ahLst/>
              <a:cxnLst/>
              <a:rect l="l" t="t" r="r" b="b"/>
              <a:pathLst>
                <a:path w="306" h="100" extrusionOk="0">
                  <a:moveTo>
                    <a:pt x="158" y="100"/>
                  </a:moveTo>
                  <a:cubicBezTo>
                    <a:pt x="0" y="100"/>
                    <a:pt x="0" y="100"/>
                    <a:pt x="0" y="100"/>
                  </a:cubicBezTo>
                  <a:cubicBezTo>
                    <a:pt x="0" y="100"/>
                    <a:pt x="6" y="20"/>
                    <a:pt x="50" y="43"/>
                  </a:cubicBezTo>
                  <a:cubicBezTo>
                    <a:pt x="95" y="65"/>
                    <a:pt x="82" y="8"/>
                    <a:pt x="136" y="4"/>
                  </a:cubicBezTo>
                  <a:cubicBezTo>
                    <a:pt x="190" y="0"/>
                    <a:pt x="192" y="38"/>
                    <a:pt x="201" y="63"/>
                  </a:cubicBezTo>
                  <a:cubicBezTo>
                    <a:pt x="211" y="88"/>
                    <a:pt x="218" y="55"/>
                    <a:pt x="252" y="50"/>
                  </a:cubicBezTo>
                  <a:cubicBezTo>
                    <a:pt x="280" y="45"/>
                    <a:pt x="306" y="77"/>
                    <a:pt x="299" y="98"/>
                  </a:cubicBezTo>
                  <a:lnTo>
                    <a:pt x="158" y="10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0" name="Google Shape;620;p5"/>
            <p:cNvSpPr/>
            <p:nvPr/>
          </p:nvSpPr>
          <p:spPr>
            <a:xfrm>
              <a:off x="1109348" y="4429361"/>
              <a:ext cx="266773" cy="1057704"/>
            </a:xfrm>
            <a:custGeom>
              <a:avLst/>
              <a:gdLst/>
              <a:ahLst/>
              <a:cxnLst/>
              <a:rect l="l" t="t" r="r" b="b"/>
              <a:pathLst>
                <a:path w="106" h="420" extrusionOk="0">
                  <a:moveTo>
                    <a:pt x="106" y="411"/>
                  </a:moveTo>
                  <a:cubicBezTo>
                    <a:pt x="104" y="341"/>
                    <a:pt x="106" y="271"/>
                    <a:pt x="89" y="203"/>
                  </a:cubicBezTo>
                  <a:cubicBezTo>
                    <a:pt x="73" y="135"/>
                    <a:pt x="44" y="72"/>
                    <a:pt x="16" y="9"/>
                  </a:cubicBezTo>
                  <a:cubicBezTo>
                    <a:pt x="12" y="0"/>
                    <a:pt x="0" y="8"/>
                    <a:pt x="3" y="16"/>
                  </a:cubicBezTo>
                  <a:cubicBezTo>
                    <a:pt x="31" y="78"/>
                    <a:pt x="59" y="140"/>
                    <a:pt x="75" y="206"/>
                  </a:cubicBezTo>
                  <a:cubicBezTo>
                    <a:pt x="92" y="273"/>
                    <a:pt x="90" y="342"/>
                    <a:pt x="92" y="411"/>
                  </a:cubicBezTo>
                  <a:cubicBezTo>
                    <a:pt x="92" y="420"/>
                    <a:pt x="106" y="420"/>
                    <a:pt x="106" y="411"/>
                  </a:cubicBezTo>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1" name="Google Shape;621;p5"/>
            <p:cNvSpPr/>
            <p:nvPr/>
          </p:nvSpPr>
          <p:spPr>
            <a:xfrm>
              <a:off x="1098624" y="4426680"/>
              <a:ext cx="274816" cy="1053683"/>
            </a:xfrm>
            <a:custGeom>
              <a:avLst/>
              <a:gdLst/>
              <a:ahLst/>
              <a:cxnLst/>
              <a:rect l="l" t="t" r="r" b="b"/>
              <a:pathLst>
                <a:path w="109" h="418" extrusionOk="0">
                  <a:moveTo>
                    <a:pt x="4" y="16"/>
                  </a:moveTo>
                  <a:cubicBezTo>
                    <a:pt x="33" y="76"/>
                    <a:pt x="62" y="134"/>
                    <a:pt x="72" y="200"/>
                  </a:cubicBezTo>
                  <a:cubicBezTo>
                    <a:pt x="82" y="269"/>
                    <a:pt x="91" y="339"/>
                    <a:pt x="95" y="409"/>
                  </a:cubicBezTo>
                  <a:cubicBezTo>
                    <a:pt x="95" y="418"/>
                    <a:pt x="109" y="418"/>
                    <a:pt x="109" y="409"/>
                  </a:cubicBezTo>
                  <a:cubicBezTo>
                    <a:pt x="105" y="337"/>
                    <a:pt x="96" y="266"/>
                    <a:pt x="85" y="196"/>
                  </a:cubicBezTo>
                  <a:cubicBezTo>
                    <a:pt x="75" y="128"/>
                    <a:pt x="46" y="70"/>
                    <a:pt x="16" y="9"/>
                  </a:cubicBezTo>
                  <a:cubicBezTo>
                    <a:pt x="13" y="0"/>
                    <a:pt x="0" y="8"/>
                    <a:pt x="4" y="16"/>
                  </a:cubicBezTo>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2" name="Google Shape;622;p5"/>
            <p:cNvSpPr/>
            <p:nvPr/>
          </p:nvSpPr>
          <p:spPr>
            <a:xfrm>
              <a:off x="1298367" y="4524541"/>
              <a:ext cx="438365" cy="581805"/>
            </a:xfrm>
            <a:custGeom>
              <a:avLst/>
              <a:gdLst/>
              <a:ahLst/>
              <a:cxnLst/>
              <a:rect l="l" t="t" r="r" b="b"/>
              <a:pathLst>
                <a:path w="174" h="231" extrusionOk="0">
                  <a:moveTo>
                    <a:pt x="17" y="223"/>
                  </a:moveTo>
                  <a:cubicBezTo>
                    <a:pt x="63" y="151"/>
                    <a:pt x="113" y="82"/>
                    <a:pt x="169" y="17"/>
                  </a:cubicBezTo>
                  <a:cubicBezTo>
                    <a:pt x="174" y="10"/>
                    <a:pt x="164" y="0"/>
                    <a:pt x="159" y="7"/>
                  </a:cubicBezTo>
                  <a:cubicBezTo>
                    <a:pt x="103" y="73"/>
                    <a:pt x="51" y="143"/>
                    <a:pt x="5" y="216"/>
                  </a:cubicBezTo>
                  <a:cubicBezTo>
                    <a:pt x="0" y="223"/>
                    <a:pt x="12" y="231"/>
                    <a:pt x="17" y="223"/>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3" name="Google Shape;623;p5"/>
            <p:cNvSpPr/>
            <p:nvPr/>
          </p:nvSpPr>
          <p:spPr>
            <a:xfrm>
              <a:off x="1298367" y="4520520"/>
              <a:ext cx="431662" cy="616659"/>
            </a:xfrm>
            <a:custGeom>
              <a:avLst/>
              <a:gdLst/>
              <a:ahLst/>
              <a:cxnLst/>
              <a:rect l="l" t="t" r="r" b="b"/>
              <a:pathLst>
                <a:path w="171" h="245" extrusionOk="0">
                  <a:moveTo>
                    <a:pt x="16" y="237"/>
                  </a:moveTo>
                  <a:cubicBezTo>
                    <a:pt x="58" y="158"/>
                    <a:pt x="112" y="86"/>
                    <a:pt x="166" y="14"/>
                  </a:cubicBezTo>
                  <a:cubicBezTo>
                    <a:pt x="171" y="7"/>
                    <a:pt x="159" y="0"/>
                    <a:pt x="154" y="7"/>
                  </a:cubicBezTo>
                  <a:cubicBezTo>
                    <a:pt x="100" y="79"/>
                    <a:pt x="46" y="151"/>
                    <a:pt x="4" y="230"/>
                  </a:cubicBezTo>
                  <a:cubicBezTo>
                    <a:pt x="0" y="238"/>
                    <a:pt x="12" y="245"/>
                    <a:pt x="16" y="237"/>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4" name="Google Shape;624;p5"/>
            <p:cNvSpPr/>
            <p:nvPr/>
          </p:nvSpPr>
          <p:spPr>
            <a:xfrm>
              <a:off x="1392207" y="4489686"/>
              <a:ext cx="63007" cy="461154"/>
            </a:xfrm>
            <a:custGeom>
              <a:avLst/>
              <a:gdLst/>
              <a:ahLst/>
              <a:cxnLst/>
              <a:rect l="l" t="t" r="r" b="b"/>
              <a:pathLst>
                <a:path w="25" h="183" extrusionOk="0">
                  <a:moveTo>
                    <a:pt x="24" y="173"/>
                  </a:moveTo>
                  <a:cubicBezTo>
                    <a:pt x="19" y="119"/>
                    <a:pt x="16" y="64"/>
                    <a:pt x="14" y="10"/>
                  </a:cubicBezTo>
                  <a:cubicBezTo>
                    <a:pt x="14" y="0"/>
                    <a:pt x="0" y="0"/>
                    <a:pt x="0" y="10"/>
                  </a:cubicBezTo>
                  <a:cubicBezTo>
                    <a:pt x="2" y="64"/>
                    <a:pt x="5" y="119"/>
                    <a:pt x="10" y="173"/>
                  </a:cubicBezTo>
                  <a:cubicBezTo>
                    <a:pt x="11" y="182"/>
                    <a:pt x="25" y="183"/>
                    <a:pt x="24" y="173"/>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p5"/>
            <p:cNvSpPr/>
            <p:nvPr/>
          </p:nvSpPr>
          <p:spPr>
            <a:xfrm>
              <a:off x="1373439" y="4472260"/>
              <a:ext cx="88477" cy="473219"/>
            </a:xfrm>
            <a:custGeom>
              <a:avLst/>
              <a:gdLst/>
              <a:ahLst/>
              <a:cxnLst/>
              <a:rect l="l" t="t" r="r" b="b"/>
              <a:pathLst>
                <a:path w="35" h="188" extrusionOk="0">
                  <a:moveTo>
                    <a:pt x="34" y="176"/>
                  </a:moveTo>
                  <a:cubicBezTo>
                    <a:pt x="23" y="121"/>
                    <a:pt x="17" y="65"/>
                    <a:pt x="15" y="9"/>
                  </a:cubicBezTo>
                  <a:cubicBezTo>
                    <a:pt x="14" y="0"/>
                    <a:pt x="0" y="0"/>
                    <a:pt x="0" y="9"/>
                  </a:cubicBezTo>
                  <a:cubicBezTo>
                    <a:pt x="3" y="67"/>
                    <a:pt x="9" y="123"/>
                    <a:pt x="20" y="180"/>
                  </a:cubicBezTo>
                  <a:cubicBezTo>
                    <a:pt x="22" y="188"/>
                    <a:pt x="35" y="185"/>
                    <a:pt x="34" y="176"/>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5"/>
            <p:cNvSpPr/>
            <p:nvPr/>
          </p:nvSpPr>
          <p:spPr>
            <a:xfrm>
              <a:off x="1478003" y="4480303"/>
              <a:ext cx="75072" cy="321735"/>
            </a:xfrm>
            <a:custGeom>
              <a:avLst/>
              <a:gdLst/>
              <a:ahLst/>
              <a:cxnLst/>
              <a:rect l="l" t="t" r="r" b="b"/>
              <a:pathLst>
                <a:path w="30" h="128" extrusionOk="0">
                  <a:moveTo>
                    <a:pt x="30" y="118"/>
                  </a:moveTo>
                  <a:cubicBezTo>
                    <a:pt x="29" y="100"/>
                    <a:pt x="28" y="82"/>
                    <a:pt x="26" y="64"/>
                  </a:cubicBezTo>
                  <a:cubicBezTo>
                    <a:pt x="25" y="53"/>
                    <a:pt x="14" y="22"/>
                    <a:pt x="19" y="14"/>
                  </a:cubicBezTo>
                  <a:cubicBezTo>
                    <a:pt x="15" y="12"/>
                    <a:pt x="10" y="11"/>
                    <a:pt x="6" y="10"/>
                  </a:cubicBezTo>
                  <a:cubicBezTo>
                    <a:pt x="9" y="47"/>
                    <a:pt x="12" y="83"/>
                    <a:pt x="15" y="119"/>
                  </a:cubicBezTo>
                  <a:cubicBezTo>
                    <a:pt x="15" y="128"/>
                    <a:pt x="29" y="128"/>
                    <a:pt x="29" y="119"/>
                  </a:cubicBezTo>
                  <a:cubicBezTo>
                    <a:pt x="26" y="83"/>
                    <a:pt x="23" y="47"/>
                    <a:pt x="20" y="10"/>
                  </a:cubicBezTo>
                  <a:cubicBezTo>
                    <a:pt x="19" y="3"/>
                    <a:pt x="11" y="0"/>
                    <a:pt x="7" y="7"/>
                  </a:cubicBezTo>
                  <a:cubicBezTo>
                    <a:pt x="0" y="18"/>
                    <a:pt x="7" y="33"/>
                    <a:pt x="9" y="46"/>
                  </a:cubicBezTo>
                  <a:cubicBezTo>
                    <a:pt x="13" y="69"/>
                    <a:pt x="15" y="94"/>
                    <a:pt x="16" y="118"/>
                  </a:cubicBezTo>
                  <a:cubicBezTo>
                    <a:pt x="16" y="127"/>
                    <a:pt x="30" y="127"/>
                    <a:pt x="30" y="118"/>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7" name="Google Shape;627;p5"/>
            <p:cNvSpPr/>
            <p:nvPr/>
          </p:nvSpPr>
          <p:spPr>
            <a:xfrm>
              <a:off x="436385" y="3864984"/>
              <a:ext cx="1600633" cy="735969"/>
            </a:xfrm>
            <a:custGeom>
              <a:avLst/>
              <a:gdLst/>
              <a:ahLst/>
              <a:cxnLst/>
              <a:rect l="l" t="t" r="r" b="b"/>
              <a:pathLst>
                <a:path w="635" h="292" extrusionOk="0">
                  <a:moveTo>
                    <a:pt x="399" y="275"/>
                  </a:moveTo>
                  <a:cubicBezTo>
                    <a:pt x="487" y="292"/>
                    <a:pt x="598" y="291"/>
                    <a:pt x="616" y="240"/>
                  </a:cubicBezTo>
                  <a:cubicBezTo>
                    <a:pt x="635" y="190"/>
                    <a:pt x="613" y="150"/>
                    <a:pt x="532" y="120"/>
                  </a:cubicBezTo>
                  <a:cubicBezTo>
                    <a:pt x="451" y="91"/>
                    <a:pt x="409" y="0"/>
                    <a:pt x="345" y="8"/>
                  </a:cubicBezTo>
                  <a:cubicBezTo>
                    <a:pt x="241" y="21"/>
                    <a:pt x="256" y="141"/>
                    <a:pt x="181" y="150"/>
                  </a:cubicBezTo>
                  <a:cubicBezTo>
                    <a:pt x="118" y="158"/>
                    <a:pt x="0" y="232"/>
                    <a:pt x="90" y="249"/>
                  </a:cubicBezTo>
                  <a:cubicBezTo>
                    <a:pt x="213" y="272"/>
                    <a:pt x="141" y="225"/>
                    <a:pt x="399" y="27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8" name="Google Shape;628;p5"/>
            <p:cNvSpPr/>
            <p:nvPr/>
          </p:nvSpPr>
          <p:spPr>
            <a:xfrm>
              <a:off x="685730" y="4603635"/>
              <a:ext cx="217171" cy="886112"/>
            </a:xfrm>
            <a:custGeom>
              <a:avLst/>
              <a:gdLst/>
              <a:ahLst/>
              <a:cxnLst/>
              <a:rect l="l" t="t" r="r" b="b"/>
              <a:pathLst>
                <a:path w="86" h="352" extrusionOk="0">
                  <a:moveTo>
                    <a:pt x="80" y="343"/>
                  </a:moveTo>
                  <a:cubicBezTo>
                    <a:pt x="81" y="285"/>
                    <a:pt x="86" y="225"/>
                    <a:pt x="79" y="168"/>
                  </a:cubicBezTo>
                  <a:cubicBezTo>
                    <a:pt x="72" y="110"/>
                    <a:pt x="44" y="58"/>
                    <a:pt x="17" y="8"/>
                  </a:cubicBezTo>
                  <a:cubicBezTo>
                    <a:pt x="13" y="0"/>
                    <a:pt x="0" y="7"/>
                    <a:pt x="5" y="15"/>
                  </a:cubicBezTo>
                  <a:cubicBezTo>
                    <a:pt x="32" y="66"/>
                    <a:pt x="61" y="119"/>
                    <a:pt x="66" y="178"/>
                  </a:cubicBezTo>
                  <a:cubicBezTo>
                    <a:pt x="71" y="232"/>
                    <a:pt x="66" y="288"/>
                    <a:pt x="66" y="343"/>
                  </a:cubicBezTo>
                  <a:cubicBezTo>
                    <a:pt x="66" y="352"/>
                    <a:pt x="80" y="352"/>
                    <a:pt x="80" y="343"/>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9" name="Google Shape;629;p5"/>
            <p:cNvSpPr/>
            <p:nvPr/>
          </p:nvSpPr>
          <p:spPr>
            <a:xfrm>
              <a:off x="677687" y="4587548"/>
              <a:ext cx="239961" cy="902199"/>
            </a:xfrm>
            <a:custGeom>
              <a:avLst/>
              <a:gdLst/>
              <a:ahLst/>
              <a:cxnLst/>
              <a:rect l="l" t="t" r="r" b="b"/>
              <a:pathLst>
                <a:path w="95" h="358" extrusionOk="0">
                  <a:moveTo>
                    <a:pt x="6" y="17"/>
                  </a:moveTo>
                  <a:cubicBezTo>
                    <a:pt x="82" y="110"/>
                    <a:pt x="81" y="235"/>
                    <a:pt x="73" y="349"/>
                  </a:cubicBezTo>
                  <a:cubicBezTo>
                    <a:pt x="72" y="358"/>
                    <a:pt x="86" y="358"/>
                    <a:pt x="87" y="349"/>
                  </a:cubicBezTo>
                  <a:cubicBezTo>
                    <a:pt x="95" y="231"/>
                    <a:pt x="95" y="103"/>
                    <a:pt x="16" y="7"/>
                  </a:cubicBezTo>
                  <a:cubicBezTo>
                    <a:pt x="10" y="0"/>
                    <a:pt x="0" y="10"/>
                    <a:pt x="6" y="17"/>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0" name="Google Shape;630;p5"/>
            <p:cNvSpPr/>
            <p:nvPr/>
          </p:nvSpPr>
          <p:spPr>
            <a:xfrm>
              <a:off x="849279" y="4590229"/>
              <a:ext cx="260069" cy="521479"/>
            </a:xfrm>
            <a:custGeom>
              <a:avLst/>
              <a:gdLst/>
              <a:ahLst/>
              <a:cxnLst/>
              <a:rect l="l" t="t" r="r" b="b"/>
              <a:pathLst>
                <a:path w="103" h="207" extrusionOk="0">
                  <a:moveTo>
                    <a:pt x="16" y="199"/>
                  </a:moveTo>
                  <a:cubicBezTo>
                    <a:pt x="42" y="137"/>
                    <a:pt x="70" y="76"/>
                    <a:pt x="99" y="16"/>
                  </a:cubicBezTo>
                  <a:cubicBezTo>
                    <a:pt x="103" y="8"/>
                    <a:pt x="91" y="0"/>
                    <a:pt x="87" y="9"/>
                  </a:cubicBezTo>
                  <a:cubicBezTo>
                    <a:pt x="58" y="69"/>
                    <a:pt x="30" y="130"/>
                    <a:pt x="4" y="192"/>
                  </a:cubicBezTo>
                  <a:cubicBezTo>
                    <a:pt x="0" y="200"/>
                    <a:pt x="13" y="207"/>
                    <a:pt x="16" y="199"/>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1" name="Google Shape;631;p5"/>
            <p:cNvSpPr/>
            <p:nvPr/>
          </p:nvSpPr>
          <p:spPr>
            <a:xfrm>
              <a:off x="851960" y="4572801"/>
              <a:ext cx="260069" cy="569739"/>
            </a:xfrm>
            <a:custGeom>
              <a:avLst/>
              <a:gdLst/>
              <a:ahLst/>
              <a:cxnLst/>
              <a:rect l="l" t="t" r="r" b="b"/>
              <a:pathLst>
                <a:path w="103" h="226" extrusionOk="0">
                  <a:moveTo>
                    <a:pt x="16" y="218"/>
                  </a:moveTo>
                  <a:cubicBezTo>
                    <a:pt x="41" y="149"/>
                    <a:pt x="68" y="82"/>
                    <a:pt x="99" y="16"/>
                  </a:cubicBezTo>
                  <a:cubicBezTo>
                    <a:pt x="103" y="8"/>
                    <a:pt x="91" y="0"/>
                    <a:pt x="87" y="9"/>
                  </a:cubicBezTo>
                  <a:cubicBezTo>
                    <a:pt x="55" y="76"/>
                    <a:pt x="27" y="144"/>
                    <a:pt x="3" y="214"/>
                  </a:cubicBezTo>
                  <a:cubicBezTo>
                    <a:pt x="0" y="222"/>
                    <a:pt x="13" y="226"/>
                    <a:pt x="16" y="218"/>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2" name="Google Shape;632;p5"/>
            <p:cNvSpPr/>
            <p:nvPr/>
          </p:nvSpPr>
          <p:spPr>
            <a:xfrm>
              <a:off x="776888" y="4563418"/>
              <a:ext cx="63007" cy="278837"/>
            </a:xfrm>
            <a:custGeom>
              <a:avLst/>
              <a:gdLst/>
              <a:ahLst/>
              <a:cxnLst/>
              <a:rect l="l" t="t" r="r" b="b"/>
              <a:pathLst>
                <a:path w="25" h="111" extrusionOk="0">
                  <a:moveTo>
                    <a:pt x="9" y="96"/>
                  </a:moveTo>
                  <a:cubicBezTo>
                    <a:pt x="8" y="97"/>
                    <a:pt x="8" y="97"/>
                    <a:pt x="8" y="97"/>
                  </a:cubicBezTo>
                  <a:cubicBezTo>
                    <a:pt x="13" y="98"/>
                    <a:pt x="17" y="99"/>
                    <a:pt x="21" y="100"/>
                  </a:cubicBezTo>
                  <a:cubicBezTo>
                    <a:pt x="20" y="70"/>
                    <a:pt x="18" y="40"/>
                    <a:pt x="15" y="10"/>
                  </a:cubicBezTo>
                  <a:cubicBezTo>
                    <a:pt x="14" y="1"/>
                    <a:pt x="0" y="0"/>
                    <a:pt x="1" y="10"/>
                  </a:cubicBezTo>
                  <a:cubicBezTo>
                    <a:pt x="4" y="40"/>
                    <a:pt x="6" y="70"/>
                    <a:pt x="7" y="100"/>
                  </a:cubicBezTo>
                  <a:cubicBezTo>
                    <a:pt x="7" y="107"/>
                    <a:pt x="17" y="111"/>
                    <a:pt x="20" y="104"/>
                  </a:cubicBezTo>
                  <a:cubicBezTo>
                    <a:pt x="21" y="103"/>
                    <a:pt x="21" y="103"/>
                    <a:pt x="21" y="103"/>
                  </a:cubicBezTo>
                  <a:cubicBezTo>
                    <a:pt x="25" y="95"/>
                    <a:pt x="13" y="88"/>
                    <a:pt x="9" y="96"/>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3" name="Google Shape;633;p5"/>
            <p:cNvSpPr/>
            <p:nvPr/>
          </p:nvSpPr>
          <p:spPr>
            <a:xfrm>
              <a:off x="759461" y="4544650"/>
              <a:ext cx="89818" cy="325757"/>
            </a:xfrm>
            <a:custGeom>
              <a:avLst/>
              <a:gdLst/>
              <a:ahLst/>
              <a:cxnLst/>
              <a:rect l="l" t="t" r="r" b="b"/>
              <a:pathLst>
                <a:path w="36" h="129" extrusionOk="0">
                  <a:moveTo>
                    <a:pt x="35" y="116"/>
                  </a:moveTo>
                  <a:cubicBezTo>
                    <a:pt x="28" y="80"/>
                    <a:pt x="22" y="45"/>
                    <a:pt x="16" y="9"/>
                  </a:cubicBezTo>
                  <a:cubicBezTo>
                    <a:pt x="14" y="0"/>
                    <a:pt x="0" y="4"/>
                    <a:pt x="2" y="12"/>
                  </a:cubicBezTo>
                  <a:cubicBezTo>
                    <a:pt x="8" y="48"/>
                    <a:pt x="15" y="84"/>
                    <a:pt x="21" y="120"/>
                  </a:cubicBezTo>
                  <a:cubicBezTo>
                    <a:pt x="23" y="129"/>
                    <a:pt x="36" y="125"/>
                    <a:pt x="35" y="116"/>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4" name="Google Shape;634;p5"/>
            <p:cNvSpPr/>
            <p:nvPr/>
          </p:nvSpPr>
          <p:spPr>
            <a:xfrm>
              <a:off x="929713" y="4544650"/>
              <a:ext cx="73731" cy="325757"/>
            </a:xfrm>
            <a:custGeom>
              <a:avLst/>
              <a:gdLst/>
              <a:ahLst/>
              <a:cxnLst/>
              <a:rect l="l" t="t" r="r" b="b"/>
              <a:pathLst>
                <a:path w="29" h="129" extrusionOk="0">
                  <a:moveTo>
                    <a:pt x="28" y="115"/>
                  </a:moveTo>
                  <a:cubicBezTo>
                    <a:pt x="27" y="79"/>
                    <a:pt x="22" y="43"/>
                    <a:pt x="14" y="8"/>
                  </a:cubicBezTo>
                  <a:cubicBezTo>
                    <a:pt x="13" y="0"/>
                    <a:pt x="0" y="2"/>
                    <a:pt x="0" y="10"/>
                  </a:cubicBezTo>
                  <a:cubicBezTo>
                    <a:pt x="4" y="47"/>
                    <a:pt x="9" y="83"/>
                    <a:pt x="14" y="120"/>
                  </a:cubicBezTo>
                  <a:cubicBezTo>
                    <a:pt x="16" y="129"/>
                    <a:pt x="29" y="125"/>
                    <a:pt x="28" y="116"/>
                  </a:cubicBezTo>
                  <a:cubicBezTo>
                    <a:pt x="23" y="81"/>
                    <a:pt x="18" y="45"/>
                    <a:pt x="15" y="10"/>
                  </a:cubicBezTo>
                  <a:cubicBezTo>
                    <a:pt x="10" y="11"/>
                    <a:pt x="5" y="11"/>
                    <a:pt x="1" y="12"/>
                  </a:cubicBezTo>
                  <a:cubicBezTo>
                    <a:pt x="8" y="46"/>
                    <a:pt x="12" y="80"/>
                    <a:pt x="14" y="115"/>
                  </a:cubicBezTo>
                  <a:cubicBezTo>
                    <a:pt x="14" y="124"/>
                    <a:pt x="28" y="124"/>
                    <a:pt x="28" y="115"/>
                  </a:cubicBezTo>
                  <a:close/>
                </a:path>
              </a:pathLst>
            </a:custGeom>
            <a:solidFill>
              <a:srgbClr val="5946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5" name="Google Shape;635;p5"/>
            <p:cNvSpPr/>
            <p:nvPr/>
          </p:nvSpPr>
          <p:spPr>
            <a:xfrm>
              <a:off x="156207" y="3681327"/>
              <a:ext cx="1522881" cy="1077813"/>
            </a:xfrm>
            <a:custGeom>
              <a:avLst/>
              <a:gdLst/>
              <a:ahLst/>
              <a:cxnLst/>
              <a:rect l="l" t="t" r="r" b="b"/>
              <a:pathLst>
                <a:path w="604" h="428" extrusionOk="0">
                  <a:moveTo>
                    <a:pt x="548" y="196"/>
                  </a:moveTo>
                  <a:cubicBezTo>
                    <a:pt x="517" y="172"/>
                    <a:pt x="473" y="167"/>
                    <a:pt x="444" y="140"/>
                  </a:cubicBezTo>
                  <a:cubicBezTo>
                    <a:pt x="428" y="125"/>
                    <a:pt x="418" y="105"/>
                    <a:pt x="406" y="87"/>
                  </a:cubicBezTo>
                  <a:cubicBezTo>
                    <a:pt x="383" y="53"/>
                    <a:pt x="350" y="24"/>
                    <a:pt x="311" y="12"/>
                  </a:cubicBezTo>
                  <a:cubicBezTo>
                    <a:pt x="272" y="0"/>
                    <a:pt x="225" y="8"/>
                    <a:pt x="197" y="38"/>
                  </a:cubicBezTo>
                  <a:cubicBezTo>
                    <a:pt x="159" y="77"/>
                    <a:pt x="157" y="145"/>
                    <a:pt x="111" y="173"/>
                  </a:cubicBezTo>
                  <a:cubicBezTo>
                    <a:pt x="97" y="181"/>
                    <a:pt x="81" y="185"/>
                    <a:pt x="66" y="192"/>
                  </a:cubicBezTo>
                  <a:cubicBezTo>
                    <a:pt x="26" y="211"/>
                    <a:pt x="0" y="254"/>
                    <a:pt x="2" y="298"/>
                  </a:cubicBezTo>
                  <a:cubicBezTo>
                    <a:pt x="3" y="342"/>
                    <a:pt x="33" y="383"/>
                    <a:pt x="74" y="399"/>
                  </a:cubicBezTo>
                  <a:cubicBezTo>
                    <a:pt x="94" y="407"/>
                    <a:pt x="116" y="409"/>
                    <a:pt x="138" y="407"/>
                  </a:cubicBezTo>
                  <a:cubicBezTo>
                    <a:pt x="203" y="402"/>
                    <a:pt x="277" y="341"/>
                    <a:pt x="406" y="388"/>
                  </a:cubicBezTo>
                  <a:cubicBezTo>
                    <a:pt x="458" y="407"/>
                    <a:pt x="523" y="428"/>
                    <a:pt x="564" y="390"/>
                  </a:cubicBezTo>
                  <a:cubicBezTo>
                    <a:pt x="579" y="376"/>
                    <a:pt x="588" y="356"/>
                    <a:pt x="593" y="335"/>
                  </a:cubicBezTo>
                  <a:cubicBezTo>
                    <a:pt x="604" y="285"/>
                    <a:pt x="590" y="226"/>
                    <a:pt x="548" y="196"/>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6" name="Google Shape;636;p5"/>
            <p:cNvSpPr/>
            <p:nvPr/>
          </p:nvSpPr>
          <p:spPr>
            <a:xfrm>
              <a:off x="539608" y="5283300"/>
              <a:ext cx="730608" cy="214490"/>
            </a:xfrm>
            <a:custGeom>
              <a:avLst/>
              <a:gdLst/>
              <a:ahLst/>
              <a:cxnLst/>
              <a:rect l="l" t="t" r="r" b="b"/>
              <a:pathLst>
                <a:path w="290" h="85" extrusionOk="0">
                  <a:moveTo>
                    <a:pt x="0" y="85"/>
                  </a:moveTo>
                  <a:cubicBezTo>
                    <a:pt x="290" y="85"/>
                    <a:pt x="290" y="85"/>
                    <a:pt x="290" y="85"/>
                  </a:cubicBezTo>
                  <a:cubicBezTo>
                    <a:pt x="290" y="85"/>
                    <a:pt x="277" y="32"/>
                    <a:pt x="247" y="46"/>
                  </a:cubicBezTo>
                  <a:cubicBezTo>
                    <a:pt x="231" y="54"/>
                    <a:pt x="227" y="39"/>
                    <a:pt x="219" y="24"/>
                  </a:cubicBezTo>
                  <a:cubicBezTo>
                    <a:pt x="212" y="12"/>
                    <a:pt x="201" y="0"/>
                    <a:pt x="179" y="1"/>
                  </a:cubicBezTo>
                  <a:cubicBezTo>
                    <a:pt x="130" y="2"/>
                    <a:pt x="127" y="57"/>
                    <a:pt x="111" y="55"/>
                  </a:cubicBezTo>
                  <a:cubicBezTo>
                    <a:pt x="104" y="55"/>
                    <a:pt x="118" y="26"/>
                    <a:pt x="80" y="27"/>
                  </a:cubicBezTo>
                  <a:cubicBezTo>
                    <a:pt x="43" y="29"/>
                    <a:pt x="0" y="85"/>
                    <a:pt x="0" y="85"/>
                  </a:cubicBezTo>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7" name="Google Shape;637;p5"/>
            <p:cNvSpPr/>
            <p:nvPr/>
          </p:nvSpPr>
          <p:spPr>
            <a:xfrm>
              <a:off x="1567821" y="5354350"/>
              <a:ext cx="466516" cy="115288"/>
            </a:xfrm>
            <a:custGeom>
              <a:avLst/>
              <a:gdLst/>
              <a:ahLst/>
              <a:cxnLst/>
              <a:rect l="l" t="t" r="r" b="b"/>
              <a:pathLst>
                <a:path w="185" h="46" extrusionOk="0">
                  <a:moveTo>
                    <a:pt x="0" y="46"/>
                  </a:moveTo>
                  <a:cubicBezTo>
                    <a:pt x="184" y="46"/>
                    <a:pt x="184" y="46"/>
                    <a:pt x="184" y="46"/>
                  </a:cubicBezTo>
                  <a:cubicBezTo>
                    <a:pt x="184" y="46"/>
                    <a:pt x="185" y="17"/>
                    <a:pt x="167" y="19"/>
                  </a:cubicBezTo>
                  <a:cubicBezTo>
                    <a:pt x="150" y="21"/>
                    <a:pt x="152" y="29"/>
                    <a:pt x="139" y="27"/>
                  </a:cubicBezTo>
                  <a:cubicBezTo>
                    <a:pt x="136" y="26"/>
                    <a:pt x="127" y="0"/>
                    <a:pt x="94" y="2"/>
                  </a:cubicBezTo>
                  <a:cubicBezTo>
                    <a:pt x="74" y="4"/>
                    <a:pt x="68" y="29"/>
                    <a:pt x="60" y="31"/>
                  </a:cubicBezTo>
                  <a:cubicBezTo>
                    <a:pt x="57" y="32"/>
                    <a:pt x="55" y="29"/>
                    <a:pt x="52" y="27"/>
                  </a:cubicBezTo>
                  <a:cubicBezTo>
                    <a:pt x="48" y="24"/>
                    <a:pt x="42" y="22"/>
                    <a:pt x="28" y="25"/>
                  </a:cubicBezTo>
                  <a:cubicBezTo>
                    <a:pt x="5" y="31"/>
                    <a:pt x="0" y="46"/>
                    <a:pt x="0" y="46"/>
                  </a:cubicBezTo>
                </a:path>
              </a:pathLst>
            </a:custGeom>
            <a:solidFill>
              <a:srgbClr val="DE8F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8" name="Google Shape;638;p5"/>
            <p:cNvSpPr/>
            <p:nvPr/>
          </p:nvSpPr>
          <p:spPr>
            <a:xfrm>
              <a:off x="350589" y="5411994"/>
              <a:ext cx="2032295" cy="249345"/>
            </a:xfrm>
            <a:custGeom>
              <a:avLst/>
              <a:gdLst/>
              <a:ahLst/>
              <a:cxnLst/>
              <a:rect l="l" t="t" r="r" b="b"/>
              <a:pathLst>
                <a:path w="806" h="99" extrusionOk="0">
                  <a:moveTo>
                    <a:pt x="528" y="1"/>
                  </a:moveTo>
                  <a:cubicBezTo>
                    <a:pt x="531" y="2"/>
                    <a:pt x="533" y="3"/>
                    <a:pt x="535" y="4"/>
                  </a:cubicBezTo>
                  <a:cubicBezTo>
                    <a:pt x="537" y="6"/>
                    <a:pt x="539" y="8"/>
                    <a:pt x="541" y="8"/>
                  </a:cubicBezTo>
                  <a:cubicBezTo>
                    <a:pt x="542" y="8"/>
                    <a:pt x="542" y="8"/>
                    <a:pt x="543" y="8"/>
                  </a:cubicBezTo>
                  <a:cubicBezTo>
                    <a:pt x="545" y="7"/>
                    <a:pt x="547" y="5"/>
                    <a:pt x="549" y="3"/>
                  </a:cubicBezTo>
                  <a:cubicBezTo>
                    <a:pt x="543" y="2"/>
                    <a:pt x="537" y="1"/>
                    <a:pt x="528" y="1"/>
                  </a:cubicBezTo>
                  <a:moveTo>
                    <a:pt x="450" y="0"/>
                  </a:moveTo>
                  <a:cubicBezTo>
                    <a:pt x="436" y="0"/>
                    <a:pt x="423" y="0"/>
                    <a:pt x="407" y="2"/>
                  </a:cubicBezTo>
                  <a:cubicBezTo>
                    <a:pt x="407" y="8"/>
                    <a:pt x="407" y="14"/>
                    <a:pt x="407" y="21"/>
                  </a:cubicBezTo>
                  <a:cubicBezTo>
                    <a:pt x="407" y="25"/>
                    <a:pt x="404" y="28"/>
                    <a:pt x="400" y="28"/>
                  </a:cubicBezTo>
                  <a:cubicBezTo>
                    <a:pt x="397" y="28"/>
                    <a:pt x="393" y="26"/>
                    <a:pt x="393" y="21"/>
                  </a:cubicBezTo>
                  <a:cubicBezTo>
                    <a:pt x="392" y="20"/>
                    <a:pt x="392" y="19"/>
                    <a:pt x="392" y="18"/>
                  </a:cubicBezTo>
                  <a:cubicBezTo>
                    <a:pt x="391" y="13"/>
                    <a:pt x="391" y="8"/>
                    <a:pt x="391" y="3"/>
                  </a:cubicBezTo>
                  <a:cubicBezTo>
                    <a:pt x="384" y="4"/>
                    <a:pt x="377" y="5"/>
                    <a:pt x="370" y="6"/>
                  </a:cubicBezTo>
                  <a:cubicBezTo>
                    <a:pt x="364" y="7"/>
                    <a:pt x="359" y="8"/>
                    <a:pt x="354" y="8"/>
                  </a:cubicBezTo>
                  <a:cubicBezTo>
                    <a:pt x="361" y="20"/>
                    <a:pt x="365" y="34"/>
                    <a:pt x="365" y="34"/>
                  </a:cubicBezTo>
                  <a:cubicBezTo>
                    <a:pt x="213" y="34"/>
                    <a:pt x="213" y="34"/>
                    <a:pt x="213" y="34"/>
                  </a:cubicBezTo>
                  <a:cubicBezTo>
                    <a:pt x="176" y="41"/>
                    <a:pt x="169" y="43"/>
                    <a:pt x="156" y="43"/>
                  </a:cubicBezTo>
                  <a:cubicBezTo>
                    <a:pt x="145" y="43"/>
                    <a:pt x="131" y="41"/>
                    <a:pt x="88" y="38"/>
                  </a:cubicBezTo>
                  <a:cubicBezTo>
                    <a:pt x="88" y="38"/>
                    <a:pt x="16" y="66"/>
                    <a:pt x="0" y="86"/>
                  </a:cubicBezTo>
                  <a:cubicBezTo>
                    <a:pt x="12" y="97"/>
                    <a:pt x="19" y="98"/>
                    <a:pt x="29" y="98"/>
                  </a:cubicBezTo>
                  <a:cubicBezTo>
                    <a:pt x="31" y="98"/>
                    <a:pt x="34" y="98"/>
                    <a:pt x="36" y="98"/>
                  </a:cubicBezTo>
                  <a:cubicBezTo>
                    <a:pt x="39" y="98"/>
                    <a:pt x="42" y="98"/>
                    <a:pt x="45" y="98"/>
                  </a:cubicBezTo>
                  <a:cubicBezTo>
                    <a:pt x="47" y="98"/>
                    <a:pt x="49" y="98"/>
                    <a:pt x="52" y="98"/>
                  </a:cubicBezTo>
                  <a:cubicBezTo>
                    <a:pt x="66" y="99"/>
                    <a:pt x="77" y="99"/>
                    <a:pt x="86" y="99"/>
                  </a:cubicBezTo>
                  <a:cubicBezTo>
                    <a:pt x="103" y="99"/>
                    <a:pt x="114" y="98"/>
                    <a:pt x="124" y="97"/>
                  </a:cubicBezTo>
                  <a:cubicBezTo>
                    <a:pt x="135" y="97"/>
                    <a:pt x="146" y="96"/>
                    <a:pt x="163" y="96"/>
                  </a:cubicBezTo>
                  <a:cubicBezTo>
                    <a:pt x="172" y="96"/>
                    <a:pt x="183" y="96"/>
                    <a:pt x="197" y="97"/>
                  </a:cubicBezTo>
                  <a:cubicBezTo>
                    <a:pt x="226" y="98"/>
                    <a:pt x="256" y="99"/>
                    <a:pt x="285" y="99"/>
                  </a:cubicBezTo>
                  <a:cubicBezTo>
                    <a:pt x="305" y="99"/>
                    <a:pt x="324" y="99"/>
                    <a:pt x="344" y="97"/>
                  </a:cubicBezTo>
                  <a:cubicBezTo>
                    <a:pt x="385" y="94"/>
                    <a:pt x="426" y="86"/>
                    <a:pt x="467" y="82"/>
                  </a:cubicBezTo>
                  <a:cubicBezTo>
                    <a:pt x="521" y="75"/>
                    <a:pt x="576" y="74"/>
                    <a:pt x="631" y="74"/>
                  </a:cubicBezTo>
                  <a:cubicBezTo>
                    <a:pt x="642" y="74"/>
                    <a:pt x="652" y="74"/>
                    <a:pt x="663" y="74"/>
                  </a:cubicBezTo>
                  <a:cubicBezTo>
                    <a:pt x="715" y="75"/>
                    <a:pt x="690" y="74"/>
                    <a:pt x="742" y="75"/>
                  </a:cubicBezTo>
                  <a:cubicBezTo>
                    <a:pt x="758" y="77"/>
                    <a:pt x="770" y="78"/>
                    <a:pt x="778" y="78"/>
                  </a:cubicBezTo>
                  <a:cubicBezTo>
                    <a:pt x="806" y="78"/>
                    <a:pt x="798" y="69"/>
                    <a:pt x="778" y="60"/>
                  </a:cubicBezTo>
                  <a:cubicBezTo>
                    <a:pt x="759" y="50"/>
                    <a:pt x="728" y="41"/>
                    <a:pt x="711" y="41"/>
                  </a:cubicBezTo>
                  <a:cubicBezTo>
                    <a:pt x="709" y="41"/>
                    <a:pt x="708" y="41"/>
                    <a:pt x="707" y="41"/>
                  </a:cubicBezTo>
                  <a:cubicBezTo>
                    <a:pt x="695" y="36"/>
                    <a:pt x="662" y="27"/>
                    <a:pt x="647" y="23"/>
                  </a:cubicBezTo>
                  <a:cubicBezTo>
                    <a:pt x="483" y="23"/>
                    <a:pt x="483" y="23"/>
                    <a:pt x="483" y="23"/>
                  </a:cubicBezTo>
                  <a:cubicBezTo>
                    <a:pt x="483" y="23"/>
                    <a:pt x="488" y="8"/>
                    <a:pt x="511" y="2"/>
                  </a:cubicBezTo>
                  <a:cubicBezTo>
                    <a:pt x="513" y="1"/>
                    <a:pt x="515" y="1"/>
                    <a:pt x="516" y="1"/>
                  </a:cubicBezTo>
                  <a:cubicBezTo>
                    <a:pt x="486" y="1"/>
                    <a:pt x="467" y="0"/>
                    <a:pt x="450" y="0"/>
                  </a:cubicBezTo>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9" name="Google Shape;639;p5"/>
            <p:cNvSpPr/>
            <p:nvPr/>
          </p:nvSpPr>
          <p:spPr>
            <a:xfrm>
              <a:off x="1341265" y="5417356"/>
              <a:ext cx="34855" cy="64347"/>
            </a:xfrm>
            <a:custGeom>
              <a:avLst/>
              <a:gdLst/>
              <a:ahLst/>
              <a:cxnLst/>
              <a:rect l="l" t="t" r="r" b="b"/>
              <a:pathLst>
                <a:path w="14" h="26" extrusionOk="0">
                  <a:moveTo>
                    <a:pt x="14" y="0"/>
                  </a:moveTo>
                  <a:cubicBezTo>
                    <a:pt x="13" y="0"/>
                    <a:pt x="13" y="0"/>
                    <a:pt x="12" y="0"/>
                  </a:cubicBezTo>
                  <a:cubicBezTo>
                    <a:pt x="12" y="5"/>
                    <a:pt x="13" y="10"/>
                    <a:pt x="13" y="16"/>
                  </a:cubicBezTo>
                  <a:cubicBezTo>
                    <a:pt x="13" y="20"/>
                    <a:pt x="10" y="22"/>
                    <a:pt x="6" y="22"/>
                  </a:cubicBezTo>
                  <a:cubicBezTo>
                    <a:pt x="4" y="22"/>
                    <a:pt x="1" y="21"/>
                    <a:pt x="0" y="19"/>
                  </a:cubicBezTo>
                  <a:cubicBezTo>
                    <a:pt x="0" y="24"/>
                    <a:pt x="4" y="26"/>
                    <a:pt x="7" y="26"/>
                  </a:cubicBezTo>
                  <a:cubicBezTo>
                    <a:pt x="11" y="26"/>
                    <a:pt x="14" y="23"/>
                    <a:pt x="14" y="19"/>
                  </a:cubicBezTo>
                  <a:cubicBezTo>
                    <a:pt x="14" y="12"/>
                    <a:pt x="14" y="6"/>
                    <a:pt x="14" y="0"/>
                  </a:cubicBezTo>
                </a:path>
              </a:pathLst>
            </a:custGeom>
            <a:solidFill>
              <a:srgbClr val="7455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0" name="Google Shape;640;p5"/>
            <p:cNvSpPr/>
            <p:nvPr/>
          </p:nvSpPr>
          <p:spPr>
            <a:xfrm>
              <a:off x="1335903" y="5417356"/>
              <a:ext cx="37536" cy="54963"/>
            </a:xfrm>
            <a:custGeom>
              <a:avLst/>
              <a:gdLst/>
              <a:ahLst/>
              <a:cxnLst/>
              <a:rect l="l" t="t" r="r" b="b"/>
              <a:pathLst>
                <a:path w="15" h="22" extrusionOk="0">
                  <a:moveTo>
                    <a:pt x="14" y="0"/>
                  </a:moveTo>
                  <a:cubicBezTo>
                    <a:pt x="10" y="0"/>
                    <a:pt x="5" y="1"/>
                    <a:pt x="0" y="1"/>
                  </a:cubicBezTo>
                  <a:cubicBezTo>
                    <a:pt x="0" y="6"/>
                    <a:pt x="0" y="11"/>
                    <a:pt x="1" y="16"/>
                  </a:cubicBezTo>
                  <a:cubicBezTo>
                    <a:pt x="1" y="17"/>
                    <a:pt x="1" y="18"/>
                    <a:pt x="2" y="19"/>
                  </a:cubicBezTo>
                  <a:cubicBezTo>
                    <a:pt x="3" y="21"/>
                    <a:pt x="6" y="22"/>
                    <a:pt x="8" y="22"/>
                  </a:cubicBezTo>
                  <a:cubicBezTo>
                    <a:pt x="12" y="22"/>
                    <a:pt x="15" y="20"/>
                    <a:pt x="15" y="16"/>
                  </a:cubicBezTo>
                  <a:cubicBezTo>
                    <a:pt x="15" y="10"/>
                    <a:pt x="14" y="5"/>
                    <a:pt x="14" y="0"/>
                  </a:cubicBezTo>
                </a:path>
              </a:pathLst>
            </a:custGeom>
            <a:solidFill>
              <a:srgbClr val="7455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5"/>
            <p:cNvSpPr/>
            <p:nvPr/>
          </p:nvSpPr>
          <p:spPr>
            <a:xfrm>
              <a:off x="1290324" y="4650554"/>
              <a:ext cx="28152" cy="222534"/>
            </a:xfrm>
            <a:custGeom>
              <a:avLst/>
              <a:gdLst/>
              <a:ahLst/>
              <a:cxnLst/>
              <a:rect l="l" t="t" r="r" b="b"/>
              <a:pathLst>
                <a:path w="11" h="88" extrusionOk="0">
                  <a:moveTo>
                    <a:pt x="3" y="88"/>
                  </a:moveTo>
                  <a:cubicBezTo>
                    <a:pt x="2" y="88"/>
                    <a:pt x="2" y="88"/>
                    <a:pt x="2" y="88"/>
                  </a:cubicBezTo>
                  <a:cubicBezTo>
                    <a:pt x="1" y="87"/>
                    <a:pt x="0" y="86"/>
                    <a:pt x="1" y="85"/>
                  </a:cubicBezTo>
                  <a:cubicBezTo>
                    <a:pt x="5" y="78"/>
                    <a:pt x="3" y="31"/>
                    <a:pt x="1" y="2"/>
                  </a:cubicBezTo>
                  <a:cubicBezTo>
                    <a:pt x="0" y="1"/>
                    <a:pt x="1" y="0"/>
                    <a:pt x="2" y="0"/>
                  </a:cubicBezTo>
                  <a:cubicBezTo>
                    <a:pt x="3" y="0"/>
                    <a:pt x="4" y="0"/>
                    <a:pt x="4" y="1"/>
                  </a:cubicBezTo>
                  <a:cubicBezTo>
                    <a:pt x="5" y="9"/>
                    <a:pt x="11" y="76"/>
                    <a:pt x="4" y="87"/>
                  </a:cubicBezTo>
                  <a:cubicBezTo>
                    <a:pt x="4" y="88"/>
                    <a:pt x="3" y="88"/>
                    <a:pt x="3" y="88"/>
                  </a:cubicBezTo>
                  <a:close/>
                </a:path>
              </a:pathLst>
            </a:custGeom>
            <a:solidFill>
              <a:srgbClr val="5043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42" name="Google Shape;642;p5"/>
          <p:cNvSpPr txBox="1"/>
          <p:nvPr/>
        </p:nvSpPr>
        <p:spPr>
          <a:xfrm>
            <a:off x="7423706" y="3628615"/>
            <a:ext cx="2215139" cy="64633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Mempermudah pengguna untuk penyaluran donasi berupa uang elektronik.</a:t>
            </a:r>
            <a:endParaRPr/>
          </a:p>
        </p:txBody>
      </p:sp>
      <p:sp>
        <p:nvSpPr>
          <p:cNvPr id="643" name="Google Shape;643;p5"/>
          <p:cNvSpPr txBox="1"/>
          <p:nvPr/>
        </p:nvSpPr>
        <p:spPr>
          <a:xfrm>
            <a:off x="2057098" y="3743925"/>
            <a:ext cx="2215139" cy="430887"/>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1400">
                <a:solidFill>
                  <a:srgbClr val="3F3F3F"/>
                </a:solidFill>
                <a:latin typeface="Calibri"/>
                <a:ea typeface="Calibri"/>
                <a:cs typeface="Calibri"/>
                <a:sym typeface="Calibri"/>
              </a:rPr>
              <a:t>Menyadarkan masyarakat agar peduli terhadap lingkungan.</a:t>
            </a:r>
            <a:endParaRPr/>
          </a:p>
        </p:txBody>
      </p:sp>
      <p:sp>
        <p:nvSpPr>
          <p:cNvPr id="644" name="Google Shape;644;p5"/>
          <p:cNvSpPr txBox="1"/>
          <p:nvPr/>
        </p:nvSpPr>
        <p:spPr>
          <a:xfrm>
            <a:off x="4362565" y="1562459"/>
            <a:ext cx="2975210"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400">
                <a:solidFill>
                  <a:srgbClr val="3F3F3F"/>
                </a:solidFill>
                <a:latin typeface="Calibri"/>
                <a:ea typeface="Calibri"/>
                <a:cs typeface="Calibri"/>
                <a:sym typeface="Calibri"/>
              </a:rPr>
              <a:t>Memberikan tempat untuk bertukar informasi terpercaya tentang lingkungan.</a:t>
            </a:r>
            <a:endParaRPr/>
          </a:p>
        </p:txBody>
      </p:sp>
      <p:sp>
        <p:nvSpPr>
          <p:cNvPr id="645" name="Google Shape;645;p5"/>
          <p:cNvSpPr/>
          <p:nvPr/>
        </p:nvSpPr>
        <p:spPr>
          <a:xfrm>
            <a:off x="5557872" y="2459392"/>
            <a:ext cx="584596" cy="587168"/>
          </a:xfrm>
          <a:custGeom>
            <a:avLst/>
            <a:gdLst/>
            <a:ahLst/>
            <a:cxnLst/>
            <a:rect l="l" t="t" r="r" b="b"/>
            <a:pathLst>
              <a:path w="96" h="96" extrusionOk="0">
                <a:moveTo>
                  <a:pt x="78" y="20"/>
                </a:moveTo>
                <a:cubicBezTo>
                  <a:pt x="77" y="20"/>
                  <a:pt x="76" y="20"/>
                  <a:pt x="75" y="20"/>
                </a:cubicBezTo>
                <a:cubicBezTo>
                  <a:pt x="72" y="8"/>
                  <a:pt x="60" y="0"/>
                  <a:pt x="48" y="0"/>
                </a:cubicBezTo>
                <a:cubicBezTo>
                  <a:pt x="39" y="0"/>
                  <a:pt x="30" y="5"/>
                  <a:pt x="25" y="12"/>
                </a:cubicBezTo>
                <a:cubicBezTo>
                  <a:pt x="12" y="10"/>
                  <a:pt x="0" y="21"/>
                  <a:pt x="0" y="34"/>
                </a:cubicBezTo>
                <a:cubicBezTo>
                  <a:pt x="0" y="46"/>
                  <a:pt x="10" y="56"/>
                  <a:pt x="22" y="56"/>
                </a:cubicBezTo>
                <a:cubicBezTo>
                  <a:pt x="26" y="56"/>
                  <a:pt x="31" y="55"/>
                  <a:pt x="34" y="52"/>
                </a:cubicBezTo>
                <a:cubicBezTo>
                  <a:pt x="37" y="54"/>
                  <a:pt x="41" y="55"/>
                  <a:pt x="44" y="56"/>
                </a:cubicBezTo>
                <a:cubicBezTo>
                  <a:pt x="44" y="94"/>
                  <a:pt x="44" y="94"/>
                  <a:pt x="44" y="94"/>
                </a:cubicBezTo>
                <a:cubicBezTo>
                  <a:pt x="44" y="95"/>
                  <a:pt x="45" y="96"/>
                  <a:pt x="46" y="96"/>
                </a:cubicBezTo>
                <a:cubicBezTo>
                  <a:pt x="47" y="96"/>
                  <a:pt x="48" y="95"/>
                  <a:pt x="48" y="94"/>
                </a:cubicBezTo>
                <a:cubicBezTo>
                  <a:pt x="48" y="81"/>
                  <a:pt x="48" y="81"/>
                  <a:pt x="48" y="81"/>
                </a:cubicBezTo>
                <a:cubicBezTo>
                  <a:pt x="56" y="73"/>
                  <a:pt x="56" y="73"/>
                  <a:pt x="56" y="73"/>
                </a:cubicBezTo>
                <a:cubicBezTo>
                  <a:pt x="57" y="74"/>
                  <a:pt x="59" y="74"/>
                  <a:pt x="60" y="74"/>
                </a:cubicBezTo>
                <a:cubicBezTo>
                  <a:pt x="64" y="74"/>
                  <a:pt x="68" y="70"/>
                  <a:pt x="68" y="66"/>
                </a:cubicBezTo>
                <a:cubicBezTo>
                  <a:pt x="68" y="62"/>
                  <a:pt x="64" y="58"/>
                  <a:pt x="60" y="58"/>
                </a:cubicBezTo>
                <a:cubicBezTo>
                  <a:pt x="56" y="58"/>
                  <a:pt x="52" y="62"/>
                  <a:pt x="52" y="66"/>
                </a:cubicBezTo>
                <a:cubicBezTo>
                  <a:pt x="52" y="68"/>
                  <a:pt x="52" y="69"/>
                  <a:pt x="53" y="70"/>
                </a:cubicBezTo>
                <a:cubicBezTo>
                  <a:pt x="48" y="75"/>
                  <a:pt x="48" y="75"/>
                  <a:pt x="48" y="75"/>
                </a:cubicBezTo>
                <a:cubicBezTo>
                  <a:pt x="48" y="56"/>
                  <a:pt x="48" y="56"/>
                  <a:pt x="48" y="56"/>
                </a:cubicBezTo>
                <a:cubicBezTo>
                  <a:pt x="54" y="56"/>
                  <a:pt x="60" y="54"/>
                  <a:pt x="65" y="50"/>
                </a:cubicBezTo>
                <a:cubicBezTo>
                  <a:pt x="68" y="54"/>
                  <a:pt x="73" y="56"/>
                  <a:pt x="78" y="56"/>
                </a:cubicBezTo>
                <a:cubicBezTo>
                  <a:pt x="88" y="56"/>
                  <a:pt x="96" y="48"/>
                  <a:pt x="96" y="38"/>
                </a:cubicBezTo>
                <a:cubicBezTo>
                  <a:pt x="96" y="28"/>
                  <a:pt x="88" y="20"/>
                  <a:pt x="78"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6" name="Google Shape;646;p5"/>
          <p:cNvSpPr/>
          <p:nvPr/>
        </p:nvSpPr>
        <p:spPr>
          <a:xfrm>
            <a:off x="4853675" y="3760523"/>
            <a:ext cx="507336" cy="561414"/>
          </a:xfrm>
          <a:custGeom>
            <a:avLst/>
            <a:gdLst/>
            <a:ahLst/>
            <a:cxnLst/>
            <a:rect l="l" t="t" r="r" b="b"/>
            <a:pathLst>
              <a:path w="83" h="92" extrusionOk="0">
                <a:moveTo>
                  <a:pt x="64" y="60"/>
                </a:moveTo>
                <a:cubicBezTo>
                  <a:pt x="68" y="60"/>
                  <a:pt x="72" y="58"/>
                  <a:pt x="75" y="54"/>
                </a:cubicBezTo>
                <a:cubicBezTo>
                  <a:pt x="80" y="49"/>
                  <a:pt x="83" y="33"/>
                  <a:pt x="79" y="24"/>
                </a:cubicBezTo>
                <a:cubicBezTo>
                  <a:pt x="79" y="23"/>
                  <a:pt x="78" y="23"/>
                  <a:pt x="78" y="23"/>
                </a:cubicBezTo>
                <a:cubicBezTo>
                  <a:pt x="77" y="23"/>
                  <a:pt x="77" y="23"/>
                  <a:pt x="76" y="23"/>
                </a:cubicBezTo>
                <a:cubicBezTo>
                  <a:pt x="72" y="26"/>
                  <a:pt x="68" y="27"/>
                  <a:pt x="64" y="28"/>
                </a:cubicBezTo>
                <a:cubicBezTo>
                  <a:pt x="61" y="29"/>
                  <a:pt x="57" y="30"/>
                  <a:pt x="54" y="32"/>
                </a:cubicBezTo>
                <a:cubicBezTo>
                  <a:pt x="50" y="35"/>
                  <a:pt x="48" y="38"/>
                  <a:pt x="48" y="42"/>
                </a:cubicBezTo>
                <a:cubicBezTo>
                  <a:pt x="48" y="44"/>
                  <a:pt x="48" y="46"/>
                  <a:pt x="50" y="48"/>
                </a:cubicBezTo>
                <a:cubicBezTo>
                  <a:pt x="49" y="49"/>
                  <a:pt x="48" y="50"/>
                  <a:pt x="47" y="51"/>
                </a:cubicBezTo>
                <a:cubicBezTo>
                  <a:pt x="46" y="47"/>
                  <a:pt x="44" y="43"/>
                  <a:pt x="41" y="38"/>
                </a:cubicBezTo>
                <a:cubicBezTo>
                  <a:pt x="44" y="36"/>
                  <a:pt x="45" y="34"/>
                  <a:pt x="46" y="31"/>
                </a:cubicBezTo>
                <a:cubicBezTo>
                  <a:pt x="47" y="27"/>
                  <a:pt x="45" y="22"/>
                  <a:pt x="41" y="17"/>
                </a:cubicBezTo>
                <a:cubicBezTo>
                  <a:pt x="37" y="12"/>
                  <a:pt x="31" y="10"/>
                  <a:pt x="25" y="8"/>
                </a:cubicBezTo>
                <a:cubicBezTo>
                  <a:pt x="20" y="7"/>
                  <a:pt x="14" y="5"/>
                  <a:pt x="9" y="1"/>
                </a:cubicBezTo>
                <a:cubicBezTo>
                  <a:pt x="9" y="0"/>
                  <a:pt x="8" y="0"/>
                  <a:pt x="8" y="0"/>
                </a:cubicBezTo>
                <a:cubicBezTo>
                  <a:pt x="7" y="0"/>
                  <a:pt x="7" y="1"/>
                  <a:pt x="6" y="1"/>
                </a:cubicBezTo>
                <a:cubicBezTo>
                  <a:pt x="0" y="13"/>
                  <a:pt x="3" y="35"/>
                  <a:pt x="10" y="43"/>
                </a:cubicBezTo>
                <a:cubicBezTo>
                  <a:pt x="14" y="48"/>
                  <a:pt x="19" y="51"/>
                  <a:pt x="24" y="51"/>
                </a:cubicBezTo>
                <a:cubicBezTo>
                  <a:pt x="27" y="51"/>
                  <a:pt x="30" y="50"/>
                  <a:pt x="32" y="47"/>
                </a:cubicBezTo>
                <a:cubicBezTo>
                  <a:pt x="36" y="54"/>
                  <a:pt x="38" y="60"/>
                  <a:pt x="39" y="64"/>
                </a:cubicBezTo>
                <a:cubicBezTo>
                  <a:pt x="29" y="64"/>
                  <a:pt x="29" y="64"/>
                  <a:pt x="29" y="64"/>
                </a:cubicBezTo>
                <a:cubicBezTo>
                  <a:pt x="28" y="64"/>
                  <a:pt x="28" y="64"/>
                  <a:pt x="27" y="65"/>
                </a:cubicBezTo>
                <a:cubicBezTo>
                  <a:pt x="27" y="65"/>
                  <a:pt x="27" y="66"/>
                  <a:pt x="27" y="67"/>
                </a:cubicBezTo>
                <a:cubicBezTo>
                  <a:pt x="35" y="91"/>
                  <a:pt x="35" y="91"/>
                  <a:pt x="35" y="91"/>
                </a:cubicBezTo>
                <a:cubicBezTo>
                  <a:pt x="35" y="91"/>
                  <a:pt x="36" y="92"/>
                  <a:pt x="37" y="92"/>
                </a:cubicBezTo>
                <a:cubicBezTo>
                  <a:pt x="57" y="92"/>
                  <a:pt x="57" y="92"/>
                  <a:pt x="57" y="92"/>
                </a:cubicBezTo>
                <a:cubicBezTo>
                  <a:pt x="58" y="92"/>
                  <a:pt x="59" y="91"/>
                  <a:pt x="59" y="91"/>
                </a:cubicBezTo>
                <a:cubicBezTo>
                  <a:pt x="67" y="67"/>
                  <a:pt x="67" y="67"/>
                  <a:pt x="67" y="67"/>
                </a:cubicBezTo>
                <a:cubicBezTo>
                  <a:pt x="67" y="66"/>
                  <a:pt x="67" y="65"/>
                  <a:pt x="67" y="65"/>
                </a:cubicBezTo>
                <a:cubicBezTo>
                  <a:pt x="66" y="64"/>
                  <a:pt x="66" y="64"/>
                  <a:pt x="65" y="64"/>
                </a:cubicBezTo>
                <a:cubicBezTo>
                  <a:pt x="54" y="64"/>
                  <a:pt x="54" y="64"/>
                  <a:pt x="54" y="64"/>
                </a:cubicBezTo>
                <a:cubicBezTo>
                  <a:pt x="55" y="62"/>
                  <a:pt x="56" y="60"/>
                  <a:pt x="58" y="57"/>
                </a:cubicBezTo>
                <a:cubicBezTo>
                  <a:pt x="60" y="59"/>
                  <a:pt x="62" y="60"/>
                  <a:pt x="64" y="60"/>
                </a:cubicBezTo>
                <a:close/>
                <a:moveTo>
                  <a:pt x="49" y="64"/>
                </a:moveTo>
                <a:cubicBezTo>
                  <a:pt x="43" y="64"/>
                  <a:pt x="43" y="64"/>
                  <a:pt x="43" y="64"/>
                </a:cubicBezTo>
                <a:cubicBezTo>
                  <a:pt x="41" y="57"/>
                  <a:pt x="34" y="36"/>
                  <a:pt x="16" y="20"/>
                </a:cubicBezTo>
                <a:cubicBezTo>
                  <a:pt x="15" y="19"/>
                  <a:pt x="15" y="18"/>
                  <a:pt x="16" y="17"/>
                </a:cubicBezTo>
                <a:cubicBezTo>
                  <a:pt x="17" y="16"/>
                  <a:pt x="18" y="16"/>
                  <a:pt x="19" y="17"/>
                </a:cubicBezTo>
                <a:cubicBezTo>
                  <a:pt x="36" y="33"/>
                  <a:pt x="44" y="51"/>
                  <a:pt x="46" y="60"/>
                </a:cubicBezTo>
                <a:cubicBezTo>
                  <a:pt x="50" y="54"/>
                  <a:pt x="56" y="44"/>
                  <a:pt x="66" y="39"/>
                </a:cubicBezTo>
                <a:cubicBezTo>
                  <a:pt x="67" y="39"/>
                  <a:pt x="68" y="39"/>
                  <a:pt x="68" y="40"/>
                </a:cubicBezTo>
                <a:cubicBezTo>
                  <a:pt x="69" y="41"/>
                  <a:pt x="68" y="42"/>
                  <a:pt x="68" y="43"/>
                </a:cubicBezTo>
                <a:cubicBezTo>
                  <a:pt x="58" y="48"/>
                  <a:pt x="52" y="59"/>
                  <a:pt x="49" y="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47" name="Google Shape;647;p5"/>
          <p:cNvGrpSpPr/>
          <p:nvPr/>
        </p:nvGrpSpPr>
        <p:grpSpPr>
          <a:xfrm>
            <a:off x="6308766" y="3748934"/>
            <a:ext cx="584596" cy="584592"/>
            <a:chOff x="8440738" y="4694238"/>
            <a:chExt cx="360363" cy="360363"/>
          </a:xfrm>
        </p:grpSpPr>
        <p:sp>
          <p:nvSpPr>
            <p:cNvPr id="648" name="Google Shape;648;p5"/>
            <p:cNvSpPr/>
            <p:nvPr/>
          </p:nvSpPr>
          <p:spPr>
            <a:xfrm>
              <a:off x="8534400" y="4694238"/>
              <a:ext cx="173038" cy="195263"/>
            </a:xfrm>
            <a:custGeom>
              <a:avLst/>
              <a:gdLst/>
              <a:ahLst/>
              <a:cxnLst/>
              <a:rect l="l" t="t" r="r" b="b"/>
              <a:pathLst>
                <a:path w="46" h="52" extrusionOk="0">
                  <a:moveTo>
                    <a:pt x="46" y="38"/>
                  </a:moveTo>
                  <a:cubicBezTo>
                    <a:pt x="46" y="14"/>
                    <a:pt x="46" y="14"/>
                    <a:pt x="46" y="14"/>
                  </a:cubicBezTo>
                  <a:cubicBezTo>
                    <a:pt x="46" y="13"/>
                    <a:pt x="46" y="13"/>
                    <a:pt x="45" y="12"/>
                  </a:cubicBezTo>
                  <a:cubicBezTo>
                    <a:pt x="24" y="0"/>
                    <a:pt x="24" y="0"/>
                    <a:pt x="24" y="0"/>
                  </a:cubicBezTo>
                  <a:cubicBezTo>
                    <a:pt x="23" y="0"/>
                    <a:pt x="23" y="0"/>
                    <a:pt x="22" y="0"/>
                  </a:cubicBezTo>
                  <a:cubicBezTo>
                    <a:pt x="1" y="12"/>
                    <a:pt x="1" y="12"/>
                    <a:pt x="1" y="12"/>
                  </a:cubicBezTo>
                  <a:cubicBezTo>
                    <a:pt x="0" y="13"/>
                    <a:pt x="0" y="13"/>
                    <a:pt x="0" y="14"/>
                  </a:cubicBezTo>
                  <a:cubicBezTo>
                    <a:pt x="0" y="38"/>
                    <a:pt x="0" y="38"/>
                    <a:pt x="0" y="38"/>
                  </a:cubicBezTo>
                  <a:cubicBezTo>
                    <a:pt x="0" y="39"/>
                    <a:pt x="0" y="40"/>
                    <a:pt x="1" y="40"/>
                  </a:cubicBezTo>
                  <a:cubicBezTo>
                    <a:pt x="22" y="52"/>
                    <a:pt x="22" y="52"/>
                    <a:pt x="22" y="52"/>
                  </a:cubicBezTo>
                  <a:cubicBezTo>
                    <a:pt x="22" y="52"/>
                    <a:pt x="23" y="52"/>
                    <a:pt x="23" y="52"/>
                  </a:cubicBezTo>
                  <a:cubicBezTo>
                    <a:pt x="23" y="52"/>
                    <a:pt x="24" y="52"/>
                    <a:pt x="24" y="52"/>
                  </a:cubicBezTo>
                  <a:cubicBezTo>
                    <a:pt x="45" y="40"/>
                    <a:pt x="45" y="40"/>
                    <a:pt x="45" y="40"/>
                  </a:cubicBezTo>
                  <a:cubicBezTo>
                    <a:pt x="46" y="40"/>
                    <a:pt x="46" y="39"/>
                    <a:pt x="46" y="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p5"/>
            <p:cNvSpPr/>
            <p:nvPr/>
          </p:nvSpPr>
          <p:spPr>
            <a:xfrm>
              <a:off x="8440738" y="4859338"/>
              <a:ext cx="171450" cy="195263"/>
            </a:xfrm>
            <a:custGeom>
              <a:avLst/>
              <a:gdLst/>
              <a:ahLst/>
              <a:cxnLst/>
              <a:rect l="l" t="t" r="r" b="b"/>
              <a:pathLst>
                <a:path w="46" h="52" extrusionOk="0">
                  <a:moveTo>
                    <a:pt x="24" y="0"/>
                  </a:moveTo>
                  <a:cubicBezTo>
                    <a:pt x="23" y="0"/>
                    <a:pt x="23" y="0"/>
                    <a:pt x="22" y="0"/>
                  </a:cubicBezTo>
                  <a:cubicBezTo>
                    <a:pt x="1" y="12"/>
                    <a:pt x="1" y="12"/>
                    <a:pt x="1" y="12"/>
                  </a:cubicBezTo>
                  <a:cubicBezTo>
                    <a:pt x="0" y="12"/>
                    <a:pt x="0" y="13"/>
                    <a:pt x="0" y="14"/>
                  </a:cubicBezTo>
                  <a:cubicBezTo>
                    <a:pt x="0" y="38"/>
                    <a:pt x="0" y="38"/>
                    <a:pt x="0" y="38"/>
                  </a:cubicBezTo>
                  <a:cubicBezTo>
                    <a:pt x="0" y="39"/>
                    <a:pt x="0" y="39"/>
                    <a:pt x="1" y="40"/>
                  </a:cubicBezTo>
                  <a:cubicBezTo>
                    <a:pt x="22" y="52"/>
                    <a:pt x="22" y="52"/>
                    <a:pt x="22" y="52"/>
                  </a:cubicBezTo>
                  <a:cubicBezTo>
                    <a:pt x="22" y="52"/>
                    <a:pt x="23" y="52"/>
                    <a:pt x="23" y="52"/>
                  </a:cubicBezTo>
                  <a:cubicBezTo>
                    <a:pt x="23" y="52"/>
                    <a:pt x="24" y="52"/>
                    <a:pt x="24" y="52"/>
                  </a:cubicBezTo>
                  <a:cubicBezTo>
                    <a:pt x="45" y="40"/>
                    <a:pt x="45" y="40"/>
                    <a:pt x="45" y="40"/>
                  </a:cubicBezTo>
                  <a:cubicBezTo>
                    <a:pt x="46" y="39"/>
                    <a:pt x="46" y="39"/>
                    <a:pt x="46" y="38"/>
                  </a:cubicBezTo>
                  <a:cubicBezTo>
                    <a:pt x="46" y="14"/>
                    <a:pt x="46" y="14"/>
                    <a:pt x="46" y="14"/>
                  </a:cubicBezTo>
                  <a:cubicBezTo>
                    <a:pt x="46" y="13"/>
                    <a:pt x="46" y="12"/>
                    <a:pt x="45" y="12"/>
                  </a:cubicBezTo>
                  <a:lnTo>
                    <a:pt x="2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0" name="Google Shape;650;p5"/>
            <p:cNvSpPr/>
            <p:nvPr/>
          </p:nvSpPr>
          <p:spPr>
            <a:xfrm>
              <a:off x="8628063" y="4859338"/>
              <a:ext cx="173038" cy="195263"/>
            </a:xfrm>
            <a:custGeom>
              <a:avLst/>
              <a:gdLst/>
              <a:ahLst/>
              <a:cxnLst/>
              <a:rect l="l" t="t" r="r" b="b"/>
              <a:pathLst>
                <a:path w="46" h="52" extrusionOk="0">
                  <a:moveTo>
                    <a:pt x="45" y="12"/>
                  </a:moveTo>
                  <a:cubicBezTo>
                    <a:pt x="24" y="0"/>
                    <a:pt x="24" y="0"/>
                    <a:pt x="24" y="0"/>
                  </a:cubicBezTo>
                  <a:cubicBezTo>
                    <a:pt x="23" y="0"/>
                    <a:pt x="23" y="0"/>
                    <a:pt x="22" y="0"/>
                  </a:cubicBezTo>
                  <a:cubicBezTo>
                    <a:pt x="1" y="12"/>
                    <a:pt x="1" y="12"/>
                    <a:pt x="1" y="12"/>
                  </a:cubicBezTo>
                  <a:cubicBezTo>
                    <a:pt x="0" y="12"/>
                    <a:pt x="0" y="13"/>
                    <a:pt x="0" y="14"/>
                  </a:cubicBezTo>
                  <a:cubicBezTo>
                    <a:pt x="0" y="38"/>
                    <a:pt x="0" y="38"/>
                    <a:pt x="0" y="38"/>
                  </a:cubicBezTo>
                  <a:cubicBezTo>
                    <a:pt x="0" y="39"/>
                    <a:pt x="0" y="39"/>
                    <a:pt x="1" y="40"/>
                  </a:cubicBezTo>
                  <a:cubicBezTo>
                    <a:pt x="22" y="52"/>
                    <a:pt x="22" y="52"/>
                    <a:pt x="22" y="52"/>
                  </a:cubicBezTo>
                  <a:cubicBezTo>
                    <a:pt x="22" y="52"/>
                    <a:pt x="23" y="52"/>
                    <a:pt x="23" y="52"/>
                  </a:cubicBezTo>
                  <a:cubicBezTo>
                    <a:pt x="23" y="52"/>
                    <a:pt x="24" y="52"/>
                    <a:pt x="24" y="52"/>
                  </a:cubicBezTo>
                  <a:cubicBezTo>
                    <a:pt x="45" y="40"/>
                    <a:pt x="45" y="40"/>
                    <a:pt x="45" y="40"/>
                  </a:cubicBezTo>
                  <a:cubicBezTo>
                    <a:pt x="46" y="39"/>
                    <a:pt x="46" y="39"/>
                    <a:pt x="46" y="38"/>
                  </a:cubicBezTo>
                  <a:cubicBezTo>
                    <a:pt x="46" y="14"/>
                    <a:pt x="46" y="14"/>
                    <a:pt x="46" y="14"/>
                  </a:cubicBezTo>
                  <a:cubicBezTo>
                    <a:pt x="46" y="13"/>
                    <a:pt x="46" y="12"/>
                    <a:pt x="45"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51" name="Google Shape;651;p5"/>
          <p:cNvSpPr/>
          <p:nvPr/>
        </p:nvSpPr>
        <p:spPr>
          <a:xfrm>
            <a:off x="11280576" y="265654"/>
            <a:ext cx="750423" cy="5891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6"/>
          <p:cNvSpPr/>
          <p:nvPr/>
        </p:nvSpPr>
        <p:spPr>
          <a:xfrm>
            <a:off x="8805514" y="2770174"/>
            <a:ext cx="3386485" cy="4087826"/>
          </a:xfrm>
          <a:custGeom>
            <a:avLst/>
            <a:gdLst/>
            <a:ahLst/>
            <a:cxnLst/>
            <a:rect l="l" t="t" r="r" b="b"/>
            <a:pathLst>
              <a:path w="3844672" h="4640904" extrusionOk="0">
                <a:moveTo>
                  <a:pt x="3844672" y="0"/>
                </a:moveTo>
                <a:lnTo>
                  <a:pt x="3844672" y="4640904"/>
                </a:lnTo>
                <a:lnTo>
                  <a:pt x="0" y="4640904"/>
                </a:lnTo>
                <a:lnTo>
                  <a:pt x="67201" y="4557595"/>
                </a:lnTo>
                <a:cubicBezTo>
                  <a:pt x="97288" y="4520713"/>
                  <a:pt x="126806" y="4484932"/>
                  <a:pt x="155579" y="4450404"/>
                </a:cubicBezTo>
                <a:cubicBezTo>
                  <a:pt x="615954" y="3897954"/>
                  <a:pt x="1336679" y="3729679"/>
                  <a:pt x="1679579" y="3135954"/>
                </a:cubicBezTo>
                <a:cubicBezTo>
                  <a:pt x="2022479" y="2542229"/>
                  <a:pt x="1644654" y="1446854"/>
                  <a:pt x="2212979" y="888054"/>
                </a:cubicBezTo>
                <a:cubicBezTo>
                  <a:pt x="2532662" y="573729"/>
                  <a:pt x="3149703" y="242326"/>
                  <a:pt x="3770826" y="24379"/>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8" name="Google Shape;658;p6"/>
          <p:cNvSpPr txBox="1"/>
          <p:nvPr/>
        </p:nvSpPr>
        <p:spPr>
          <a:xfrm>
            <a:off x="627273" y="426074"/>
            <a:ext cx="3776996"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b="1">
                <a:solidFill>
                  <a:srgbClr val="006D6D"/>
                </a:solidFill>
                <a:latin typeface="Calibri"/>
                <a:ea typeface="Calibri"/>
                <a:cs typeface="Calibri"/>
                <a:sym typeface="Calibri"/>
              </a:rPr>
              <a:t>DESKRIPSI APLIKASI</a:t>
            </a:r>
            <a:endParaRPr/>
          </a:p>
        </p:txBody>
      </p:sp>
      <p:sp>
        <p:nvSpPr>
          <p:cNvPr id="659" name="Google Shape;659;p6"/>
          <p:cNvSpPr/>
          <p:nvPr/>
        </p:nvSpPr>
        <p:spPr>
          <a:xfrm>
            <a:off x="6135614" y="796646"/>
            <a:ext cx="5797170" cy="4102926"/>
          </a:xfrm>
          <a:custGeom>
            <a:avLst/>
            <a:gdLst/>
            <a:ahLst/>
            <a:cxnLst/>
            <a:rect l="l" t="t" r="r" b="b"/>
            <a:pathLst>
              <a:path w="604" h="428" extrusionOk="0">
                <a:moveTo>
                  <a:pt x="548" y="196"/>
                </a:moveTo>
                <a:cubicBezTo>
                  <a:pt x="517" y="172"/>
                  <a:pt x="473" y="167"/>
                  <a:pt x="444" y="140"/>
                </a:cubicBezTo>
                <a:cubicBezTo>
                  <a:pt x="428" y="125"/>
                  <a:pt x="418" y="105"/>
                  <a:pt x="406" y="87"/>
                </a:cubicBezTo>
                <a:cubicBezTo>
                  <a:pt x="383" y="53"/>
                  <a:pt x="350" y="24"/>
                  <a:pt x="311" y="12"/>
                </a:cubicBezTo>
                <a:cubicBezTo>
                  <a:pt x="272" y="0"/>
                  <a:pt x="225" y="8"/>
                  <a:pt x="197" y="38"/>
                </a:cubicBezTo>
                <a:cubicBezTo>
                  <a:pt x="159" y="77"/>
                  <a:pt x="157" y="145"/>
                  <a:pt x="111" y="173"/>
                </a:cubicBezTo>
                <a:cubicBezTo>
                  <a:pt x="97" y="181"/>
                  <a:pt x="81" y="185"/>
                  <a:pt x="66" y="192"/>
                </a:cubicBezTo>
                <a:cubicBezTo>
                  <a:pt x="26" y="211"/>
                  <a:pt x="0" y="254"/>
                  <a:pt x="2" y="298"/>
                </a:cubicBezTo>
                <a:cubicBezTo>
                  <a:pt x="3" y="342"/>
                  <a:pt x="33" y="383"/>
                  <a:pt x="74" y="399"/>
                </a:cubicBezTo>
                <a:cubicBezTo>
                  <a:pt x="94" y="407"/>
                  <a:pt x="116" y="409"/>
                  <a:pt x="138" y="407"/>
                </a:cubicBezTo>
                <a:cubicBezTo>
                  <a:pt x="203" y="402"/>
                  <a:pt x="277" y="341"/>
                  <a:pt x="406" y="388"/>
                </a:cubicBezTo>
                <a:cubicBezTo>
                  <a:pt x="458" y="407"/>
                  <a:pt x="523" y="428"/>
                  <a:pt x="564" y="390"/>
                </a:cubicBezTo>
                <a:cubicBezTo>
                  <a:pt x="579" y="376"/>
                  <a:pt x="588" y="356"/>
                  <a:pt x="593" y="335"/>
                </a:cubicBezTo>
                <a:cubicBezTo>
                  <a:pt x="604" y="285"/>
                  <a:pt x="590" y="226"/>
                  <a:pt x="548" y="196"/>
                </a:cubicBezTo>
                <a:close/>
              </a:path>
            </a:pathLst>
          </a:custGeom>
          <a:solidFill>
            <a:srgbClr val="3F9A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60" name="Google Shape;660;p6"/>
          <p:cNvGrpSpPr/>
          <p:nvPr/>
        </p:nvGrpSpPr>
        <p:grpSpPr>
          <a:xfrm>
            <a:off x="7434015" y="222993"/>
            <a:ext cx="3292475" cy="6597650"/>
            <a:chOff x="2526" y="963"/>
            <a:chExt cx="2074" cy="4156"/>
          </a:xfrm>
        </p:grpSpPr>
        <p:sp>
          <p:nvSpPr>
            <p:cNvPr id="661" name="Google Shape;661;p6"/>
            <p:cNvSpPr/>
            <p:nvPr/>
          </p:nvSpPr>
          <p:spPr>
            <a:xfrm>
              <a:off x="2556" y="1730"/>
              <a:ext cx="228" cy="540"/>
            </a:xfrm>
            <a:custGeom>
              <a:avLst/>
              <a:gdLst/>
              <a:ahLst/>
              <a:cxnLst/>
              <a:rect l="l" t="t" r="r" b="b"/>
              <a:pathLst>
                <a:path w="31" h="74" extrusionOk="0">
                  <a:moveTo>
                    <a:pt x="12" y="73"/>
                  </a:moveTo>
                  <a:cubicBezTo>
                    <a:pt x="12" y="73"/>
                    <a:pt x="8" y="55"/>
                    <a:pt x="7" y="50"/>
                  </a:cubicBezTo>
                  <a:cubicBezTo>
                    <a:pt x="6" y="44"/>
                    <a:pt x="0" y="18"/>
                    <a:pt x="5" y="9"/>
                  </a:cubicBezTo>
                  <a:cubicBezTo>
                    <a:pt x="9" y="0"/>
                    <a:pt x="23" y="15"/>
                    <a:pt x="25" y="21"/>
                  </a:cubicBezTo>
                  <a:cubicBezTo>
                    <a:pt x="27" y="28"/>
                    <a:pt x="28" y="40"/>
                    <a:pt x="28" y="45"/>
                  </a:cubicBezTo>
                  <a:cubicBezTo>
                    <a:pt x="28" y="50"/>
                    <a:pt x="31" y="74"/>
                    <a:pt x="31" y="74"/>
                  </a:cubicBezTo>
                  <a:lnTo>
                    <a:pt x="12" y="73"/>
                  </a:lnTo>
                  <a:close/>
                </a:path>
              </a:pathLst>
            </a:custGeom>
            <a:solidFill>
              <a:srgbClr val="F1A2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2" name="Google Shape;662;p6"/>
            <p:cNvSpPr/>
            <p:nvPr/>
          </p:nvSpPr>
          <p:spPr>
            <a:xfrm>
              <a:off x="2740" y="1854"/>
              <a:ext cx="66" cy="321"/>
            </a:xfrm>
            <a:custGeom>
              <a:avLst/>
              <a:gdLst/>
              <a:ahLst/>
              <a:cxnLst/>
              <a:rect l="l" t="t" r="r" b="b"/>
              <a:pathLst>
                <a:path w="9" h="44" extrusionOk="0">
                  <a:moveTo>
                    <a:pt x="0" y="19"/>
                  </a:moveTo>
                  <a:cubicBezTo>
                    <a:pt x="0" y="19"/>
                    <a:pt x="2" y="0"/>
                    <a:pt x="6" y="1"/>
                  </a:cubicBezTo>
                  <a:cubicBezTo>
                    <a:pt x="9" y="2"/>
                    <a:pt x="2" y="25"/>
                    <a:pt x="3" y="34"/>
                  </a:cubicBezTo>
                  <a:cubicBezTo>
                    <a:pt x="4" y="44"/>
                    <a:pt x="0" y="19"/>
                    <a:pt x="0" y="19"/>
                  </a:cubicBezTo>
                  <a:close/>
                </a:path>
              </a:pathLst>
            </a:custGeom>
            <a:solidFill>
              <a:srgbClr val="F1A2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3" name="Google Shape;663;p6"/>
            <p:cNvSpPr/>
            <p:nvPr/>
          </p:nvSpPr>
          <p:spPr>
            <a:xfrm>
              <a:off x="2526" y="1759"/>
              <a:ext cx="817" cy="1052"/>
            </a:xfrm>
            <a:custGeom>
              <a:avLst/>
              <a:gdLst/>
              <a:ahLst/>
              <a:cxnLst/>
              <a:rect l="l" t="t" r="r" b="b"/>
              <a:pathLst>
                <a:path w="111" h="144" extrusionOk="0">
                  <a:moveTo>
                    <a:pt x="111" y="0"/>
                  </a:moveTo>
                  <a:cubicBezTo>
                    <a:pt x="111" y="0"/>
                    <a:pt x="85" y="28"/>
                    <a:pt x="70" y="80"/>
                  </a:cubicBezTo>
                  <a:cubicBezTo>
                    <a:pt x="70" y="80"/>
                    <a:pt x="57" y="87"/>
                    <a:pt x="43" y="41"/>
                  </a:cubicBezTo>
                  <a:cubicBezTo>
                    <a:pt x="43" y="41"/>
                    <a:pt x="9" y="44"/>
                    <a:pt x="5" y="52"/>
                  </a:cubicBezTo>
                  <a:cubicBezTo>
                    <a:pt x="0" y="59"/>
                    <a:pt x="3" y="77"/>
                    <a:pt x="15" y="102"/>
                  </a:cubicBezTo>
                  <a:cubicBezTo>
                    <a:pt x="26" y="128"/>
                    <a:pt x="56" y="144"/>
                    <a:pt x="74" y="140"/>
                  </a:cubicBezTo>
                  <a:cubicBezTo>
                    <a:pt x="93" y="137"/>
                    <a:pt x="111" y="0"/>
                    <a:pt x="111" y="0"/>
                  </a:cubicBezTo>
                  <a:close/>
                </a:path>
              </a:pathLst>
            </a:custGeom>
            <a:solidFill>
              <a:srgbClr val="FBE1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4" name="Google Shape;664;p6"/>
            <p:cNvSpPr/>
            <p:nvPr/>
          </p:nvSpPr>
          <p:spPr>
            <a:xfrm>
              <a:off x="2931" y="2504"/>
              <a:ext cx="750" cy="1512"/>
            </a:xfrm>
            <a:custGeom>
              <a:avLst/>
              <a:gdLst/>
              <a:ahLst/>
              <a:cxnLst/>
              <a:rect l="l" t="t" r="r" b="b"/>
              <a:pathLst>
                <a:path w="102" h="207" extrusionOk="0">
                  <a:moveTo>
                    <a:pt x="29" y="0"/>
                  </a:moveTo>
                  <a:cubicBezTo>
                    <a:pt x="29" y="0"/>
                    <a:pt x="0" y="152"/>
                    <a:pt x="0" y="202"/>
                  </a:cubicBezTo>
                  <a:cubicBezTo>
                    <a:pt x="0" y="202"/>
                    <a:pt x="86" y="205"/>
                    <a:pt x="101" y="207"/>
                  </a:cubicBezTo>
                  <a:cubicBezTo>
                    <a:pt x="102" y="120"/>
                    <a:pt x="102" y="120"/>
                    <a:pt x="102" y="120"/>
                  </a:cubicBezTo>
                  <a:lnTo>
                    <a:pt x="29" y="0"/>
                  </a:lnTo>
                  <a:close/>
                </a:path>
              </a:pathLst>
            </a:custGeom>
            <a:solidFill>
              <a:srgbClr val="E5C8A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5" name="Google Shape;665;p6"/>
            <p:cNvSpPr/>
            <p:nvPr/>
          </p:nvSpPr>
          <p:spPr>
            <a:xfrm>
              <a:off x="4189" y="4374"/>
              <a:ext cx="360" cy="460"/>
            </a:xfrm>
            <a:custGeom>
              <a:avLst/>
              <a:gdLst/>
              <a:ahLst/>
              <a:cxnLst/>
              <a:rect l="l" t="t" r="r" b="b"/>
              <a:pathLst>
                <a:path w="360" h="460" extrusionOk="0">
                  <a:moveTo>
                    <a:pt x="0" y="139"/>
                  </a:moveTo>
                  <a:lnTo>
                    <a:pt x="213" y="460"/>
                  </a:lnTo>
                  <a:lnTo>
                    <a:pt x="360" y="395"/>
                  </a:lnTo>
                  <a:lnTo>
                    <a:pt x="88" y="0"/>
                  </a:lnTo>
                  <a:lnTo>
                    <a:pt x="0" y="139"/>
                  </a:lnTo>
                  <a:close/>
                </a:path>
              </a:pathLst>
            </a:custGeom>
            <a:solidFill>
              <a:srgbClr val="F1A2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6" name="Google Shape;666;p6"/>
            <p:cNvSpPr/>
            <p:nvPr/>
          </p:nvSpPr>
          <p:spPr>
            <a:xfrm>
              <a:off x="4152" y="4688"/>
              <a:ext cx="448" cy="431"/>
            </a:xfrm>
            <a:custGeom>
              <a:avLst/>
              <a:gdLst/>
              <a:ahLst/>
              <a:cxnLst/>
              <a:rect l="l" t="t" r="r" b="b"/>
              <a:pathLst>
                <a:path w="61" h="59" extrusionOk="0">
                  <a:moveTo>
                    <a:pt x="55" y="8"/>
                  </a:moveTo>
                  <a:cubicBezTo>
                    <a:pt x="55" y="8"/>
                    <a:pt x="61" y="17"/>
                    <a:pt x="61" y="18"/>
                  </a:cubicBezTo>
                  <a:cubicBezTo>
                    <a:pt x="61" y="19"/>
                    <a:pt x="39" y="33"/>
                    <a:pt x="23" y="46"/>
                  </a:cubicBezTo>
                  <a:cubicBezTo>
                    <a:pt x="6" y="59"/>
                    <a:pt x="3" y="58"/>
                    <a:pt x="2" y="57"/>
                  </a:cubicBezTo>
                  <a:cubicBezTo>
                    <a:pt x="0" y="56"/>
                    <a:pt x="1" y="46"/>
                    <a:pt x="3" y="45"/>
                  </a:cubicBezTo>
                  <a:cubicBezTo>
                    <a:pt x="6" y="44"/>
                    <a:pt x="23" y="28"/>
                    <a:pt x="23" y="28"/>
                  </a:cubicBezTo>
                  <a:cubicBezTo>
                    <a:pt x="30" y="14"/>
                    <a:pt x="30" y="14"/>
                    <a:pt x="30" y="14"/>
                  </a:cubicBezTo>
                  <a:cubicBezTo>
                    <a:pt x="32" y="16"/>
                    <a:pt x="47" y="15"/>
                    <a:pt x="48" y="4"/>
                  </a:cubicBezTo>
                  <a:cubicBezTo>
                    <a:pt x="49" y="0"/>
                    <a:pt x="55" y="8"/>
                    <a:pt x="55"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7" name="Google Shape;667;p6"/>
            <p:cNvSpPr/>
            <p:nvPr/>
          </p:nvSpPr>
          <p:spPr>
            <a:xfrm>
              <a:off x="2975" y="4535"/>
              <a:ext cx="191" cy="482"/>
            </a:xfrm>
            <a:custGeom>
              <a:avLst/>
              <a:gdLst/>
              <a:ahLst/>
              <a:cxnLst/>
              <a:rect l="l" t="t" r="r" b="b"/>
              <a:pathLst>
                <a:path w="191" h="482" extrusionOk="0">
                  <a:moveTo>
                    <a:pt x="37" y="58"/>
                  </a:moveTo>
                  <a:lnTo>
                    <a:pt x="0" y="438"/>
                  </a:lnTo>
                  <a:lnTo>
                    <a:pt x="154" y="482"/>
                  </a:lnTo>
                  <a:lnTo>
                    <a:pt x="191" y="0"/>
                  </a:lnTo>
                  <a:lnTo>
                    <a:pt x="37" y="58"/>
                  </a:lnTo>
                  <a:close/>
                </a:path>
              </a:pathLst>
            </a:custGeom>
            <a:solidFill>
              <a:srgbClr val="F1A2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8" name="Google Shape;668;p6"/>
            <p:cNvSpPr/>
            <p:nvPr/>
          </p:nvSpPr>
          <p:spPr>
            <a:xfrm>
              <a:off x="2990" y="2964"/>
              <a:ext cx="684" cy="1732"/>
            </a:xfrm>
            <a:custGeom>
              <a:avLst/>
              <a:gdLst/>
              <a:ahLst/>
              <a:cxnLst/>
              <a:rect l="l" t="t" r="r" b="b"/>
              <a:pathLst>
                <a:path w="684" h="1732" extrusionOk="0">
                  <a:moveTo>
                    <a:pt x="220" y="0"/>
                  </a:moveTo>
                  <a:lnTo>
                    <a:pt x="44" y="709"/>
                  </a:lnTo>
                  <a:lnTo>
                    <a:pt x="0" y="1710"/>
                  </a:lnTo>
                  <a:lnTo>
                    <a:pt x="242" y="1732"/>
                  </a:lnTo>
                  <a:lnTo>
                    <a:pt x="389" y="818"/>
                  </a:lnTo>
                  <a:lnTo>
                    <a:pt x="684" y="95"/>
                  </a:lnTo>
                  <a:lnTo>
                    <a:pt x="220" y="0"/>
                  </a:ln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9" name="Google Shape;669;p6"/>
            <p:cNvSpPr/>
            <p:nvPr/>
          </p:nvSpPr>
          <p:spPr>
            <a:xfrm>
              <a:off x="3468" y="2964"/>
              <a:ext cx="1000" cy="1710"/>
            </a:xfrm>
            <a:custGeom>
              <a:avLst/>
              <a:gdLst/>
              <a:ahLst/>
              <a:cxnLst/>
              <a:rect l="l" t="t" r="r" b="b"/>
              <a:pathLst>
                <a:path w="136" h="234" extrusionOk="0">
                  <a:moveTo>
                    <a:pt x="72" y="14"/>
                  </a:moveTo>
                  <a:cubicBezTo>
                    <a:pt x="72" y="14"/>
                    <a:pt x="72" y="82"/>
                    <a:pt x="73" y="94"/>
                  </a:cubicBezTo>
                  <a:cubicBezTo>
                    <a:pt x="76" y="119"/>
                    <a:pt x="127" y="203"/>
                    <a:pt x="136" y="215"/>
                  </a:cubicBezTo>
                  <a:cubicBezTo>
                    <a:pt x="136" y="215"/>
                    <a:pt x="130" y="223"/>
                    <a:pt x="128" y="224"/>
                  </a:cubicBezTo>
                  <a:cubicBezTo>
                    <a:pt x="119" y="233"/>
                    <a:pt x="105" y="234"/>
                    <a:pt x="105" y="234"/>
                  </a:cubicBezTo>
                  <a:cubicBezTo>
                    <a:pt x="105" y="234"/>
                    <a:pt x="31" y="129"/>
                    <a:pt x="25" y="123"/>
                  </a:cubicBezTo>
                  <a:cubicBezTo>
                    <a:pt x="18" y="116"/>
                    <a:pt x="0" y="60"/>
                    <a:pt x="1" y="16"/>
                  </a:cubicBezTo>
                  <a:cubicBezTo>
                    <a:pt x="1" y="0"/>
                    <a:pt x="72" y="14"/>
                    <a:pt x="72" y="14"/>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0" name="Google Shape;670;p6"/>
            <p:cNvSpPr/>
            <p:nvPr/>
          </p:nvSpPr>
          <p:spPr>
            <a:xfrm>
              <a:off x="2614" y="4922"/>
              <a:ext cx="537" cy="168"/>
            </a:xfrm>
            <a:custGeom>
              <a:avLst/>
              <a:gdLst/>
              <a:ahLst/>
              <a:cxnLst/>
              <a:rect l="l" t="t" r="r" b="b"/>
              <a:pathLst>
                <a:path w="73" h="23" extrusionOk="0">
                  <a:moveTo>
                    <a:pt x="72" y="11"/>
                  </a:moveTo>
                  <a:cubicBezTo>
                    <a:pt x="72" y="11"/>
                    <a:pt x="72" y="21"/>
                    <a:pt x="71" y="22"/>
                  </a:cubicBezTo>
                  <a:cubicBezTo>
                    <a:pt x="71" y="23"/>
                    <a:pt x="45" y="20"/>
                    <a:pt x="24" y="20"/>
                  </a:cubicBezTo>
                  <a:cubicBezTo>
                    <a:pt x="3" y="20"/>
                    <a:pt x="1" y="18"/>
                    <a:pt x="1" y="16"/>
                  </a:cubicBezTo>
                  <a:cubicBezTo>
                    <a:pt x="0" y="14"/>
                    <a:pt x="7" y="7"/>
                    <a:pt x="9" y="8"/>
                  </a:cubicBezTo>
                  <a:cubicBezTo>
                    <a:pt x="12" y="8"/>
                    <a:pt x="35" y="6"/>
                    <a:pt x="35" y="6"/>
                  </a:cubicBezTo>
                  <a:cubicBezTo>
                    <a:pt x="50" y="0"/>
                    <a:pt x="50" y="0"/>
                    <a:pt x="50" y="0"/>
                  </a:cubicBezTo>
                  <a:cubicBezTo>
                    <a:pt x="50" y="3"/>
                    <a:pt x="62" y="11"/>
                    <a:pt x="70" y="4"/>
                  </a:cubicBezTo>
                  <a:cubicBezTo>
                    <a:pt x="73" y="1"/>
                    <a:pt x="72" y="11"/>
                    <a:pt x="72"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1" name="Google Shape;671;p6"/>
            <p:cNvSpPr/>
            <p:nvPr/>
          </p:nvSpPr>
          <p:spPr>
            <a:xfrm>
              <a:off x="2990" y="1671"/>
              <a:ext cx="1162" cy="1819"/>
            </a:xfrm>
            <a:custGeom>
              <a:avLst/>
              <a:gdLst/>
              <a:ahLst/>
              <a:cxnLst/>
              <a:rect l="l" t="t" r="r" b="b"/>
              <a:pathLst>
                <a:path w="158" h="249" extrusionOk="0">
                  <a:moveTo>
                    <a:pt x="94" y="0"/>
                  </a:moveTo>
                  <a:cubicBezTo>
                    <a:pt x="94" y="0"/>
                    <a:pt x="131" y="12"/>
                    <a:pt x="137" y="27"/>
                  </a:cubicBezTo>
                  <a:cubicBezTo>
                    <a:pt x="144" y="41"/>
                    <a:pt x="158" y="213"/>
                    <a:pt x="156" y="247"/>
                  </a:cubicBezTo>
                  <a:cubicBezTo>
                    <a:pt x="0" y="249"/>
                    <a:pt x="0" y="249"/>
                    <a:pt x="0" y="249"/>
                  </a:cubicBezTo>
                  <a:cubicBezTo>
                    <a:pt x="0" y="249"/>
                    <a:pt x="15" y="33"/>
                    <a:pt x="59" y="6"/>
                  </a:cubicBezTo>
                  <a:lnTo>
                    <a:pt x="94"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2" name="Google Shape;672;p6"/>
            <p:cNvSpPr/>
            <p:nvPr/>
          </p:nvSpPr>
          <p:spPr>
            <a:xfrm>
              <a:off x="3416" y="1029"/>
              <a:ext cx="434" cy="547"/>
            </a:xfrm>
            <a:custGeom>
              <a:avLst/>
              <a:gdLst/>
              <a:ahLst/>
              <a:cxnLst/>
              <a:rect l="l" t="t" r="r" b="b"/>
              <a:pathLst>
                <a:path w="59" h="75" extrusionOk="0">
                  <a:moveTo>
                    <a:pt x="6" y="32"/>
                  </a:moveTo>
                  <a:cubicBezTo>
                    <a:pt x="10" y="33"/>
                    <a:pt x="13" y="38"/>
                    <a:pt x="13" y="42"/>
                  </a:cubicBezTo>
                  <a:cubicBezTo>
                    <a:pt x="13" y="46"/>
                    <a:pt x="10" y="50"/>
                    <a:pt x="7" y="53"/>
                  </a:cubicBezTo>
                  <a:cubicBezTo>
                    <a:pt x="5" y="57"/>
                    <a:pt x="4" y="61"/>
                    <a:pt x="7" y="65"/>
                  </a:cubicBezTo>
                  <a:cubicBezTo>
                    <a:pt x="8" y="66"/>
                    <a:pt x="10" y="67"/>
                    <a:pt x="12" y="68"/>
                  </a:cubicBezTo>
                  <a:cubicBezTo>
                    <a:pt x="15" y="70"/>
                    <a:pt x="17" y="72"/>
                    <a:pt x="20" y="73"/>
                  </a:cubicBezTo>
                  <a:cubicBezTo>
                    <a:pt x="23" y="74"/>
                    <a:pt x="26" y="75"/>
                    <a:pt x="29" y="74"/>
                  </a:cubicBezTo>
                  <a:cubicBezTo>
                    <a:pt x="31" y="74"/>
                    <a:pt x="33" y="73"/>
                    <a:pt x="35" y="72"/>
                  </a:cubicBezTo>
                  <a:cubicBezTo>
                    <a:pt x="38" y="71"/>
                    <a:pt x="42" y="73"/>
                    <a:pt x="46" y="74"/>
                  </a:cubicBezTo>
                  <a:cubicBezTo>
                    <a:pt x="52" y="74"/>
                    <a:pt x="57" y="70"/>
                    <a:pt x="58" y="64"/>
                  </a:cubicBezTo>
                  <a:cubicBezTo>
                    <a:pt x="58" y="60"/>
                    <a:pt x="55" y="56"/>
                    <a:pt x="57" y="53"/>
                  </a:cubicBezTo>
                  <a:cubicBezTo>
                    <a:pt x="57" y="52"/>
                    <a:pt x="58" y="51"/>
                    <a:pt x="58" y="50"/>
                  </a:cubicBezTo>
                  <a:cubicBezTo>
                    <a:pt x="58" y="47"/>
                    <a:pt x="55" y="46"/>
                    <a:pt x="54" y="43"/>
                  </a:cubicBezTo>
                  <a:cubicBezTo>
                    <a:pt x="52" y="39"/>
                    <a:pt x="59" y="33"/>
                    <a:pt x="56" y="29"/>
                  </a:cubicBezTo>
                  <a:cubicBezTo>
                    <a:pt x="55" y="27"/>
                    <a:pt x="53" y="26"/>
                    <a:pt x="52" y="25"/>
                  </a:cubicBezTo>
                  <a:cubicBezTo>
                    <a:pt x="51" y="24"/>
                    <a:pt x="52" y="22"/>
                    <a:pt x="51" y="21"/>
                  </a:cubicBezTo>
                  <a:cubicBezTo>
                    <a:pt x="51" y="12"/>
                    <a:pt x="43" y="4"/>
                    <a:pt x="33" y="2"/>
                  </a:cubicBezTo>
                  <a:cubicBezTo>
                    <a:pt x="24" y="0"/>
                    <a:pt x="13" y="3"/>
                    <a:pt x="6" y="9"/>
                  </a:cubicBezTo>
                  <a:cubicBezTo>
                    <a:pt x="3" y="11"/>
                    <a:pt x="0" y="15"/>
                    <a:pt x="0" y="19"/>
                  </a:cubicBezTo>
                  <a:cubicBezTo>
                    <a:pt x="0" y="23"/>
                    <a:pt x="4" y="26"/>
                    <a:pt x="7" y="2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3" name="Google Shape;673;p6"/>
            <p:cNvSpPr/>
            <p:nvPr/>
          </p:nvSpPr>
          <p:spPr>
            <a:xfrm>
              <a:off x="3387" y="1467"/>
              <a:ext cx="301" cy="307"/>
            </a:xfrm>
            <a:custGeom>
              <a:avLst/>
              <a:gdLst/>
              <a:ahLst/>
              <a:cxnLst/>
              <a:rect l="l" t="t" r="r" b="b"/>
              <a:pathLst>
                <a:path w="41" h="42" extrusionOk="0">
                  <a:moveTo>
                    <a:pt x="14" y="5"/>
                  </a:moveTo>
                  <a:cubicBezTo>
                    <a:pt x="14" y="5"/>
                    <a:pt x="15" y="24"/>
                    <a:pt x="15" y="28"/>
                  </a:cubicBezTo>
                  <a:cubicBezTo>
                    <a:pt x="14" y="30"/>
                    <a:pt x="6" y="35"/>
                    <a:pt x="6" y="35"/>
                  </a:cubicBezTo>
                  <a:cubicBezTo>
                    <a:pt x="6" y="35"/>
                    <a:pt x="0" y="41"/>
                    <a:pt x="9" y="42"/>
                  </a:cubicBezTo>
                  <a:cubicBezTo>
                    <a:pt x="16" y="42"/>
                    <a:pt x="35" y="38"/>
                    <a:pt x="41" y="28"/>
                  </a:cubicBezTo>
                  <a:cubicBezTo>
                    <a:pt x="38" y="26"/>
                    <a:pt x="38" y="26"/>
                    <a:pt x="38" y="26"/>
                  </a:cubicBezTo>
                  <a:cubicBezTo>
                    <a:pt x="34" y="0"/>
                    <a:pt x="34" y="0"/>
                    <a:pt x="34" y="0"/>
                  </a:cubicBezTo>
                  <a:lnTo>
                    <a:pt x="14" y="5"/>
                  </a:lnTo>
                  <a:close/>
                </a:path>
              </a:pathLst>
            </a:custGeom>
            <a:solidFill>
              <a:srgbClr val="DD8D8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6"/>
            <p:cNvSpPr/>
            <p:nvPr/>
          </p:nvSpPr>
          <p:spPr>
            <a:xfrm>
              <a:off x="3240" y="1175"/>
              <a:ext cx="515" cy="496"/>
            </a:xfrm>
            <a:custGeom>
              <a:avLst/>
              <a:gdLst/>
              <a:ahLst/>
              <a:cxnLst/>
              <a:rect l="l" t="t" r="r" b="b"/>
              <a:pathLst>
                <a:path w="70" h="68" extrusionOk="0">
                  <a:moveTo>
                    <a:pt x="62" y="26"/>
                  </a:moveTo>
                  <a:cubicBezTo>
                    <a:pt x="59" y="26"/>
                    <a:pt x="57" y="30"/>
                    <a:pt x="55" y="32"/>
                  </a:cubicBezTo>
                  <a:cubicBezTo>
                    <a:pt x="54" y="33"/>
                    <a:pt x="54" y="34"/>
                    <a:pt x="54" y="33"/>
                  </a:cubicBezTo>
                  <a:cubicBezTo>
                    <a:pt x="54" y="29"/>
                    <a:pt x="54" y="25"/>
                    <a:pt x="55" y="21"/>
                  </a:cubicBezTo>
                  <a:cubicBezTo>
                    <a:pt x="56" y="19"/>
                    <a:pt x="57" y="16"/>
                    <a:pt x="55" y="14"/>
                  </a:cubicBezTo>
                  <a:cubicBezTo>
                    <a:pt x="52" y="10"/>
                    <a:pt x="47" y="4"/>
                    <a:pt x="39" y="5"/>
                  </a:cubicBezTo>
                  <a:cubicBezTo>
                    <a:pt x="28" y="8"/>
                    <a:pt x="28" y="6"/>
                    <a:pt x="24" y="6"/>
                  </a:cubicBezTo>
                  <a:cubicBezTo>
                    <a:pt x="20" y="6"/>
                    <a:pt x="18" y="0"/>
                    <a:pt x="18" y="0"/>
                  </a:cubicBezTo>
                  <a:cubicBezTo>
                    <a:pt x="18" y="0"/>
                    <a:pt x="14" y="18"/>
                    <a:pt x="8" y="22"/>
                  </a:cubicBezTo>
                  <a:cubicBezTo>
                    <a:pt x="6" y="24"/>
                    <a:pt x="4" y="25"/>
                    <a:pt x="2" y="25"/>
                  </a:cubicBezTo>
                  <a:cubicBezTo>
                    <a:pt x="1" y="26"/>
                    <a:pt x="0" y="28"/>
                    <a:pt x="1" y="29"/>
                  </a:cubicBezTo>
                  <a:cubicBezTo>
                    <a:pt x="3" y="31"/>
                    <a:pt x="6" y="34"/>
                    <a:pt x="8" y="35"/>
                  </a:cubicBezTo>
                  <a:cubicBezTo>
                    <a:pt x="8" y="35"/>
                    <a:pt x="10" y="65"/>
                    <a:pt x="15" y="66"/>
                  </a:cubicBezTo>
                  <a:cubicBezTo>
                    <a:pt x="21" y="68"/>
                    <a:pt x="45" y="60"/>
                    <a:pt x="50" y="56"/>
                  </a:cubicBezTo>
                  <a:cubicBezTo>
                    <a:pt x="55" y="51"/>
                    <a:pt x="56" y="45"/>
                    <a:pt x="56" y="45"/>
                  </a:cubicBezTo>
                  <a:cubicBezTo>
                    <a:pt x="56" y="45"/>
                    <a:pt x="63" y="47"/>
                    <a:pt x="67" y="43"/>
                  </a:cubicBezTo>
                  <a:cubicBezTo>
                    <a:pt x="70" y="39"/>
                    <a:pt x="69" y="27"/>
                    <a:pt x="62" y="26"/>
                  </a:cubicBezTo>
                  <a:close/>
                </a:path>
              </a:pathLst>
            </a:custGeom>
            <a:solidFill>
              <a:srgbClr val="F1A2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5" name="Google Shape;675;p6"/>
            <p:cNvSpPr/>
            <p:nvPr/>
          </p:nvSpPr>
          <p:spPr>
            <a:xfrm>
              <a:off x="3262" y="963"/>
              <a:ext cx="551" cy="511"/>
            </a:xfrm>
            <a:custGeom>
              <a:avLst/>
              <a:gdLst/>
              <a:ahLst/>
              <a:cxnLst/>
              <a:rect l="l" t="t" r="r" b="b"/>
              <a:pathLst>
                <a:path w="75" h="70" extrusionOk="0">
                  <a:moveTo>
                    <a:pt x="19" y="15"/>
                  </a:moveTo>
                  <a:cubicBezTo>
                    <a:pt x="19" y="15"/>
                    <a:pt x="0" y="38"/>
                    <a:pt x="4" y="37"/>
                  </a:cubicBezTo>
                  <a:cubicBezTo>
                    <a:pt x="19" y="32"/>
                    <a:pt x="32" y="55"/>
                    <a:pt x="46" y="53"/>
                  </a:cubicBezTo>
                  <a:cubicBezTo>
                    <a:pt x="53" y="52"/>
                    <a:pt x="42" y="67"/>
                    <a:pt x="48" y="66"/>
                  </a:cubicBezTo>
                  <a:cubicBezTo>
                    <a:pt x="53" y="64"/>
                    <a:pt x="59" y="54"/>
                    <a:pt x="62" y="58"/>
                  </a:cubicBezTo>
                  <a:cubicBezTo>
                    <a:pt x="64" y="63"/>
                    <a:pt x="69" y="70"/>
                    <a:pt x="69" y="54"/>
                  </a:cubicBezTo>
                  <a:cubicBezTo>
                    <a:pt x="69" y="38"/>
                    <a:pt x="75" y="18"/>
                    <a:pt x="59" y="15"/>
                  </a:cubicBezTo>
                  <a:cubicBezTo>
                    <a:pt x="43" y="13"/>
                    <a:pt x="35" y="0"/>
                    <a:pt x="28" y="6"/>
                  </a:cubicBezTo>
                  <a:cubicBezTo>
                    <a:pt x="21" y="11"/>
                    <a:pt x="11" y="3"/>
                    <a:pt x="8" y="13"/>
                  </a:cubicBezTo>
                  <a:cubicBezTo>
                    <a:pt x="4" y="22"/>
                    <a:pt x="9" y="24"/>
                    <a:pt x="6" y="25"/>
                  </a:cubicBezTo>
                  <a:cubicBezTo>
                    <a:pt x="2" y="27"/>
                    <a:pt x="16" y="33"/>
                    <a:pt x="16" y="3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6" name="Google Shape;676;p6"/>
            <p:cNvSpPr/>
            <p:nvPr/>
          </p:nvSpPr>
          <p:spPr>
            <a:xfrm>
              <a:off x="3262" y="977"/>
              <a:ext cx="404" cy="344"/>
            </a:xfrm>
            <a:custGeom>
              <a:avLst/>
              <a:gdLst/>
              <a:ahLst/>
              <a:cxnLst/>
              <a:rect l="l" t="t" r="r" b="b"/>
              <a:pathLst>
                <a:path w="55" h="47" extrusionOk="0">
                  <a:moveTo>
                    <a:pt x="19" y="7"/>
                  </a:moveTo>
                  <a:cubicBezTo>
                    <a:pt x="8" y="0"/>
                    <a:pt x="9" y="11"/>
                    <a:pt x="7" y="13"/>
                  </a:cubicBezTo>
                  <a:cubicBezTo>
                    <a:pt x="6" y="14"/>
                    <a:pt x="4" y="16"/>
                    <a:pt x="2" y="17"/>
                  </a:cubicBezTo>
                  <a:cubicBezTo>
                    <a:pt x="1" y="19"/>
                    <a:pt x="0" y="22"/>
                    <a:pt x="0" y="24"/>
                  </a:cubicBezTo>
                  <a:cubicBezTo>
                    <a:pt x="1" y="26"/>
                    <a:pt x="2" y="27"/>
                    <a:pt x="3" y="29"/>
                  </a:cubicBezTo>
                  <a:cubicBezTo>
                    <a:pt x="5" y="31"/>
                    <a:pt x="4" y="35"/>
                    <a:pt x="5" y="38"/>
                  </a:cubicBezTo>
                  <a:cubicBezTo>
                    <a:pt x="6" y="42"/>
                    <a:pt x="11" y="44"/>
                    <a:pt x="15" y="43"/>
                  </a:cubicBezTo>
                  <a:cubicBezTo>
                    <a:pt x="17" y="42"/>
                    <a:pt x="19" y="40"/>
                    <a:pt x="21" y="39"/>
                  </a:cubicBezTo>
                  <a:cubicBezTo>
                    <a:pt x="24" y="38"/>
                    <a:pt x="27" y="39"/>
                    <a:pt x="29" y="40"/>
                  </a:cubicBezTo>
                  <a:cubicBezTo>
                    <a:pt x="30" y="42"/>
                    <a:pt x="31" y="43"/>
                    <a:pt x="32" y="44"/>
                  </a:cubicBezTo>
                  <a:cubicBezTo>
                    <a:pt x="35" y="47"/>
                    <a:pt x="40" y="47"/>
                    <a:pt x="43" y="44"/>
                  </a:cubicBezTo>
                  <a:cubicBezTo>
                    <a:pt x="43" y="43"/>
                    <a:pt x="44" y="42"/>
                    <a:pt x="45" y="42"/>
                  </a:cubicBezTo>
                  <a:cubicBezTo>
                    <a:pt x="47" y="40"/>
                    <a:pt x="50" y="40"/>
                    <a:pt x="52" y="39"/>
                  </a:cubicBezTo>
                  <a:cubicBezTo>
                    <a:pt x="54" y="38"/>
                    <a:pt x="55" y="35"/>
                    <a:pt x="55" y="33"/>
                  </a:cubicBezTo>
                  <a:cubicBezTo>
                    <a:pt x="55" y="29"/>
                    <a:pt x="52" y="26"/>
                    <a:pt x="49" y="23"/>
                  </a:cubicBezTo>
                  <a:cubicBezTo>
                    <a:pt x="48" y="23"/>
                    <a:pt x="47" y="22"/>
                    <a:pt x="45" y="22"/>
                  </a:cubicBezTo>
                  <a:cubicBezTo>
                    <a:pt x="44" y="21"/>
                    <a:pt x="43" y="21"/>
                    <a:pt x="42" y="22"/>
                  </a:cubicBezTo>
                  <a:cubicBezTo>
                    <a:pt x="38" y="22"/>
                    <a:pt x="34" y="21"/>
                    <a:pt x="30" y="21"/>
                  </a:cubicBezTo>
                  <a:cubicBezTo>
                    <a:pt x="28" y="21"/>
                    <a:pt x="27" y="21"/>
                    <a:pt x="26" y="20"/>
                  </a:cubicBezTo>
                  <a:cubicBezTo>
                    <a:pt x="25" y="19"/>
                    <a:pt x="24" y="18"/>
                    <a:pt x="24" y="17"/>
                  </a:cubicBezTo>
                  <a:cubicBezTo>
                    <a:pt x="24" y="16"/>
                    <a:pt x="24" y="14"/>
                    <a:pt x="24" y="12"/>
                  </a:cubicBezTo>
                  <a:cubicBezTo>
                    <a:pt x="23" y="11"/>
                    <a:pt x="22" y="11"/>
                    <a:pt x="21" y="10"/>
                  </a:cubicBezTo>
                  <a:cubicBezTo>
                    <a:pt x="18" y="9"/>
                    <a:pt x="14" y="10"/>
                    <a:pt x="12" y="12"/>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7" name="Google Shape;677;p6"/>
            <p:cNvSpPr/>
            <p:nvPr/>
          </p:nvSpPr>
          <p:spPr>
            <a:xfrm>
              <a:off x="3247" y="985"/>
              <a:ext cx="441" cy="358"/>
            </a:xfrm>
            <a:custGeom>
              <a:avLst/>
              <a:gdLst/>
              <a:ahLst/>
              <a:cxnLst/>
              <a:rect l="l" t="t" r="r" b="b"/>
              <a:pathLst>
                <a:path w="60" h="49" extrusionOk="0">
                  <a:moveTo>
                    <a:pt x="22" y="5"/>
                  </a:moveTo>
                  <a:cubicBezTo>
                    <a:pt x="18" y="2"/>
                    <a:pt x="14" y="0"/>
                    <a:pt x="10" y="5"/>
                  </a:cubicBezTo>
                  <a:cubicBezTo>
                    <a:pt x="8" y="8"/>
                    <a:pt x="8" y="10"/>
                    <a:pt x="5" y="13"/>
                  </a:cubicBezTo>
                  <a:cubicBezTo>
                    <a:pt x="2" y="16"/>
                    <a:pt x="0" y="18"/>
                    <a:pt x="0" y="23"/>
                  </a:cubicBezTo>
                  <a:cubicBezTo>
                    <a:pt x="1" y="24"/>
                    <a:pt x="2" y="25"/>
                    <a:pt x="2" y="26"/>
                  </a:cubicBezTo>
                  <a:cubicBezTo>
                    <a:pt x="3" y="29"/>
                    <a:pt x="3" y="35"/>
                    <a:pt x="5" y="38"/>
                  </a:cubicBezTo>
                  <a:cubicBezTo>
                    <a:pt x="6" y="40"/>
                    <a:pt x="7" y="42"/>
                    <a:pt x="10" y="43"/>
                  </a:cubicBezTo>
                  <a:cubicBezTo>
                    <a:pt x="12" y="44"/>
                    <a:pt x="15" y="45"/>
                    <a:pt x="18" y="44"/>
                  </a:cubicBezTo>
                  <a:cubicBezTo>
                    <a:pt x="23" y="42"/>
                    <a:pt x="20" y="41"/>
                    <a:pt x="27" y="42"/>
                  </a:cubicBezTo>
                  <a:cubicBezTo>
                    <a:pt x="31" y="43"/>
                    <a:pt x="31" y="44"/>
                    <a:pt x="35" y="46"/>
                  </a:cubicBezTo>
                  <a:cubicBezTo>
                    <a:pt x="41" y="49"/>
                    <a:pt x="51" y="44"/>
                    <a:pt x="55" y="40"/>
                  </a:cubicBezTo>
                  <a:cubicBezTo>
                    <a:pt x="60" y="35"/>
                    <a:pt x="59" y="28"/>
                    <a:pt x="55" y="23"/>
                  </a:cubicBezTo>
                  <a:cubicBezTo>
                    <a:pt x="53" y="21"/>
                    <a:pt x="50" y="19"/>
                    <a:pt x="47" y="19"/>
                  </a:cubicBezTo>
                  <a:cubicBezTo>
                    <a:pt x="44" y="18"/>
                    <a:pt x="39" y="20"/>
                    <a:pt x="36" y="18"/>
                  </a:cubicBezTo>
                  <a:cubicBezTo>
                    <a:pt x="33" y="17"/>
                    <a:pt x="30" y="15"/>
                    <a:pt x="28" y="14"/>
                  </a:cubicBezTo>
                  <a:cubicBezTo>
                    <a:pt x="28" y="13"/>
                    <a:pt x="28" y="12"/>
                    <a:pt x="28" y="11"/>
                  </a:cubicBezTo>
                  <a:cubicBezTo>
                    <a:pt x="23" y="6"/>
                    <a:pt x="19" y="6"/>
                    <a:pt x="13" y="9"/>
                  </a:cubicBezTo>
                  <a:cubicBezTo>
                    <a:pt x="11" y="11"/>
                    <a:pt x="13" y="14"/>
                    <a:pt x="15" y="13"/>
                  </a:cubicBezTo>
                  <a:cubicBezTo>
                    <a:pt x="26" y="6"/>
                    <a:pt x="22" y="16"/>
                    <a:pt x="25" y="19"/>
                  </a:cubicBezTo>
                  <a:cubicBezTo>
                    <a:pt x="27" y="21"/>
                    <a:pt x="30" y="21"/>
                    <a:pt x="32" y="22"/>
                  </a:cubicBezTo>
                  <a:cubicBezTo>
                    <a:pt x="35" y="23"/>
                    <a:pt x="40" y="22"/>
                    <a:pt x="44" y="22"/>
                  </a:cubicBezTo>
                  <a:cubicBezTo>
                    <a:pt x="53" y="23"/>
                    <a:pt x="56" y="27"/>
                    <a:pt x="51" y="33"/>
                  </a:cubicBezTo>
                  <a:cubicBezTo>
                    <a:pt x="51" y="36"/>
                    <a:pt x="50" y="37"/>
                    <a:pt x="48" y="38"/>
                  </a:cubicBezTo>
                  <a:cubicBezTo>
                    <a:pt x="46" y="40"/>
                    <a:pt x="42" y="40"/>
                    <a:pt x="40" y="40"/>
                  </a:cubicBezTo>
                  <a:cubicBezTo>
                    <a:pt x="32" y="40"/>
                    <a:pt x="35" y="40"/>
                    <a:pt x="30" y="37"/>
                  </a:cubicBezTo>
                  <a:cubicBezTo>
                    <a:pt x="28" y="36"/>
                    <a:pt x="25" y="36"/>
                    <a:pt x="23" y="36"/>
                  </a:cubicBezTo>
                  <a:cubicBezTo>
                    <a:pt x="22" y="37"/>
                    <a:pt x="19" y="39"/>
                    <a:pt x="18" y="39"/>
                  </a:cubicBezTo>
                  <a:cubicBezTo>
                    <a:pt x="15" y="39"/>
                    <a:pt x="9" y="31"/>
                    <a:pt x="8" y="29"/>
                  </a:cubicBezTo>
                  <a:cubicBezTo>
                    <a:pt x="7" y="28"/>
                    <a:pt x="5" y="25"/>
                    <a:pt x="5" y="24"/>
                  </a:cubicBezTo>
                  <a:cubicBezTo>
                    <a:pt x="3" y="11"/>
                    <a:pt x="8" y="18"/>
                    <a:pt x="11" y="13"/>
                  </a:cubicBezTo>
                  <a:cubicBezTo>
                    <a:pt x="13" y="9"/>
                    <a:pt x="13" y="4"/>
                    <a:pt x="20" y="8"/>
                  </a:cubicBezTo>
                  <a:cubicBezTo>
                    <a:pt x="23" y="9"/>
                    <a:pt x="25" y="6"/>
                    <a:pt x="22"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8" name="Google Shape;678;p6"/>
            <p:cNvSpPr/>
            <p:nvPr/>
          </p:nvSpPr>
          <p:spPr>
            <a:xfrm>
              <a:off x="2931" y="1701"/>
              <a:ext cx="529" cy="2279"/>
            </a:xfrm>
            <a:custGeom>
              <a:avLst/>
              <a:gdLst/>
              <a:ahLst/>
              <a:cxnLst/>
              <a:rect l="l" t="t" r="r" b="b"/>
              <a:pathLst>
                <a:path w="72" h="312" extrusionOk="0">
                  <a:moveTo>
                    <a:pt x="72" y="0"/>
                  </a:moveTo>
                  <a:cubicBezTo>
                    <a:pt x="64" y="0"/>
                    <a:pt x="56" y="8"/>
                    <a:pt x="56" y="8"/>
                  </a:cubicBezTo>
                  <a:cubicBezTo>
                    <a:pt x="56" y="8"/>
                    <a:pt x="28" y="35"/>
                    <a:pt x="12" y="173"/>
                  </a:cubicBezTo>
                  <a:cubicBezTo>
                    <a:pt x="8" y="209"/>
                    <a:pt x="0" y="312"/>
                    <a:pt x="0" y="312"/>
                  </a:cubicBezTo>
                  <a:cubicBezTo>
                    <a:pt x="19" y="312"/>
                    <a:pt x="19" y="312"/>
                    <a:pt x="19" y="312"/>
                  </a:cubicBezTo>
                  <a:cubicBezTo>
                    <a:pt x="19" y="312"/>
                    <a:pt x="41" y="24"/>
                    <a:pt x="72" y="0"/>
                  </a:cubicBezTo>
                  <a:close/>
                </a:path>
              </a:pathLst>
            </a:custGeom>
            <a:solidFill>
              <a:srgbClr val="FBE1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9" name="Google Shape;679;p6"/>
            <p:cNvSpPr/>
            <p:nvPr/>
          </p:nvSpPr>
          <p:spPr>
            <a:xfrm>
              <a:off x="3379" y="1671"/>
              <a:ext cx="876" cy="2345"/>
            </a:xfrm>
            <a:custGeom>
              <a:avLst/>
              <a:gdLst/>
              <a:ahLst/>
              <a:cxnLst/>
              <a:rect l="l" t="t" r="r" b="b"/>
              <a:pathLst>
                <a:path w="119" h="321" extrusionOk="0">
                  <a:moveTo>
                    <a:pt x="99" y="151"/>
                  </a:moveTo>
                  <a:cubicBezTo>
                    <a:pt x="97" y="100"/>
                    <a:pt x="88" y="44"/>
                    <a:pt x="84" y="27"/>
                  </a:cubicBezTo>
                  <a:cubicBezTo>
                    <a:pt x="81" y="10"/>
                    <a:pt x="41" y="0"/>
                    <a:pt x="41" y="0"/>
                  </a:cubicBezTo>
                  <a:cubicBezTo>
                    <a:pt x="18" y="9"/>
                    <a:pt x="14" y="50"/>
                    <a:pt x="14" y="50"/>
                  </a:cubicBezTo>
                  <a:cubicBezTo>
                    <a:pt x="14" y="50"/>
                    <a:pt x="0" y="271"/>
                    <a:pt x="13" y="309"/>
                  </a:cubicBezTo>
                  <a:cubicBezTo>
                    <a:pt x="119" y="321"/>
                    <a:pt x="119" y="321"/>
                    <a:pt x="119" y="321"/>
                  </a:cubicBezTo>
                  <a:cubicBezTo>
                    <a:pt x="119" y="321"/>
                    <a:pt x="103" y="193"/>
                    <a:pt x="99" y="151"/>
                  </a:cubicBezTo>
                  <a:close/>
                </a:path>
              </a:pathLst>
            </a:custGeom>
            <a:solidFill>
              <a:srgbClr val="FBE1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0" name="Google Shape;680;p6"/>
            <p:cNvSpPr/>
            <p:nvPr/>
          </p:nvSpPr>
          <p:spPr>
            <a:xfrm>
              <a:off x="2879" y="2110"/>
              <a:ext cx="684" cy="1629"/>
            </a:xfrm>
            <a:custGeom>
              <a:avLst/>
              <a:gdLst/>
              <a:ahLst/>
              <a:cxnLst/>
              <a:rect l="l" t="t" r="r" b="b"/>
              <a:pathLst>
                <a:path w="93" h="223" extrusionOk="0">
                  <a:moveTo>
                    <a:pt x="4" y="223"/>
                  </a:moveTo>
                  <a:cubicBezTo>
                    <a:pt x="3" y="223"/>
                    <a:pt x="3" y="223"/>
                    <a:pt x="3" y="223"/>
                  </a:cubicBezTo>
                  <a:cubicBezTo>
                    <a:pt x="1" y="222"/>
                    <a:pt x="0" y="220"/>
                    <a:pt x="0" y="218"/>
                  </a:cubicBezTo>
                  <a:cubicBezTo>
                    <a:pt x="19" y="159"/>
                    <a:pt x="62" y="20"/>
                    <a:pt x="65" y="15"/>
                  </a:cubicBezTo>
                  <a:cubicBezTo>
                    <a:pt x="65" y="15"/>
                    <a:pt x="65" y="14"/>
                    <a:pt x="66" y="14"/>
                  </a:cubicBezTo>
                  <a:cubicBezTo>
                    <a:pt x="69" y="9"/>
                    <a:pt x="75" y="0"/>
                    <a:pt x="85" y="4"/>
                  </a:cubicBezTo>
                  <a:cubicBezTo>
                    <a:pt x="88" y="5"/>
                    <a:pt x="90" y="7"/>
                    <a:pt x="91" y="10"/>
                  </a:cubicBezTo>
                  <a:cubicBezTo>
                    <a:pt x="93" y="16"/>
                    <a:pt x="90" y="22"/>
                    <a:pt x="90" y="22"/>
                  </a:cubicBezTo>
                  <a:cubicBezTo>
                    <a:pt x="89" y="24"/>
                    <a:pt x="87" y="25"/>
                    <a:pt x="85" y="24"/>
                  </a:cubicBezTo>
                  <a:cubicBezTo>
                    <a:pt x="83" y="23"/>
                    <a:pt x="82" y="21"/>
                    <a:pt x="83" y="19"/>
                  </a:cubicBezTo>
                  <a:cubicBezTo>
                    <a:pt x="84" y="18"/>
                    <a:pt x="85" y="15"/>
                    <a:pt x="84" y="13"/>
                  </a:cubicBezTo>
                  <a:cubicBezTo>
                    <a:pt x="84" y="12"/>
                    <a:pt x="83" y="12"/>
                    <a:pt x="82" y="11"/>
                  </a:cubicBezTo>
                  <a:cubicBezTo>
                    <a:pt x="78" y="9"/>
                    <a:pt x="76" y="12"/>
                    <a:pt x="72" y="18"/>
                  </a:cubicBezTo>
                  <a:cubicBezTo>
                    <a:pt x="72" y="18"/>
                    <a:pt x="71" y="19"/>
                    <a:pt x="71" y="20"/>
                  </a:cubicBezTo>
                  <a:cubicBezTo>
                    <a:pt x="68" y="25"/>
                    <a:pt x="32" y="143"/>
                    <a:pt x="8" y="221"/>
                  </a:cubicBezTo>
                  <a:cubicBezTo>
                    <a:pt x="7" y="222"/>
                    <a:pt x="5" y="223"/>
                    <a:pt x="4" y="22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1" name="Google Shape;681;p6"/>
            <p:cNvSpPr/>
            <p:nvPr/>
          </p:nvSpPr>
          <p:spPr>
            <a:xfrm>
              <a:off x="3218" y="2183"/>
              <a:ext cx="294" cy="453"/>
            </a:xfrm>
            <a:custGeom>
              <a:avLst/>
              <a:gdLst/>
              <a:ahLst/>
              <a:cxnLst/>
              <a:rect l="l" t="t" r="r" b="b"/>
              <a:pathLst>
                <a:path w="40" h="62" extrusionOk="0">
                  <a:moveTo>
                    <a:pt x="36" y="62"/>
                  </a:moveTo>
                  <a:cubicBezTo>
                    <a:pt x="15" y="42"/>
                    <a:pt x="15" y="42"/>
                    <a:pt x="15" y="42"/>
                  </a:cubicBezTo>
                  <a:cubicBezTo>
                    <a:pt x="10" y="36"/>
                    <a:pt x="10" y="36"/>
                    <a:pt x="10" y="36"/>
                  </a:cubicBezTo>
                  <a:cubicBezTo>
                    <a:pt x="10" y="36"/>
                    <a:pt x="0" y="8"/>
                    <a:pt x="11" y="4"/>
                  </a:cubicBezTo>
                  <a:cubicBezTo>
                    <a:pt x="21" y="0"/>
                    <a:pt x="25" y="21"/>
                    <a:pt x="25" y="25"/>
                  </a:cubicBezTo>
                  <a:cubicBezTo>
                    <a:pt x="26" y="29"/>
                    <a:pt x="40" y="40"/>
                    <a:pt x="40" y="40"/>
                  </a:cubicBezTo>
                  <a:lnTo>
                    <a:pt x="36" y="62"/>
                  </a:lnTo>
                  <a:close/>
                </a:path>
              </a:pathLst>
            </a:custGeom>
            <a:solidFill>
              <a:srgbClr val="F1A2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2" name="Google Shape;682;p6"/>
            <p:cNvSpPr/>
            <p:nvPr/>
          </p:nvSpPr>
          <p:spPr>
            <a:xfrm>
              <a:off x="3365" y="1788"/>
              <a:ext cx="860" cy="1140"/>
            </a:xfrm>
            <a:custGeom>
              <a:avLst/>
              <a:gdLst/>
              <a:ahLst/>
              <a:cxnLst/>
              <a:rect l="l" t="t" r="r" b="b"/>
              <a:pathLst>
                <a:path w="117" h="156" extrusionOk="0">
                  <a:moveTo>
                    <a:pt x="105" y="79"/>
                  </a:moveTo>
                  <a:cubicBezTo>
                    <a:pt x="92" y="3"/>
                    <a:pt x="79" y="0"/>
                    <a:pt x="79" y="0"/>
                  </a:cubicBezTo>
                  <a:cubicBezTo>
                    <a:pt x="72" y="94"/>
                    <a:pt x="72" y="94"/>
                    <a:pt x="72" y="94"/>
                  </a:cubicBezTo>
                  <a:cubicBezTo>
                    <a:pt x="62" y="100"/>
                    <a:pt x="17" y="82"/>
                    <a:pt x="14" y="82"/>
                  </a:cubicBezTo>
                  <a:cubicBezTo>
                    <a:pt x="11" y="82"/>
                    <a:pt x="1" y="124"/>
                    <a:pt x="1" y="129"/>
                  </a:cubicBezTo>
                  <a:cubicBezTo>
                    <a:pt x="0" y="133"/>
                    <a:pt x="37" y="151"/>
                    <a:pt x="64" y="152"/>
                  </a:cubicBezTo>
                  <a:cubicBezTo>
                    <a:pt x="92" y="153"/>
                    <a:pt x="117" y="156"/>
                    <a:pt x="105" y="79"/>
                  </a:cubicBezTo>
                  <a:close/>
                </a:path>
              </a:pathLst>
            </a:custGeom>
            <a:solidFill>
              <a:srgbClr val="FBE1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92D050"/>
                </a:solidFill>
                <a:latin typeface="Calibri"/>
                <a:ea typeface="Calibri"/>
                <a:cs typeface="Calibri"/>
                <a:sym typeface="Calibri"/>
              </a:endParaRPr>
            </a:p>
          </p:txBody>
        </p:sp>
        <p:sp>
          <p:nvSpPr>
            <p:cNvPr id="683" name="Google Shape;683;p6"/>
            <p:cNvSpPr/>
            <p:nvPr/>
          </p:nvSpPr>
          <p:spPr>
            <a:xfrm>
              <a:off x="3497" y="2365"/>
              <a:ext cx="441" cy="205"/>
            </a:xfrm>
            <a:custGeom>
              <a:avLst/>
              <a:gdLst/>
              <a:ahLst/>
              <a:cxnLst/>
              <a:rect l="l" t="t" r="r" b="b"/>
              <a:pathLst>
                <a:path w="60" h="28" extrusionOk="0">
                  <a:moveTo>
                    <a:pt x="2" y="9"/>
                  </a:moveTo>
                  <a:cubicBezTo>
                    <a:pt x="15" y="18"/>
                    <a:pt x="57" y="28"/>
                    <a:pt x="60" y="2"/>
                  </a:cubicBezTo>
                  <a:cubicBezTo>
                    <a:pt x="60" y="0"/>
                    <a:pt x="57" y="0"/>
                    <a:pt x="56" y="2"/>
                  </a:cubicBezTo>
                  <a:cubicBezTo>
                    <a:pt x="54" y="24"/>
                    <a:pt x="13" y="12"/>
                    <a:pt x="4" y="6"/>
                  </a:cubicBezTo>
                  <a:cubicBezTo>
                    <a:pt x="2" y="4"/>
                    <a:pt x="0" y="8"/>
                    <a:pt x="2" y="9"/>
                  </a:cubicBezTo>
                  <a:close/>
                </a:path>
              </a:pathLst>
            </a:custGeom>
            <a:solidFill>
              <a:srgbClr val="E1BA8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4" name="Google Shape;684;p6"/>
            <p:cNvSpPr/>
            <p:nvPr/>
          </p:nvSpPr>
          <p:spPr>
            <a:xfrm>
              <a:off x="2879" y="2555"/>
              <a:ext cx="537" cy="1169"/>
            </a:xfrm>
            <a:custGeom>
              <a:avLst/>
              <a:gdLst/>
              <a:ahLst/>
              <a:cxnLst/>
              <a:rect l="l" t="t" r="r" b="b"/>
              <a:pathLst>
                <a:path w="73" h="160" extrusionOk="0">
                  <a:moveTo>
                    <a:pt x="32" y="0"/>
                  </a:moveTo>
                  <a:cubicBezTo>
                    <a:pt x="0" y="156"/>
                    <a:pt x="0" y="156"/>
                    <a:pt x="0" y="156"/>
                  </a:cubicBezTo>
                  <a:cubicBezTo>
                    <a:pt x="8" y="160"/>
                    <a:pt x="8" y="160"/>
                    <a:pt x="8" y="160"/>
                  </a:cubicBezTo>
                  <a:cubicBezTo>
                    <a:pt x="73" y="23"/>
                    <a:pt x="73" y="23"/>
                    <a:pt x="73" y="23"/>
                  </a:cubicBezTo>
                  <a:cubicBezTo>
                    <a:pt x="63" y="17"/>
                    <a:pt x="40" y="7"/>
                    <a:pt x="32" y="0"/>
                  </a:cubicBezTo>
                  <a:close/>
                </a:path>
              </a:pathLst>
            </a:custGeom>
            <a:solidFill>
              <a:srgbClr val="006D6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92D050"/>
                </a:solidFill>
                <a:latin typeface="Calibri"/>
                <a:ea typeface="Calibri"/>
                <a:cs typeface="Calibri"/>
                <a:sym typeface="Calibri"/>
              </a:endParaRPr>
            </a:p>
          </p:txBody>
        </p:sp>
        <p:sp>
          <p:nvSpPr>
            <p:cNvPr id="685" name="Google Shape;685;p6"/>
            <p:cNvSpPr/>
            <p:nvPr/>
          </p:nvSpPr>
          <p:spPr>
            <a:xfrm>
              <a:off x="3372" y="2263"/>
              <a:ext cx="52" cy="175"/>
            </a:xfrm>
            <a:custGeom>
              <a:avLst/>
              <a:gdLst/>
              <a:ahLst/>
              <a:cxnLst/>
              <a:rect l="l" t="t" r="r" b="b"/>
              <a:pathLst>
                <a:path w="7" h="24" extrusionOk="0">
                  <a:moveTo>
                    <a:pt x="0" y="16"/>
                  </a:moveTo>
                  <a:cubicBezTo>
                    <a:pt x="0" y="16"/>
                    <a:pt x="2" y="0"/>
                    <a:pt x="4" y="0"/>
                  </a:cubicBezTo>
                  <a:cubicBezTo>
                    <a:pt x="5" y="0"/>
                    <a:pt x="7" y="7"/>
                    <a:pt x="4" y="15"/>
                  </a:cubicBezTo>
                  <a:cubicBezTo>
                    <a:pt x="1" y="24"/>
                    <a:pt x="0" y="16"/>
                    <a:pt x="0" y="16"/>
                  </a:cubicBezTo>
                  <a:close/>
                </a:path>
              </a:pathLst>
            </a:custGeom>
            <a:solidFill>
              <a:srgbClr val="F1A2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86" name="Google Shape;686;p6"/>
          <p:cNvSpPr/>
          <p:nvPr/>
        </p:nvSpPr>
        <p:spPr>
          <a:xfrm>
            <a:off x="10636760" y="3985424"/>
            <a:ext cx="265215" cy="244523"/>
          </a:xfrm>
          <a:custGeom>
            <a:avLst/>
            <a:gdLst/>
            <a:ahLst/>
            <a:cxnLst/>
            <a:rect l="l" t="t" r="r" b="b"/>
            <a:pathLst>
              <a:path w="75" h="69" extrusionOk="0">
                <a:moveTo>
                  <a:pt x="75" y="0"/>
                </a:moveTo>
                <a:cubicBezTo>
                  <a:pt x="75" y="0"/>
                  <a:pt x="9" y="0"/>
                  <a:pt x="0" y="42"/>
                </a:cubicBezTo>
                <a:cubicBezTo>
                  <a:pt x="0" y="42"/>
                  <a:pt x="45" y="69"/>
                  <a:pt x="75" y="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7" name="Google Shape;687;p6"/>
          <p:cNvSpPr/>
          <p:nvPr/>
        </p:nvSpPr>
        <p:spPr>
          <a:xfrm>
            <a:off x="11609655" y="5037197"/>
            <a:ext cx="220072" cy="203142"/>
          </a:xfrm>
          <a:custGeom>
            <a:avLst/>
            <a:gdLst/>
            <a:ahLst/>
            <a:cxnLst/>
            <a:rect l="l" t="t" r="r" b="b"/>
            <a:pathLst>
              <a:path w="62" h="57" extrusionOk="0">
                <a:moveTo>
                  <a:pt x="62" y="0"/>
                </a:moveTo>
                <a:cubicBezTo>
                  <a:pt x="62" y="0"/>
                  <a:pt x="8" y="0"/>
                  <a:pt x="0" y="35"/>
                </a:cubicBezTo>
                <a:cubicBezTo>
                  <a:pt x="0" y="35"/>
                  <a:pt x="38" y="57"/>
                  <a:pt x="62" y="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8" name="Google Shape;688;p6"/>
          <p:cNvSpPr/>
          <p:nvPr/>
        </p:nvSpPr>
        <p:spPr>
          <a:xfrm>
            <a:off x="12489891" y="3617048"/>
            <a:ext cx="137309" cy="152357"/>
          </a:xfrm>
          <a:custGeom>
            <a:avLst/>
            <a:gdLst/>
            <a:ahLst/>
            <a:cxnLst/>
            <a:rect l="l" t="t" r="r" b="b"/>
            <a:pathLst>
              <a:path w="39" h="43" extrusionOk="0">
                <a:moveTo>
                  <a:pt x="31" y="43"/>
                </a:moveTo>
                <a:cubicBezTo>
                  <a:pt x="31" y="43"/>
                  <a:pt x="39" y="10"/>
                  <a:pt x="19" y="0"/>
                </a:cubicBezTo>
                <a:cubicBezTo>
                  <a:pt x="19" y="0"/>
                  <a:pt x="0" y="20"/>
                  <a:pt x="31" y="43"/>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9" name="Google Shape;689;p6"/>
          <p:cNvSpPr/>
          <p:nvPr/>
        </p:nvSpPr>
        <p:spPr>
          <a:xfrm>
            <a:off x="10160412" y="1197328"/>
            <a:ext cx="261452" cy="236999"/>
          </a:xfrm>
          <a:custGeom>
            <a:avLst/>
            <a:gdLst/>
            <a:ahLst/>
            <a:cxnLst/>
            <a:rect l="l" t="t" r="r" b="b"/>
            <a:pathLst>
              <a:path w="74" h="67" extrusionOk="0">
                <a:moveTo>
                  <a:pt x="74" y="57"/>
                </a:moveTo>
                <a:cubicBezTo>
                  <a:pt x="74" y="57"/>
                  <a:pt x="41" y="0"/>
                  <a:pt x="0" y="14"/>
                </a:cubicBezTo>
                <a:cubicBezTo>
                  <a:pt x="0" y="14"/>
                  <a:pt x="0" y="67"/>
                  <a:pt x="74" y="57"/>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0" name="Google Shape;690;p6"/>
          <p:cNvSpPr/>
          <p:nvPr/>
        </p:nvSpPr>
        <p:spPr>
          <a:xfrm>
            <a:off x="10955589" y="2457915"/>
            <a:ext cx="184333" cy="167405"/>
          </a:xfrm>
          <a:custGeom>
            <a:avLst/>
            <a:gdLst/>
            <a:ahLst/>
            <a:cxnLst/>
            <a:rect l="l" t="t" r="r" b="b"/>
            <a:pathLst>
              <a:path w="52" h="47" extrusionOk="0">
                <a:moveTo>
                  <a:pt x="52" y="31"/>
                </a:moveTo>
                <a:cubicBezTo>
                  <a:pt x="52" y="31"/>
                  <a:pt x="24" y="0"/>
                  <a:pt x="0" y="14"/>
                </a:cubicBezTo>
                <a:cubicBezTo>
                  <a:pt x="0" y="14"/>
                  <a:pt x="7" y="47"/>
                  <a:pt x="52" y="31"/>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1" name="Google Shape;691;p6"/>
          <p:cNvSpPr/>
          <p:nvPr/>
        </p:nvSpPr>
        <p:spPr>
          <a:xfrm>
            <a:off x="6891646" y="2796412"/>
            <a:ext cx="268976" cy="244523"/>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2" name="Google Shape;692;p6"/>
          <p:cNvSpPr/>
          <p:nvPr/>
        </p:nvSpPr>
        <p:spPr>
          <a:xfrm>
            <a:off x="6918419" y="6005154"/>
            <a:ext cx="233237" cy="212548"/>
          </a:xfrm>
          <a:custGeom>
            <a:avLst/>
            <a:gdLst/>
            <a:ahLst/>
            <a:cxnLst/>
            <a:rect l="l" t="t" r="r" b="b"/>
            <a:pathLst>
              <a:path w="66" h="60" extrusionOk="0">
                <a:moveTo>
                  <a:pt x="66" y="38"/>
                </a:moveTo>
                <a:cubicBezTo>
                  <a:pt x="66" y="38"/>
                  <a:pt x="29" y="0"/>
                  <a:pt x="0" y="19"/>
                </a:cubicBezTo>
                <a:cubicBezTo>
                  <a:pt x="0" y="19"/>
                  <a:pt x="10" y="60"/>
                  <a:pt x="66" y="38"/>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3" name="Google Shape;693;p6"/>
          <p:cNvSpPr/>
          <p:nvPr/>
        </p:nvSpPr>
        <p:spPr>
          <a:xfrm>
            <a:off x="11534370" y="3797619"/>
            <a:ext cx="41381" cy="15048"/>
          </a:xfrm>
          <a:custGeom>
            <a:avLst/>
            <a:gdLst/>
            <a:ahLst/>
            <a:cxnLst/>
            <a:rect l="l" t="t" r="r" b="b"/>
            <a:pathLst>
              <a:path w="12" h="4" extrusionOk="0">
                <a:moveTo>
                  <a:pt x="5" y="0"/>
                </a:moveTo>
                <a:cubicBezTo>
                  <a:pt x="8" y="0"/>
                  <a:pt x="11" y="2"/>
                  <a:pt x="12" y="4"/>
                </a:cubicBezTo>
                <a:cubicBezTo>
                  <a:pt x="11" y="1"/>
                  <a:pt x="8" y="0"/>
                  <a:pt x="4" y="0"/>
                </a:cubicBezTo>
                <a:cubicBezTo>
                  <a:pt x="3" y="0"/>
                  <a:pt x="1" y="0"/>
                  <a:pt x="0" y="0"/>
                </a:cubicBezTo>
                <a:cubicBezTo>
                  <a:pt x="2" y="0"/>
                  <a:pt x="3" y="0"/>
                  <a:pt x="5" y="0"/>
                </a:cubicBezTo>
                <a:close/>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4" name="Google Shape;694;p6"/>
          <p:cNvSpPr/>
          <p:nvPr/>
        </p:nvSpPr>
        <p:spPr>
          <a:xfrm>
            <a:off x="7841411" y="1585647"/>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5" name="Google Shape;695;p6"/>
          <p:cNvSpPr/>
          <p:nvPr/>
        </p:nvSpPr>
        <p:spPr>
          <a:xfrm>
            <a:off x="6962153" y="4288727"/>
            <a:ext cx="276500" cy="253929"/>
          </a:xfrm>
          <a:custGeom>
            <a:avLst/>
            <a:gdLst/>
            <a:ahLst/>
            <a:cxnLst/>
            <a:rect l="l" t="t" r="r" b="b"/>
            <a:pathLst>
              <a:path w="78" h="72" extrusionOk="0">
                <a:moveTo>
                  <a:pt x="78" y="13"/>
                </a:moveTo>
                <a:cubicBezTo>
                  <a:pt x="78" y="13"/>
                  <a:pt x="16" y="0"/>
                  <a:pt x="0" y="38"/>
                </a:cubicBezTo>
                <a:cubicBezTo>
                  <a:pt x="0" y="38"/>
                  <a:pt x="38" y="72"/>
                  <a:pt x="78"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6" name="Google Shape;696;p6"/>
          <p:cNvSpPr/>
          <p:nvPr/>
        </p:nvSpPr>
        <p:spPr>
          <a:xfrm>
            <a:off x="11334066" y="1589932"/>
            <a:ext cx="137309" cy="152357"/>
          </a:xfrm>
          <a:custGeom>
            <a:avLst/>
            <a:gdLst/>
            <a:ahLst/>
            <a:cxnLst/>
            <a:rect l="l" t="t" r="r" b="b"/>
            <a:pathLst>
              <a:path w="39" h="43" extrusionOk="0">
                <a:moveTo>
                  <a:pt x="31" y="43"/>
                </a:moveTo>
                <a:cubicBezTo>
                  <a:pt x="31" y="43"/>
                  <a:pt x="39" y="10"/>
                  <a:pt x="19" y="0"/>
                </a:cubicBezTo>
                <a:cubicBezTo>
                  <a:pt x="19" y="0"/>
                  <a:pt x="0" y="20"/>
                  <a:pt x="31" y="43"/>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7" name="Google Shape;697;p6"/>
          <p:cNvSpPr/>
          <p:nvPr/>
        </p:nvSpPr>
        <p:spPr>
          <a:xfrm>
            <a:off x="627273" y="1381935"/>
            <a:ext cx="788207" cy="788207"/>
          </a:xfrm>
          <a:prstGeom prst="ellipse">
            <a:avLst/>
          </a:prstGeom>
          <a:solidFill>
            <a:schemeClr val="lt1"/>
          </a:solidFill>
          <a:ln>
            <a:noFill/>
          </a:ln>
          <a:effectLst>
            <a:outerShdw blurRad="215900" dist="38100" dir="2700000" algn="tl" rotWithShape="0">
              <a:srgbClr val="000000">
                <a:alpha val="14901"/>
              </a:srgbClr>
            </a:outerShdw>
          </a:effectLst>
        </p:spPr>
        <p:txBody>
          <a:bodyPr spcFirstLastPara="1" wrap="square" lIns="0" tIns="0" rIns="0" bIns="0" anchor="ctr" anchorCtr="0">
            <a:noAutofit/>
          </a:bodyPr>
          <a:lstStyle/>
          <a:p>
            <a:pPr marL="0" marR="0" lvl="0" indent="0" algn="ctr" rtl="0">
              <a:spcBef>
                <a:spcPts val="0"/>
              </a:spcBef>
              <a:spcAft>
                <a:spcPts val="0"/>
              </a:spcAft>
              <a:buNone/>
            </a:pPr>
            <a:endParaRPr sz="2400">
              <a:solidFill>
                <a:srgbClr val="4B6DB9"/>
              </a:solidFill>
              <a:latin typeface="Calibri"/>
              <a:ea typeface="Calibri"/>
              <a:cs typeface="Calibri"/>
              <a:sym typeface="Calibri"/>
            </a:endParaRPr>
          </a:p>
        </p:txBody>
      </p:sp>
      <p:sp>
        <p:nvSpPr>
          <p:cNvPr id="698" name="Google Shape;698;p6"/>
          <p:cNvSpPr/>
          <p:nvPr/>
        </p:nvSpPr>
        <p:spPr>
          <a:xfrm>
            <a:off x="3474393" y="1381935"/>
            <a:ext cx="788207" cy="788207"/>
          </a:xfrm>
          <a:prstGeom prst="ellipse">
            <a:avLst/>
          </a:prstGeom>
          <a:solidFill>
            <a:schemeClr val="lt1"/>
          </a:solidFill>
          <a:ln>
            <a:noFill/>
          </a:ln>
          <a:effectLst>
            <a:outerShdw blurRad="215900" dist="38100" dir="2700000" algn="tl" rotWithShape="0">
              <a:srgbClr val="000000">
                <a:alpha val="14901"/>
              </a:srgbClr>
            </a:outerShdw>
          </a:effectLst>
        </p:spPr>
        <p:txBody>
          <a:bodyPr spcFirstLastPara="1" wrap="square" lIns="0" tIns="0" rIns="0" bIns="0" anchor="ctr" anchorCtr="0">
            <a:noAutofit/>
          </a:bodyPr>
          <a:lstStyle/>
          <a:p>
            <a:pPr marL="0" marR="0" lvl="0" indent="0" algn="ctr" rtl="0">
              <a:spcBef>
                <a:spcPts val="0"/>
              </a:spcBef>
              <a:spcAft>
                <a:spcPts val="0"/>
              </a:spcAft>
              <a:buNone/>
            </a:pPr>
            <a:endParaRPr sz="2400">
              <a:solidFill>
                <a:schemeClr val="accent2"/>
              </a:solidFill>
              <a:latin typeface="Calibri"/>
              <a:ea typeface="Calibri"/>
              <a:cs typeface="Calibri"/>
              <a:sym typeface="Calibri"/>
            </a:endParaRPr>
          </a:p>
        </p:txBody>
      </p:sp>
      <p:grpSp>
        <p:nvGrpSpPr>
          <p:cNvPr id="699" name="Google Shape;699;p6"/>
          <p:cNvGrpSpPr/>
          <p:nvPr/>
        </p:nvGrpSpPr>
        <p:grpSpPr>
          <a:xfrm>
            <a:off x="1594756" y="1704311"/>
            <a:ext cx="1728823" cy="143454"/>
            <a:chOff x="1540668" y="2127829"/>
            <a:chExt cx="1728823" cy="266730"/>
          </a:xfrm>
        </p:grpSpPr>
        <p:sp>
          <p:nvSpPr>
            <p:cNvPr id="700" name="Google Shape;700;p6"/>
            <p:cNvSpPr/>
            <p:nvPr/>
          </p:nvSpPr>
          <p:spPr>
            <a:xfrm>
              <a:off x="1540668" y="2127829"/>
              <a:ext cx="1700361" cy="266730"/>
            </a:xfrm>
            <a:prstGeom prst="roundRect">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1" name="Google Shape;701;p6"/>
            <p:cNvSpPr/>
            <p:nvPr/>
          </p:nvSpPr>
          <p:spPr>
            <a:xfrm>
              <a:off x="1540668" y="2127829"/>
              <a:ext cx="1728823" cy="266730"/>
            </a:xfrm>
            <a:prstGeom prst="roundRect">
              <a:avLst>
                <a:gd name="adj" fmla="val 50000"/>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02" name="Google Shape;702;p6"/>
          <p:cNvSpPr txBox="1"/>
          <p:nvPr/>
        </p:nvSpPr>
        <p:spPr>
          <a:xfrm>
            <a:off x="627273" y="2481730"/>
            <a:ext cx="4401754" cy="86177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Program ini dibuat untuk memberikan tempat berbagi informasi kondisi lingkungan terbaru.  Kondisi tersebut tergantung dari siapa yang membuat artikel. Bisa saja berasal dari luar daerah bahkan luar negeri.</a:t>
            </a:r>
            <a:endParaRPr/>
          </a:p>
        </p:txBody>
      </p:sp>
      <p:cxnSp>
        <p:nvCxnSpPr>
          <p:cNvPr id="703" name="Google Shape;703;p6"/>
          <p:cNvCxnSpPr/>
          <p:nvPr/>
        </p:nvCxnSpPr>
        <p:spPr>
          <a:xfrm>
            <a:off x="627273" y="3443348"/>
            <a:ext cx="4401754" cy="0"/>
          </a:xfrm>
          <a:prstGeom prst="straightConnector1">
            <a:avLst/>
          </a:prstGeom>
          <a:noFill/>
          <a:ln w="9525" cap="flat" cmpd="sng">
            <a:solidFill>
              <a:srgbClr val="D8D8D8"/>
            </a:solidFill>
            <a:prstDash val="solid"/>
            <a:miter lim="800000"/>
            <a:headEnd type="none" w="sm" len="sm"/>
            <a:tailEnd type="none" w="sm" len="sm"/>
          </a:ln>
        </p:spPr>
      </p:cxnSp>
      <p:sp>
        <p:nvSpPr>
          <p:cNvPr id="704" name="Google Shape;704;p6"/>
          <p:cNvSpPr txBox="1"/>
          <p:nvPr/>
        </p:nvSpPr>
        <p:spPr>
          <a:xfrm>
            <a:off x="1370403" y="3693226"/>
            <a:ext cx="3658623" cy="86177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Informasi berupa artikel yang diunggah oleh pengguna dari berbagai tempat. Setelah menggunggah artikel, admin memverifikasi apakah layak atau tidak. </a:t>
            </a:r>
            <a:endParaRPr/>
          </a:p>
        </p:txBody>
      </p:sp>
      <p:cxnSp>
        <p:nvCxnSpPr>
          <p:cNvPr id="705" name="Google Shape;705;p6"/>
          <p:cNvCxnSpPr/>
          <p:nvPr/>
        </p:nvCxnSpPr>
        <p:spPr>
          <a:xfrm rot="10800000">
            <a:off x="810015" y="4229947"/>
            <a:ext cx="0" cy="540497"/>
          </a:xfrm>
          <a:prstGeom prst="straightConnector1">
            <a:avLst/>
          </a:prstGeom>
          <a:noFill/>
          <a:ln w="9525" cap="flat" cmpd="sng">
            <a:solidFill>
              <a:schemeClr val="accent2"/>
            </a:solidFill>
            <a:prstDash val="solid"/>
            <a:miter lim="800000"/>
            <a:headEnd type="none" w="sm" len="sm"/>
            <a:tailEnd type="oval" w="med" len="med"/>
          </a:ln>
        </p:spPr>
      </p:cxnSp>
      <p:sp>
        <p:nvSpPr>
          <p:cNvPr id="706" name="Google Shape;706;p6"/>
          <p:cNvSpPr txBox="1"/>
          <p:nvPr/>
        </p:nvSpPr>
        <p:spPr>
          <a:xfrm>
            <a:off x="1370403" y="4973522"/>
            <a:ext cx="3658623" cy="86177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Kemudian barulah artikel tersebut terunggah dan pengguna lainnya dapat memberi komentar. Terdapat juga fitur donasi yang terintegrasi oleh kitabisa.com. </a:t>
            </a:r>
            <a:endParaRPr/>
          </a:p>
        </p:txBody>
      </p:sp>
      <p:cxnSp>
        <p:nvCxnSpPr>
          <p:cNvPr id="707" name="Google Shape;707;p6"/>
          <p:cNvCxnSpPr/>
          <p:nvPr/>
        </p:nvCxnSpPr>
        <p:spPr>
          <a:xfrm rot="10800000">
            <a:off x="810015" y="5510243"/>
            <a:ext cx="0" cy="540497"/>
          </a:xfrm>
          <a:prstGeom prst="straightConnector1">
            <a:avLst/>
          </a:prstGeom>
          <a:noFill/>
          <a:ln w="9525" cap="flat" cmpd="sng">
            <a:solidFill>
              <a:srgbClr val="4B6DB9"/>
            </a:solidFill>
            <a:prstDash val="solid"/>
            <a:miter lim="800000"/>
            <a:headEnd type="none" w="sm" len="sm"/>
            <a:tailEnd type="none" w="sm" len="sm"/>
          </a:ln>
        </p:spPr>
      </p:cxnSp>
      <p:sp>
        <p:nvSpPr>
          <p:cNvPr id="708" name="Google Shape;708;p6"/>
          <p:cNvSpPr/>
          <p:nvPr/>
        </p:nvSpPr>
        <p:spPr>
          <a:xfrm rot="7465200">
            <a:off x="10790453" y="372389"/>
            <a:ext cx="268976" cy="244523"/>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9" name="Google Shape;709;p6"/>
          <p:cNvSpPr/>
          <p:nvPr/>
        </p:nvSpPr>
        <p:spPr>
          <a:xfrm>
            <a:off x="11280576" y="260648"/>
            <a:ext cx="750423" cy="5891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0" name="Google Shape;710;p6"/>
          <p:cNvPicPr preferRelativeResize="0"/>
          <p:nvPr/>
        </p:nvPicPr>
        <p:blipFill rotWithShape="1">
          <a:blip r:embed="rId3">
            <a:alphaModFix/>
          </a:blip>
          <a:srcRect/>
          <a:stretch/>
        </p:blipFill>
        <p:spPr>
          <a:xfrm>
            <a:off x="731108" y="1510456"/>
            <a:ext cx="580536" cy="581648"/>
          </a:xfrm>
          <a:prstGeom prst="rect">
            <a:avLst/>
          </a:prstGeom>
          <a:noFill/>
          <a:ln>
            <a:noFill/>
          </a:ln>
        </p:spPr>
      </p:pic>
      <p:pic>
        <p:nvPicPr>
          <p:cNvPr id="711" name="Google Shape;711;p6"/>
          <p:cNvPicPr preferRelativeResize="0"/>
          <p:nvPr/>
        </p:nvPicPr>
        <p:blipFill rotWithShape="1">
          <a:blip r:embed="rId3">
            <a:alphaModFix/>
          </a:blip>
          <a:srcRect/>
          <a:stretch/>
        </p:blipFill>
        <p:spPr>
          <a:xfrm>
            <a:off x="3600162" y="1506931"/>
            <a:ext cx="580536" cy="581648"/>
          </a:xfrm>
          <a:prstGeom prst="rect">
            <a:avLst/>
          </a:prstGeom>
          <a:noFill/>
          <a:ln>
            <a:noFill/>
          </a:ln>
        </p:spPr>
      </p:pic>
      <p:pic>
        <p:nvPicPr>
          <p:cNvPr id="712" name="Google Shape;712;p6"/>
          <p:cNvPicPr preferRelativeResize="0"/>
          <p:nvPr/>
        </p:nvPicPr>
        <p:blipFill rotWithShape="1">
          <a:blip r:embed="rId3">
            <a:alphaModFix/>
          </a:blip>
          <a:srcRect/>
          <a:stretch/>
        </p:blipFill>
        <p:spPr>
          <a:xfrm>
            <a:off x="530652" y="3543193"/>
            <a:ext cx="580536" cy="581648"/>
          </a:xfrm>
          <a:prstGeom prst="rect">
            <a:avLst/>
          </a:prstGeom>
          <a:noFill/>
          <a:ln>
            <a:noFill/>
          </a:ln>
        </p:spPr>
      </p:pic>
      <p:pic>
        <p:nvPicPr>
          <p:cNvPr id="713" name="Google Shape;713;p6"/>
          <p:cNvPicPr preferRelativeResize="0"/>
          <p:nvPr/>
        </p:nvPicPr>
        <p:blipFill rotWithShape="1">
          <a:blip r:embed="rId3">
            <a:alphaModFix/>
          </a:blip>
          <a:srcRect/>
          <a:stretch/>
        </p:blipFill>
        <p:spPr>
          <a:xfrm>
            <a:off x="519747" y="4847944"/>
            <a:ext cx="580536" cy="5816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7"/>
          <p:cNvSpPr/>
          <p:nvPr/>
        </p:nvSpPr>
        <p:spPr>
          <a:xfrm>
            <a:off x="3899756" y="1323223"/>
            <a:ext cx="4392488" cy="5534777"/>
          </a:xfrm>
          <a:prstGeom prst="round2SameRect">
            <a:avLst>
              <a:gd name="adj1" fmla="val 50000"/>
              <a:gd name="adj2" fmla="val 0"/>
            </a:avLst>
          </a:prstGeom>
          <a:solidFill>
            <a:srgbClr val="3F9A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9" name="Google Shape;719;p7"/>
          <p:cNvSpPr/>
          <p:nvPr/>
        </p:nvSpPr>
        <p:spPr>
          <a:xfrm>
            <a:off x="3899756" y="4542884"/>
            <a:ext cx="4392488" cy="2315116"/>
          </a:xfrm>
          <a:custGeom>
            <a:avLst/>
            <a:gdLst/>
            <a:ahLst/>
            <a:cxnLst/>
            <a:rect l="l" t="t" r="r" b="b"/>
            <a:pathLst>
              <a:path w="4392488" h="2315116" extrusionOk="0">
                <a:moveTo>
                  <a:pt x="0" y="0"/>
                </a:moveTo>
                <a:lnTo>
                  <a:pt x="123879" y="59358"/>
                </a:lnTo>
                <a:cubicBezTo>
                  <a:pt x="561194" y="270451"/>
                  <a:pt x="1024416" y="697862"/>
                  <a:pt x="1771230" y="889398"/>
                </a:cubicBezTo>
                <a:cubicBezTo>
                  <a:pt x="2424694" y="1056991"/>
                  <a:pt x="3485258" y="1006530"/>
                  <a:pt x="4281607" y="1139289"/>
                </a:cubicBezTo>
                <a:lnTo>
                  <a:pt x="4392488" y="1160217"/>
                </a:lnTo>
                <a:lnTo>
                  <a:pt x="4392488" y="2315116"/>
                </a:lnTo>
                <a:lnTo>
                  <a:pt x="0" y="2315116"/>
                </a:lnTo>
                <a:close/>
              </a:path>
            </a:pathLst>
          </a:cu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0" name="Google Shape;720;p7"/>
          <p:cNvSpPr/>
          <p:nvPr/>
        </p:nvSpPr>
        <p:spPr>
          <a:xfrm>
            <a:off x="7358926" y="1857247"/>
            <a:ext cx="811553" cy="4059090"/>
          </a:xfrm>
          <a:custGeom>
            <a:avLst/>
            <a:gdLst/>
            <a:ahLst/>
            <a:cxnLst/>
            <a:rect l="l" t="t" r="r" b="b"/>
            <a:pathLst>
              <a:path w="811553" h="4059090" extrusionOk="0">
                <a:moveTo>
                  <a:pt x="169858" y="0"/>
                </a:moveTo>
                <a:lnTo>
                  <a:pt x="290053" y="109241"/>
                </a:lnTo>
                <a:cubicBezTo>
                  <a:pt x="488774" y="307962"/>
                  <a:pt x="649590" y="544588"/>
                  <a:pt x="760726" y="807343"/>
                </a:cubicBezTo>
                <a:lnTo>
                  <a:pt x="806115" y="931353"/>
                </a:lnTo>
                <a:lnTo>
                  <a:pt x="807266" y="990325"/>
                </a:lnTo>
                <a:cubicBezTo>
                  <a:pt x="818762" y="1815958"/>
                  <a:pt x="809919" y="2659827"/>
                  <a:pt x="746247" y="3117406"/>
                </a:cubicBezTo>
                <a:cubicBezTo>
                  <a:pt x="703800" y="3422458"/>
                  <a:pt x="689650" y="3634669"/>
                  <a:pt x="689650" y="3780564"/>
                </a:cubicBezTo>
                <a:cubicBezTo>
                  <a:pt x="640128" y="3880038"/>
                  <a:pt x="590606" y="3972880"/>
                  <a:pt x="534009" y="4059090"/>
                </a:cubicBezTo>
                <a:cubicBezTo>
                  <a:pt x="534009" y="4059090"/>
                  <a:pt x="534009" y="4059090"/>
                  <a:pt x="17562" y="3919827"/>
                </a:cubicBezTo>
                <a:cubicBezTo>
                  <a:pt x="17562" y="3919827"/>
                  <a:pt x="-74408" y="2958248"/>
                  <a:pt x="162592" y="1081510"/>
                </a:cubicBezTo>
                <a:cubicBezTo>
                  <a:pt x="185474" y="904322"/>
                  <a:pt x="187370" y="619598"/>
                  <a:pt x="178905" y="279712"/>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1" name="Google Shape;721;p7"/>
          <p:cNvSpPr/>
          <p:nvPr/>
        </p:nvSpPr>
        <p:spPr>
          <a:xfrm>
            <a:off x="6813020" y="5222542"/>
            <a:ext cx="1477806" cy="793786"/>
          </a:xfrm>
          <a:custGeom>
            <a:avLst/>
            <a:gdLst/>
            <a:ahLst/>
            <a:cxnLst/>
            <a:rect l="l" t="t" r="r" b="b"/>
            <a:pathLst>
              <a:path w="680" h="365" extrusionOk="0">
                <a:moveTo>
                  <a:pt x="2" y="309"/>
                </a:moveTo>
                <a:cubicBezTo>
                  <a:pt x="0" y="313"/>
                  <a:pt x="0" y="317"/>
                  <a:pt x="0" y="319"/>
                </a:cubicBezTo>
                <a:cubicBezTo>
                  <a:pt x="5" y="344"/>
                  <a:pt x="31" y="362"/>
                  <a:pt x="55" y="363"/>
                </a:cubicBezTo>
                <a:cubicBezTo>
                  <a:pt x="55" y="364"/>
                  <a:pt x="55" y="364"/>
                  <a:pt x="55" y="364"/>
                </a:cubicBezTo>
                <a:cubicBezTo>
                  <a:pt x="237" y="364"/>
                  <a:pt x="418" y="362"/>
                  <a:pt x="600" y="364"/>
                </a:cubicBezTo>
                <a:cubicBezTo>
                  <a:pt x="631" y="365"/>
                  <a:pt x="660" y="346"/>
                  <a:pt x="671" y="317"/>
                </a:cubicBezTo>
                <a:cubicBezTo>
                  <a:pt x="672" y="316"/>
                  <a:pt x="672" y="315"/>
                  <a:pt x="672" y="314"/>
                </a:cubicBezTo>
                <a:cubicBezTo>
                  <a:pt x="680" y="292"/>
                  <a:pt x="671" y="266"/>
                  <a:pt x="652" y="252"/>
                </a:cubicBezTo>
                <a:cubicBezTo>
                  <a:pt x="665" y="261"/>
                  <a:pt x="673" y="191"/>
                  <a:pt x="671" y="184"/>
                </a:cubicBezTo>
                <a:cubicBezTo>
                  <a:pt x="662" y="155"/>
                  <a:pt x="635" y="142"/>
                  <a:pt x="606" y="156"/>
                </a:cubicBezTo>
                <a:cubicBezTo>
                  <a:pt x="604" y="158"/>
                  <a:pt x="601" y="159"/>
                  <a:pt x="598" y="160"/>
                </a:cubicBezTo>
                <a:cubicBezTo>
                  <a:pt x="588" y="162"/>
                  <a:pt x="580" y="155"/>
                  <a:pt x="573" y="147"/>
                </a:cubicBezTo>
                <a:cubicBezTo>
                  <a:pt x="571" y="145"/>
                  <a:pt x="573" y="122"/>
                  <a:pt x="571" y="117"/>
                </a:cubicBezTo>
                <a:cubicBezTo>
                  <a:pt x="568" y="105"/>
                  <a:pt x="560" y="93"/>
                  <a:pt x="550" y="84"/>
                </a:cubicBezTo>
                <a:cubicBezTo>
                  <a:pt x="531" y="68"/>
                  <a:pt x="504" y="64"/>
                  <a:pt x="481" y="75"/>
                </a:cubicBezTo>
                <a:cubicBezTo>
                  <a:pt x="477" y="77"/>
                  <a:pt x="472" y="80"/>
                  <a:pt x="468" y="79"/>
                </a:cubicBezTo>
                <a:cubicBezTo>
                  <a:pt x="464" y="78"/>
                  <a:pt x="462" y="75"/>
                  <a:pt x="459" y="73"/>
                </a:cubicBezTo>
                <a:cubicBezTo>
                  <a:pt x="449" y="63"/>
                  <a:pt x="435" y="57"/>
                  <a:pt x="422" y="55"/>
                </a:cubicBezTo>
                <a:cubicBezTo>
                  <a:pt x="414" y="54"/>
                  <a:pt x="406" y="55"/>
                  <a:pt x="398" y="51"/>
                </a:cubicBezTo>
                <a:cubicBezTo>
                  <a:pt x="393" y="49"/>
                  <a:pt x="389" y="44"/>
                  <a:pt x="384" y="40"/>
                </a:cubicBezTo>
                <a:cubicBezTo>
                  <a:pt x="342" y="0"/>
                  <a:pt x="269" y="5"/>
                  <a:pt x="231" y="47"/>
                </a:cubicBezTo>
                <a:cubicBezTo>
                  <a:pt x="225" y="54"/>
                  <a:pt x="220" y="61"/>
                  <a:pt x="212" y="63"/>
                </a:cubicBezTo>
                <a:cubicBezTo>
                  <a:pt x="206" y="64"/>
                  <a:pt x="201" y="63"/>
                  <a:pt x="195" y="62"/>
                </a:cubicBezTo>
                <a:cubicBezTo>
                  <a:pt x="162" y="59"/>
                  <a:pt x="127" y="85"/>
                  <a:pt x="122" y="119"/>
                </a:cubicBezTo>
                <a:cubicBezTo>
                  <a:pt x="84" y="111"/>
                  <a:pt x="44" y="128"/>
                  <a:pt x="26" y="162"/>
                </a:cubicBezTo>
                <a:cubicBezTo>
                  <a:pt x="12" y="188"/>
                  <a:pt x="14" y="222"/>
                  <a:pt x="30" y="247"/>
                </a:cubicBezTo>
                <a:cubicBezTo>
                  <a:pt x="29" y="245"/>
                  <a:pt x="8" y="287"/>
                  <a:pt x="2" y="309"/>
                </a:cubicBezTo>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2" name="Google Shape;722;p7"/>
          <p:cNvSpPr/>
          <p:nvPr/>
        </p:nvSpPr>
        <p:spPr>
          <a:xfrm>
            <a:off x="3899756" y="5107120"/>
            <a:ext cx="4154832" cy="1750881"/>
          </a:xfrm>
          <a:custGeom>
            <a:avLst/>
            <a:gdLst/>
            <a:ahLst/>
            <a:cxnLst/>
            <a:rect l="l" t="t" r="r" b="b"/>
            <a:pathLst>
              <a:path w="4154832" h="1750881" extrusionOk="0">
                <a:moveTo>
                  <a:pt x="4123222" y="1735303"/>
                </a:moveTo>
                <a:cubicBezTo>
                  <a:pt x="4123623" y="1735280"/>
                  <a:pt x="4127405" y="1736944"/>
                  <a:pt x="4136642" y="1741292"/>
                </a:cubicBezTo>
                <a:lnTo>
                  <a:pt x="4154832" y="1750881"/>
                </a:lnTo>
                <a:lnTo>
                  <a:pt x="4149760" y="1750881"/>
                </a:lnTo>
                <a:lnTo>
                  <a:pt x="4144802" y="1747721"/>
                </a:lnTo>
                <a:cubicBezTo>
                  <a:pt x="4135144" y="1742147"/>
                  <a:pt x="4122420" y="1735350"/>
                  <a:pt x="4123222" y="1735303"/>
                </a:cubicBezTo>
                <a:close/>
                <a:moveTo>
                  <a:pt x="0" y="0"/>
                </a:moveTo>
                <a:lnTo>
                  <a:pt x="267116" y="92950"/>
                </a:lnTo>
                <a:cubicBezTo>
                  <a:pt x="695170" y="236809"/>
                  <a:pt x="1148548" y="374614"/>
                  <a:pt x="1512054" y="532412"/>
                </a:cubicBezTo>
                <a:cubicBezTo>
                  <a:pt x="2342925" y="893095"/>
                  <a:pt x="3463112" y="1440545"/>
                  <a:pt x="3900543" y="1642024"/>
                </a:cubicBezTo>
                <a:cubicBezTo>
                  <a:pt x="4037240" y="1704987"/>
                  <a:pt x="4104342" y="1734895"/>
                  <a:pt x="4134250" y="1747320"/>
                </a:cubicBezTo>
                <a:lnTo>
                  <a:pt x="4143176" y="1750881"/>
                </a:lnTo>
                <a:lnTo>
                  <a:pt x="0" y="1750881"/>
                </a:lnTo>
                <a:close/>
              </a:path>
            </a:pathLst>
          </a:cu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3" name="Google Shape;723;p7"/>
          <p:cNvSpPr txBox="1"/>
          <p:nvPr/>
        </p:nvSpPr>
        <p:spPr>
          <a:xfrm>
            <a:off x="4548565" y="369394"/>
            <a:ext cx="2857213" cy="553998"/>
          </a:xfrm>
          <a:prstGeom prst="rect">
            <a:avLst/>
          </a:prstGeom>
          <a:noFill/>
          <a:ln>
            <a:noFill/>
          </a:ln>
        </p:spPr>
        <p:txBody>
          <a:bodyPr spcFirstLastPara="1" wrap="square" lIns="108000" tIns="0" rIns="108000" bIns="0" anchor="ctr" anchorCtr="0">
            <a:spAutoFit/>
          </a:bodyPr>
          <a:lstStyle/>
          <a:p>
            <a:pPr marL="0" marR="0" lvl="0" indent="0" algn="ctr" rtl="0">
              <a:spcBef>
                <a:spcPts val="0"/>
              </a:spcBef>
              <a:spcAft>
                <a:spcPts val="0"/>
              </a:spcAft>
              <a:buNone/>
            </a:pPr>
            <a:r>
              <a:rPr lang="en-US" sz="3600" b="1">
                <a:solidFill>
                  <a:srgbClr val="006D6D"/>
                </a:solidFill>
                <a:latin typeface="Calibri"/>
                <a:ea typeface="Calibri"/>
                <a:cs typeface="Calibri"/>
                <a:sym typeface="Calibri"/>
              </a:rPr>
              <a:t>FITUR ADMIN</a:t>
            </a:r>
            <a:endParaRPr/>
          </a:p>
        </p:txBody>
      </p:sp>
      <p:grpSp>
        <p:nvGrpSpPr>
          <p:cNvPr id="724" name="Google Shape;724;p7"/>
          <p:cNvGrpSpPr/>
          <p:nvPr/>
        </p:nvGrpSpPr>
        <p:grpSpPr>
          <a:xfrm>
            <a:off x="4670243" y="2780928"/>
            <a:ext cx="2851514" cy="4246936"/>
            <a:chOff x="4570414" y="2471738"/>
            <a:chExt cx="3059113" cy="4556126"/>
          </a:xfrm>
        </p:grpSpPr>
        <p:sp>
          <p:nvSpPr>
            <p:cNvPr id="725" name="Google Shape;725;p7"/>
            <p:cNvSpPr/>
            <p:nvPr/>
          </p:nvSpPr>
          <p:spPr>
            <a:xfrm>
              <a:off x="5468939" y="2471738"/>
              <a:ext cx="1322388" cy="1276350"/>
            </a:xfrm>
            <a:custGeom>
              <a:avLst/>
              <a:gdLst/>
              <a:ahLst/>
              <a:cxnLst/>
              <a:rect l="l" t="t" r="r" b="b"/>
              <a:pathLst>
                <a:path w="328" h="318" extrusionOk="0">
                  <a:moveTo>
                    <a:pt x="0" y="311"/>
                  </a:moveTo>
                  <a:cubicBezTo>
                    <a:pt x="0" y="311"/>
                    <a:pt x="14" y="169"/>
                    <a:pt x="34" y="98"/>
                  </a:cubicBezTo>
                  <a:cubicBezTo>
                    <a:pt x="53" y="26"/>
                    <a:pt x="129" y="0"/>
                    <a:pt x="176" y="5"/>
                  </a:cubicBezTo>
                  <a:cubicBezTo>
                    <a:pt x="223" y="9"/>
                    <a:pt x="311" y="28"/>
                    <a:pt x="313" y="137"/>
                  </a:cubicBezTo>
                  <a:cubicBezTo>
                    <a:pt x="314" y="246"/>
                    <a:pt x="328" y="318"/>
                    <a:pt x="328" y="318"/>
                  </a:cubicBezTo>
                  <a:lnTo>
                    <a:pt x="0" y="31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6" name="Google Shape;726;p7"/>
            <p:cNvSpPr/>
            <p:nvPr/>
          </p:nvSpPr>
          <p:spPr>
            <a:xfrm>
              <a:off x="5130802" y="3629026"/>
              <a:ext cx="2074863" cy="3398838"/>
            </a:xfrm>
            <a:custGeom>
              <a:avLst/>
              <a:gdLst/>
              <a:ahLst/>
              <a:cxnLst/>
              <a:rect l="l" t="t" r="r" b="b"/>
              <a:pathLst>
                <a:path w="515" h="847" extrusionOk="0">
                  <a:moveTo>
                    <a:pt x="101" y="289"/>
                  </a:moveTo>
                  <a:cubicBezTo>
                    <a:pt x="129" y="467"/>
                    <a:pt x="129" y="467"/>
                    <a:pt x="129" y="467"/>
                  </a:cubicBezTo>
                  <a:cubicBezTo>
                    <a:pt x="58" y="570"/>
                    <a:pt x="20" y="727"/>
                    <a:pt x="0" y="847"/>
                  </a:cubicBezTo>
                  <a:cubicBezTo>
                    <a:pt x="515" y="847"/>
                    <a:pt x="515" y="847"/>
                    <a:pt x="515" y="847"/>
                  </a:cubicBezTo>
                  <a:cubicBezTo>
                    <a:pt x="469" y="577"/>
                    <a:pt x="368" y="468"/>
                    <a:pt x="368" y="468"/>
                  </a:cubicBezTo>
                  <a:cubicBezTo>
                    <a:pt x="409" y="287"/>
                    <a:pt x="409" y="287"/>
                    <a:pt x="409" y="287"/>
                  </a:cubicBezTo>
                  <a:cubicBezTo>
                    <a:pt x="446" y="253"/>
                    <a:pt x="448" y="197"/>
                    <a:pt x="448" y="173"/>
                  </a:cubicBezTo>
                  <a:cubicBezTo>
                    <a:pt x="448" y="148"/>
                    <a:pt x="448" y="80"/>
                    <a:pt x="448" y="80"/>
                  </a:cubicBezTo>
                  <a:cubicBezTo>
                    <a:pt x="448" y="80"/>
                    <a:pt x="284" y="0"/>
                    <a:pt x="247" y="0"/>
                  </a:cubicBezTo>
                  <a:cubicBezTo>
                    <a:pt x="210" y="0"/>
                    <a:pt x="58" y="72"/>
                    <a:pt x="58" y="72"/>
                  </a:cubicBezTo>
                  <a:cubicBezTo>
                    <a:pt x="58" y="171"/>
                    <a:pt x="58" y="171"/>
                    <a:pt x="58" y="171"/>
                  </a:cubicBezTo>
                  <a:cubicBezTo>
                    <a:pt x="46" y="242"/>
                    <a:pt x="101" y="289"/>
                    <a:pt x="101" y="289"/>
                  </a:cubicBezTo>
                  <a:close/>
                </a:path>
              </a:pathLst>
            </a:custGeom>
            <a:solidFill>
              <a:srgbClr val="F5E7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7" name="Google Shape;727;p7"/>
            <p:cNvSpPr/>
            <p:nvPr/>
          </p:nvSpPr>
          <p:spPr>
            <a:xfrm>
              <a:off x="4905377" y="3773488"/>
              <a:ext cx="785813" cy="2922588"/>
            </a:xfrm>
            <a:custGeom>
              <a:avLst/>
              <a:gdLst/>
              <a:ahLst/>
              <a:cxnLst/>
              <a:rect l="l" t="t" r="r" b="b"/>
              <a:pathLst>
                <a:path w="195" h="728" extrusionOk="0">
                  <a:moveTo>
                    <a:pt x="181" y="728"/>
                  </a:moveTo>
                  <a:cubicBezTo>
                    <a:pt x="195" y="0"/>
                    <a:pt x="195" y="0"/>
                    <a:pt x="195" y="0"/>
                  </a:cubicBezTo>
                  <a:cubicBezTo>
                    <a:pt x="195" y="0"/>
                    <a:pt x="113" y="21"/>
                    <a:pt x="88" y="44"/>
                  </a:cubicBezTo>
                  <a:cubicBezTo>
                    <a:pt x="63" y="68"/>
                    <a:pt x="7" y="491"/>
                    <a:pt x="1" y="619"/>
                  </a:cubicBezTo>
                  <a:cubicBezTo>
                    <a:pt x="0" y="634"/>
                    <a:pt x="17" y="670"/>
                    <a:pt x="17" y="670"/>
                  </a:cubicBezTo>
                  <a:cubicBezTo>
                    <a:pt x="16" y="687"/>
                    <a:pt x="15" y="707"/>
                    <a:pt x="14" y="728"/>
                  </a:cubicBezTo>
                  <a:lnTo>
                    <a:pt x="181" y="728"/>
                  </a:lnTo>
                  <a:close/>
                </a:path>
              </a:pathLst>
            </a:custGeom>
            <a:solidFill>
              <a:srgbClr val="F090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8" name="Google Shape;728;p7"/>
            <p:cNvSpPr/>
            <p:nvPr/>
          </p:nvSpPr>
          <p:spPr>
            <a:xfrm>
              <a:off x="6754814" y="4038601"/>
              <a:ext cx="157163" cy="741363"/>
            </a:xfrm>
            <a:custGeom>
              <a:avLst/>
              <a:gdLst/>
              <a:ahLst/>
              <a:cxnLst/>
              <a:rect l="l" t="t" r="r" b="b"/>
              <a:pathLst>
                <a:path w="39" h="185" extrusionOk="0">
                  <a:moveTo>
                    <a:pt x="5" y="185"/>
                  </a:moveTo>
                  <a:cubicBezTo>
                    <a:pt x="4" y="185"/>
                    <a:pt x="3" y="185"/>
                    <a:pt x="2" y="184"/>
                  </a:cubicBezTo>
                  <a:cubicBezTo>
                    <a:pt x="1" y="183"/>
                    <a:pt x="0" y="181"/>
                    <a:pt x="1" y="179"/>
                  </a:cubicBezTo>
                  <a:cubicBezTo>
                    <a:pt x="26" y="139"/>
                    <a:pt x="31" y="86"/>
                    <a:pt x="12" y="43"/>
                  </a:cubicBezTo>
                  <a:cubicBezTo>
                    <a:pt x="11" y="42"/>
                    <a:pt x="11" y="41"/>
                    <a:pt x="12" y="39"/>
                  </a:cubicBezTo>
                  <a:cubicBezTo>
                    <a:pt x="15" y="34"/>
                    <a:pt x="18" y="28"/>
                    <a:pt x="20" y="22"/>
                  </a:cubicBezTo>
                  <a:cubicBezTo>
                    <a:pt x="23" y="15"/>
                    <a:pt x="26" y="9"/>
                    <a:pt x="29" y="3"/>
                  </a:cubicBezTo>
                  <a:cubicBezTo>
                    <a:pt x="30" y="1"/>
                    <a:pt x="33" y="0"/>
                    <a:pt x="34" y="1"/>
                  </a:cubicBezTo>
                  <a:cubicBezTo>
                    <a:pt x="36" y="2"/>
                    <a:pt x="37" y="5"/>
                    <a:pt x="36" y="7"/>
                  </a:cubicBezTo>
                  <a:cubicBezTo>
                    <a:pt x="33" y="12"/>
                    <a:pt x="30" y="19"/>
                    <a:pt x="27" y="25"/>
                  </a:cubicBezTo>
                  <a:cubicBezTo>
                    <a:pt x="25" y="30"/>
                    <a:pt x="22" y="36"/>
                    <a:pt x="20" y="41"/>
                  </a:cubicBezTo>
                  <a:cubicBezTo>
                    <a:pt x="39" y="87"/>
                    <a:pt x="34" y="141"/>
                    <a:pt x="8" y="183"/>
                  </a:cubicBezTo>
                  <a:cubicBezTo>
                    <a:pt x="7" y="184"/>
                    <a:pt x="6" y="185"/>
                    <a:pt x="5" y="185"/>
                  </a:cubicBezTo>
                  <a:close/>
                </a:path>
              </a:pathLst>
            </a:custGeom>
            <a:solidFill>
              <a:srgbClr val="3937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9" name="Google Shape;729;p7"/>
            <p:cNvSpPr/>
            <p:nvPr/>
          </p:nvSpPr>
          <p:spPr>
            <a:xfrm>
              <a:off x="5992814" y="3416301"/>
              <a:ext cx="355600" cy="673100"/>
            </a:xfrm>
            <a:custGeom>
              <a:avLst/>
              <a:gdLst/>
              <a:ahLst/>
              <a:cxnLst/>
              <a:rect l="l" t="t" r="r" b="b"/>
              <a:pathLst>
                <a:path w="88" h="168" extrusionOk="0">
                  <a:moveTo>
                    <a:pt x="0" y="0"/>
                  </a:moveTo>
                  <a:cubicBezTo>
                    <a:pt x="0" y="90"/>
                    <a:pt x="0" y="90"/>
                    <a:pt x="0" y="90"/>
                  </a:cubicBezTo>
                  <a:cubicBezTo>
                    <a:pt x="0" y="90"/>
                    <a:pt x="46" y="168"/>
                    <a:pt x="88" y="92"/>
                  </a:cubicBezTo>
                  <a:cubicBezTo>
                    <a:pt x="84" y="0"/>
                    <a:pt x="84" y="0"/>
                    <a:pt x="84" y="0"/>
                  </a:cubicBezTo>
                  <a:lnTo>
                    <a:pt x="0" y="0"/>
                  </a:ln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0" name="Google Shape;730;p7"/>
            <p:cNvSpPr/>
            <p:nvPr/>
          </p:nvSpPr>
          <p:spPr>
            <a:xfrm>
              <a:off x="5703889" y="2492376"/>
              <a:ext cx="877888" cy="1179513"/>
            </a:xfrm>
            <a:custGeom>
              <a:avLst/>
              <a:gdLst/>
              <a:ahLst/>
              <a:cxnLst/>
              <a:rect l="l" t="t" r="r" b="b"/>
              <a:pathLst>
                <a:path w="218" h="294" extrusionOk="0">
                  <a:moveTo>
                    <a:pt x="90" y="16"/>
                  </a:moveTo>
                  <a:cubicBezTo>
                    <a:pt x="13" y="27"/>
                    <a:pt x="0" y="116"/>
                    <a:pt x="19" y="187"/>
                  </a:cubicBezTo>
                  <a:cubicBezTo>
                    <a:pt x="33" y="240"/>
                    <a:pt x="65" y="294"/>
                    <a:pt x="115" y="293"/>
                  </a:cubicBezTo>
                  <a:cubicBezTo>
                    <a:pt x="164" y="291"/>
                    <a:pt x="194" y="223"/>
                    <a:pt x="203" y="181"/>
                  </a:cubicBezTo>
                  <a:cubicBezTo>
                    <a:pt x="218" y="114"/>
                    <a:pt x="215" y="0"/>
                    <a:pt x="90" y="16"/>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1" name="Google Shape;731;p7"/>
            <p:cNvSpPr/>
            <p:nvPr/>
          </p:nvSpPr>
          <p:spPr>
            <a:xfrm>
              <a:off x="5610227" y="3046413"/>
              <a:ext cx="334963" cy="349250"/>
            </a:xfrm>
            <a:custGeom>
              <a:avLst/>
              <a:gdLst/>
              <a:ahLst/>
              <a:cxnLst/>
              <a:rect l="l" t="t" r="r" b="b"/>
              <a:pathLst>
                <a:path w="83" h="87" extrusionOk="0">
                  <a:moveTo>
                    <a:pt x="51" y="30"/>
                  </a:moveTo>
                  <a:cubicBezTo>
                    <a:pt x="51" y="30"/>
                    <a:pt x="48" y="0"/>
                    <a:pt x="24" y="10"/>
                  </a:cubicBezTo>
                  <a:cubicBezTo>
                    <a:pt x="0" y="20"/>
                    <a:pt x="29" y="87"/>
                    <a:pt x="56" y="79"/>
                  </a:cubicBezTo>
                  <a:cubicBezTo>
                    <a:pt x="83" y="72"/>
                    <a:pt x="51" y="30"/>
                    <a:pt x="51" y="30"/>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2" name="Google Shape;732;p7"/>
            <p:cNvSpPr/>
            <p:nvPr/>
          </p:nvSpPr>
          <p:spPr>
            <a:xfrm>
              <a:off x="6343652" y="3038476"/>
              <a:ext cx="319088" cy="344488"/>
            </a:xfrm>
            <a:custGeom>
              <a:avLst/>
              <a:gdLst/>
              <a:ahLst/>
              <a:cxnLst/>
              <a:rect l="l" t="t" r="r" b="b"/>
              <a:pathLst>
                <a:path w="79" h="86" extrusionOk="0">
                  <a:moveTo>
                    <a:pt x="29" y="30"/>
                  </a:moveTo>
                  <a:cubicBezTo>
                    <a:pt x="29" y="30"/>
                    <a:pt x="30" y="0"/>
                    <a:pt x="54" y="9"/>
                  </a:cubicBezTo>
                  <a:cubicBezTo>
                    <a:pt x="79" y="17"/>
                    <a:pt x="55" y="86"/>
                    <a:pt x="27" y="80"/>
                  </a:cubicBezTo>
                  <a:cubicBezTo>
                    <a:pt x="0" y="74"/>
                    <a:pt x="29" y="30"/>
                    <a:pt x="29" y="30"/>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3" name="Google Shape;733;p7"/>
            <p:cNvSpPr/>
            <p:nvPr/>
          </p:nvSpPr>
          <p:spPr>
            <a:xfrm>
              <a:off x="5586414" y="2524126"/>
              <a:ext cx="1108075" cy="939800"/>
            </a:xfrm>
            <a:custGeom>
              <a:avLst/>
              <a:gdLst/>
              <a:ahLst/>
              <a:cxnLst/>
              <a:rect l="l" t="t" r="r" b="b"/>
              <a:pathLst>
                <a:path w="275" h="234" extrusionOk="0">
                  <a:moveTo>
                    <a:pt x="225" y="31"/>
                  </a:moveTo>
                  <a:cubicBezTo>
                    <a:pt x="219" y="28"/>
                    <a:pt x="212" y="27"/>
                    <a:pt x="206" y="27"/>
                  </a:cubicBezTo>
                  <a:cubicBezTo>
                    <a:pt x="204" y="22"/>
                    <a:pt x="201" y="18"/>
                    <a:pt x="196" y="15"/>
                  </a:cubicBezTo>
                  <a:cubicBezTo>
                    <a:pt x="169" y="0"/>
                    <a:pt x="105" y="3"/>
                    <a:pt x="77" y="15"/>
                  </a:cubicBezTo>
                  <a:cubicBezTo>
                    <a:pt x="48" y="28"/>
                    <a:pt x="15" y="80"/>
                    <a:pt x="8" y="110"/>
                  </a:cubicBezTo>
                  <a:cubicBezTo>
                    <a:pt x="0" y="141"/>
                    <a:pt x="8" y="175"/>
                    <a:pt x="16" y="207"/>
                  </a:cubicBezTo>
                  <a:cubicBezTo>
                    <a:pt x="18" y="216"/>
                    <a:pt x="21" y="226"/>
                    <a:pt x="30" y="231"/>
                  </a:cubicBezTo>
                  <a:cubicBezTo>
                    <a:pt x="37" y="234"/>
                    <a:pt x="45" y="233"/>
                    <a:pt x="53" y="231"/>
                  </a:cubicBezTo>
                  <a:cubicBezTo>
                    <a:pt x="96" y="220"/>
                    <a:pt x="137" y="196"/>
                    <a:pt x="168" y="164"/>
                  </a:cubicBezTo>
                  <a:cubicBezTo>
                    <a:pt x="172" y="159"/>
                    <a:pt x="176" y="154"/>
                    <a:pt x="180" y="149"/>
                  </a:cubicBezTo>
                  <a:cubicBezTo>
                    <a:pt x="180" y="149"/>
                    <a:pt x="180" y="149"/>
                    <a:pt x="180" y="149"/>
                  </a:cubicBezTo>
                  <a:cubicBezTo>
                    <a:pt x="191" y="179"/>
                    <a:pt x="210" y="206"/>
                    <a:pt x="235" y="226"/>
                  </a:cubicBezTo>
                  <a:cubicBezTo>
                    <a:pt x="237" y="228"/>
                    <a:pt x="241" y="230"/>
                    <a:pt x="244" y="230"/>
                  </a:cubicBezTo>
                  <a:cubicBezTo>
                    <a:pt x="250" y="230"/>
                    <a:pt x="253" y="224"/>
                    <a:pt x="256" y="219"/>
                  </a:cubicBezTo>
                  <a:cubicBezTo>
                    <a:pt x="264" y="200"/>
                    <a:pt x="273" y="180"/>
                    <a:pt x="274" y="159"/>
                  </a:cubicBezTo>
                  <a:cubicBezTo>
                    <a:pt x="275" y="138"/>
                    <a:pt x="244" y="39"/>
                    <a:pt x="225" y="3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4" name="Google Shape;734;p7"/>
            <p:cNvSpPr/>
            <p:nvPr/>
          </p:nvSpPr>
          <p:spPr>
            <a:xfrm>
              <a:off x="6021389" y="3608388"/>
              <a:ext cx="306388" cy="76200"/>
            </a:xfrm>
            <a:custGeom>
              <a:avLst/>
              <a:gdLst/>
              <a:ahLst/>
              <a:cxnLst/>
              <a:rect l="l" t="t" r="r" b="b"/>
              <a:pathLst>
                <a:path w="76" h="19" extrusionOk="0">
                  <a:moveTo>
                    <a:pt x="36" y="19"/>
                  </a:moveTo>
                  <a:cubicBezTo>
                    <a:pt x="24" y="19"/>
                    <a:pt x="12" y="16"/>
                    <a:pt x="2" y="9"/>
                  </a:cubicBezTo>
                  <a:cubicBezTo>
                    <a:pt x="0" y="8"/>
                    <a:pt x="0" y="6"/>
                    <a:pt x="1" y="4"/>
                  </a:cubicBezTo>
                  <a:cubicBezTo>
                    <a:pt x="2" y="2"/>
                    <a:pt x="4" y="2"/>
                    <a:pt x="6" y="3"/>
                  </a:cubicBezTo>
                  <a:cubicBezTo>
                    <a:pt x="25" y="14"/>
                    <a:pt x="51" y="13"/>
                    <a:pt x="69" y="1"/>
                  </a:cubicBezTo>
                  <a:cubicBezTo>
                    <a:pt x="71" y="0"/>
                    <a:pt x="73" y="0"/>
                    <a:pt x="75" y="2"/>
                  </a:cubicBezTo>
                  <a:cubicBezTo>
                    <a:pt x="76" y="4"/>
                    <a:pt x="75" y="6"/>
                    <a:pt x="74" y="7"/>
                  </a:cubicBezTo>
                  <a:cubicBezTo>
                    <a:pt x="62" y="15"/>
                    <a:pt x="49" y="19"/>
                    <a:pt x="36" y="19"/>
                  </a:cubicBezTo>
                  <a:close/>
                </a:path>
              </a:pathLst>
            </a:custGeom>
            <a:solidFill>
              <a:srgbClr val="BA74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5" name="Google Shape;735;p7"/>
            <p:cNvSpPr/>
            <p:nvPr/>
          </p:nvSpPr>
          <p:spPr>
            <a:xfrm>
              <a:off x="6545264" y="3773488"/>
              <a:ext cx="725488" cy="2922588"/>
            </a:xfrm>
            <a:custGeom>
              <a:avLst/>
              <a:gdLst/>
              <a:ahLst/>
              <a:cxnLst/>
              <a:rect l="l" t="t" r="r" b="b"/>
              <a:pathLst>
                <a:path w="180" h="728" extrusionOk="0">
                  <a:moveTo>
                    <a:pt x="171" y="728"/>
                  </a:moveTo>
                  <a:cubicBezTo>
                    <a:pt x="170" y="711"/>
                    <a:pt x="169" y="695"/>
                    <a:pt x="169" y="680"/>
                  </a:cubicBezTo>
                  <a:cubicBezTo>
                    <a:pt x="169" y="680"/>
                    <a:pt x="180" y="634"/>
                    <a:pt x="179" y="617"/>
                  </a:cubicBezTo>
                  <a:cubicBezTo>
                    <a:pt x="173" y="489"/>
                    <a:pt x="122" y="68"/>
                    <a:pt x="97" y="44"/>
                  </a:cubicBezTo>
                  <a:cubicBezTo>
                    <a:pt x="72" y="21"/>
                    <a:pt x="0" y="0"/>
                    <a:pt x="0" y="0"/>
                  </a:cubicBezTo>
                  <a:cubicBezTo>
                    <a:pt x="9" y="728"/>
                    <a:pt x="9" y="728"/>
                    <a:pt x="9" y="728"/>
                  </a:cubicBezTo>
                  <a:lnTo>
                    <a:pt x="171" y="728"/>
                  </a:lnTo>
                  <a:close/>
                </a:path>
              </a:pathLst>
            </a:custGeom>
            <a:solidFill>
              <a:srgbClr val="F090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6" name="Google Shape;736;p7"/>
            <p:cNvSpPr/>
            <p:nvPr/>
          </p:nvSpPr>
          <p:spPr>
            <a:xfrm>
              <a:off x="6626227" y="3949701"/>
              <a:ext cx="1003300" cy="1770063"/>
            </a:xfrm>
            <a:custGeom>
              <a:avLst/>
              <a:gdLst/>
              <a:ahLst/>
              <a:cxnLst/>
              <a:rect l="l" t="t" r="r" b="b"/>
              <a:pathLst>
                <a:path w="249" h="441" extrusionOk="0">
                  <a:moveTo>
                    <a:pt x="77" y="0"/>
                  </a:moveTo>
                  <a:cubicBezTo>
                    <a:pt x="102" y="18"/>
                    <a:pt x="119" y="66"/>
                    <a:pt x="131" y="105"/>
                  </a:cubicBezTo>
                  <a:cubicBezTo>
                    <a:pt x="142" y="145"/>
                    <a:pt x="249" y="254"/>
                    <a:pt x="236" y="292"/>
                  </a:cubicBezTo>
                  <a:cubicBezTo>
                    <a:pt x="222" y="331"/>
                    <a:pt x="218" y="334"/>
                    <a:pt x="234" y="382"/>
                  </a:cubicBezTo>
                  <a:cubicBezTo>
                    <a:pt x="249" y="431"/>
                    <a:pt x="158" y="441"/>
                    <a:pt x="121" y="431"/>
                  </a:cubicBezTo>
                  <a:cubicBezTo>
                    <a:pt x="84" y="421"/>
                    <a:pt x="3" y="371"/>
                    <a:pt x="3" y="371"/>
                  </a:cubicBezTo>
                  <a:cubicBezTo>
                    <a:pt x="0" y="295"/>
                    <a:pt x="0" y="295"/>
                    <a:pt x="0" y="295"/>
                  </a:cubicBezTo>
                  <a:cubicBezTo>
                    <a:pt x="40" y="300"/>
                    <a:pt x="40" y="300"/>
                    <a:pt x="40" y="300"/>
                  </a:cubicBezTo>
                  <a:lnTo>
                    <a:pt x="77" y="0"/>
                  </a:lnTo>
                  <a:close/>
                </a:path>
              </a:pathLst>
            </a:custGeom>
            <a:solidFill>
              <a:srgbClr val="F090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7" name="Google Shape;737;p7"/>
            <p:cNvSpPr/>
            <p:nvPr/>
          </p:nvSpPr>
          <p:spPr>
            <a:xfrm>
              <a:off x="4570414" y="3949701"/>
              <a:ext cx="1003300" cy="1770063"/>
            </a:xfrm>
            <a:custGeom>
              <a:avLst/>
              <a:gdLst/>
              <a:ahLst/>
              <a:cxnLst/>
              <a:rect l="l" t="t" r="r" b="b"/>
              <a:pathLst>
                <a:path w="249" h="441" extrusionOk="0">
                  <a:moveTo>
                    <a:pt x="171" y="0"/>
                  </a:moveTo>
                  <a:cubicBezTo>
                    <a:pt x="145" y="18"/>
                    <a:pt x="130" y="66"/>
                    <a:pt x="119" y="105"/>
                  </a:cubicBezTo>
                  <a:cubicBezTo>
                    <a:pt x="107" y="145"/>
                    <a:pt x="0" y="254"/>
                    <a:pt x="14" y="292"/>
                  </a:cubicBezTo>
                  <a:cubicBezTo>
                    <a:pt x="27" y="331"/>
                    <a:pt x="31" y="334"/>
                    <a:pt x="15" y="382"/>
                  </a:cubicBezTo>
                  <a:cubicBezTo>
                    <a:pt x="0" y="431"/>
                    <a:pt x="92" y="441"/>
                    <a:pt x="128" y="431"/>
                  </a:cubicBezTo>
                  <a:cubicBezTo>
                    <a:pt x="165" y="421"/>
                    <a:pt x="246" y="371"/>
                    <a:pt x="246" y="371"/>
                  </a:cubicBezTo>
                  <a:cubicBezTo>
                    <a:pt x="249" y="295"/>
                    <a:pt x="249" y="295"/>
                    <a:pt x="249" y="295"/>
                  </a:cubicBezTo>
                  <a:cubicBezTo>
                    <a:pt x="209" y="300"/>
                    <a:pt x="209" y="300"/>
                    <a:pt x="209" y="300"/>
                  </a:cubicBezTo>
                  <a:lnTo>
                    <a:pt x="171" y="0"/>
                  </a:lnTo>
                  <a:close/>
                </a:path>
              </a:pathLst>
            </a:custGeom>
            <a:solidFill>
              <a:srgbClr val="F090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8" name="Google Shape;738;p7"/>
            <p:cNvSpPr/>
            <p:nvPr/>
          </p:nvSpPr>
          <p:spPr>
            <a:xfrm>
              <a:off x="5219702" y="4343401"/>
              <a:ext cx="1603375" cy="987425"/>
            </a:xfrm>
            <a:custGeom>
              <a:avLst/>
              <a:gdLst/>
              <a:ahLst/>
              <a:cxnLst/>
              <a:rect l="l" t="t" r="r" b="b"/>
              <a:pathLst>
                <a:path w="1010" h="622" extrusionOk="0">
                  <a:moveTo>
                    <a:pt x="0" y="531"/>
                  </a:moveTo>
                  <a:lnTo>
                    <a:pt x="36" y="0"/>
                  </a:lnTo>
                  <a:lnTo>
                    <a:pt x="980" y="0"/>
                  </a:lnTo>
                  <a:lnTo>
                    <a:pt x="1010" y="622"/>
                  </a:lnTo>
                  <a:lnTo>
                    <a:pt x="0" y="622"/>
                  </a:lnTo>
                  <a:lnTo>
                    <a:pt x="0" y="53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9" name="Google Shape;739;p7"/>
            <p:cNvSpPr/>
            <p:nvPr/>
          </p:nvSpPr>
          <p:spPr>
            <a:xfrm>
              <a:off x="5905502" y="4692651"/>
              <a:ext cx="280988" cy="257175"/>
            </a:xfrm>
            <a:custGeom>
              <a:avLst/>
              <a:gdLst/>
              <a:ahLst/>
              <a:cxnLst/>
              <a:rect l="l" t="t" r="r" b="b"/>
              <a:pathLst>
                <a:path w="70" h="64" extrusionOk="0">
                  <a:moveTo>
                    <a:pt x="34" y="64"/>
                  </a:moveTo>
                  <a:cubicBezTo>
                    <a:pt x="22" y="64"/>
                    <a:pt x="12" y="59"/>
                    <a:pt x="6" y="50"/>
                  </a:cubicBezTo>
                  <a:cubicBezTo>
                    <a:pt x="2" y="43"/>
                    <a:pt x="0" y="35"/>
                    <a:pt x="1" y="27"/>
                  </a:cubicBezTo>
                  <a:cubicBezTo>
                    <a:pt x="2" y="16"/>
                    <a:pt x="10" y="7"/>
                    <a:pt x="20" y="2"/>
                  </a:cubicBezTo>
                  <a:cubicBezTo>
                    <a:pt x="24" y="1"/>
                    <a:pt x="28" y="0"/>
                    <a:pt x="32" y="0"/>
                  </a:cubicBezTo>
                  <a:cubicBezTo>
                    <a:pt x="45" y="0"/>
                    <a:pt x="57" y="7"/>
                    <a:pt x="62" y="17"/>
                  </a:cubicBezTo>
                  <a:cubicBezTo>
                    <a:pt x="70" y="32"/>
                    <a:pt x="64" y="52"/>
                    <a:pt x="49" y="60"/>
                  </a:cubicBezTo>
                  <a:cubicBezTo>
                    <a:pt x="45" y="63"/>
                    <a:pt x="39" y="64"/>
                    <a:pt x="34" y="64"/>
                  </a:cubicBezTo>
                  <a:close/>
                  <a:moveTo>
                    <a:pt x="32" y="7"/>
                  </a:moveTo>
                  <a:cubicBezTo>
                    <a:pt x="29" y="7"/>
                    <a:pt x="26" y="8"/>
                    <a:pt x="23" y="9"/>
                  </a:cubicBezTo>
                  <a:cubicBezTo>
                    <a:pt x="16" y="13"/>
                    <a:pt x="10" y="20"/>
                    <a:pt x="9" y="28"/>
                  </a:cubicBezTo>
                  <a:cubicBezTo>
                    <a:pt x="8" y="34"/>
                    <a:pt x="9" y="41"/>
                    <a:pt x="12" y="46"/>
                  </a:cubicBezTo>
                  <a:cubicBezTo>
                    <a:pt x="17" y="52"/>
                    <a:pt x="25" y="57"/>
                    <a:pt x="34" y="57"/>
                  </a:cubicBezTo>
                  <a:cubicBezTo>
                    <a:pt x="38" y="57"/>
                    <a:pt x="42" y="55"/>
                    <a:pt x="46" y="54"/>
                  </a:cubicBezTo>
                  <a:cubicBezTo>
                    <a:pt x="56" y="47"/>
                    <a:pt x="61" y="32"/>
                    <a:pt x="55" y="21"/>
                  </a:cubicBezTo>
                  <a:cubicBezTo>
                    <a:pt x="51" y="13"/>
                    <a:pt x="42" y="7"/>
                    <a:pt x="32" y="7"/>
                  </a:cubicBezTo>
                  <a:close/>
                </a:path>
              </a:pathLst>
            </a:custGeom>
            <a:solidFill>
              <a:srgbClr val="B232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0" name="Google Shape;740;p7"/>
            <p:cNvSpPr/>
            <p:nvPr/>
          </p:nvSpPr>
          <p:spPr>
            <a:xfrm>
              <a:off x="6610352" y="4976813"/>
              <a:ext cx="604838" cy="527050"/>
            </a:xfrm>
            <a:custGeom>
              <a:avLst/>
              <a:gdLst/>
              <a:ahLst/>
              <a:cxnLst/>
              <a:rect l="l" t="t" r="r" b="b"/>
              <a:pathLst>
                <a:path w="150" h="131" extrusionOk="0">
                  <a:moveTo>
                    <a:pt x="118" y="39"/>
                  </a:moveTo>
                  <a:cubicBezTo>
                    <a:pt x="118" y="39"/>
                    <a:pt x="98" y="0"/>
                    <a:pt x="87" y="0"/>
                  </a:cubicBezTo>
                  <a:cubicBezTo>
                    <a:pt x="71" y="35"/>
                    <a:pt x="71" y="35"/>
                    <a:pt x="71" y="35"/>
                  </a:cubicBezTo>
                  <a:cubicBezTo>
                    <a:pt x="71" y="35"/>
                    <a:pt x="7" y="24"/>
                    <a:pt x="6" y="28"/>
                  </a:cubicBezTo>
                  <a:cubicBezTo>
                    <a:pt x="5" y="32"/>
                    <a:pt x="0" y="49"/>
                    <a:pt x="0" y="49"/>
                  </a:cubicBezTo>
                  <a:cubicBezTo>
                    <a:pt x="27" y="51"/>
                    <a:pt x="27" y="51"/>
                    <a:pt x="27" y="51"/>
                  </a:cubicBezTo>
                  <a:cubicBezTo>
                    <a:pt x="27" y="51"/>
                    <a:pt x="21" y="63"/>
                    <a:pt x="23" y="66"/>
                  </a:cubicBezTo>
                  <a:cubicBezTo>
                    <a:pt x="25" y="70"/>
                    <a:pt x="30" y="74"/>
                    <a:pt x="30" y="74"/>
                  </a:cubicBezTo>
                  <a:cubicBezTo>
                    <a:pt x="30" y="74"/>
                    <a:pt x="30" y="85"/>
                    <a:pt x="33" y="96"/>
                  </a:cubicBezTo>
                  <a:cubicBezTo>
                    <a:pt x="35" y="106"/>
                    <a:pt x="33" y="115"/>
                    <a:pt x="40" y="123"/>
                  </a:cubicBezTo>
                  <a:cubicBezTo>
                    <a:pt x="46" y="131"/>
                    <a:pt x="106" y="121"/>
                    <a:pt x="114" y="119"/>
                  </a:cubicBezTo>
                  <a:cubicBezTo>
                    <a:pt x="115" y="119"/>
                    <a:pt x="116" y="118"/>
                    <a:pt x="117" y="118"/>
                  </a:cubicBezTo>
                  <a:cubicBezTo>
                    <a:pt x="149" y="102"/>
                    <a:pt x="150" y="56"/>
                    <a:pt x="118" y="39"/>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1" name="Google Shape;741;p7"/>
            <p:cNvSpPr/>
            <p:nvPr/>
          </p:nvSpPr>
          <p:spPr>
            <a:xfrm>
              <a:off x="4905377" y="5045076"/>
              <a:ext cx="604838" cy="527050"/>
            </a:xfrm>
            <a:custGeom>
              <a:avLst/>
              <a:gdLst/>
              <a:ahLst/>
              <a:cxnLst/>
              <a:rect l="l" t="t" r="r" b="b"/>
              <a:pathLst>
                <a:path w="150" h="131" extrusionOk="0">
                  <a:moveTo>
                    <a:pt x="32" y="38"/>
                  </a:moveTo>
                  <a:cubicBezTo>
                    <a:pt x="32" y="38"/>
                    <a:pt x="51" y="0"/>
                    <a:pt x="63" y="0"/>
                  </a:cubicBezTo>
                  <a:cubicBezTo>
                    <a:pt x="78" y="35"/>
                    <a:pt x="78" y="35"/>
                    <a:pt x="78" y="35"/>
                  </a:cubicBezTo>
                  <a:cubicBezTo>
                    <a:pt x="78" y="35"/>
                    <a:pt x="143" y="23"/>
                    <a:pt x="144" y="27"/>
                  </a:cubicBezTo>
                  <a:cubicBezTo>
                    <a:pt x="145" y="31"/>
                    <a:pt x="150" y="49"/>
                    <a:pt x="150" y="49"/>
                  </a:cubicBezTo>
                  <a:cubicBezTo>
                    <a:pt x="123" y="50"/>
                    <a:pt x="123" y="50"/>
                    <a:pt x="123" y="50"/>
                  </a:cubicBezTo>
                  <a:cubicBezTo>
                    <a:pt x="123" y="50"/>
                    <a:pt x="129" y="62"/>
                    <a:pt x="127" y="66"/>
                  </a:cubicBezTo>
                  <a:cubicBezTo>
                    <a:pt x="125" y="70"/>
                    <a:pt x="120" y="73"/>
                    <a:pt x="120" y="73"/>
                  </a:cubicBezTo>
                  <a:cubicBezTo>
                    <a:pt x="120" y="73"/>
                    <a:pt x="120" y="85"/>
                    <a:pt x="117" y="95"/>
                  </a:cubicBezTo>
                  <a:cubicBezTo>
                    <a:pt x="114" y="106"/>
                    <a:pt x="117" y="115"/>
                    <a:pt x="110" y="123"/>
                  </a:cubicBezTo>
                  <a:cubicBezTo>
                    <a:pt x="104" y="131"/>
                    <a:pt x="44" y="121"/>
                    <a:pt x="36" y="118"/>
                  </a:cubicBezTo>
                  <a:cubicBezTo>
                    <a:pt x="35" y="118"/>
                    <a:pt x="34" y="118"/>
                    <a:pt x="33" y="117"/>
                  </a:cubicBezTo>
                  <a:cubicBezTo>
                    <a:pt x="0" y="102"/>
                    <a:pt x="0" y="55"/>
                    <a:pt x="32" y="38"/>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2" name="Google Shape;742;p7"/>
            <p:cNvSpPr/>
            <p:nvPr/>
          </p:nvSpPr>
          <p:spPr>
            <a:xfrm>
              <a:off x="4868864" y="5021263"/>
              <a:ext cx="141288" cy="173038"/>
            </a:xfrm>
            <a:custGeom>
              <a:avLst/>
              <a:gdLst/>
              <a:ahLst/>
              <a:cxnLst/>
              <a:rect l="l" t="t" r="r" b="b"/>
              <a:pathLst>
                <a:path w="35" h="43" extrusionOk="0">
                  <a:moveTo>
                    <a:pt x="30" y="43"/>
                  </a:moveTo>
                  <a:cubicBezTo>
                    <a:pt x="29" y="43"/>
                    <a:pt x="28" y="42"/>
                    <a:pt x="27" y="41"/>
                  </a:cubicBezTo>
                  <a:cubicBezTo>
                    <a:pt x="20" y="29"/>
                    <a:pt x="11" y="17"/>
                    <a:pt x="2" y="7"/>
                  </a:cubicBezTo>
                  <a:cubicBezTo>
                    <a:pt x="0" y="5"/>
                    <a:pt x="0" y="3"/>
                    <a:pt x="2" y="1"/>
                  </a:cubicBezTo>
                  <a:cubicBezTo>
                    <a:pt x="4" y="0"/>
                    <a:pt x="6" y="0"/>
                    <a:pt x="7" y="1"/>
                  </a:cubicBezTo>
                  <a:cubicBezTo>
                    <a:pt x="17" y="12"/>
                    <a:pt x="26" y="24"/>
                    <a:pt x="34" y="37"/>
                  </a:cubicBezTo>
                  <a:cubicBezTo>
                    <a:pt x="35" y="39"/>
                    <a:pt x="34" y="41"/>
                    <a:pt x="32" y="43"/>
                  </a:cubicBezTo>
                  <a:cubicBezTo>
                    <a:pt x="32" y="43"/>
                    <a:pt x="31" y="43"/>
                    <a:pt x="30" y="4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3" name="Google Shape;743;p7"/>
            <p:cNvSpPr/>
            <p:nvPr/>
          </p:nvSpPr>
          <p:spPr>
            <a:xfrm>
              <a:off x="7065964" y="4929188"/>
              <a:ext cx="120650" cy="144463"/>
            </a:xfrm>
            <a:custGeom>
              <a:avLst/>
              <a:gdLst/>
              <a:ahLst/>
              <a:cxnLst/>
              <a:rect l="l" t="t" r="r" b="b"/>
              <a:pathLst>
                <a:path w="30" h="36" extrusionOk="0">
                  <a:moveTo>
                    <a:pt x="4" y="36"/>
                  </a:moveTo>
                  <a:cubicBezTo>
                    <a:pt x="4" y="36"/>
                    <a:pt x="3" y="36"/>
                    <a:pt x="3" y="36"/>
                  </a:cubicBezTo>
                  <a:cubicBezTo>
                    <a:pt x="1" y="35"/>
                    <a:pt x="0" y="33"/>
                    <a:pt x="0" y="31"/>
                  </a:cubicBezTo>
                  <a:cubicBezTo>
                    <a:pt x="4" y="19"/>
                    <a:pt x="13" y="8"/>
                    <a:pt x="24" y="1"/>
                  </a:cubicBezTo>
                  <a:cubicBezTo>
                    <a:pt x="26" y="0"/>
                    <a:pt x="28" y="1"/>
                    <a:pt x="29" y="3"/>
                  </a:cubicBezTo>
                  <a:cubicBezTo>
                    <a:pt x="30" y="4"/>
                    <a:pt x="30" y="7"/>
                    <a:pt x="28" y="8"/>
                  </a:cubicBezTo>
                  <a:cubicBezTo>
                    <a:pt x="18" y="14"/>
                    <a:pt x="11" y="23"/>
                    <a:pt x="8" y="33"/>
                  </a:cubicBezTo>
                  <a:cubicBezTo>
                    <a:pt x="7" y="35"/>
                    <a:pt x="6" y="36"/>
                    <a:pt x="4"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4" name="Google Shape;744;p7"/>
            <p:cNvSpPr/>
            <p:nvPr/>
          </p:nvSpPr>
          <p:spPr>
            <a:xfrm>
              <a:off x="5026027" y="6470651"/>
              <a:ext cx="500063" cy="60325"/>
            </a:xfrm>
            <a:custGeom>
              <a:avLst/>
              <a:gdLst/>
              <a:ahLst/>
              <a:cxnLst/>
              <a:rect l="l" t="t" r="r" b="b"/>
              <a:pathLst>
                <a:path w="124" h="15" extrusionOk="0">
                  <a:moveTo>
                    <a:pt x="120" y="15"/>
                  </a:moveTo>
                  <a:cubicBezTo>
                    <a:pt x="119" y="15"/>
                    <a:pt x="119" y="15"/>
                    <a:pt x="119" y="15"/>
                  </a:cubicBezTo>
                  <a:cubicBezTo>
                    <a:pt x="81" y="13"/>
                    <a:pt x="42" y="11"/>
                    <a:pt x="3" y="8"/>
                  </a:cubicBezTo>
                  <a:cubicBezTo>
                    <a:pt x="1" y="8"/>
                    <a:pt x="0" y="6"/>
                    <a:pt x="0" y="4"/>
                  </a:cubicBezTo>
                  <a:cubicBezTo>
                    <a:pt x="0" y="2"/>
                    <a:pt x="2" y="0"/>
                    <a:pt x="4" y="0"/>
                  </a:cubicBezTo>
                  <a:cubicBezTo>
                    <a:pt x="42" y="3"/>
                    <a:pt x="81" y="6"/>
                    <a:pt x="120" y="7"/>
                  </a:cubicBezTo>
                  <a:cubicBezTo>
                    <a:pt x="122" y="7"/>
                    <a:pt x="124" y="9"/>
                    <a:pt x="123" y="11"/>
                  </a:cubicBezTo>
                  <a:cubicBezTo>
                    <a:pt x="123" y="13"/>
                    <a:pt x="122" y="15"/>
                    <a:pt x="120" y="1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5" name="Google Shape;745;p7"/>
            <p:cNvSpPr/>
            <p:nvPr/>
          </p:nvSpPr>
          <p:spPr>
            <a:xfrm>
              <a:off x="6642102" y="6478588"/>
              <a:ext cx="495300" cy="39688"/>
            </a:xfrm>
            <a:custGeom>
              <a:avLst/>
              <a:gdLst/>
              <a:ahLst/>
              <a:cxnLst/>
              <a:rect l="l" t="t" r="r" b="b"/>
              <a:pathLst>
                <a:path w="123" h="10" extrusionOk="0">
                  <a:moveTo>
                    <a:pt x="4" y="10"/>
                  </a:moveTo>
                  <a:cubicBezTo>
                    <a:pt x="2" y="10"/>
                    <a:pt x="0" y="9"/>
                    <a:pt x="0" y="7"/>
                  </a:cubicBezTo>
                  <a:cubicBezTo>
                    <a:pt x="0" y="5"/>
                    <a:pt x="2" y="3"/>
                    <a:pt x="4" y="3"/>
                  </a:cubicBezTo>
                  <a:cubicBezTo>
                    <a:pt x="42" y="0"/>
                    <a:pt x="81" y="0"/>
                    <a:pt x="119" y="2"/>
                  </a:cubicBezTo>
                  <a:cubicBezTo>
                    <a:pt x="121" y="2"/>
                    <a:pt x="123" y="4"/>
                    <a:pt x="123" y="6"/>
                  </a:cubicBezTo>
                  <a:cubicBezTo>
                    <a:pt x="123" y="8"/>
                    <a:pt x="122" y="10"/>
                    <a:pt x="119" y="9"/>
                  </a:cubicBezTo>
                  <a:cubicBezTo>
                    <a:pt x="81" y="7"/>
                    <a:pt x="42" y="8"/>
                    <a:pt x="4" y="10"/>
                  </a:cubicBezTo>
                  <a:cubicBezTo>
                    <a:pt x="4" y="10"/>
                    <a:pt x="4" y="10"/>
                    <a:pt x="4" y="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6" name="Google Shape;746;p7"/>
            <p:cNvSpPr/>
            <p:nvPr/>
          </p:nvSpPr>
          <p:spPr>
            <a:xfrm>
              <a:off x="4986339" y="5575301"/>
              <a:ext cx="165100" cy="107950"/>
            </a:xfrm>
            <a:custGeom>
              <a:avLst/>
              <a:gdLst/>
              <a:ahLst/>
              <a:cxnLst/>
              <a:rect l="l" t="t" r="r" b="b"/>
              <a:pathLst>
                <a:path w="41" h="27" extrusionOk="0">
                  <a:moveTo>
                    <a:pt x="4" y="27"/>
                  </a:moveTo>
                  <a:cubicBezTo>
                    <a:pt x="2" y="27"/>
                    <a:pt x="0" y="26"/>
                    <a:pt x="0" y="24"/>
                  </a:cubicBezTo>
                  <a:cubicBezTo>
                    <a:pt x="0" y="22"/>
                    <a:pt x="2" y="20"/>
                    <a:pt x="4" y="20"/>
                  </a:cubicBezTo>
                  <a:cubicBezTo>
                    <a:pt x="16" y="19"/>
                    <a:pt x="27" y="13"/>
                    <a:pt x="33" y="2"/>
                  </a:cubicBezTo>
                  <a:cubicBezTo>
                    <a:pt x="34" y="1"/>
                    <a:pt x="37" y="0"/>
                    <a:pt x="39" y="1"/>
                  </a:cubicBezTo>
                  <a:cubicBezTo>
                    <a:pt x="40" y="2"/>
                    <a:pt x="41" y="5"/>
                    <a:pt x="40" y="7"/>
                  </a:cubicBezTo>
                  <a:cubicBezTo>
                    <a:pt x="32" y="19"/>
                    <a:pt x="19" y="27"/>
                    <a:pt x="4" y="27"/>
                  </a:cubicBezTo>
                  <a:cubicBezTo>
                    <a:pt x="4" y="27"/>
                    <a:pt x="4" y="27"/>
                    <a:pt x="4" y="2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7" name="Google Shape;747;p7"/>
            <p:cNvSpPr/>
            <p:nvPr/>
          </p:nvSpPr>
          <p:spPr>
            <a:xfrm>
              <a:off x="7000877" y="5475288"/>
              <a:ext cx="196850" cy="180975"/>
            </a:xfrm>
            <a:custGeom>
              <a:avLst/>
              <a:gdLst/>
              <a:ahLst/>
              <a:cxnLst/>
              <a:rect l="l" t="t" r="r" b="b"/>
              <a:pathLst>
                <a:path w="49" h="45" extrusionOk="0">
                  <a:moveTo>
                    <a:pt x="45" y="45"/>
                  </a:moveTo>
                  <a:cubicBezTo>
                    <a:pt x="44" y="45"/>
                    <a:pt x="43" y="45"/>
                    <a:pt x="43" y="44"/>
                  </a:cubicBezTo>
                  <a:cubicBezTo>
                    <a:pt x="27" y="35"/>
                    <a:pt x="12" y="22"/>
                    <a:pt x="1" y="7"/>
                  </a:cubicBezTo>
                  <a:cubicBezTo>
                    <a:pt x="0" y="5"/>
                    <a:pt x="0" y="3"/>
                    <a:pt x="2" y="1"/>
                  </a:cubicBezTo>
                  <a:cubicBezTo>
                    <a:pt x="3" y="0"/>
                    <a:pt x="6" y="1"/>
                    <a:pt x="7" y="2"/>
                  </a:cubicBezTo>
                  <a:cubicBezTo>
                    <a:pt x="18" y="17"/>
                    <a:pt x="31" y="29"/>
                    <a:pt x="47" y="38"/>
                  </a:cubicBezTo>
                  <a:cubicBezTo>
                    <a:pt x="49" y="39"/>
                    <a:pt x="49" y="41"/>
                    <a:pt x="48" y="43"/>
                  </a:cubicBezTo>
                  <a:cubicBezTo>
                    <a:pt x="47" y="44"/>
                    <a:pt x="46" y="45"/>
                    <a:pt x="45" y="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8" name="Google Shape;748;p7"/>
            <p:cNvSpPr/>
            <p:nvPr/>
          </p:nvSpPr>
          <p:spPr>
            <a:xfrm>
              <a:off x="7170739" y="5137151"/>
              <a:ext cx="104775" cy="288925"/>
            </a:xfrm>
            <a:custGeom>
              <a:avLst/>
              <a:gdLst/>
              <a:ahLst/>
              <a:cxnLst/>
              <a:rect l="l" t="t" r="r" b="b"/>
              <a:pathLst>
                <a:path w="26" h="72" extrusionOk="0">
                  <a:moveTo>
                    <a:pt x="15" y="72"/>
                  </a:moveTo>
                  <a:cubicBezTo>
                    <a:pt x="14" y="72"/>
                    <a:pt x="14" y="72"/>
                    <a:pt x="13" y="72"/>
                  </a:cubicBezTo>
                  <a:cubicBezTo>
                    <a:pt x="11" y="71"/>
                    <a:pt x="10" y="69"/>
                    <a:pt x="11" y="67"/>
                  </a:cubicBezTo>
                  <a:cubicBezTo>
                    <a:pt x="18" y="47"/>
                    <a:pt x="14" y="24"/>
                    <a:pt x="2" y="7"/>
                  </a:cubicBezTo>
                  <a:cubicBezTo>
                    <a:pt x="0" y="5"/>
                    <a:pt x="1" y="3"/>
                    <a:pt x="2" y="1"/>
                  </a:cubicBezTo>
                  <a:cubicBezTo>
                    <a:pt x="4" y="0"/>
                    <a:pt x="6" y="0"/>
                    <a:pt x="8" y="2"/>
                  </a:cubicBezTo>
                  <a:cubicBezTo>
                    <a:pt x="22" y="21"/>
                    <a:pt x="26" y="47"/>
                    <a:pt x="18" y="70"/>
                  </a:cubicBezTo>
                  <a:cubicBezTo>
                    <a:pt x="18" y="71"/>
                    <a:pt x="16" y="72"/>
                    <a:pt x="15" y="72"/>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9" name="Google Shape;749;p7"/>
            <p:cNvSpPr/>
            <p:nvPr/>
          </p:nvSpPr>
          <p:spPr>
            <a:xfrm>
              <a:off x="4848227" y="5202238"/>
              <a:ext cx="93663" cy="268288"/>
            </a:xfrm>
            <a:custGeom>
              <a:avLst/>
              <a:gdLst/>
              <a:ahLst/>
              <a:cxnLst/>
              <a:rect l="l" t="t" r="r" b="b"/>
              <a:pathLst>
                <a:path w="23" h="67" extrusionOk="0">
                  <a:moveTo>
                    <a:pt x="15" y="67"/>
                  </a:moveTo>
                  <a:cubicBezTo>
                    <a:pt x="14" y="67"/>
                    <a:pt x="12" y="66"/>
                    <a:pt x="12" y="65"/>
                  </a:cubicBezTo>
                  <a:cubicBezTo>
                    <a:pt x="0" y="46"/>
                    <a:pt x="2" y="20"/>
                    <a:pt x="15" y="2"/>
                  </a:cubicBezTo>
                  <a:cubicBezTo>
                    <a:pt x="17" y="1"/>
                    <a:pt x="19" y="0"/>
                    <a:pt x="21" y="2"/>
                  </a:cubicBezTo>
                  <a:cubicBezTo>
                    <a:pt x="22" y="3"/>
                    <a:pt x="23" y="5"/>
                    <a:pt x="22" y="7"/>
                  </a:cubicBezTo>
                  <a:cubicBezTo>
                    <a:pt x="10" y="22"/>
                    <a:pt x="9" y="44"/>
                    <a:pt x="18" y="61"/>
                  </a:cubicBezTo>
                  <a:cubicBezTo>
                    <a:pt x="19" y="63"/>
                    <a:pt x="19" y="65"/>
                    <a:pt x="17" y="66"/>
                  </a:cubicBezTo>
                  <a:cubicBezTo>
                    <a:pt x="16" y="66"/>
                    <a:pt x="16" y="67"/>
                    <a:pt x="15" y="6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0" name="Google Shape;750;p7"/>
            <p:cNvSpPr/>
            <p:nvPr/>
          </p:nvSpPr>
          <p:spPr>
            <a:xfrm>
              <a:off x="5856289" y="5535613"/>
              <a:ext cx="463550" cy="974725"/>
            </a:xfrm>
            <a:custGeom>
              <a:avLst/>
              <a:gdLst/>
              <a:ahLst/>
              <a:cxnLst/>
              <a:rect l="l" t="t" r="r" b="b"/>
              <a:pathLst>
                <a:path w="115" h="243" extrusionOk="0">
                  <a:moveTo>
                    <a:pt x="110" y="243"/>
                  </a:moveTo>
                  <a:cubicBezTo>
                    <a:pt x="109" y="243"/>
                    <a:pt x="108" y="242"/>
                    <a:pt x="107" y="241"/>
                  </a:cubicBezTo>
                  <a:cubicBezTo>
                    <a:pt x="51" y="174"/>
                    <a:pt x="14" y="92"/>
                    <a:pt x="0" y="5"/>
                  </a:cubicBezTo>
                  <a:cubicBezTo>
                    <a:pt x="0" y="3"/>
                    <a:pt x="2" y="1"/>
                    <a:pt x="4" y="0"/>
                  </a:cubicBezTo>
                  <a:cubicBezTo>
                    <a:pt x="6" y="0"/>
                    <a:pt x="8" y="1"/>
                    <a:pt x="8" y="4"/>
                  </a:cubicBezTo>
                  <a:cubicBezTo>
                    <a:pt x="21" y="89"/>
                    <a:pt x="58" y="170"/>
                    <a:pt x="113" y="236"/>
                  </a:cubicBezTo>
                  <a:cubicBezTo>
                    <a:pt x="115" y="238"/>
                    <a:pt x="114" y="240"/>
                    <a:pt x="113" y="242"/>
                  </a:cubicBezTo>
                  <a:cubicBezTo>
                    <a:pt x="112" y="242"/>
                    <a:pt x="111" y="243"/>
                    <a:pt x="110" y="243"/>
                  </a:cubicBezTo>
                  <a:close/>
                </a:path>
              </a:pathLst>
            </a:custGeom>
            <a:solidFill>
              <a:srgbClr val="E1BA8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51" name="Google Shape;751;p7"/>
          <p:cNvSpPr/>
          <p:nvPr/>
        </p:nvSpPr>
        <p:spPr>
          <a:xfrm>
            <a:off x="4436106" y="4263717"/>
            <a:ext cx="265215" cy="244523"/>
          </a:xfrm>
          <a:custGeom>
            <a:avLst/>
            <a:gdLst/>
            <a:ahLst/>
            <a:cxnLst/>
            <a:rect l="l" t="t" r="r" b="b"/>
            <a:pathLst>
              <a:path w="75" h="69" extrusionOk="0">
                <a:moveTo>
                  <a:pt x="75" y="0"/>
                </a:moveTo>
                <a:cubicBezTo>
                  <a:pt x="75" y="0"/>
                  <a:pt x="9" y="0"/>
                  <a:pt x="0" y="42"/>
                </a:cubicBezTo>
                <a:cubicBezTo>
                  <a:pt x="0" y="42"/>
                  <a:pt x="45" y="69"/>
                  <a:pt x="75" y="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Google Shape;752;p7"/>
          <p:cNvSpPr/>
          <p:nvPr/>
        </p:nvSpPr>
        <p:spPr>
          <a:xfrm>
            <a:off x="7086249" y="3121559"/>
            <a:ext cx="137309" cy="152357"/>
          </a:xfrm>
          <a:custGeom>
            <a:avLst/>
            <a:gdLst/>
            <a:ahLst/>
            <a:cxnLst/>
            <a:rect l="l" t="t" r="r" b="b"/>
            <a:pathLst>
              <a:path w="39" h="43" extrusionOk="0">
                <a:moveTo>
                  <a:pt x="31" y="43"/>
                </a:moveTo>
                <a:cubicBezTo>
                  <a:pt x="31" y="43"/>
                  <a:pt x="39" y="10"/>
                  <a:pt x="19" y="0"/>
                </a:cubicBezTo>
                <a:cubicBezTo>
                  <a:pt x="19" y="0"/>
                  <a:pt x="0" y="20"/>
                  <a:pt x="31" y="43"/>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3" name="Google Shape;753;p7"/>
          <p:cNvSpPr/>
          <p:nvPr/>
        </p:nvSpPr>
        <p:spPr>
          <a:xfrm>
            <a:off x="7846408" y="6269293"/>
            <a:ext cx="261452" cy="236999"/>
          </a:xfrm>
          <a:custGeom>
            <a:avLst/>
            <a:gdLst/>
            <a:ahLst/>
            <a:cxnLst/>
            <a:rect l="l" t="t" r="r" b="b"/>
            <a:pathLst>
              <a:path w="74" h="67" extrusionOk="0">
                <a:moveTo>
                  <a:pt x="74" y="57"/>
                </a:moveTo>
                <a:cubicBezTo>
                  <a:pt x="74" y="57"/>
                  <a:pt x="41" y="0"/>
                  <a:pt x="0" y="14"/>
                </a:cubicBezTo>
                <a:cubicBezTo>
                  <a:pt x="0" y="14"/>
                  <a:pt x="0" y="67"/>
                  <a:pt x="74" y="57"/>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4" name="Google Shape;754;p7"/>
          <p:cNvSpPr/>
          <p:nvPr/>
        </p:nvSpPr>
        <p:spPr>
          <a:xfrm>
            <a:off x="5768131" y="2050534"/>
            <a:ext cx="184333" cy="167405"/>
          </a:xfrm>
          <a:custGeom>
            <a:avLst/>
            <a:gdLst/>
            <a:ahLst/>
            <a:cxnLst/>
            <a:rect l="l" t="t" r="r" b="b"/>
            <a:pathLst>
              <a:path w="52" h="47" extrusionOk="0">
                <a:moveTo>
                  <a:pt x="52" y="31"/>
                </a:moveTo>
                <a:cubicBezTo>
                  <a:pt x="52" y="31"/>
                  <a:pt x="24" y="0"/>
                  <a:pt x="0" y="14"/>
                </a:cubicBezTo>
                <a:cubicBezTo>
                  <a:pt x="0" y="14"/>
                  <a:pt x="7" y="47"/>
                  <a:pt x="52" y="31"/>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5" name="Google Shape;755;p7"/>
          <p:cNvSpPr/>
          <p:nvPr/>
        </p:nvSpPr>
        <p:spPr>
          <a:xfrm>
            <a:off x="4146210" y="5677231"/>
            <a:ext cx="268976" cy="244523"/>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6" name="Google Shape;756;p7"/>
          <p:cNvSpPr/>
          <p:nvPr/>
        </p:nvSpPr>
        <p:spPr>
          <a:xfrm>
            <a:off x="4439877" y="4862158"/>
            <a:ext cx="233237" cy="212548"/>
          </a:xfrm>
          <a:custGeom>
            <a:avLst/>
            <a:gdLst/>
            <a:ahLst/>
            <a:cxnLst/>
            <a:rect l="l" t="t" r="r" b="b"/>
            <a:pathLst>
              <a:path w="66" h="60" extrusionOk="0">
                <a:moveTo>
                  <a:pt x="66" y="38"/>
                </a:moveTo>
                <a:cubicBezTo>
                  <a:pt x="66" y="38"/>
                  <a:pt x="29" y="0"/>
                  <a:pt x="0" y="19"/>
                </a:cubicBezTo>
                <a:cubicBezTo>
                  <a:pt x="0" y="19"/>
                  <a:pt x="10" y="60"/>
                  <a:pt x="66" y="38"/>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7" name="Google Shape;757;p7"/>
          <p:cNvSpPr/>
          <p:nvPr/>
        </p:nvSpPr>
        <p:spPr>
          <a:xfrm>
            <a:off x="6130728" y="3302130"/>
            <a:ext cx="41381" cy="15048"/>
          </a:xfrm>
          <a:custGeom>
            <a:avLst/>
            <a:gdLst/>
            <a:ahLst/>
            <a:cxnLst/>
            <a:rect l="l" t="t" r="r" b="b"/>
            <a:pathLst>
              <a:path w="12" h="4" extrusionOk="0">
                <a:moveTo>
                  <a:pt x="5" y="0"/>
                </a:moveTo>
                <a:cubicBezTo>
                  <a:pt x="8" y="0"/>
                  <a:pt x="11" y="2"/>
                  <a:pt x="12" y="4"/>
                </a:cubicBezTo>
                <a:cubicBezTo>
                  <a:pt x="11" y="1"/>
                  <a:pt x="8" y="0"/>
                  <a:pt x="4" y="0"/>
                </a:cubicBezTo>
                <a:cubicBezTo>
                  <a:pt x="3" y="0"/>
                  <a:pt x="1" y="0"/>
                  <a:pt x="0" y="0"/>
                </a:cubicBezTo>
                <a:cubicBezTo>
                  <a:pt x="2" y="0"/>
                  <a:pt x="3" y="0"/>
                  <a:pt x="5" y="0"/>
                </a:cubicBezTo>
                <a:close/>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8" name="Google Shape;758;p7"/>
          <p:cNvSpPr/>
          <p:nvPr/>
        </p:nvSpPr>
        <p:spPr>
          <a:xfrm>
            <a:off x="7846408" y="2683005"/>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9" name="Google Shape;759;p7"/>
          <p:cNvSpPr/>
          <p:nvPr/>
        </p:nvSpPr>
        <p:spPr>
          <a:xfrm>
            <a:off x="4483611" y="3145731"/>
            <a:ext cx="276500" cy="253929"/>
          </a:xfrm>
          <a:custGeom>
            <a:avLst/>
            <a:gdLst/>
            <a:ahLst/>
            <a:cxnLst/>
            <a:rect l="l" t="t" r="r" b="b"/>
            <a:pathLst>
              <a:path w="78" h="72" extrusionOk="0">
                <a:moveTo>
                  <a:pt x="78" y="13"/>
                </a:moveTo>
                <a:cubicBezTo>
                  <a:pt x="78" y="13"/>
                  <a:pt x="16" y="0"/>
                  <a:pt x="0" y="38"/>
                </a:cubicBezTo>
                <a:cubicBezTo>
                  <a:pt x="0" y="38"/>
                  <a:pt x="38" y="72"/>
                  <a:pt x="78"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0" name="Google Shape;760;p7"/>
          <p:cNvSpPr/>
          <p:nvPr/>
        </p:nvSpPr>
        <p:spPr>
          <a:xfrm>
            <a:off x="4635120" y="2628847"/>
            <a:ext cx="137309" cy="152357"/>
          </a:xfrm>
          <a:custGeom>
            <a:avLst/>
            <a:gdLst/>
            <a:ahLst/>
            <a:cxnLst/>
            <a:rect l="l" t="t" r="r" b="b"/>
            <a:pathLst>
              <a:path w="39" h="43" extrusionOk="0">
                <a:moveTo>
                  <a:pt x="31" y="43"/>
                </a:moveTo>
                <a:cubicBezTo>
                  <a:pt x="31" y="43"/>
                  <a:pt x="39" y="10"/>
                  <a:pt x="19" y="0"/>
                </a:cubicBezTo>
                <a:cubicBezTo>
                  <a:pt x="19" y="0"/>
                  <a:pt x="0" y="20"/>
                  <a:pt x="31" y="43"/>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1" name="Google Shape;761;p7"/>
          <p:cNvSpPr/>
          <p:nvPr/>
        </p:nvSpPr>
        <p:spPr>
          <a:xfrm rot="7465200">
            <a:off x="7619534" y="4140581"/>
            <a:ext cx="268976" cy="244523"/>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2" name="Google Shape;762;p7"/>
          <p:cNvSpPr/>
          <p:nvPr/>
        </p:nvSpPr>
        <p:spPr>
          <a:xfrm rot="-3334800">
            <a:off x="6923249" y="2118483"/>
            <a:ext cx="161862" cy="186037"/>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3" name="Google Shape;763;p7"/>
          <p:cNvSpPr/>
          <p:nvPr/>
        </p:nvSpPr>
        <p:spPr>
          <a:xfrm>
            <a:off x="766777" y="2740720"/>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01</a:t>
            </a:r>
            <a:endParaRPr sz="1400">
              <a:solidFill>
                <a:schemeClr val="lt1"/>
              </a:solidFill>
              <a:latin typeface="Calibri"/>
              <a:ea typeface="Calibri"/>
              <a:cs typeface="Calibri"/>
              <a:sym typeface="Calibri"/>
            </a:endParaRPr>
          </a:p>
        </p:txBody>
      </p:sp>
      <p:sp>
        <p:nvSpPr>
          <p:cNvPr id="764" name="Google Shape;764;p7"/>
          <p:cNvSpPr txBox="1"/>
          <p:nvPr/>
        </p:nvSpPr>
        <p:spPr>
          <a:xfrm>
            <a:off x="1524510" y="2895068"/>
            <a:ext cx="331780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Dashboard</a:t>
            </a:r>
            <a:endParaRPr/>
          </a:p>
        </p:txBody>
      </p:sp>
      <p:sp>
        <p:nvSpPr>
          <p:cNvPr id="765" name="Google Shape;765;p7"/>
          <p:cNvSpPr/>
          <p:nvPr/>
        </p:nvSpPr>
        <p:spPr>
          <a:xfrm>
            <a:off x="775149" y="3770243"/>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02</a:t>
            </a:r>
            <a:endParaRPr sz="1400">
              <a:solidFill>
                <a:schemeClr val="lt1"/>
              </a:solidFill>
              <a:latin typeface="Calibri"/>
              <a:ea typeface="Calibri"/>
              <a:cs typeface="Calibri"/>
              <a:sym typeface="Calibri"/>
            </a:endParaRPr>
          </a:p>
        </p:txBody>
      </p:sp>
      <p:sp>
        <p:nvSpPr>
          <p:cNvPr id="766" name="Google Shape;766;p7"/>
          <p:cNvSpPr txBox="1"/>
          <p:nvPr/>
        </p:nvSpPr>
        <p:spPr>
          <a:xfrm>
            <a:off x="1530206" y="4915628"/>
            <a:ext cx="312375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Create post</a:t>
            </a:r>
            <a:endParaRPr/>
          </a:p>
        </p:txBody>
      </p:sp>
      <p:sp>
        <p:nvSpPr>
          <p:cNvPr id="767" name="Google Shape;767;p7"/>
          <p:cNvSpPr/>
          <p:nvPr/>
        </p:nvSpPr>
        <p:spPr>
          <a:xfrm>
            <a:off x="769286" y="4764281"/>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03</a:t>
            </a:r>
            <a:endParaRPr sz="1400">
              <a:solidFill>
                <a:schemeClr val="lt1"/>
              </a:solidFill>
              <a:latin typeface="Calibri"/>
              <a:ea typeface="Calibri"/>
              <a:cs typeface="Calibri"/>
              <a:sym typeface="Calibri"/>
            </a:endParaRPr>
          </a:p>
        </p:txBody>
      </p:sp>
      <p:cxnSp>
        <p:nvCxnSpPr>
          <p:cNvPr id="768" name="Google Shape;768;p7"/>
          <p:cNvCxnSpPr/>
          <p:nvPr/>
        </p:nvCxnSpPr>
        <p:spPr>
          <a:xfrm>
            <a:off x="1456749" y="3297926"/>
            <a:ext cx="2080876" cy="0"/>
          </a:xfrm>
          <a:prstGeom prst="straightConnector1">
            <a:avLst/>
          </a:prstGeom>
          <a:noFill/>
          <a:ln w="9525" cap="flat" cmpd="sng">
            <a:solidFill>
              <a:srgbClr val="3F9A74"/>
            </a:solidFill>
            <a:prstDash val="solid"/>
            <a:miter lim="800000"/>
            <a:headEnd type="none" w="sm" len="sm"/>
            <a:tailEnd type="none" w="sm" len="sm"/>
          </a:ln>
        </p:spPr>
      </p:cxnSp>
      <p:cxnSp>
        <p:nvCxnSpPr>
          <p:cNvPr id="769" name="Google Shape;769;p7"/>
          <p:cNvCxnSpPr/>
          <p:nvPr/>
        </p:nvCxnSpPr>
        <p:spPr>
          <a:xfrm>
            <a:off x="1456749" y="4319929"/>
            <a:ext cx="2080876" cy="0"/>
          </a:xfrm>
          <a:prstGeom prst="straightConnector1">
            <a:avLst/>
          </a:prstGeom>
          <a:noFill/>
          <a:ln w="9525" cap="flat" cmpd="sng">
            <a:solidFill>
              <a:srgbClr val="3F9A74"/>
            </a:solidFill>
            <a:prstDash val="solid"/>
            <a:miter lim="800000"/>
            <a:headEnd type="none" w="sm" len="sm"/>
            <a:tailEnd type="none" w="sm" len="sm"/>
          </a:ln>
        </p:spPr>
      </p:cxnSp>
      <p:sp>
        <p:nvSpPr>
          <p:cNvPr id="770" name="Google Shape;770;p7"/>
          <p:cNvSpPr/>
          <p:nvPr/>
        </p:nvSpPr>
        <p:spPr>
          <a:xfrm>
            <a:off x="11280576" y="265654"/>
            <a:ext cx="750423" cy="5891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1" name="Google Shape;771;p7"/>
          <p:cNvSpPr txBox="1"/>
          <p:nvPr/>
        </p:nvSpPr>
        <p:spPr>
          <a:xfrm>
            <a:off x="1516093" y="3899633"/>
            <a:ext cx="331780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My profile, Logout</a:t>
            </a:r>
            <a:endParaRPr/>
          </a:p>
        </p:txBody>
      </p:sp>
      <p:cxnSp>
        <p:nvCxnSpPr>
          <p:cNvPr id="772" name="Google Shape;772;p7"/>
          <p:cNvCxnSpPr/>
          <p:nvPr/>
        </p:nvCxnSpPr>
        <p:spPr>
          <a:xfrm>
            <a:off x="1530580" y="5312747"/>
            <a:ext cx="2080876" cy="0"/>
          </a:xfrm>
          <a:prstGeom prst="straightConnector1">
            <a:avLst/>
          </a:prstGeom>
          <a:noFill/>
          <a:ln w="9525" cap="flat" cmpd="sng">
            <a:solidFill>
              <a:srgbClr val="3F9A74"/>
            </a:solidFill>
            <a:prstDash val="solid"/>
            <a:miter lim="800000"/>
            <a:headEnd type="none" w="sm" len="sm"/>
            <a:tailEnd type="none" w="sm" len="sm"/>
          </a:ln>
        </p:spPr>
      </p:cxnSp>
      <p:sp>
        <p:nvSpPr>
          <p:cNvPr id="773" name="Google Shape;773;p7"/>
          <p:cNvSpPr txBox="1"/>
          <p:nvPr/>
        </p:nvSpPr>
        <p:spPr>
          <a:xfrm>
            <a:off x="1523344" y="5902704"/>
            <a:ext cx="312375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Create post</a:t>
            </a:r>
            <a:endParaRPr/>
          </a:p>
        </p:txBody>
      </p:sp>
      <p:sp>
        <p:nvSpPr>
          <p:cNvPr id="774" name="Google Shape;774;p7"/>
          <p:cNvSpPr/>
          <p:nvPr/>
        </p:nvSpPr>
        <p:spPr>
          <a:xfrm>
            <a:off x="762424" y="5751357"/>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04</a:t>
            </a:r>
            <a:endParaRPr sz="1400">
              <a:solidFill>
                <a:schemeClr val="lt1"/>
              </a:solidFill>
              <a:latin typeface="Calibri"/>
              <a:ea typeface="Calibri"/>
              <a:cs typeface="Calibri"/>
              <a:sym typeface="Calibri"/>
            </a:endParaRPr>
          </a:p>
        </p:txBody>
      </p:sp>
      <p:cxnSp>
        <p:nvCxnSpPr>
          <p:cNvPr id="775" name="Google Shape;775;p7"/>
          <p:cNvCxnSpPr/>
          <p:nvPr/>
        </p:nvCxnSpPr>
        <p:spPr>
          <a:xfrm>
            <a:off x="1523718" y="6299823"/>
            <a:ext cx="2080876" cy="0"/>
          </a:xfrm>
          <a:prstGeom prst="straightConnector1">
            <a:avLst/>
          </a:prstGeom>
          <a:noFill/>
          <a:ln w="9525" cap="flat" cmpd="sng">
            <a:solidFill>
              <a:srgbClr val="3F9A74"/>
            </a:solidFill>
            <a:prstDash val="solid"/>
            <a:miter lim="800000"/>
            <a:headEnd type="none" w="sm" len="sm"/>
            <a:tailEnd type="none" w="sm" len="sm"/>
          </a:ln>
        </p:spPr>
      </p:cxnSp>
      <p:sp>
        <p:nvSpPr>
          <p:cNvPr id="776" name="Google Shape;776;p7"/>
          <p:cNvSpPr/>
          <p:nvPr/>
        </p:nvSpPr>
        <p:spPr>
          <a:xfrm>
            <a:off x="8641026" y="2740720"/>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05</a:t>
            </a:r>
            <a:endParaRPr sz="1400">
              <a:solidFill>
                <a:schemeClr val="lt1"/>
              </a:solidFill>
              <a:latin typeface="Calibri"/>
              <a:ea typeface="Calibri"/>
              <a:cs typeface="Calibri"/>
              <a:sym typeface="Calibri"/>
            </a:endParaRPr>
          </a:p>
        </p:txBody>
      </p:sp>
      <p:sp>
        <p:nvSpPr>
          <p:cNvPr id="777" name="Google Shape;777;p7"/>
          <p:cNvSpPr txBox="1"/>
          <p:nvPr/>
        </p:nvSpPr>
        <p:spPr>
          <a:xfrm>
            <a:off x="9398759" y="2895068"/>
            <a:ext cx="331780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Pending post </a:t>
            </a:r>
            <a:endParaRPr/>
          </a:p>
        </p:txBody>
      </p:sp>
      <p:sp>
        <p:nvSpPr>
          <p:cNvPr id="778" name="Google Shape;778;p7"/>
          <p:cNvSpPr/>
          <p:nvPr/>
        </p:nvSpPr>
        <p:spPr>
          <a:xfrm>
            <a:off x="8649398" y="3770243"/>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06</a:t>
            </a:r>
            <a:endParaRPr sz="1400">
              <a:solidFill>
                <a:schemeClr val="lt1"/>
              </a:solidFill>
              <a:latin typeface="Calibri"/>
              <a:ea typeface="Calibri"/>
              <a:cs typeface="Calibri"/>
              <a:sym typeface="Calibri"/>
            </a:endParaRPr>
          </a:p>
        </p:txBody>
      </p:sp>
      <p:sp>
        <p:nvSpPr>
          <p:cNvPr id="779" name="Google Shape;779;p7"/>
          <p:cNvSpPr txBox="1"/>
          <p:nvPr/>
        </p:nvSpPr>
        <p:spPr>
          <a:xfrm>
            <a:off x="9404455" y="4915628"/>
            <a:ext cx="312375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Add new staff</a:t>
            </a:r>
            <a:endParaRPr/>
          </a:p>
        </p:txBody>
      </p:sp>
      <p:sp>
        <p:nvSpPr>
          <p:cNvPr id="780" name="Google Shape;780;p7"/>
          <p:cNvSpPr/>
          <p:nvPr/>
        </p:nvSpPr>
        <p:spPr>
          <a:xfrm>
            <a:off x="8643535" y="4764281"/>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07</a:t>
            </a:r>
            <a:endParaRPr sz="1400">
              <a:solidFill>
                <a:schemeClr val="lt1"/>
              </a:solidFill>
              <a:latin typeface="Calibri"/>
              <a:ea typeface="Calibri"/>
              <a:cs typeface="Calibri"/>
              <a:sym typeface="Calibri"/>
            </a:endParaRPr>
          </a:p>
        </p:txBody>
      </p:sp>
      <p:cxnSp>
        <p:nvCxnSpPr>
          <p:cNvPr id="781" name="Google Shape;781;p7"/>
          <p:cNvCxnSpPr/>
          <p:nvPr/>
        </p:nvCxnSpPr>
        <p:spPr>
          <a:xfrm>
            <a:off x="9330998" y="3297926"/>
            <a:ext cx="2080876" cy="0"/>
          </a:xfrm>
          <a:prstGeom prst="straightConnector1">
            <a:avLst/>
          </a:prstGeom>
          <a:noFill/>
          <a:ln w="9525" cap="flat" cmpd="sng">
            <a:solidFill>
              <a:srgbClr val="3F9A74"/>
            </a:solidFill>
            <a:prstDash val="solid"/>
            <a:miter lim="800000"/>
            <a:headEnd type="none" w="sm" len="sm"/>
            <a:tailEnd type="none" w="sm" len="sm"/>
          </a:ln>
        </p:spPr>
      </p:cxnSp>
      <p:cxnSp>
        <p:nvCxnSpPr>
          <p:cNvPr id="782" name="Google Shape;782;p7"/>
          <p:cNvCxnSpPr/>
          <p:nvPr/>
        </p:nvCxnSpPr>
        <p:spPr>
          <a:xfrm>
            <a:off x="9330998" y="4319929"/>
            <a:ext cx="2080876" cy="0"/>
          </a:xfrm>
          <a:prstGeom prst="straightConnector1">
            <a:avLst/>
          </a:prstGeom>
          <a:noFill/>
          <a:ln w="9525" cap="flat" cmpd="sng">
            <a:solidFill>
              <a:srgbClr val="3F9A74"/>
            </a:solidFill>
            <a:prstDash val="solid"/>
            <a:miter lim="800000"/>
            <a:headEnd type="none" w="sm" len="sm"/>
            <a:tailEnd type="none" w="sm" len="sm"/>
          </a:ln>
        </p:spPr>
      </p:cxnSp>
      <p:sp>
        <p:nvSpPr>
          <p:cNvPr id="783" name="Google Shape;783;p7"/>
          <p:cNvSpPr txBox="1"/>
          <p:nvPr/>
        </p:nvSpPr>
        <p:spPr>
          <a:xfrm>
            <a:off x="9390342" y="3899633"/>
            <a:ext cx="331780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List user</a:t>
            </a:r>
            <a:endParaRPr/>
          </a:p>
        </p:txBody>
      </p:sp>
      <p:cxnSp>
        <p:nvCxnSpPr>
          <p:cNvPr id="784" name="Google Shape;784;p7"/>
          <p:cNvCxnSpPr/>
          <p:nvPr/>
        </p:nvCxnSpPr>
        <p:spPr>
          <a:xfrm>
            <a:off x="9404829" y="5312747"/>
            <a:ext cx="2080876" cy="0"/>
          </a:xfrm>
          <a:prstGeom prst="straightConnector1">
            <a:avLst/>
          </a:prstGeom>
          <a:noFill/>
          <a:ln w="9525" cap="flat" cmpd="sng">
            <a:solidFill>
              <a:srgbClr val="3F9A74"/>
            </a:solidFill>
            <a:prstDash val="solid"/>
            <a:miter lim="800000"/>
            <a:headEnd type="none" w="sm" len="sm"/>
            <a:tailEnd type="none" w="sm" len="sm"/>
          </a:ln>
        </p:spPr>
      </p:cxnSp>
      <p:sp>
        <p:nvSpPr>
          <p:cNvPr id="785" name="Google Shape;785;p7"/>
          <p:cNvSpPr txBox="1"/>
          <p:nvPr/>
        </p:nvSpPr>
        <p:spPr>
          <a:xfrm>
            <a:off x="9397593" y="5902704"/>
            <a:ext cx="312375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Kotak masuk </a:t>
            </a:r>
            <a:endParaRPr/>
          </a:p>
        </p:txBody>
      </p:sp>
      <p:sp>
        <p:nvSpPr>
          <p:cNvPr id="786" name="Google Shape;786;p7"/>
          <p:cNvSpPr/>
          <p:nvPr/>
        </p:nvSpPr>
        <p:spPr>
          <a:xfrm>
            <a:off x="8636673" y="5751357"/>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08</a:t>
            </a:r>
            <a:endParaRPr sz="1400">
              <a:solidFill>
                <a:schemeClr val="lt1"/>
              </a:solidFill>
              <a:latin typeface="Calibri"/>
              <a:ea typeface="Calibri"/>
              <a:cs typeface="Calibri"/>
              <a:sym typeface="Calibri"/>
            </a:endParaRPr>
          </a:p>
        </p:txBody>
      </p:sp>
      <p:cxnSp>
        <p:nvCxnSpPr>
          <p:cNvPr id="787" name="Google Shape;787;p7"/>
          <p:cNvCxnSpPr/>
          <p:nvPr/>
        </p:nvCxnSpPr>
        <p:spPr>
          <a:xfrm>
            <a:off x="9397967" y="6299823"/>
            <a:ext cx="2080876" cy="0"/>
          </a:xfrm>
          <a:prstGeom prst="straightConnector1">
            <a:avLst/>
          </a:prstGeom>
          <a:noFill/>
          <a:ln w="9525" cap="flat" cmpd="sng">
            <a:solidFill>
              <a:srgbClr val="3F9A74"/>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8"/>
          <p:cNvSpPr/>
          <p:nvPr/>
        </p:nvSpPr>
        <p:spPr>
          <a:xfrm>
            <a:off x="3899756" y="1323223"/>
            <a:ext cx="4392488" cy="5534777"/>
          </a:xfrm>
          <a:prstGeom prst="round2SameRect">
            <a:avLst>
              <a:gd name="adj1" fmla="val 50000"/>
              <a:gd name="adj2" fmla="val 0"/>
            </a:avLst>
          </a:prstGeom>
          <a:solidFill>
            <a:srgbClr val="3F9A7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3" name="Google Shape;793;p8"/>
          <p:cNvSpPr/>
          <p:nvPr/>
        </p:nvSpPr>
        <p:spPr>
          <a:xfrm>
            <a:off x="3899756" y="4542884"/>
            <a:ext cx="4392488" cy="2315116"/>
          </a:xfrm>
          <a:custGeom>
            <a:avLst/>
            <a:gdLst/>
            <a:ahLst/>
            <a:cxnLst/>
            <a:rect l="l" t="t" r="r" b="b"/>
            <a:pathLst>
              <a:path w="4392488" h="2315116" extrusionOk="0">
                <a:moveTo>
                  <a:pt x="0" y="0"/>
                </a:moveTo>
                <a:lnTo>
                  <a:pt x="123879" y="59358"/>
                </a:lnTo>
                <a:cubicBezTo>
                  <a:pt x="561194" y="270451"/>
                  <a:pt x="1024416" y="697862"/>
                  <a:pt x="1771230" y="889398"/>
                </a:cubicBezTo>
                <a:cubicBezTo>
                  <a:pt x="2424694" y="1056991"/>
                  <a:pt x="3485258" y="1006530"/>
                  <a:pt x="4281607" y="1139289"/>
                </a:cubicBezTo>
                <a:lnTo>
                  <a:pt x="4392488" y="1160217"/>
                </a:lnTo>
                <a:lnTo>
                  <a:pt x="4392488" y="2315116"/>
                </a:lnTo>
                <a:lnTo>
                  <a:pt x="0" y="2315116"/>
                </a:lnTo>
                <a:close/>
              </a:path>
            </a:pathLst>
          </a:cu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4" name="Google Shape;794;p8"/>
          <p:cNvSpPr/>
          <p:nvPr/>
        </p:nvSpPr>
        <p:spPr>
          <a:xfrm>
            <a:off x="7358926" y="1857247"/>
            <a:ext cx="811553" cy="4059090"/>
          </a:xfrm>
          <a:custGeom>
            <a:avLst/>
            <a:gdLst/>
            <a:ahLst/>
            <a:cxnLst/>
            <a:rect l="l" t="t" r="r" b="b"/>
            <a:pathLst>
              <a:path w="811553" h="4059090" extrusionOk="0">
                <a:moveTo>
                  <a:pt x="169858" y="0"/>
                </a:moveTo>
                <a:lnTo>
                  <a:pt x="290053" y="109241"/>
                </a:lnTo>
                <a:cubicBezTo>
                  <a:pt x="488774" y="307962"/>
                  <a:pt x="649590" y="544588"/>
                  <a:pt x="760726" y="807343"/>
                </a:cubicBezTo>
                <a:lnTo>
                  <a:pt x="806115" y="931353"/>
                </a:lnTo>
                <a:lnTo>
                  <a:pt x="807266" y="990325"/>
                </a:lnTo>
                <a:cubicBezTo>
                  <a:pt x="818762" y="1815958"/>
                  <a:pt x="809919" y="2659827"/>
                  <a:pt x="746247" y="3117406"/>
                </a:cubicBezTo>
                <a:cubicBezTo>
                  <a:pt x="703800" y="3422458"/>
                  <a:pt x="689650" y="3634669"/>
                  <a:pt x="689650" y="3780564"/>
                </a:cubicBezTo>
                <a:cubicBezTo>
                  <a:pt x="640128" y="3880038"/>
                  <a:pt x="590606" y="3972880"/>
                  <a:pt x="534009" y="4059090"/>
                </a:cubicBezTo>
                <a:cubicBezTo>
                  <a:pt x="534009" y="4059090"/>
                  <a:pt x="534009" y="4059090"/>
                  <a:pt x="17562" y="3919827"/>
                </a:cubicBezTo>
                <a:cubicBezTo>
                  <a:pt x="17562" y="3919827"/>
                  <a:pt x="-74408" y="2958248"/>
                  <a:pt x="162592" y="1081510"/>
                </a:cubicBezTo>
                <a:cubicBezTo>
                  <a:pt x="185474" y="904322"/>
                  <a:pt x="187370" y="619598"/>
                  <a:pt x="178905" y="279712"/>
                </a:cubicBezTo>
                <a:close/>
              </a:path>
            </a:pathLst>
          </a:custGeom>
          <a:solidFill>
            <a:srgbClr val="6B3A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5" name="Google Shape;795;p8"/>
          <p:cNvSpPr/>
          <p:nvPr/>
        </p:nvSpPr>
        <p:spPr>
          <a:xfrm>
            <a:off x="6813020" y="5222542"/>
            <a:ext cx="1477806" cy="793786"/>
          </a:xfrm>
          <a:custGeom>
            <a:avLst/>
            <a:gdLst/>
            <a:ahLst/>
            <a:cxnLst/>
            <a:rect l="l" t="t" r="r" b="b"/>
            <a:pathLst>
              <a:path w="680" h="365" extrusionOk="0">
                <a:moveTo>
                  <a:pt x="2" y="309"/>
                </a:moveTo>
                <a:cubicBezTo>
                  <a:pt x="0" y="313"/>
                  <a:pt x="0" y="317"/>
                  <a:pt x="0" y="319"/>
                </a:cubicBezTo>
                <a:cubicBezTo>
                  <a:pt x="5" y="344"/>
                  <a:pt x="31" y="362"/>
                  <a:pt x="55" y="363"/>
                </a:cubicBezTo>
                <a:cubicBezTo>
                  <a:pt x="55" y="364"/>
                  <a:pt x="55" y="364"/>
                  <a:pt x="55" y="364"/>
                </a:cubicBezTo>
                <a:cubicBezTo>
                  <a:pt x="237" y="364"/>
                  <a:pt x="418" y="362"/>
                  <a:pt x="600" y="364"/>
                </a:cubicBezTo>
                <a:cubicBezTo>
                  <a:pt x="631" y="365"/>
                  <a:pt x="660" y="346"/>
                  <a:pt x="671" y="317"/>
                </a:cubicBezTo>
                <a:cubicBezTo>
                  <a:pt x="672" y="316"/>
                  <a:pt x="672" y="315"/>
                  <a:pt x="672" y="314"/>
                </a:cubicBezTo>
                <a:cubicBezTo>
                  <a:pt x="680" y="292"/>
                  <a:pt x="671" y="266"/>
                  <a:pt x="652" y="252"/>
                </a:cubicBezTo>
                <a:cubicBezTo>
                  <a:pt x="665" y="261"/>
                  <a:pt x="673" y="191"/>
                  <a:pt x="671" y="184"/>
                </a:cubicBezTo>
                <a:cubicBezTo>
                  <a:pt x="662" y="155"/>
                  <a:pt x="635" y="142"/>
                  <a:pt x="606" y="156"/>
                </a:cubicBezTo>
                <a:cubicBezTo>
                  <a:pt x="604" y="158"/>
                  <a:pt x="601" y="159"/>
                  <a:pt x="598" y="160"/>
                </a:cubicBezTo>
                <a:cubicBezTo>
                  <a:pt x="588" y="162"/>
                  <a:pt x="580" y="155"/>
                  <a:pt x="573" y="147"/>
                </a:cubicBezTo>
                <a:cubicBezTo>
                  <a:pt x="571" y="145"/>
                  <a:pt x="573" y="122"/>
                  <a:pt x="571" y="117"/>
                </a:cubicBezTo>
                <a:cubicBezTo>
                  <a:pt x="568" y="105"/>
                  <a:pt x="560" y="93"/>
                  <a:pt x="550" y="84"/>
                </a:cubicBezTo>
                <a:cubicBezTo>
                  <a:pt x="531" y="68"/>
                  <a:pt x="504" y="64"/>
                  <a:pt x="481" y="75"/>
                </a:cubicBezTo>
                <a:cubicBezTo>
                  <a:pt x="477" y="77"/>
                  <a:pt x="472" y="80"/>
                  <a:pt x="468" y="79"/>
                </a:cubicBezTo>
                <a:cubicBezTo>
                  <a:pt x="464" y="78"/>
                  <a:pt x="462" y="75"/>
                  <a:pt x="459" y="73"/>
                </a:cubicBezTo>
                <a:cubicBezTo>
                  <a:pt x="449" y="63"/>
                  <a:pt x="435" y="57"/>
                  <a:pt x="422" y="55"/>
                </a:cubicBezTo>
                <a:cubicBezTo>
                  <a:pt x="414" y="54"/>
                  <a:pt x="406" y="55"/>
                  <a:pt x="398" y="51"/>
                </a:cubicBezTo>
                <a:cubicBezTo>
                  <a:pt x="393" y="49"/>
                  <a:pt x="389" y="44"/>
                  <a:pt x="384" y="40"/>
                </a:cubicBezTo>
                <a:cubicBezTo>
                  <a:pt x="342" y="0"/>
                  <a:pt x="269" y="5"/>
                  <a:pt x="231" y="47"/>
                </a:cubicBezTo>
                <a:cubicBezTo>
                  <a:pt x="225" y="54"/>
                  <a:pt x="220" y="61"/>
                  <a:pt x="212" y="63"/>
                </a:cubicBezTo>
                <a:cubicBezTo>
                  <a:pt x="206" y="64"/>
                  <a:pt x="201" y="63"/>
                  <a:pt x="195" y="62"/>
                </a:cubicBezTo>
                <a:cubicBezTo>
                  <a:pt x="162" y="59"/>
                  <a:pt x="127" y="85"/>
                  <a:pt x="122" y="119"/>
                </a:cubicBezTo>
                <a:cubicBezTo>
                  <a:pt x="84" y="111"/>
                  <a:pt x="44" y="128"/>
                  <a:pt x="26" y="162"/>
                </a:cubicBezTo>
                <a:cubicBezTo>
                  <a:pt x="12" y="188"/>
                  <a:pt x="14" y="222"/>
                  <a:pt x="30" y="247"/>
                </a:cubicBezTo>
                <a:cubicBezTo>
                  <a:pt x="29" y="245"/>
                  <a:pt x="8" y="287"/>
                  <a:pt x="2" y="309"/>
                </a:cubicBezTo>
              </a:path>
            </a:pathLst>
          </a:custGeom>
          <a:solidFill>
            <a:srgbClr val="F8D8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6" name="Google Shape;796;p8"/>
          <p:cNvSpPr/>
          <p:nvPr/>
        </p:nvSpPr>
        <p:spPr>
          <a:xfrm>
            <a:off x="3899756" y="5107120"/>
            <a:ext cx="4154832" cy="1750881"/>
          </a:xfrm>
          <a:custGeom>
            <a:avLst/>
            <a:gdLst/>
            <a:ahLst/>
            <a:cxnLst/>
            <a:rect l="l" t="t" r="r" b="b"/>
            <a:pathLst>
              <a:path w="4154832" h="1750881" extrusionOk="0">
                <a:moveTo>
                  <a:pt x="4123222" y="1735303"/>
                </a:moveTo>
                <a:cubicBezTo>
                  <a:pt x="4123623" y="1735280"/>
                  <a:pt x="4127405" y="1736944"/>
                  <a:pt x="4136642" y="1741292"/>
                </a:cubicBezTo>
                <a:lnTo>
                  <a:pt x="4154832" y="1750881"/>
                </a:lnTo>
                <a:lnTo>
                  <a:pt x="4149760" y="1750881"/>
                </a:lnTo>
                <a:lnTo>
                  <a:pt x="4144802" y="1747721"/>
                </a:lnTo>
                <a:cubicBezTo>
                  <a:pt x="4135144" y="1742147"/>
                  <a:pt x="4122420" y="1735350"/>
                  <a:pt x="4123222" y="1735303"/>
                </a:cubicBezTo>
                <a:close/>
                <a:moveTo>
                  <a:pt x="0" y="0"/>
                </a:moveTo>
                <a:lnTo>
                  <a:pt x="267116" y="92950"/>
                </a:lnTo>
                <a:cubicBezTo>
                  <a:pt x="695170" y="236809"/>
                  <a:pt x="1148548" y="374614"/>
                  <a:pt x="1512054" y="532412"/>
                </a:cubicBezTo>
                <a:cubicBezTo>
                  <a:pt x="2342925" y="893095"/>
                  <a:pt x="3463112" y="1440545"/>
                  <a:pt x="3900543" y="1642024"/>
                </a:cubicBezTo>
                <a:cubicBezTo>
                  <a:pt x="4037240" y="1704987"/>
                  <a:pt x="4104342" y="1734895"/>
                  <a:pt x="4134250" y="1747320"/>
                </a:cubicBezTo>
                <a:lnTo>
                  <a:pt x="4143176" y="1750881"/>
                </a:lnTo>
                <a:lnTo>
                  <a:pt x="0" y="1750881"/>
                </a:lnTo>
                <a:close/>
              </a:path>
            </a:pathLst>
          </a:cu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7" name="Google Shape;797;p8"/>
          <p:cNvSpPr txBox="1"/>
          <p:nvPr/>
        </p:nvSpPr>
        <p:spPr>
          <a:xfrm>
            <a:off x="4548565" y="369394"/>
            <a:ext cx="2857213" cy="553998"/>
          </a:xfrm>
          <a:prstGeom prst="rect">
            <a:avLst/>
          </a:prstGeom>
          <a:noFill/>
          <a:ln>
            <a:noFill/>
          </a:ln>
        </p:spPr>
        <p:txBody>
          <a:bodyPr spcFirstLastPara="1" wrap="square" lIns="108000" tIns="0" rIns="108000" bIns="0" anchor="ctr" anchorCtr="0">
            <a:spAutoFit/>
          </a:bodyPr>
          <a:lstStyle/>
          <a:p>
            <a:pPr marL="0" marR="0" lvl="0" indent="0" algn="ctr" rtl="0">
              <a:spcBef>
                <a:spcPts val="0"/>
              </a:spcBef>
              <a:spcAft>
                <a:spcPts val="0"/>
              </a:spcAft>
              <a:buNone/>
            </a:pPr>
            <a:r>
              <a:rPr lang="en-US" sz="3600" b="1">
                <a:solidFill>
                  <a:srgbClr val="006D6D"/>
                </a:solidFill>
                <a:latin typeface="Calibri"/>
                <a:ea typeface="Calibri"/>
                <a:cs typeface="Calibri"/>
                <a:sym typeface="Calibri"/>
              </a:rPr>
              <a:t>FITUR USERS</a:t>
            </a:r>
            <a:endParaRPr/>
          </a:p>
        </p:txBody>
      </p:sp>
      <p:sp>
        <p:nvSpPr>
          <p:cNvPr id="798" name="Google Shape;798;p8"/>
          <p:cNvSpPr/>
          <p:nvPr/>
        </p:nvSpPr>
        <p:spPr>
          <a:xfrm>
            <a:off x="4436106" y="4263717"/>
            <a:ext cx="265215" cy="244523"/>
          </a:xfrm>
          <a:custGeom>
            <a:avLst/>
            <a:gdLst/>
            <a:ahLst/>
            <a:cxnLst/>
            <a:rect l="l" t="t" r="r" b="b"/>
            <a:pathLst>
              <a:path w="75" h="69" extrusionOk="0">
                <a:moveTo>
                  <a:pt x="75" y="0"/>
                </a:moveTo>
                <a:cubicBezTo>
                  <a:pt x="75" y="0"/>
                  <a:pt x="9" y="0"/>
                  <a:pt x="0" y="42"/>
                </a:cubicBezTo>
                <a:cubicBezTo>
                  <a:pt x="0" y="42"/>
                  <a:pt x="45" y="69"/>
                  <a:pt x="75" y="0"/>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9" name="Google Shape;799;p8"/>
          <p:cNvSpPr/>
          <p:nvPr/>
        </p:nvSpPr>
        <p:spPr>
          <a:xfrm>
            <a:off x="7086249" y="3121559"/>
            <a:ext cx="137309" cy="152357"/>
          </a:xfrm>
          <a:custGeom>
            <a:avLst/>
            <a:gdLst/>
            <a:ahLst/>
            <a:cxnLst/>
            <a:rect l="l" t="t" r="r" b="b"/>
            <a:pathLst>
              <a:path w="39" h="43" extrusionOk="0">
                <a:moveTo>
                  <a:pt x="31" y="43"/>
                </a:moveTo>
                <a:cubicBezTo>
                  <a:pt x="31" y="43"/>
                  <a:pt x="39" y="10"/>
                  <a:pt x="19" y="0"/>
                </a:cubicBezTo>
                <a:cubicBezTo>
                  <a:pt x="19" y="0"/>
                  <a:pt x="0" y="20"/>
                  <a:pt x="31" y="43"/>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0" name="Google Shape;800;p8"/>
          <p:cNvSpPr/>
          <p:nvPr/>
        </p:nvSpPr>
        <p:spPr>
          <a:xfrm>
            <a:off x="7846408" y="6269293"/>
            <a:ext cx="261452" cy="236999"/>
          </a:xfrm>
          <a:custGeom>
            <a:avLst/>
            <a:gdLst/>
            <a:ahLst/>
            <a:cxnLst/>
            <a:rect l="l" t="t" r="r" b="b"/>
            <a:pathLst>
              <a:path w="74" h="67" extrusionOk="0">
                <a:moveTo>
                  <a:pt x="74" y="57"/>
                </a:moveTo>
                <a:cubicBezTo>
                  <a:pt x="74" y="57"/>
                  <a:pt x="41" y="0"/>
                  <a:pt x="0" y="14"/>
                </a:cubicBezTo>
                <a:cubicBezTo>
                  <a:pt x="0" y="14"/>
                  <a:pt x="0" y="67"/>
                  <a:pt x="74" y="57"/>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1" name="Google Shape;801;p8"/>
          <p:cNvSpPr/>
          <p:nvPr/>
        </p:nvSpPr>
        <p:spPr>
          <a:xfrm>
            <a:off x="5768131" y="2050534"/>
            <a:ext cx="184333" cy="167405"/>
          </a:xfrm>
          <a:custGeom>
            <a:avLst/>
            <a:gdLst/>
            <a:ahLst/>
            <a:cxnLst/>
            <a:rect l="l" t="t" r="r" b="b"/>
            <a:pathLst>
              <a:path w="52" h="47" extrusionOk="0">
                <a:moveTo>
                  <a:pt x="52" y="31"/>
                </a:moveTo>
                <a:cubicBezTo>
                  <a:pt x="52" y="31"/>
                  <a:pt x="24" y="0"/>
                  <a:pt x="0" y="14"/>
                </a:cubicBezTo>
                <a:cubicBezTo>
                  <a:pt x="0" y="14"/>
                  <a:pt x="7" y="47"/>
                  <a:pt x="52" y="31"/>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2" name="Google Shape;802;p8"/>
          <p:cNvSpPr/>
          <p:nvPr/>
        </p:nvSpPr>
        <p:spPr>
          <a:xfrm>
            <a:off x="4146210" y="5677231"/>
            <a:ext cx="268976" cy="244523"/>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3" name="Google Shape;803;p8"/>
          <p:cNvSpPr/>
          <p:nvPr/>
        </p:nvSpPr>
        <p:spPr>
          <a:xfrm>
            <a:off x="4439877" y="4862158"/>
            <a:ext cx="233237" cy="212548"/>
          </a:xfrm>
          <a:custGeom>
            <a:avLst/>
            <a:gdLst/>
            <a:ahLst/>
            <a:cxnLst/>
            <a:rect l="l" t="t" r="r" b="b"/>
            <a:pathLst>
              <a:path w="66" h="60" extrusionOk="0">
                <a:moveTo>
                  <a:pt x="66" y="38"/>
                </a:moveTo>
                <a:cubicBezTo>
                  <a:pt x="66" y="38"/>
                  <a:pt x="29" y="0"/>
                  <a:pt x="0" y="19"/>
                </a:cubicBezTo>
                <a:cubicBezTo>
                  <a:pt x="0" y="19"/>
                  <a:pt x="10" y="60"/>
                  <a:pt x="66" y="38"/>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4" name="Google Shape;804;p8"/>
          <p:cNvSpPr/>
          <p:nvPr/>
        </p:nvSpPr>
        <p:spPr>
          <a:xfrm>
            <a:off x="6130728" y="3302130"/>
            <a:ext cx="41381" cy="15048"/>
          </a:xfrm>
          <a:custGeom>
            <a:avLst/>
            <a:gdLst/>
            <a:ahLst/>
            <a:cxnLst/>
            <a:rect l="l" t="t" r="r" b="b"/>
            <a:pathLst>
              <a:path w="12" h="4" extrusionOk="0">
                <a:moveTo>
                  <a:pt x="5" y="0"/>
                </a:moveTo>
                <a:cubicBezTo>
                  <a:pt x="8" y="0"/>
                  <a:pt x="11" y="2"/>
                  <a:pt x="12" y="4"/>
                </a:cubicBezTo>
                <a:cubicBezTo>
                  <a:pt x="11" y="1"/>
                  <a:pt x="8" y="0"/>
                  <a:pt x="4" y="0"/>
                </a:cubicBezTo>
                <a:cubicBezTo>
                  <a:pt x="3" y="0"/>
                  <a:pt x="1" y="0"/>
                  <a:pt x="0" y="0"/>
                </a:cubicBezTo>
                <a:cubicBezTo>
                  <a:pt x="2" y="0"/>
                  <a:pt x="3" y="0"/>
                  <a:pt x="5" y="0"/>
                </a:cubicBezTo>
                <a:close/>
              </a:path>
            </a:pathLst>
          </a:custGeom>
          <a:solidFill>
            <a:srgbClr val="F39A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5" name="Google Shape;805;p8"/>
          <p:cNvSpPr/>
          <p:nvPr/>
        </p:nvSpPr>
        <p:spPr>
          <a:xfrm>
            <a:off x="7846408" y="2683005"/>
            <a:ext cx="120381" cy="133548"/>
          </a:xfrm>
          <a:custGeom>
            <a:avLst/>
            <a:gdLst/>
            <a:ahLst/>
            <a:cxnLst/>
            <a:rect l="l" t="t" r="r" b="b"/>
            <a:pathLst>
              <a:path w="34" h="38" extrusionOk="0">
                <a:moveTo>
                  <a:pt x="6" y="38"/>
                </a:moveTo>
                <a:cubicBezTo>
                  <a:pt x="6" y="38"/>
                  <a:pt x="34" y="20"/>
                  <a:pt x="26" y="0"/>
                </a:cubicBezTo>
                <a:cubicBezTo>
                  <a:pt x="26" y="0"/>
                  <a:pt x="0" y="1"/>
                  <a:pt x="6" y="38"/>
                </a:cubicBezTo>
                <a:close/>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6" name="Google Shape;806;p8"/>
          <p:cNvSpPr/>
          <p:nvPr/>
        </p:nvSpPr>
        <p:spPr>
          <a:xfrm>
            <a:off x="4483611" y="3145731"/>
            <a:ext cx="276500" cy="253929"/>
          </a:xfrm>
          <a:custGeom>
            <a:avLst/>
            <a:gdLst/>
            <a:ahLst/>
            <a:cxnLst/>
            <a:rect l="l" t="t" r="r" b="b"/>
            <a:pathLst>
              <a:path w="78" h="72" extrusionOk="0">
                <a:moveTo>
                  <a:pt x="78" y="13"/>
                </a:moveTo>
                <a:cubicBezTo>
                  <a:pt x="78" y="13"/>
                  <a:pt x="16" y="0"/>
                  <a:pt x="0" y="38"/>
                </a:cubicBezTo>
                <a:cubicBezTo>
                  <a:pt x="0" y="38"/>
                  <a:pt x="38" y="72"/>
                  <a:pt x="78" y="13"/>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7" name="Google Shape;807;p8"/>
          <p:cNvSpPr/>
          <p:nvPr/>
        </p:nvSpPr>
        <p:spPr>
          <a:xfrm>
            <a:off x="4635120" y="2628847"/>
            <a:ext cx="137309" cy="152357"/>
          </a:xfrm>
          <a:custGeom>
            <a:avLst/>
            <a:gdLst/>
            <a:ahLst/>
            <a:cxnLst/>
            <a:rect l="l" t="t" r="r" b="b"/>
            <a:pathLst>
              <a:path w="39" h="43" extrusionOk="0">
                <a:moveTo>
                  <a:pt x="31" y="43"/>
                </a:moveTo>
                <a:cubicBezTo>
                  <a:pt x="31" y="43"/>
                  <a:pt x="39" y="10"/>
                  <a:pt x="19" y="0"/>
                </a:cubicBezTo>
                <a:cubicBezTo>
                  <a:pt x="19" y="0"/>
                  <a:pt x="0" y="20"/>
                  <a:pt x="31" y="43"/>
                </a:cubicBezTo>
                <a:close/>
              </a:path>
            </a:pathLst>
          </a:custGeom>
          <a:solidFill>
            <a:srgbClr val="F3A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8" name="Google Shape;808;p8"/>
          <p:cNvSpPr/>
          <p:nvPr/>
        </p:nvSpPr>
        <p:spPr>
          <a:xfrm rot="7465200">
            <a:off x="7619534" y="4140581"/>
            <a:ext cx="268976" cy="244523"/>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EA551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9" name="Google Shape;809;p8"/>
          <p:cNvSpPr/>
          <p:nvPr/>
        </p:nvSpPr>
        <p:spPr>
          <a:xfrm rot="-3334800">
            <a:off x="6923249" y="2118483"/>
            <a:ext cx="161862" cy="186037"/>
          </a:xfrm>
          <a:custGeom>
            <a:avLst/>
            <a:gdLst/>
            <a:ahLst/>
            <a:cxnLst/>
            <a:rect l="l" t="t" r="r" b="b"/>
            <a:pathLst>
              <a:path w="76" h="69" extrusionOk="0">
                <a:moveTo>
                  <a:pt x="0" y="14"/>
                </a:moveTo>
                <a:cubicBezTo>
                  <a:pt x="0" y="14"/>
                  <a:pt x="36" y="69"/>
                  <a:pt x="76" y="53"/>
                </a:cubicBezTo>
                <a:cubicBezTo>
                  <a:pt x="76" y="53"/>
                  <a:pt x="73" y="0"/>
                  <a:pt x="0" y="14"/>
                </a:cubicBezTo>
                <a:close/>
              </a:path>
            </a:pathLst>
          </a:custGeom>
          <a:solidFill>
            <a:srgbClr val="FFDE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0" name="Google Shape;810;p8"/>
          <p:cNvSpPr/>
          <p:nvPr/>
        </p:nvSpPr>
        <p:spPr>
          <a:xfrm>
            <a:off x="766777" y="2740720"/>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01</a:t>
            </a:r>
            <a:endParaRPr sz="1400">
              <a:solidFill>
                <a:schemeClr val="lt1"/>
              </a:solidFill>
              <a:latin typeface="Calibri"/>
              <a:ea typeface="Calibri"/>
              <a:cs typeface="Calibri"/>
              <a:sym typeface="Calibri"/>
            </a:endParaRPr>
          </a:p>
        </p:txBody>
      </p:sp>
      <p:sp>
        <p:nvSpPr>
          <p:cNvPr id="811" name="Google Shape;811;p8"/>
          <p:cNvSpPr txBox="1"/>
          <p:nvPr/>
        </p:nvSpPr>
        <p:spPr>
          <a:xfrm>
            <a:off x="1524510" y="2895068"/>
            <a:ext cx="331780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Content stories</a:t>
            </a:r>
            <a:endParaRPr/>
          </a:p>
        </p:txBody>
      </p:sp>
      <p:sp>
        <p:nvSpPr>
          <p:cNvPr id="812" name="Google Shape;812;p8"/>
          <p:cNvSpPr/>
          <p:nvPr/>
        </p:nvSpPr>
        <p:spPr>
          <a:xfrm>
            <a:off x="775149" y="3770243"/>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02</a:t>
            </a:r>
            <a:endParaRPr sz="1400">
              <a:solidFill>
                <a:schemeClr val="lt1"/>
              </a:solidFill>
              <a:latin typeface="Calibri"/>
              <a:ea typeface="Calibri"/>
              <a:cs typeface="Calibri"/>
              <a:sym typeface="Calibri"/>
            </a:endParaRPr>
          </a:p>
        </p:txBody>
      </p:sp>
      <p:sp>
        <p:nvSpPr>
          <p:cNvPr id="813" name="Google Shape;813;p8"/>
          <p:cNvSpPr txBox="1"/>
          <p:nvPr/>
        </p:nvSpPr>
        <p:spPr>
          <a:xfrm>
            <a:off x="1530206" y="4915628"/>
            <a:ext cx="312375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Abour Us</a:t>
            </a:r>
            <a:endParaRPr/>
          </a:p>
        </p:txBody>
      </p:sp>
      <p:sp>
        <p:nvSpPr>
          <p:cNvPr id="814" name="Google Shape;814;p8"/>
          <p:cNvSpPr/>
          <p:nvPr/>
        </p:nvSpPr>
        <p:spPr>
          <a:xfrm>
            <a:off x="769286" y="4764281"/>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03</a:t>
            </a:r>
            <a:endParaRPr sz="1400">
              <a:solidFill>
                <a:schemeClr val="lt1"/>
              </a:solidFill>
              <a:latin typeface="Calibri"/>
              <a:ea typeface="Calibri"/>
              <a:cs typeface="Calibri"/>
              <a:sym typeface="Calibri"/>
            </a:endParaRPr>
          </a:p>
        </p:txBody>
      </p:sp>
      <p:cxnSp>
        <p:nvCxnSpPr>
          <p:cNvPr id="815" name="Google Shape;815;p8"/>
          <p:cNvCxnSpPr/>
          <p:nvPr/>
        </p:nvCxnSpPr>
        <p:spPr>
          <a:xfrm>
            <a:off x="1456749" y="3297926"/>
            <a:ext cx="2080876" cy="0"/>
          </a:xfrm>
          <a:prstGeom prst="straightConnector1">
            <a:avLst/>
          </a:prstGeom>
          <a:noFill/>
          <a:ln w="9525" cap="flat" cmpd="sng">
            <a:solidFill>
              <a:srgbClr val="3F9A74"/>
            </a:solidFill>
            <a:prstDash val="solid"/>
            <a:miter lim="800000"/>
            <a:headEnd type="none" w="sm" len="sm"/>
            <a:tailEnd type="none" w="sm" len="sm"/>
          </a:ln>
        </p:spPr>
      </p:cxnSp>
      <p:cxnSp>
        <p:nvCxnSpPr>
          <p:cNvPr id="816" name="Google Shape;816;p8"/>
          <p:cNvCxnSpPr/>
          <p:nvPr/>
        </p:nvCxnSpPr>
        <p:spPr>
          <a:xfrm>
            <a:off x="1456749" y="4319929"/>
            <a:ext cx="2080876" cy="0"/>
          </a:xfrm>
          <a:prstGeom prst="straightConnector1">
            <a:avLst/>
          </a:prstGeom>
          <a:noFill/>
          <a:ln w="9525" cap="flat" cmpd="sng">
            <a:solidFill>
              <a:srgbClr val="3F9A74"/>
            </a:solidFill>
            <a:prstDash val="solid"/>
            <a:miter lim="800000"/>
            <a:headEnd type="none" w="sm" len="sm"/>
            <a:tailEnd type="none" w="sm" len="sm"/>
          </a:ln>
        </p:spPr>
      </p:cxnSp>
      <p:sp>
        <p:nvSpPr>
          <p:cNvPr id="817" name="Google Shape;817;p8"/>
          <p:cNvSpPr/>
          <p:nvPr/>
        </p:nvSpPr>
        <p:spPr>
          <a:xfrm>
            <a:off x="11280576" y="265654"/>
            <a:ext cx="750423" cy="5891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8" name="Google Shape;818;p8"/>
          <p:cNvSpPr txBox="1"/>
          <p:nvPr/>
        </p:nvSpPr>
        <p:spPr>
          <a:xfrm>
            <a:off x="1516093" y="3899633"/>
            <a:ext cx="331780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Home</a:t>
            </a:r>
            <a:endParaRPr/>
          </a:p>
        </p:txBody>
      </p:sp>
      <p:cxnSp>
        <p:nvCxnSpPr>
          <p:cNvPr id="819" name="Google Shape;819;p8"/>
          <p:cNvCxnSpPr/>
          <p:nvPr/>
        </p:nvCxnSpPr>
        <p:spPr>
          <a:xfrm>
            <a:off x="1530580" y="5312747"/>
            <a:ext cx="2080876" cy="0"/>
          </a:xfrm>
          <a:prstGeom prst="straightConnector1">
            <a:avLst/>
          </a:prstGeom>
          <a:noFill/>
          <a:ln w="9525" cap="flat" cmpd="sng">
            <a:solidFill>
              <a:srgbClr val="3F9A74"/>
            </a:solidFill>
            <a:prstDash val="solid"/>
            <a:miter lim="800000"/>
            <a:headEnd type="none" w="sm" len="sm"/>
            <a:tailEnd type="none" w="sm" len="sm"/>
          </a:ln>
        </p:spPr>
      </p:cxnSp>
      <p:sp>
        <p:nvSpPr>
          <p:cNvPr id="820" name="Google Shape;820;p8"/>
          <p:cNvSpPr txBox="1"/>
          <p:nvPr/>
        </p:nvSpPr>
        <p:spPr>
          <a:xfrm>
            <a:off x="1523344" y="5902704"/>
            <a:ext cx="312375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Donate</a:t>
            </a:r>
            <a:endParaRPr/>
          </a:p>
        </p:txBody>
      </p:sp>
      <p:sp>
        <p:nvSpPr>
          <p:cNvPr id="821" name="Google Shape;821;p8"/>
          <p:cNvSpPr/>
          <p:nvPr/>
        </p:nvSpPr>
        <p:spPr>
          <a:xfrm>
            <a:off x="762424" y="5751357"/>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04</a:t>
            </a:r>
            <a:endParaRPr sz="1400">
              <a:solidFill>
                <a:schemeClr val="lt1"/>
              </a:solidFill>
              <a:latin typeface="Calibri"/>
              <a:ea typeface="Calibri"/>
              <a:cs typeface="Calibri"/>
              <a:sym typeface="Calibri"/>
            </a:endParaRPr>
          </a:p>
        </p:txBody>
      </p:sp>
      <p:cxnSp>
        <p:nvCxnSpPr>
          <p:cNvPr id="822" name="Google Shape;822;p8"/>
          <p:cNvCxnSpPr/>
          <p:nvPr/>
        </p:nvCxnSpPr>
        <p:spPr>
          <a:xfrm>
            <a:off x="1523718" y="6299823"/>
            <a:ext cx="2080876" cy="0"/>
          </a:xfrm>
          <a:prstGeom prst="straightConnector1">
            <a:avLst/>
          </a:prstGeom>
          <a:noFill/>
          <a:ln w="9525" cap="flat" cmpd="sng">
            <a:solidFill>
              <a:srgbClr val="3F9A74"/>
            </a:solidFill>
            <a:prstDash val="solid"/>
            <a:miter lim="800000"/>
            <a:headEnd type="none" w="sm" len="sm"/>
            <a:tailEnd type="none" w="sm" len="sm"/>
          </a:ln>
        </p:spPr>
      </p:cxnSp>
      <p:sp>
        <p:nvSpPr>
          <p:cNvPr id="823" name="Google Shape;823;p8"/>
          <p:cNvSpPr/>
          <p:nvPr/>
        </p:nvSpPr>
        <p:spPr>
          <a:xfrm>
            <a:off x="8641026" y="2740720"/>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05</a:t>
            </a:r>
            <a:endParaRPr sz="1400">
              <a:solidFill>
                <a:schemeClr val="lt1"/>
              </a:solidFill>
              <a:latin typeface="Calibri"/>
              <a:ea typeface="Calibri"/>
              <a:cs typeface="Calibri"/>
              <a:sym typeface="Calibri"/>
            </a:endParaRPr>
          </a:p>
        </p:txBody>
      </p:sp>
      <p:sp>
        <p:nvSpPr>
          <p:cNvPr id="824" name="Google Shape;824;p8"/>
          <p:cNvSpPr txBox="1"/>
          <p:nvPr/>
        </p:nvSpPr>
        <p:spPr>
          <a:xfrm>
            <a:off x="9398759" y="2895068"/>
            <a:ext cx="331780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Profile ( Edit Profil dan new stories )</a:t>
            </a:r>
            <a:endParaRPr/>
          </a:p>
        </p:txBody>
      </p:sp>
      <p:sp>
        <p:nvSpPr>
          <p:cNvPr id="825" name="Google Shape;825;p8"/>
          <p:cNvSpPr/>
          <p:nvPr/>
        </p:nvSpPr>
        <p:spPr>
          <a:xfrm>
            <a:off x="8649398" y="3770243"/>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06</a:t>
            </a:r>
            <a:endParaRPr sz="1400">
              <a:solidFill>
                <a:schemeClr val="lt1"/>
              </a:solidFill>
              <a:latin typeface="Calibri"/>
              <a:ea typeface="Calibri"/>
              <a:cs typeface="Calibri"/>
              <a:sym typeface="Calibri"/>
            </a:endParaRPr>
          </a:p>
        </p:txBody>
      </p:sp>
      <p:sp>
        <p:nvSpPr>
          <p:cNvPr id="826" name="Google Shape;826;p8"/>
          <p:cNvSpPr txBox="1"/>
          <p:nvPr/>
        </p:nvSpPr>
        <p:spPr>
          <a:xfrm>
            <a:off x="9404455" y="4915628"/>
            <a:ext cx="312375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List Stories</a:t>
            </a:r>
            <a:endParaRPr/>
          </a:p>
        </p:txBody>
      </p:sp>
      <p:sp>
        <p:nvSpPr>
          <p:cNvPr id="827" name="Google Shape;827;p8"/>
          <p:cNvSpPr/>
          <p:nvPr/>
        </p:nvSpPr>
        <p:spPr>
          <a:xfrm>
            <a:off x="8643535" y="4764281"/>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07</a:t>
            </a:r>
            <a:endParaRPr sz="1400">
              <a:solidFill>
                <a:schemeClr val="lt1"/>
              </a:solidFill>
              <a:latin typeface="Calibri"/>
              <a:ea typeface="Calibri"/>
              <a:cs typeface="Calibri"/>
              <a:sym typeface="Calibri"/>
            </a:endParaRPr>
          </a:p>
        </p:txBody>
      </p:sp>
      <p:cxnSp>
        <p:nvCxnSpPr>
          <p:cNvPr id="828" name="Google Shape;828;p8"/>
          <p:cNvCxnSpPr/>
          <p:nvPr/>
        </p:nvCxnSpPr>
        <p:spPr>
          <a:xfrm>
            <a:off x="9330998" y="3297926"/>
            <a:ext cx="2080876" cy="0"/>
          </a:xfrm>
          <a:prstGeom prst="straightConnector1">
            <a:avLst/>
          </a:prstGeom>
          <a:noFill/>
          <a:ln w="9525" cap="flat" cmpd="sng">
            <a:solidFill>
              <a:srgbClr val="3F9A74"/>
            </a:solidFill>
            <a:prstDash val="solid"/>
            <a:miter lim="800000"/>
            <a:headEnd type="none" w="sm" len="sm"/>
            <a:tailEnd type="none" w="sm" len="sm"/>
          </a:ln>
        </p:spPr>
      </p:cxnSp>
      <p:cxnSp>
        <p:nvCxnSpPr>
          <p:cNvPr id="829" name="Google Shape;829;p8"/>
          <p:cNvCxnSpPr/>
          <p:nvPr/>
        </p:nvCxnSpPr>
        <p:spPr>
          <a:xfrm>
            <a:off x="9330998" y="4319929"/>
            <a:ext cx="2080876" cy="0"/>
          </a:xfrm>
          <a:prstGeom prst="straightConnector1">
            <a:avLst/>
          </a:prstGeom>
          <a:noFill/>
          <a:ln w="9525" cap="flat" cmpd="sng">
            <a:solidFill>
              <a:srgbClr val="3F9A74"/>
            </a:solidFill>
            <a:prstDash val="solid"/>
            <a:miter lim="800000"/>
            <a:headEnd type="none" w="sm" len="sm"/>
            <a:tailEnd type="none" w="sm" len="sm"/>
          </a:ln>
        </p:spPr>
      </p:cxnSp>
      <p:sp>
        <p:nvSpPr>
          <p:cNvPr id="830" name="Google Shape;830;p8"/>
          <p:cNvSpPr txBox="1"/>
          <p:nvPr/>
        </p:nvSpPr>
        <p:spPr>
          <a:xfrm>
            <a:off x="9390342" y="3899633"/>
            <a:ext cx="331780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Preview Stories, Edit Stories</a:t>
            </a:r>
            <a:endParaRPr/>
          </a:p>
        </p:txBody>
      </p:sp>
      <p:cxnSp>
        <p:nvCxnSpPr>
          <p:cNvPr id="831" name="Google Shape;831;p8"/>
          <p:cNvCxnSpPr/>
          <p:nvPr/>
        </p:nvCxnSpPr>
        <p:spPr>
          <a:xfrm>
            <a:off x="9404829" y="5312747"/>
            <a:ext cx="2080876" cy="0"/>
          </a:xfrm>
          <a:prstGeom prst="straightConnector1">
            <a:avLst/>
          </a:prstGeom>
          <a:noFill/>
          <a:ln w="9525" cap="flat" cmpd="sng">
            <a:solidFill>
              <a:srgbClr val="3F9A74"/>
            </a:solidFill>
            <a:prstDash val="solid"/>
            <a:miter lim="800000"/>
            <a:headEnd type="none" w="sm" len="sm"/>
            <a:tailEnd type="none" w="sm" len="sm"/>
          </a:ln>
        </p:spPr>
      </p:cxnSp>
      <p:sp>
        <p:nvSpPr>
          <p:cNvPr id="832" name="Google Shape;832;p8"/>
          <p:cNvSpPr txBox="1"/>
          <p:nvPr/>
        </p:nvSpPr>
        <p:spPr>
          <a:xfrm>
            <a:off x="9397593" y="5902704"/>
            <a:ext cx="3123755"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a:solidFill>
                  <a:srgbClr val="3F3F3F"/>
                </a:solidFill>
                <a:latin typeface="Calibri"/>
                <a:ea typeface="Calibri"/>
                <a:cs typeface="Calibri"/>
                <a:sym typeface="Calibri"/>
              </a:rPr>
              <a:t>Contact Admin</a:t>
            </a:r>
            <a:endParaRPr/>
          </a:p>
        </p:txBody>
      </p:sp>
      <p:sp>
        <p:nvSpPr>
          <p:cNvPr id="833" name="Google Shape;833;p8"/>
          <p:cNvSpPr/>
          <p:nvPr/>
        </p:nvSpPr>
        <p:spPr>
          <a:xfrm>
            <a:off x="8636673" y="5751357"/>
            <a:ext cx="584828" cy="584828"/>
          </a:xfrm>
          <a:prstGeom prst="ellipse">
            <a:avLst/>
          </a:prstGeom>
          <a:solidFill>
            <a:srgbClr val="006D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08</a:t>
            </a:r>
            <a:endParaRPr sz="1400">
              <a:solidFill>
                <a:schemeClr val="lt1"/>
              </a:solidFill>
              <a:latin typeface="Calibri"/>
              <a:ea typeface="Calibri"/>
              <a:cs typeface="Calibri"/>
              <a:sym typeface="Calibri"/>
            </a:endParaRPr>
          </a:p>
        </p:txBody>
      </p:sp>
      <p:cxnSp>
        <p:nvCxnSpPr>
          <p:cNvPr id="834" name="Google Shape;834;p8"/>
          <p:cNvCxnSpPr/>
          <p:nvPr/>
        </p:nvCxnSpPr>
        <p:spPr>
          <a:xfrm>
            <a:off x="9397967" y="6299823"/>
            <a:ext cx="2080876" cy="0"/>
          </a:xfrm>
          <a:prstGeom prst="straightConnector1">
            <a:avLst/>
          </a:prstGeom>
          <a:noFill/>
          <a:ln w="9525" cap="flat" cmpd="sng">
            <a:solidFill>
              <a:srgbClr val="3F9A74"/>
            </a:solidFill>
            <a:prstDash val="solid"/>
            <a:miter lim="800000"/>
            <a:headEnd type="none" w="sm" len="sm"/>
            <a:tailEnd type="none" w="sm" len="sm"/>
          </a:ln>
        </p:spPr>
      </p:cxnSp>
      <p:grpSp>
        <p:nvGrpSpPr>
          <p:cNvPr id="835" name="Google Shape;835;p8"/>
          <p:cNvGrpSpPr/>
          <p:nvPr/>
        </p:nvGrpSpPr>
        <p:grpSpPr>
          <a:xfrm>
            <a:off x="5312493" y="2598527"/>
            <a:ext cx="1557388" cy="4421091"/>
            <a:chOff x="15684492" y="2797178"/>
            <a:chExt cx="531815" cy="1509714"/>
          </a:xfrm>
        </p:grpSpPr>
        <p:sp>
          <p:nvSpPr>
            <p:cNvPr id="836" name="Google Shape;836;p8"/>
            <p:cNvSpPr/>
            <p:nvPr/>
          </p:nvSpPr>
          <p:spPr>
            <a:xfrm>
              <a:off x="15719416" y="2797178"/>
              <a:ext cx="460375" cy="336550"/>
            </a:xfrm>
            <a:custGeom>
              <a:avLst/>
              <a:gdLst/>
              <a:ahLst/>
              <a:cxnLst/>
              <a:rect l="l" t="t" r="r" b="b"/>
              <a:pathLst>
                <a:path w="154" h="113" extrusionOk="0">
                  <a:moveTo>
                    <a:pt x="93" y="4"/>
                  </a:moveTo>
                  <a:cubicBezTo>
                    <a:pt x="79" y="0"/>
                    <a:pt x="63" y="1"/>
                    <a:pt x="49" y="10"/>
                  </a:cubicBezTo>
                  <a:cubicBezTo>
                    <a:pt x="38" y="17"/>
                    <a:pt x="29" y="27"/>
                    <a:pt x="21" y="38"/>
                  </a:cubicBezTo>
                  <a:cubicBezTo>
                    <a:pt x="18" y="41"/>
                    <a:pt x="0" y="69"/>
                    <a:pt x="3" y="72"/>
                  </a:cubicBezTo>
                  <a:cubicBezTo>
                    <a:pt x="23" y="93"/>
                    <a:pt x="49" y="105"/>
                    <a:pt x="77" y="109"/>
                  </a:cubicBezTo>
                  <a:cubicBezTo>
                    <a:pt x="102" y="113"/>
                    <a:pt x="129" y="109"/>
                    <a:pt x="154" y="105"/>
                  </a:cubicBezTo>
                  <a:cubicBezTo>
                    <a:pt x="151" y="74"/>
                    <a:pt x="140" y="42"/>
                    <a:pt x="118" y="19"/>
                  </a:cubicBezTo>
                  <a:cubicBezTo>
                    <a:pt x="111" y="12"/>
                    <a:pt x="103" y="7"/>
                    <a:pt x="93"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7" name="Google Shape;837;p8"/>
            <p:cNvSpPr/>
            <p:nvPr/>
          </p:nvSpPr>
          <p:spPr>
            <a:xfrm>
              <a:off x="15684492" y="3089278"/>
              <a:ext cx="504825" cy="1217614"/>
            </a:xfrm>
            <a:custGeom>
              <a:avLst/>
              <a:gdLst/>
              <a:ahLst/>
              <a:cxnLst/>
              <a:rect l="l" t="t" r="r" b="b"/>
              <a:pathLst>
                <a:path w="169" h="408" extrusionOk="0">
                  <a:moveTo>
                    <a:pt x="42" y="95"/>
                  </a:moveTo>
                  <a:cubicBezTo>
                    <a:pt x="51" y="153"/>
                    <a:pt x="51" y="153"/>
                    <a:pt x="51" y="153"/>
                  </a:cubicBezTo>
                  <a:cubicBezTo>
                    <a:pt x="28" y="187"/>
                    <a:pt x="15" y="238"/>
                    <a:pt x="0" y="408"/>
                  </a:cubicBezTo>
                  <a:cubicBezTo>
                    <a:pt x="169" y="408"/>
                    <a:pt x="169" y="408"/>
                    <a:pt x="169" y="408"/>
                  </a:cubicBezTo>
                  <a:cubicBezTo>
                    <a:pt x="163" y="189"/>
                    <a:pt x="129" y="153"/>
                    <a:pt x="129" y="153"/>
                  </a:cubicBezTo>
                  <a:cubicBezTo>
                    <a:pt x="143" y="94"/>
                    <a:pt x="143" y="94"/>
                    <a:pt x="143" y="94"/>
                  </a:cubicBezTo>
                  <a:cubicBezTo>
                    <a:pt x="155" y="83"/>
                    <a:pt x="156" y="65"/>
                    <a:pt x="156" y="57"/>
                  </a:cubicBezTo>
                  <a:cubicBezTo>
                    <a:pt x="156" y="48"/>
                    <a:pt x="152" y="24"/>
                    <a:pt x="152" y="24"/>
                  </a:cubicBezTo>
                  <a:cubicBezTo>
                    <a:pt x="152" y="24"/>
                    <a:pt x="102" y="0"/>
                    <a:pt x="90" y="0"/>
                  </a:cubicBezTo>
                  <a:cubicBezTo>
                    <a:pt x="78" y="0"/>
                    <a:pt x="33" y="24"/>
                    <a:pt x="33" y="24"/>
                  </a:cubicBezTo>
                  <a:cubicBezTo>
                    <a:pt x="28" y="56"/>
                    <a:pt x="28" y="56"/>
                    <a:pt x="28" y="56"/>
                  </a:cubicBezTo>
                  <a:cubicBezTo>
                    <a:pt x="24" y="79"/>
                    <a:pt x="42" y="95"/>
                    <a:pt x="42" y="95"/>
                  </a:cubicBezTo>
                  <a:close/>
                </a:path>
              </a:pathLst>
            </a:custGeom>
            <a:solidFill>
              <a:srgbClr val="EBE0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8" name="Google Shape;838;p8"/>
            <p:cNvSpPr/>
            <p:nvPr/>
          </p:nvSpPr>
          <p:spPr>
            <a:xfrm>
              <a:off x="15841655" y="3316290"/>
              <a:ext cx="249238" cy="282575"/>
            </a:xfrm>
            <a:custGeom>
              <a:avLst/>
              <a:gdLst/>
              <a:ahLst/>
              <a:cxnLst/>
              <a:rect l="l" t="t" r="r" b="b"/>
              <a:pathLst>
                <a:path w="83" h="95" extrusionOk="0">
                  <a:moveTo>
                    <a:pt x="0" y="2"/>
                  </a:moveTo>
                  <a:cubicBezTo>
                    <a:pt x="0" y="5"/>
                    <a:pt x="8" y="95"/>
                    <a:pt x="8" y="95"/>
                  </a:cubicBezTo>
                  <a:cubicBezTo>
                    <a:pt x="71" y="95"/>
                    <a:pt x="71" y="95"/>
                    <a:pt x="71" y="95"/>
                  </a:cubicBezTo>
                  <a:cubicBezTo>
                    <a:pt x="83" y="0"/>
                    <a:pt x="83" y="0"/>
                    <a:pt x="83" y="0"/>
                  </a:cubicBezTo>
                  <a:lnTo>
                    <a:pt x="0" y="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9" name="Google Shape;839;p8"/>
            <p:cNvSpPr/>
            <p:nvPr/>
          </p:nvSpPr>
          <p:spPr>
            <a:xfrm>
              <a:off x="15836894" y="3160715"/>
              <a:ext cx="379413" cy="427038"/>
            </a:xfrm>
            <a:custGeom>
              <a:avLst/>
              <a:gdLst/>
              <a:ahLst/>
              <a:cxnLst/>
              <a:rect l="l" t="t" r="r" b="b"/>
              <a:pathLst>
                <a:path w="127" h="143" extrusionOk="0">
                  <a:moveTo>
                    <a:pt x="101" y="0"/>
                  </a:moveTo>
                  <a:cubicBezTo>
                    <a:pt x="114" y="6"/>
                    <a:pt x="125" y="47"/>
                    <a:pt x="126" y="61"/>
                  </a:cubicBezTo>
                  <a:cubicBezTo>
                    <a:pt x="127" y="76"/>
                    <a:pt x="125" y="139"/>
                    <a:pt x="106" y="141"/>
                  </a:cubicBezTo>
                  <a:cubicBezTo>
                    <a:pt x="86" y="143"/>
                    <a:pt x="0" y="129"/>
                    <a:pt x="0" y="129"/>
                  </a:cubicBezTo>
                  <a:cubicBezTo>
                    <a:pt x="2" y="108"/>
                    <a:pt x="2" y="108"/>
                    <a:pt x="2" y="108"/>
                  </a:cubicBezTo>
                  <a:cubicBezTo>
                    <a:pt x="85" y="101"/>
                    <a:pt x="85" y="101"/>
                    <a:pt x="85" y="101"/>
                  </a:cubicBezTo>
                  <a:cubicBezTo>
                    <a:pt x="91" y="31"/>
                    <a:pt x="91" y="31"/>
                    <a:pt x="91" y="31"/>
                  </a:cubicBezTo>
                  <a:lnTo>
                    <a:pt x="101" y="0"/>
                  </a:lnTo>
                  <a:close/>
                </a:path>
              </a:pathLst>
            </a:custGeom>
            <a:solidFill>
              <a:srgbClr val="EBE0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Google Shape;840;p8"/>
            <p:cNvSpPr/>
            <p:nvPr/>
          </p:nvSpPr>
          <p:spPr>
            <a:xfrm>
              <a:off x="15701956" y="3160715"/>
              <a:ext cx="369888" cy="414338"/>
            </a:xfrm>
            <a:custGeom>
              <a:avLst/>
              <a:gdLst/>
              <a:ahLst/>
              <a:cxnLst/>
              <a:rect l="l" t="t" r="r" b="b"/>
              <a:pathLst>
                <a:path w="124" h="139" extrusionOk="0">
                  <a:moveTo>
                    <a:pt x="27" y="0"/>
                  </a:moveTo>
                  <a:cubicBezTo>
                    <a:pt x="8" y="10"/>
                    <a:pt x="4" y="67"/>
                    <a:pt x="5" y="86"/>
                  </a:cubicBezTo>
                  <a:cubicBezTo>
                    <a:pt x="6" y="105"/>
                    <a:pt x="0" y="137"/>
                    <a:pt x="16" y="138"/>
                  </a:cubicBezTo>
                  <a:cubicBezTo>
                    <a:pt x="32" y="139"/>
                    <a:pt x="108" y="131"/>
                    <a:pt x="108" y="131"/>
                  </a:cubicBezTo>
                  <a:cubicBezTo>
                    <a:pt x="124" y="102"/>
                    <a:pt x="124" y="102"/>
                    <a:pt x="124" y="102"/>
                  </a:cubicBezTo>
                  <a:cubicBezTo>
                    <a:pt x="51" y="95"/>
                    <a:pt x="51" y="95"/>
                    <a:pt x="51" y="95"/>
                  </a:cubicBezTo>
                  <a:lnTo>
                    <a:pt x="27" y="0"/>
                  </a:lnTo>
                  <a:close/>
                </a:path>
              </a:pathLst>
            </a:custGeom>
            <a:solidFill>
              <a:srgbClr val="EBE0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1" name="Google Shape;841;p8"/>
            <p:cNvSpPr/>
            <p:nvPr/>
          </p:nvSpPr>
          <p:spPr>
            <a:xfrm>
              <a:off x="15892456" y="3197228"/>
              <a:ext cx="104775" cy="71438"/>
            </a:xfrm>
            <a:custGeom>
              <a:avLst/>
              <a:gdLst/>
              <a:ahLst/>
              <a:cxnLst/>
              <a:rect l="l" t="t" r="r" b="b"/>
              <a:pathLst>
                <a:path w="35" h="24" extrusionOk="0">
                  <a:moveTo>
                    <a:pt x="34" y="24"/>
                  </a:moveTo>
                  <a:cubicBezTo>
                    <a:pt x="34" y="24"/>
                    <a:pt x="34" y="24"/>
                    <a:pt x="33" y="24"/>
                  </a:cubicBezTo>
                  <a:cubicBezTo>
                    <a:pt x="20" y="21"/>
                    <a:pt x="8" y="13"/>
                    <a:pt x="0" y="2"/>
                  </a:cubicBezTo>
                  <a:cubicBezTo>
                    <a:pt x="0" y="2"/>
                    <a:pt x="0" y="1"/>
                    <a:pt x="0" y="1"/>
                  </a:cubicBezTo>
                  <a:cubicBezTo>
                    <a:pt x="1" y="0"/>
                    <a:pt x="1" y="0"/>
                    <a:pt x="2" y="1"/>
                  </a:cubicBezTo>
                  <a:cubicBezTo>
                    <a:pt x="10" y="11"/>
                    <a:pt x="21" y="18"/>
                    <a:pt x="34" y="21"/>
                  </a:cubicBezTo>
                  <a:cubicBezTo>
                    <a:pt x="35" y="21"/>
                    <a:pt x="35" y="22"/>
                    <a:pt x="35" y="23"/>
                  </a:cubicBezTo>
                  <a:cubicBezTo>
                    <a:pt x="35" y="23"/>
                    <a:pt x="34" y="24"/>
                    <a:pt x="34" y="24"/>
                  </a:cubicBezTo>
                  <a:close/>
                </a:path>
              </a:pathLst>
            </a:custGeom>
            <a:solidFill>
              <a:srgbClr val="D6C2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2" name="Google Shape;842;p8"/>
            <p:cNvSpPr/>
            <p:nvPr/>
          </p:nvSpPr>
          <p:spPr>
            <a:xfrm>
              <a:off x="16105178" y="3190878"/>
              <a:ext cx="39688" cy="179388"/>
            </a:xfrm>
            <a:custGeom>
              <a:avLst/>
              <a:gdLst/>
              <a:ahLst/>
              <a:cxnLst/>
              <a:rect l="l" t="t" r="r" b="b"/>
              <a:pathLst>
                <a:path w="13" h="60" extrusionOk="0">
                  <a:moveTo>
                    <a:pt x="1" y="60"/>
                  </a:moveTo>
                  <a:cubicBezTo>
                    <a:pt x="1" y="60"/>
                    <a:pt x="1" y="60"/>
                    <a:pt x="1" y="60"/>
                  </a:cubicBezTo>
                  <a:cubicBezTo>
                    <a:pt x="0" y="59"/>
                    <a:pt x="0" y="59"/>
                    <a:pt x="0" y="58"/>
                  </a:cubicBezTo>
                  <a:cubicBezTo>
                    <a:pt x="9" y="45"/>
                    <a:pt x="10" y="28"/>
                    <a:pt x="4" y="13"/>
                  </a:cubicBezTo>
                  <a:cubicBezTo>
                    <a:pt x="4" y="13"/>
                    <a:pt x="4" y="13"/>
                    <a:pt x="4" y="12"/>
                  </a:cubicBezTo>
                  <a:cubicBezTo>
                    <a:pt x="5" y="10"/>
                    <a:pt x="6" y="8"/>
                    <a:pt x="7" y="6"/>
                  </a:cubicBezTo>
                  <a:cubicBezTo>
                    <a:pt x="8" y="4"/>
                    <a:pt x="9" y="2"/>
                    <a:pt x="10" y="0"/>
                  </a:cubicBezTo>
                  <a:cubicBezTo>
                    <a:pt x="10" y="0"/>
                    <a:pt x="11" y="0"/>
                    <a:pt x="11" y="0"/>
                  </a:cubicBezTo>
                  <a:cubicBezTo>
                    <a:pt x="12" y="0"/>
                    <a:pt x="12" y="1"/>
                    <a:pt x="12" y="1"/>
                  </a:cubicBezTo>
                  <a:cubicBezTo>
                    <a:pt x="11" y="3"/>
                    <a:pt x="10" y="5"/>
                    <a:pt x="9" y="7"/>
                  </a:cubicBezTo>
                  <a:cubicBezTo>
                    <a:pt x="8" y="9"/>
                    <a:pt x="7" y="11"/>
                    <a:pt x="6" y="13"/>
                  </a:cubicBezTo>
                  <a:cubicBezTo>
                    <a:pt x="13" y="28"/>
                    <a:pt x="11" y="46"/>
                    <a:pt x="3" y="59"/>
                  </a:cubicBezTo>
                  <a:cubicBezTo>
                    <a:pt x="2" y="60"/>
                    <a:pt x="2" y="60"/>
                    <a:pt x="1" y="60"/>
                  </a:cubicBezTo>
                  <a:close/>
                </a:path>
              </a:pathLst>
            </a:custGeom>
            <a:solidFill>
              <a:srgbClr val="D6C2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3" name="Google Shape;843;p8"/>
            <p:cNvSpPr/>
            <p:nvPr/>
          </p:nvSpPr>
          <p:spPr>
            <a:xfrm>
              <a:off x="15776566" y="3190878"/>
              <a:ext cx="36513" cy="179388"/>
            </a:xfrm>
            <a:custGeom>
              <a:avLst/>
              <a:gdLst/>
              <a:ahLst/>
              <a:cxnLst/>
              <a:rect l="l" t="t" r="r" b="b"/>
              <a:pathLst>
                <a:path w="12" h="60" extrusionOk="0">
                  <a:moveTo>
                    <a:pt x="11" y="60"/>
                  </a:moveTo>
                  <a:cubicBezTo>
                    <a:pt x="10" y="60"/>
                    <a:pt x="10" y="60"/>
                    <a:pt x="10" y="59"/>
                  </a:cubicBezTo>
                  <a:cubicBezTo>
                    <a:pt x="1" y="46"/>
                    <a:pt x="0" y="28"/>
                    <a:pt x="6" y="13"/>
                  </a:cubicBezTo>
                  <a:cubicBezTo>
                    <a:pt x="5" y="11"/>
                    <a:pt x="4" y="9"/>
                    <a:pt x="3" y="7"/>
                  </a:cubicBezTo>
                  <a:cubicBezTo>
                    <a:pt x="2" y="5"/>
                    <a:pt x="1" y="3"/>
                    <a:pt x="0" y="1"/>
                  </a:cubicBezTo>
                  <a:cubicBezTo>
                    <a:pt x="0" y="1"/>
                    <a:pt x="0" y="0"/>
                    <a:pt x="1" y="0"/>
                  </a:cubicBezTo>
                  <a:cubicBezTo>
                    <a:pt x="1" y="0"/>
                    <a:pt x="2" y="0"/>
                    <a:pt x="2" y="0"/>
                  </a:cubicBezTo>
                  <a:cubicBezTo>
                    <a:pt x="3" y="2"/>
                    <a:pt x="4" y="4"/>
                    <a:pt x="5" y="6"/>
                  </a:cubicBezTo>
                  <a:cubicBezTo>
                    <a:pt x="6" y="8"/>
                    <a:pt x="7" y="10"/>
                    <a:pt x="8" y="12"/>
                  </a:cubicBezTo>
                  <a:cubicBezTo>
                    <a:pt x="8" y="13"/>
                    <a:pt x="8" y="13"/>
                    <a:pt x="8" y="13"/>
                  </a:cubicBezTo>
                  <a:cubicBezTo>
                    <a:pt x="2" y="28"/>
                    <a:pt x="3" y="45"/>
                    <a:pt x="12" y="58"/>
                  </a:cubicBezTo>
                  <a:cubicBezTo>
                    <a:pt x="12" y="59"/>
                    <a:pt x="12" y="59"/>
                    <a:pt x="11" y="60"/>
                  </a:cubicBezTo>
                  <a:cubicBezTo>
                    <a:pt x="11" y="60"/>
                    <a:pt x="11" y="60"/>
                    <a:pt x="11" y="60"/>
                  </a:cubicBezTo>
                  <a:close/>
                </a:path>
              </a:pathLst>
            </a:custGeom>
            <a:solidFill>
              <a:srgbClr val="D6C2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4" name="Google Shape;844;p8"/>
            <p:cNvSpPr/>
            <p:nvPr/>
          </p:nvSpPr>
          <p:spPr>
            <a:xfrm>
              <a:off x="15919441" y="3038478"/>
              <a:ext cx="87313" cy="161925"/>
            </a:xfrm>
            <a:custGeom>
              <a:avLst/>
              <a:gdLst/>
              <a:ahLst/>
              <a:cxnLst/>
              <a:rect l="l" t="t" r="r" b="b"/>
              <a:pathLst>
                <a:path w="29" h="54" extrusionOk="0">
                  <a:moveTo>
                    <a:pt x="0" y="0"/>
                  </a:moveTo>
                  <a:cubicBezTo>
                    <a:pt x="0" y="29"/>
                    <a:pt x="0" y="29"/>
                    <a:pt x="0" y="29"/>
                  </a:cubicBezTo>
                  <a:cubicBezTo>
                    <a:pt x="0" y="29"/>
                    <a:pt x="15" y="54"/>
                    <a:pt x="29" y="30"/>
                  </a:cubicBezTo>
                  <a:cubicBezTo>
                    <a:pt x="28" y="0"/>
                    <a:pt x="28" y="0"/>
                    <a:pt x="28" y="0"/>
                  </a:cubicBezTo>
                  <a:lnTo>
                    <a:pt x="0" y="0"/>
                  </a:ln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5" name="Google Shape;845;p8"/>
            <p:cNvSpPr/>
            <p:nvPr/>
          </p:nvSpPr>
          <p:spPr>
            <a:xfrm>
              <a:off x="15848005" y="2811465"/>
              <a:ext cx="215900" cy="287338"/>
            </a:xfrm>
            <a:custGeom>
              <a:avLst/>
              <a:gdLst/>
              <a:ahLst/>
              <a:cxnLst/>
              <a:rect l="l" t="t" r="r" b="b"/>
              <a:pathLst>
                <a:path w="72" h="96" extrusionOk="0">
                  <a:moveTo>
                    <a:pt x="30" y="5"/>
                  </a:moveTo>
                  <a:cubicBezTo>
                    <a:pt x="5" y="9"/>
                    <a:pt x="0" y="38"/>
                    <a:pt x="7" y="62"/>
                  </a:cubicBezTo>
                  <a:cubicBezTo>
                    <a:pt x="11" y="79"/>
                    <a:pt x="22" y="96"/>
                    <a:pt x="38" y="96"/>
                  </a:cubicBezTo>
                  <a:cubicBezTo>
                    <a:pt x="54" y="96"/>
                    <a:pt x="64" y="73"/>
                    <a:pt x="67" y="60"/>
                  </a:cubicBezTo>
                  <a:cubicBezTo>
                    <a:pt x="72" y="37"/>
                    <a:pt x="71" y="0"/>
                    <a:pt x="30" y="5"/>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6" name="Google Shape;846;p8"/>
            <p:cNvSpPr/>
            <p:nvPr/>
          </p:nvSpPr>
          <p:spPr>
            <a:xfrm>
              <a:off x="15827366" y="2946403"/>
              <a:ext cx="80963" cy="85725"/>
            </a:xfrm>
            <a:custGeom>
              <a:avLst/>
              <a:gdLst/>
              <a:ahLst/>
              <a:cxnLst/>
              <a:rect l="l" t="t" r="r" b="b"/>
              <a:pathLst>
                <a:path w="27" h="29" extrusionOk="0">
                  <a:moveTo>
                    <a:pt x="17" y="10"/>
                  </a:moveTo>
                  <a:cubicBezTo>
                    <a:pt x="17" y="10"/>
                    <a:pt x="16" y="0"/>
                    <a:pt x="8" y="4"/>
                  </a:cubicBezTo>
                  <a:cubicBezTo>
                    <a:pt x="0" y="7"/>
                    <a:pt x="9" y="29"/>
                    <a:pt x="18" y="26"/>
                  </a:cubicBezTo>
                  <a:cubicBezTo>
                    <a:pt x="27" y="24"/>
                    <a:pt x="17" y="10"/>
                    <a:pt x="17" y="10"/>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7" name="Google Shape;847;p8"/>
            <p:cNvSpPr/>
            <p:nvPr/>
          </p:nvSpPr>
          <p:spPr>
            <a:xfrm>
              <a:off x="16006755" y="2946403"/>
              <a:ext cx="74613" cy="82550"/>
            </a:xfrm>
            <a:custGeom>
              <a:avLst/>
              <a:gdLst/>
              <a:ahLst/>
              <a:cxnLst/>
              <a:rect l="l" t="t" r="r" b="b"/>
              <a:pathLst>
                <a:path w="25" h="28" extrusionOk="0">
                  <a:moveTo>
                    <a:pt x="9" y="10"/>
                  </a:moveTo>
                  <a:cubicBezTo>
                    <a:pt x="9" y="10"/>
                    <a:pt x="9" y="0"/>
                    <a:pt x="17" y="2"/>
                  </a:cubicBezTo>
                  <a:cubicBezTo>
                    <a:pt x="25" y="5"/>
                    <a:pt x="17" y="28"/>
                    <a:pt x="9" y="26"/>
                  </a:cubicBezTo>
                  <a:cubicBezTo>
                    <a:pt x="0" y="24"/>
                    <a:pt x="9" y="10"/>
                    <a:pt x="9" y="10"/>
                  </a:cubicBez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8" name="Google Shape;848;p8"/>
            <p:cNvSpPr/>
            <p:nvPr/>
          </p:nvSpPr>
          <p:spPr>
            <a:xfrm>
              <a:off x="15821016" y="2813036"/>
              <a:ext cx="269875" cy="241300"/>
            </a:xfrm>
            <a:custGeom>
              <a:avLst/>
              <a:gdLst/>
              <a:ahLst/>
              <a:cxnLst/>
              <a:rect l="l" t="t" r="r" b="b"/>
              <a:pathLst>
                <a:path w="90" h="81" extrusionOk="0">
                  <a:moveTo>
                    <a:pt x="74" y="10"/>
                  </a:moveTo>
                  <a:cubicBezTo>
                    <a:pt x="72" y="9"/>
                    <a:pt x="69" y="8"/>
                    <a:pt x="67" y="8"/>
                  </a:cubicBezTo>
                  <a:cubicBezTo>
                    <a:pt x="67" y="7"/>
                    <a:pt x="66" y="5"/>
                    <a:pt x="64" y="5"/>
                  </a:cubicBezTo>
                  <a:cubicBezTo>
                    <a:pt x="55" y="0"/>
                    <a:pt x="34" y="1"/>
                    <a:pt x="25" y="5"/>
                  </a:cubicBezTo>
                  <a:cubicBezTo>
                    <a:pt x="16" y="9"/>
                    <a:pt x="5" y="26"/>
                    <a:pt x="2" y="36"/>
                  </a:cubicBezTo>
                  <a:cubicBezTo>
                    <a:pt x="0" y="46"/>
                    <a:pt x="2" y="57"/>
                    <a:pt x="5" y="67"/>
                  </a:cubicBezTo>
                  <a:cubicBezTo>
                    <a:pt x="6" y="70"/>
                    <a:pt x="7" y="74"/>
                    <a:pt x="10" y="75"/>
                  </a:cubicBezTo>
                  <a:cubicBezTo>
                    <a:pt x="19" y="81"/>
                    <a:pt x="36" y="64"/>
                    <a:pt x="42" y="58"/>
                  </a:cubicBezTo>
                  <a:cubicBezTo>
                    <a:pt x="51" y="49"/>
                    <a:pt x="58" y="37"/>
                    <a:pt x="62" y="24"/>
                  </a:cubicBezTo>
                  <a:cubicBezTo>
                    <a:pt x="59" y="35"/>
                    <a:pt x="62" y="76"/>
                    <a:pt x="80" y="75"/>
                  </a:cubicBezTo>
                  <a:cubicBezTo>
                    <a:pt x="82" y="75"/>
                    <a:pt x="83" y="73"/>
                    <a:pt x="84" y="71"/>
                  </a:cubicBezTo>
                  <a:cubicBezTo>
                    <a:pt x="87" y="65"/>
                    <a:pt x="90" y="59"/>
                    <a:pt x="90" y="52"/>
                  </a:cubicBezTo>
                  <a:cubicBezTo>
                    <a:pt x="90" y="45"/>
                    <a:pt x="80" y="12"/>
                    <a:pt x="74" y="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9" name="Google Shape;849;p8"/>
            <p:cNvSpPr/>
            <p:nvPr/>
          </p:nvSpPr>
          <p:spPr>
            <a:xfrm>
              <a:off x="15925791" y="3082927"/>
              <a:ext cx="74613" cy="19050"/>
            </a:xfrm>
            <a:custGeom>
              <a:avLst/>
              <a:gdLst/>
              <a:ahLst/>
              <a:cxnLst/>
              <a:rect l="l" t="t" r="r" b="b"/>
              <a:pathLst>
                <a:path w="25" h="6" extrusionOk="0">
                  <a:moveTo>
                    <a:pt x="12" y="6"/>
                  </a:moveTo>
                  <a:cubicBezTo>
                    <a:pt x="8" y="6"/>
                    <a:pt x="4" y="5"/>
                    <a:pt x="1" y="3"/>
                  </a:cubicBezTo>
                  <a:cubicBezTo>
                    <a:pt x="0" y="3"/>
                    <a:pt x="0" y="2"/>
                    <a:pt x="1" y="2"/>
                  </a:cubicBezTo>
                  <a:cubicBezTo>
                    <a:pt x="1" y="1"/>
                    <a:pt x="2" y="1"/>
                    <a:pt x="2" y="1"/>
                  </a:cubicBezTo>
                  <a:cubicBezTo>
                    <a:pt x="8" y="5"/>
                    <a:pt x="17" y="5"/>
                    <a:pt x="23" y="1"/>
                  </a:cubicBezTo>
                  <a:cubicBezTo>
                    <a:pt x="24" y="0"/>
                    <a:pt x="24" y="0"/>
                    <a:pt x="25" y="1"/>
                  </a:cubicBezTo>
                  <a:cubicBezTo>
                    <a:pt x="25" y="1"/>
                    <a:pt x="25" y="2"/>
                    <a:pt x="24" y="3"/>
                  </a:cubicBezTo>
                  <a:cubicBezTo>
                    <a:pt x="21" y="5"/>
                    <a:pt x="16" y="6"/>
                    <a:pt x="12" y="6"/>
                  </a:cubicBezTo>
                  <a:close/>
                </a:path>
              </a:pathLst>
            </a:custGeom>
            <a:solidFill>
              <a:srgbClr val="BA74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0" name="Google Shape;850;p8"/>
            <p:cNvSpPr/>
            <p:nvPr/>
          </p:nvSpPr>
          <p:spPr>
            <a:xfrm>
              <a:off x="15989303" y="3378201"/>
              <a:ext cx="106363" cy="128588"/>
            </a:xfrm>
            <a:custGeom>
              <a:avLst/>
              <a:gdLst/>
              <a:ahLst/>
              <a:cxnLst/>
              <a:rect l="l" t="t" r="r" b="b"/>
              <a:pathLst>
                <a:path w="36" h="43" extrusionOk="0">
                  <a:moveTo>
                    <a:pt x="0" y="27"/>
                  </a:moveTo>
                  <a:cubicBezTo>
                    <a:pt x="0" y="27"/>
                    <a:pt x="8" y="43"/>
                    <a:pt x="9" y="42"/>
                  </a:cubicBezTo>
                  <a:cubicBezTo>
                    <a:pt x="9" y="41"/>
                    <a:pt x="28" y="29"/>
                    <a:pt x="28" y="29"/>
                  </a:cubicBezTo>
                  <a:cubicBezTo>
                    <a:pt x="28" y="29"/>
                    <a:pt x="36" y="23"/>
                    <a:pt x="32" y="19"/>
                  </a:cubicBezTo>
                  <a:cubicBezTo>
                    <a:pt x="29" y="16"/>
                    <a:pt x="35" y="10"/>
                    <a:pt x="33" y="8"/>
                  </a:cubicBezTo>
                  <a:cubicBezTo>
                    <a:pt x="32" y="6"/>
                    <a:pt x="31" y="1"/>
                    <a:pt x="31" y="1"/>
                  </a:cubicBezTo>
                  <a:cubicBezTo>
                    <a:pt x="28" y="10"/>
                    <a:pt x="28" y="10"/>
                    <a:pt x="28" y="10"/>
                  </a:cubicBezTo>
                  <a:cubicBezTo>
                    <a:pt x="17" y="11"/>
                    <a:pt x="17" y="11"/>
                    <a:pt x="17" y="11"/>
                  </a:cubicBezTo>
                  <a:cubicBezTo>
                    <a:pt x="17" y="11"/>
                    <a:pt x="17" y="2"/>
                    <a:pt x="15" y="1"/>
                  </a:cubicBezTo>
                  <a:cubicBezTo>
                    <a:pt x="13" y="0"/>
                    <a:pt x="10" y="18"/>
                    <a:pt x="10" y="18"/>
                  </a:cubicBezTo>
                  <a:lnTo>
                    <a:pt x="0" y="27"/>
                  </a:lnTo>
                  <a:close/>
                </a:path>
              </a:pathLst>
            </a:custGeom>
            <a:solidFill>
              <a:srgbClr val="E488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9"/>
          <p:cNvSpPr/>
          <p:nvPr/>
        </p:nvSpPr>
        <p:spPr>
          <a:xfrm>
            <a:off x="11424592" y="1"/>
            <a:ext cx="767408" cy="6918050"/>
          </a:xfrm>
          <a:prstGeom prst="rect">
            <a:avLst/>
          </a:prstGeom>
          <a:solidFill>
            <a:srgbClr val="F0F4F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56" name="Google Shape;856;p9"/>
          <p:cNvPicPr preferRelativeResize="0"/>
          <p:nvPr/>
        </p:nvPicPr>
        <p:blipFill rotWithShape="1">
          <a:blip r:embed="rId3">
            <a:alphaModFix/>
          </a:blip>
          <a:srcRect/>
          <a:stretch/>
        </p:blipFill>
        <p:spPr>
          <a:xfrm>
            <a:off x="0" y="13096"/>
            <a:ext cx="11568608" cy="6893941"/>
          </a:xfrm>
          <a:prstGeom prst="rect">
            <a:avLst/>
          </a:prstGeom>
          <a:noFill/>
          <a:ln>
            <a:noFill/>
          </a:ln>
        </p:spPr>
      </p:pic>
      <p:sp>
        <p:nvSpPr>
          <p:cNvPr id="857" name="Google Shape;857;p9"/>
          <p:cNvSpPr txBox="1"/>
          <p:nvPr/>
        </p:nvSpPr>
        <p:spPr>
          <a:xfrm>
            <a:off x="9023091" y="260648"/>
            <a:ext cx="2857213" cy="553998"/>
          </a:xfrm>
          <a:prstGeom prst="rect">
            <a:avLst/>
          </a:prstGeom>
          <a:noFill/>
          <a:ln>
            <a:noFill/>
          </a:ln>
        </p:spPr>
        <p:txBody>
          <a:bodyPr spcFirstLastPara="1" wrap="square" lIns="108000" tIns="0" rIns="108000" bIns="0" anchor="ctr" anchorCtr="0">
            <a:spAutoFit/>
          </a:bodyPr>
          <a:lstStyle/>
          <a:p>
            <a:pPr marL="0" marR="0" lvl="0" indent="0" algn="ctr" rtl="0">
              <a:spcBef>
                <a:spcPts val="0"/>
              </a:spcBef>
              <a:spcAft>
                <a:spcPts val="0"/>
              </a:spcAft>
              <a:buNone/>
            </a:pPr>
            <a:r>
              <a:rPr lang="en-US" sz="3600" b="1">
                <a:solidFill>
                  <a:srgbClr val="006D6D"/>
                </a:solidFill>
                <a:latin typeface="Calibri"/>
                <a:ea typeface="Calibri"/>
                <a:cs typeface="Calibri"/>
                <a:sym typeface="Calibri"/>
              </a:rPr>
              <a:t>FLOW CHART</a:t>
            </a:r>
            <a:endParaRPr/>
          </a:p>
        </p:txBody>
      </p:sp>
    </p:spTree>
  </p:cSld>
  <p:clrMapOvr>
    <a:masterClrMapping/>
  </p:clrMapOvr>
</p:sld>
</file>

<file path=ppt/theme/theme1.xml><?xml version="1.0" encoding="utf-8"?>
<a:theme xmlns:a="http://schemas.openxmlformats.org/drawingml/2006/main" name="Office Theme">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529</Words>
  <Application>Microsoft Office PowerPoint</Application>
  <PresentationFormat>Widescreen</PresentationFormat>
  <Paragraphs>93</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Calibri</vt:lpstr>
      <vt:lpstr>Century Gothic</vt:lpstr>
      <vt:lpstr>Arial</vt:lpstr>
      <vt:lpstr>Times New Roman</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IKBAL RAMDANI</cp:lastModifiedBy>
  <cp:revision>1</cp:revision>
  <dcterms:created xsi:type="dcterms:W3CDTF">2019-07-23T06:58:41Z</dcterms:created>
  <dcterms:modified xsi:type="dcterms:W3CDTF">2021-04-03T11:46:29Z</dcterms:modified>
</cp:coreProperties>
</file>