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1"/>
  </p:notesMasterIdLst>
  <p:sldIdLst>
    <p:sldId id="256" r:id="rId2"/>
    <p:sldId id="259" r:id="rId3"/>
    <p:sldId id="268" r:id="rId4"/>
    <p:sldId id="327" r:id="rId5"/>
    <p:sldId id="328" r:id="rId6"/>
    <p:sldId id="329" r:id="rId7"/>
    <p:sldId id="335" r:id="rId8"/>
    <p:sldId id="330" r:id="rId9"/>
    <p:sldId id="331" r:id="rId10"/>
    <p:sldId id="334" r:id="rId11"/>
    <p:sldId id="340" r:id="rId12"/>
    <p:sldId id="341" r:id="rId13"/>
    <p:sldId id="342" r:id="rId14"/>
    <p:sldId id="336" r:id="rId15"/>
    <p:sldId id="343" r:id="rId16"/>
    <p:sldId id="344" r:id="rId17"/>
    <p:sldId id="345" r:id="rId18"/>
    <p:sldId id="338" r:id="rId19"/>
    <p:sldId id="339" r:id="rId20"/>
    <p:sldId id="289" r:id="rId21"/>
    <p:sldId id="332" r:id="rId22"/>
    <p:sldId id="318" r:id="rId23"/>
    <p:sldId id="321" r:id="rId24"/>
    <p:sldId id="319" r:id="rId25"/>
    <p:sldId id="322" r:id="rId26"/>
    <p:sldId id="324" r:id="rId27"/>
    <p:sldId id="323" r:id="rId28"/>
    <p:sldId id="325" r:id="rId29"/>
    <p:sldId id="326" r:id="rId30"/>
  </p:sldIdLst>
  <p:sldSz cx="9144000" cy="5143500" type="screen16x9"/>
  <p:notesSz cx="6858000" cy="9144000"/>
  <p:embeddedFontLst>
    <p:embeddedFont>
      <p:font typeface="Bebas Neue" panose="020B0604020202020204" charset="0"/>
      <p:regular r:id="rId32"/>
    </p:embeddedFont>
    <p:embeddedFont>
      <p:font typeface="Lora" panose="020B0604020202020204" charset="0"/>
      <p:regular r:id="rId33"/>
      <p:bold r:id="rId34"/>
      <p:italic r:id="rId35"/>
      <p:boldItalic r:id="rId36"/>
    </p:embeddedFont>
    <p:embeddedFont>
      <p:font typeface="Raleway Medium" panose="020B0604020202020204" charset="0"/>
      <p:regular r:id="rId37"/>
      <p:bold r:id="rId38"/>
      <p:italic r:id="rId39"/>
      <p:boldItalic r:id="rId40"/>
    </p:embeddedFont>
    <p:embeddedFont>
      <p:font typeface="Lora SemiBold" panose="020B0604020202020204" charset="0"/>
      <p:regular r:id="rId41"/>
      <p:bold r:id="rId42"/>
      <p:italic r:id="rId43"/>
      <p:boldItalic r:id="rId44"/>
    </p:embeddedFont>
    <p:embeddedFont>
      <p:font typeface="Lora Medium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EF8309-6D60-4E71-899B-12998C3FF6BC}">
  <a:tblStyle styleId="{9AEF8309-6D60-4E71-899B-12998C3FF6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9502" autoAdjust="0"/>
  </p:normalViewPr>
  <p:slideViewPr>
    <p:cSldViewPr>
      <p:cViewPr varScale="1">
        <p:scale>
          <a:sx n="83" d="100"/>
          <a:sy n="83" d="100"/>
        </p:scale>
        <p:origin x="420" y="-2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4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ownloads\classement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1400"/>
              <a:t>Classement des enjeux environnementaux</a:t>
            </a:r>
          </a:p>
        </c:rich>
      </c:tx>
      <c:layout>
        <c:manualLayout>
          <c:xMode val="edge"/>
          <c:yMode val="edge"/>
          <c:x val="0.17543044619422571"/>
          <c:y val="3.7037037037037035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3756249305632706"/>
          <c:y val="0.15788205668510349"/>
          <c:w val="0.8159420384951882"/>
          <c:h val="0.62796660834062412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impact</a:t>
                    </a:r>
                    <a:r>
                      <a:rPr lang="en-US" baseline="0"/>
                      <a:t> 1</a:t>
                    </a:r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impact</a:t>
                    </a:r>
                    <a:r>
                      <a:rPr lang="en-US" baseline="0"/>
                      <a:t> 2</a:t>
                    </a:r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impact</a:t>
                    </a:r>
                    <a:r>
                      <a:rPr lang="en-US" baseline="0"/>
                      <a:t> 3</a:t>
                    </a:r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impact</a:t>
                    </a:r>
                    <a:r>
                      <a:rPr lang="en-US" baseline="0"/>
                      <a:t> 4/8</a:t>
                    </a:r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impacr</a:t>
                    </a:r>
                    <a:r>
                      <a:rPr lang="en-US" baseline="0"/>
                      <a:t> 5</a:t>
                    </a:r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/>
                      <a:t>impact</a:t>
                    </a:r>
                    <a:r>
                      <a:rPr lang="en-US" baseline="0"/>
                      <a:t> 6</a:t>
                    </a:r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/>
                      <a:t>impact</a:t>
                    </a:r>
                    <a:r>
                      <a:rPr lang="en-US" baseline="0"/>
                      <a:t> 7</a:t>
                    </a:r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Feuil1!$E$2:$E$9</c:f>
              <c:numCache>
                <c:formatCode>General</c:formatCode>
                <c:ptCount val="8"/>
                <c:pt idx="0">
                  <c:v>7</c:v>
                </c:pt>
                <c:pt idx="1">
                  <c:v>2</c:v>
                </c:pt>
                <c:pt idx="2">
                  <c:v>2</c:v>
                </c:pt>
                <c:pt idx="3">
                  <c:v>6</c:v>
                </c:pt>
                <c:pt idx="4">
                  <c:v>7</c:v>
                </c:pt>
                <c:pt idx="5">
                  <c:v>11</c:v>
                </c:pt>
                <c:pt idx="6">
                  <c:v>8</c:v>
                </c:pt>
                <c:pt idx="7">
                  <c:v>6</c:v>
                </c:pt>
              </c:numCache>
            </c:numRef>
          </c:xVal>
          <c:yVal>
            <c:numRef>
              <c:f>Feuil1!$D$2:$D$9</c:f>
              <c:numCache>
                <c:formatCode>General</c:formatCode>
                <c:ptCount val="8"/>
                <c:pt idx="0">
                  <c:v>77</c:v>
                </c:pt>
                <c:pt idx="1">
                  <c:v>10</c:v>
                </c:pt>
                <c:pt idx="2">
                  <c:v>35</c:v>
                </c:pt>
                <c:pt idx="3">
                  <c:v>27</c:v>
                </c:pt>
                <c:pt idx="4">
                  <c:v>99</c:v>
                </c:pt>
                <c:pt idx="5">
                  <c:v>80</c:v>
                </c:pt>
                <c:pt idx="6">
                  <c:v>66</c:v>
                </c:pt>
                <c:pt idx="7">
                  <c:v>27</c:v>
                </c:pt>
              </c:numCache>
            </c:numRef>
          </c:yVal>
          <c:smooth val="0"/>
        </c:ser>
        <c:dLbls>
          <c:dLblPos val="l"/>
          <c:showLegendKey val="0"/>
          <c:showVal val="1"/>
          <c:showCatName val="0"/>
          <c:showSerName val="0"/>
          <c:showPercent val="0"/>
          <c:showBubbleSize val="0"/>
        </c:dLbls>
        <c:axId val="-22254544"/>
        <c:axId val="-22259440"/>
      </c:scatterChart>
      <c:valAx>
        <c:axId val="-22254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sensibilité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2259440"/>
        <c:crosses val="autoZero"/>
        <c:crossBetween val="midCat"/>
      </c:valAx>
      <c:valAx>
        <c:axId val="-222594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intensité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2254544"/>
        <c:crosses val="autoZero"/>
        <c:crossBetween val="midCat"/>
      </c:valAx>
      <c:spPr>
        <a:gradFill flip="none" rotWithShape="1">
          <a:gsLst>
            <a:gs pos="12000">
              <a:srgbClr val="FF0000"/>
            </a:gs>
            <a:gs pos="45000">
              <a:srgbClr val="FFC000"/>
            </a:gs>
            <a:gs pos="67000">
              <a:srgbClr val="FFE000"/>
            </a:gs>
            <a:gs pos="87000">
              <a:srgbClr val="00B050"/>
            </a:gs>
          </a:gsLst>
          <a:lin ang="8100000" scaled="1"/>
          <a:tileRect/>
        </a:gradFill>
      </c:spPr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4798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7" name="Google Shape;12947;g135dda210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8" name="Google Shape;12948;g135dda210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8660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" name="Google Shape;13107;g135e923b3b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8" name="Google Shape;13108;g135e923b3b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Voici le questionnaire sur lequel On s´est basé dans</a:t>
            </a:r>
            <a:r>
              <a:rPr lang="fr-FR" baseline="0" dirty="0" smtClean="0"/>
              <a:t> notre étude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5980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" name="Google Shape;13107;g135e923b3b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8" name="Google Shape;13108;g135e923b3b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On s´est servi du questionnaire suivant dans</a:t>
            </a:r>
            <a:r>
              <a:rPr lang="fr-FR" baseline="0" dirty="0" smtClean="0"/>
              <a:t> notre étude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2665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" name="Google Shape;13107;g135e923b3b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8" name="Google Shape;13108;g135e923b3b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On s´est servi du questionnaire suivant dans</a:t>
            </a:r>
            <a:r>
              <a:rPr lang="fr-FR" baseline="0" dirty="0" smtClean="0"/>
              <a:t> notre étude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2778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 smtClean="0"/>
              <a:t>Les résultats de notre investigation nous ont permis le traçage du graphique ci-contre qui représente</a:t>
            </a:r>
            <a:r>
              <a:rPr lang="fr-FR" baseline="0" dirty="0" smtClean="0"/>
              <a:t> le classement des impacts environnementaux selon leur importance .</a:t>
            </a:r>
          </a:p>
          <a:p>
            <a:pPr marL="158750" indent="0">
              <a:buNone/>
            </a:pPr>
            <a:r>
              <a:rPr lang="fr-FR" baseline="0" dirty="0" smtClean="0"/>
              <a:t>Zone verte-zone jaune-zone rouge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2401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0" name="Google Shape;13770;g135f7fe0b0f_0_17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1" name="Google Shape;13771;g135f7fe0b0f_0_17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3917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4" name="Google Shape;13114;g135f7fe0b0f_0_17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5" name="Google Shape;13115;g135f7fe0b0f_0_17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862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"Pour préserver la biodiversité, Managem a pris des mesures significatives :</a:t>
            </a:r>
          </a:p>
          <a:p>
            <a:r>
              <a:rPr lang="fr-F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Limitation des zones de déboisement :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Managem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 restreint les zones de déboisement, utilisant des technologies de surveillance avancées pour garantir le respect de ces limites.</a:t>
            </a:r>
          </a:p>
          <a:p>
            <a:r>
              <a:rPr lang="fr-F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Interdiction de la chasse et lutte contre le braconnage :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En interdisant la chasse dans le permis d'exploitation et en collaborant avec les autorités,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Managem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renforce la protection contre le braconnage, avec des mesures de sécurité et des technologies de surveillance.</a:t>
            </a:r>
          </a:p>
          <a:p>
            <a:r>
              <a:rPr lang="fr-F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Plan de fermeture responsable et réhabilitation du territoire :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Face à l'épuisement des réserves, le plan de fermeture de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Managem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intègre des pratiques de restauration écologique avancées, accélérant la régénération naturelle du territoire.</a:t>
            </a:r>
          </a:p>
          <a:p>
            <a:r>
              <a:rPr lang="fr-F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Travaux de réaménagement et de végétalisation :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En impliquant les communautés locales et en utilisant des espèces indigènes,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Managem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favorise la végétalisation et la biodiversité lors des travaux de réaménagement."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763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4" name="Google Shape;13114;g135f7fe0b0f_0_17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5" name="Google Shape;13115;g135f7fe0b0f_0_17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960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"Passons maintenant à l'engagement de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Managem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envers une gestion responsable de l'eau :</a:t>
            </a:r>
          </a:p>
          <a:p>
            <a:r>
              <a:rPr lang="fr-F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Optimisation de la consommation de l'eau :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Managem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utilise des technologies avancées pour le pilotage et le suivi, recycle l'eau, et investit dans la R&amp;D pour réduire son empreinte hydrique.</a:t>
            </a:r>
          </a:p>
          <a:p>
            <a:r>
              <a:rPr lang="fr-F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Évitement de la pollution des eaux :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En respectant strictement la conformité réglementaire,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Managem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veille à ce que toute utilisation, consommation ou rejet d'eau soit en accord avec les normes établies.</a:t>
            </a:r>
          </a:p>
          <a:p>
            <a:r>
              <a:rPr lang="fr-F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Conformité réglementaire et autorisations :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L'utilisation de l'eau par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Managem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est alignée sur la réglementation en vigueur, en collaboration avec les autorités compétentes.</a:t>
            </a:r>
          </a:p>
          <a:p>
            <a:r>
              <a:rPr lang="fr-F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Études hydrogéologiques systématiques :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Des études hydrogéologiques avant, pendant et après l'exploitation des sites miniers garantissent une évaluation complète de l'impact sur les ressources en eau."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5891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4" name="Google Shape;13114;g135f7fe0b0f_0_17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5" name="Google Shape;13115;g135f7fe0b0f_0_17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62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8" name="Google Shape;12968;g135dda210c7_0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9" name="Google Shape;12969;g135dda210c7_0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6117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4" name="Google Shape;13114;g135f7fe0b0f_0_17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5" name="Google Shape;13115;g135f7fe0b0f_0_17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183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" name="Google Shape;13107;g135e923b3b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8" name="Google Shape;13108;g135e923b3b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129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" name="Google Shape;13107;g135e923b3b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8" name="Google Shape;13108;g135e923b3b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5883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" name="Google Shape;13107;g135e923b3b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8" name="Google Shape;13108;g135e923b3b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Les opérations de </a:t>
            </a:r>
            <a:r>
              <a:rPr lang="fr-FR" dirty="0" err="1" smtClean="0"/>
              <a:t>mangem</a:t>
            </a:r>
            <a:r>
              <a:rPr lang="fr-FR" dirty="0" smtClean="0"/>
              <a:t> sont centrés sur 4 activités principales,</a:t>
            </a:r>
            <a:r>
              <a:rPr lang="fr-FR" baseline="0" dirty="0" smtClean="0"/>
              <a:t> chacune de ces activités représente des aspects qui, à leur tour, ont des impacts environnementaux définis: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271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 smtClean="0"/>
              <a:t>D´abord</a:t>
            </a:r>
            <a:r>
              <a:rPr lang="fr-FR" baseline="0" dirty="0" smtClean="0"/>
              <a:t> en ce qui concerne l´extraction minière on distingue plusieurs aspects environnementaux dont on cite:</a:t>
            </a:r>
          </a:p>
          <a:p>
            <a:pPr marL="457200" indent="-298450"/>
            <a:r>
              <a:rPr lang="fr-FR" baseline="0" dirty="0" smtClean="0"/>
              <a:t>Le transport qui a pour impact l´émission de gaz à effet de serre et la contamination de l´air</a:t>
            </a:r>
          </a:p>
          <a:p>
            <a:pPr marL="457200" indent="-298450"/>
            <a:r>
              <a:rPr lang="fr-FR" baseline="0" dirty="0" smtClean="0"/>
              <a:t>L´enlèvement de végétation et la perturbation des couches de sol qui induit à l´érosion et la déforestation </a:t>
            </a:r>
          </a:p>
          <a:p>
            <a:pPr marL="457200" indent="-298450"/>
            <a:r>
              <a:rPr lang="fr-FR" baseline="0" dirty="0" smtClean="0"/>
              <a:t>L´ouverture de mines qui peut aboutir à la destruction de la faune et la flore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291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 smtClean="0"/>
              <a:t>Concernant</a:t>
            </a:r>
            <a:r>
              <a:rPr lang="fr-FR" baseline="0" dirty="0" smtClean="0"/>
              <a:t> la métallurgie et le traitement de minerais les impacts environnementaux distingués suivant les aspects sont:</a:t>
            </a:r>
          </a:p>
          <a:p>
            <a:pPr marL="457200" indent="-298450"/>
            <a:r>
              <a:rPr lang="fr-FR" baseline="0" dirty="0" smtClean="0"/>
              <a:t>La pression sur les ressources hydriques et la pénurie d´eau résultant de la consommation excessive de l´eau par le processus gravimétrique</a:t>
            </a:r>
          </a:p>
          <a:p>
            <a:pPr marL="457200" indent="-298450"/>
            <a:r>
              <a:rPr lang="fr-FR" baseline="0" dirty="0" smtClean="0"/>
              <a:t>Dégagement de poussières et contamination de l´air provenant de l´écrasement et broyage de minerais</a:t>
            </a:r>
          </a:p>
          <a:p>
            <a:pPr marL="457200" indent="-298450"/>
            <a:r>
              <a:rPr lang="fr-FR" baseline="0" dirty="0" smtClean="0"/>
              <a:t>Les maladies respiratoires, digestives et celles du système nerveux ainsi que la contamination du sol et de l´eau par les effluents toxiques provenant de produits chimiques utilisés lors des procédés de traitement de minerais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0770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 smtClean="0"/>
              <a:t>Et enfin le raffinage dont on distingue deux aspects environnementaux:</a:t>
            </a:r>
          </a:p>
          <a:p>
            <a:pPr marL="457200" indent="-298450"/>
            <a:r>
              <a:rPr lang="fr-FR" dirty="0" smtClean="0"/>
              <a:t>La fusion à haute température qui demande une consommation importante d´énergie et donc l´émission de gaz à effet</a:t>
            </a:r>
            <a:r>
              <a:rPr lang="fr-FR" baseline="0" dirty="0" smtClean="0"/>
              <a:t> de serre</a:t>
            </a:r>
          </a:p>
          <a:p>
            <a:pPr marL="457200" indent="-298450"/>
            <a:r>
              <a:rPr lang="fr-FR" baseline="0" dirty="0" smtClean="0"/>
              <a:t>Le processus de refroidissement qui induit à la pression sur les ressources hydriques à cause de la consommation excessive de l´eau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878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" name="Google Shape;13107;g135e923b3b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8" name="Google Shape;13108;g135e923b3b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Notre objectif principal dans cette étude est d´évaluer les impacts environnementaux selon leur </a:t>
            </a:r>
            <a:r>
              <a:rPr lang="fr-FR" dirty="0" err="1" smtClean="0"/>
              <a:t>gravité,leur</a:t>
            </a:r>
            <a:r>
              <a:rPr lang="fr-FR" dirty="0" smtClean="0"/>
              <a:t> fréquence en mode normal,</a:t>
            </a:r>
            <a:r>
              <a:rPr lang="fr-FR" baseline="0" dirty="0" smtClean="0"/>
              <a:t> anormal et urgent et la sensibilité des milieux impactés pour pouvoir classer  ces impacts selon leur intensité et importance.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28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2825" y="0"/>
            <a:ext cx="727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34192" y="-561936"/>
            <a:ext cx="11127500" cy="9546465"/>
            <a:chOff x="1134192" y="-561936"/>
            <a:chExt cx="11127500" cy="9546465"/>
          </a:xfrm>
        </p:grpSpPr>
        <p:grpSp>
          <p:nvGrpSpPr>
            <p:cNvPr id="12" name="Google Shape;12;p2"/>
            <p:cNvGrpSpPr/>
            <p:nvPr/>
          </p:nvGrpSpPr>
          <p:grpSpPr>
            <a:xfrm rot="-758029">
              <a:off x="5961678" y="-1375"/>
              <a:ext cx="5751533" cy="5652084"/>
              <a:chOff x="1385050" y="238275"/>
              <a:chExt cx="4584443" cy="450517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245;p2"/>
            <p:cNvGrpSpPr/>
            <p:nvPr/>
          </p:nvGrpSpPr>
          <p:grpSpPr>
            <a:xfrm rot="-758029">
              <a:off x="1682673" y="2771884"/>
              <a:ext cx="5751533" cy="5652084"/>
              <a:chOff x="1385050" y="238275"/>
              <a:chExt cx="4584443" cy="4505175"/>
            </a:xfrm>
          </p:grpSpPr>
          <p:sp>
            <p:nvSpPr>
              <p:cNvPr id="246" name="Google Shape;246;p2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8" name="Google Shape;478;p2"/>
          <p:cNvSpPr/>
          <p:nvPr/>
        </p:nvSpPr>
        <p:spPr>
          <a:xfrm>
            <a:off x="-12825" y="246150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"/>
          <p:cNvSpPr txBox="1">
            <a:spLocks noGrp="1"/>
          </p:cNvSpPr>
          <p:nvPr>
            <p:ph type="ctrTitle"/>
          </p:nvPr>
        </p:nvSpPr>
        <p:spPr>
          <a:xfrm>
            <a:off x="1352550" y="1177050"/>
            <a:ext cx="6438900" cy="2162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 b="0">
                <a:latin typeface="Lora"/>
                <a:ea typeface="Lora"/>
                <a:cs typeface="Lora"/>
                <a:sym typeface="L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0" name="Google Shape;480;p2"/>
          <p:cNvSpPr txBox="1">
            <a:spLocks noGrp="1"/>
          </p:cNvSpPr>
          <p:nvPr>
            <p:ph type="subTitle" idx="1"/>
          </p:nvPr>
        </p:nvSpPr>
        <p:spPr>
          <a:xfrm>
            <a:off x="1352550" y="3552638"/>
            <a:ext cx="6438900" cy="409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61" name="Google Shape;11761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62" name="Google Shape;11762;p37"/>
          <p:cNvSpPr/>
          <p:nvPr/>
        </p:nvSpPr>
        <p:spPr>
          <a:xfrm>
            <a:off x="5735275" y="4878475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63" name="Google Shape;11763;p37"/>
          <p:cNvGrpSpPr/>
          <p:nvPr/>
        </p:nvGrpSpPr>
        <p:grpSpPr>
          <a:xfrm flipH="1">
            <a:off x="-7268008" y="-2487236"/>
            <a:ext cx="11127500" cy="9546465"/>
            <a:chOff x="1134192" y="-561936"/>
            <a:chExt cx="11127500" cy="9546465"/>
          </a:xfrm>
        </p:grpSpPr>
        <p:grpSp>
          <p:nvGrpSpPr>
            <p:cNvPr id="11764" name="Google Shape;11764;p37"/>
            <p:cNvGrpSpPr/>
            <p:nvPr/>
          </p:nvGrpSpPr>
          <p:grpSpPr>
            <a:xfrm rot="-758029">
              <a:off x="5961678" y="-1375"/>
              <a:ext cx="5751533" cy="5652084"/>
              <a:chOff x="1385050" y="238275"/>
              <a:chExt cx="4584443" cy="4505175"/>
            </a:xfrm>
          </p:grpSpPr>
          <p:sp>
            <p:nvSpPr>
              <p:cNvPr id="11765" name="Google Shape;11765;p37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6" name="Google Shape;11766;p37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7" name="Google Shape;11767;p37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8" name="Google Shape;11768;p37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9" name="Google Shape;11769;p37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0" name="Google Shape;11770;p37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1" name="Google Shape;11771;p37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2" name="Google Shape;11772;p37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3" name="Google Shape;11773;p37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4" name="Google Shape;11774;p37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5" name="Google Shape;11775;p37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6" name="Google Shape;11776;p37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7" name="Google Shape;11777;p37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8" name="Google Shape;11778;p37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9" name="Google Shape;11779;p37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0" name="Google Shape;11780;p37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1" name="Google Shape;11781;p37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2" name="Google Shape;11782;p37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3" name="Google Shape;11783;p37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4" name="Google Shape;11784;p37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5" name="Google Shape;11785;p37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6" name="Google Shape;11786;p37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7" name="Google Shape;11787;p37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8" name="Google Shape;11788;p37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9" name="Google Shape;11789;p37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0" name="Google Shape;11790;p37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1" name="Google Shape;11791;p37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2" name="Google Shape;11792;p37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3" name="Google Shape;11793;p37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4" name="Google Shape;11794;p37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5" name="Google Shape;11795;p37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6" name="Google Shape;11796;p37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7" name="Google Shape;11797;p37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8" name="Google Shape;11798;p37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9" name="Google Shape;11799;p37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0" name="Google Shape;11800;p37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1" name="Google Shape;11801;p37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2" name="Google Shape;11802;p37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3" name="Google Shape;11803;p37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4" name="Google Shape;11804;p37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5" name="Google Shape;11805;p37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6" name="Google Shape;11806;p37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7" name="Google Shape;11807;p37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8" name="Google Shape;11808;p37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9" name="Google Shape;11809;p37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0" name="Google Shape;11810;p37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1" name="Google Shape;11811;p37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2" name="Google Shape;11812;p37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3" name="Google Shape;11813;p37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4" name="Google Shape;11814;p37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5" name="Google Shape;11815;p37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6" name="Google Shape;11816;p37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7" name="Google Shape;11817;p37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8" name="Google Shape;11818;p37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9" name="Google Shape;11819;p37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0" name="Google Shape;11820;p37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1" name="Google Shape;11821;p37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2" name="Google Shape;11822;p37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3" name="Google Shape;11823;p37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4" name="Google Shape;11824;p37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5" name="Google Shape;11825;p37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6" name="Google Shape;11826;p37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7" name="Google Shape;11827;p37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8" name="Google Shape;11828;p37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9" name="Google Shape;11829;p37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0" name="Google Shape;11830;p37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1" name="Google Shape;11831;p37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2" name="Google Shape;11832;p37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3" name="Google Shape;11833;p37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4" name="Google Shape;11834;p37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5" name="Google Shape;11835;p37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6" name="Google Shape;11836;p37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7" name="Google Shape;11837;p37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8" name="Google Shape;11838;p37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9" name="Google Shape;11839;p37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0" name="Google Shape;11840;p37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1" name="Google Shape;11841;p37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2" name="Google Shape;11842;p37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3" name="Google Shape;11843;p37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4" name="Google Shape;11844;p37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5" name="Google Shape;11845;p37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6" name="Google Shape;11846;p37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7" name="Google Shape;11847;p37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8" name="Google Shape;11848;p37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9" name="Google Shape;11849;p37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0" name="Google Shape;11850;p37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1" name="Google Shape;11851;p37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2" name="Google Shape;11852;p37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3" name="Google Shape;11853;p37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4" name="Google Shape;11854;p37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5" name="Google Shape;11855;p37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6" name="Google Shape;11856;p37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7" name="Google Shape;11857;p37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8" name="Google Shape;11858;p37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9" name="Google Shape;11859;p37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0" name="Google Shape;11860;p37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1" name="Google Shape;11861;p37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2" name="Google Shape;11862;p37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3" name="Google Shape;11863;p37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4" name="Google Shape;11864;p37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5" name="Google Shape;11865;p37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6" name="Google Shape;11866;p37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7" name="Google Shape;11867;p37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8" name="Google Shape;11868;p37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9" name="Google Shape;11869;p37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0" name="Google Shape;11870;p37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1" name="Google Shape;11871;p37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2" name="Google Shape;11872;p37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3" name="Google Shape;11873;p37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4" name="Google Shape;11874;p37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5" name="Google Shape;11875;p37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6" name="Google Shape;11876;p37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7" name="Google Shape;11877;p37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8" name="Google Shape;11878;p37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9" name="Google Shape;11879;p37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0" name="Google Shape;11880;p37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1" name="Google Shape;11881;p37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2" name="Google Shape;11882;p37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3" name="Google Shape;11883;p37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4" name="Google Shape;11884;p37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5" name="Google Shape;11885;p37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6" name="Google Shape;11886;p37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7" name="Google Shape;11887;p37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8" name="Google Shape;11888;p37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9" name="Google Shape;11889;p37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0" name="Google Shape;11890;p37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1" name="Google Shape;11891;p37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2" name="Google Shape;11892;p37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3" name="Google Shape;11893;p37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4" name="Google Shape;11894;p37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5" name="Google Shape;11895;p37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6" name="Google Shape;11896;p37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7" name="Google Shape;11897;p37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8" name="Google Shape;11898;p37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9" name="Google Shape;11899;p37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0" name="Google Shape;11900;p37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1" name="Google Shape;11901;p37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2" name="Google Shape;11902;p37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3" name="Google Shape;11903;p37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4" name="Google Shape;11904;p37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5" name="Google Shape;11905;p37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6" name="Google Shape;11906;p37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7" name="Google Shape;11907;p37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8" name="Google Shape;11908;p37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9" name="Google Shape;11909;p37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0" name="Google Shape;11910;p37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1" name="Google Shape;11911;p37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2" name="Google Shape;11912;p37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3" name="Google Shape;11913;p37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4" name="Google Shape;11914;p37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5" name="Google Shape;11915;p37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6" name="Google Shape;11916;p37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7" name="Google Shape;11917;p37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8" name="Google Shape;11918;p37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9" name="Google Shape;11919;p37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0" name="Google Shape;11920;p37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1" name="Google Shape;11921;p37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2" name="Google Shape;11922;p37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3" name="Google Shape;11923;p37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4" name="Google Shape;11924;p37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5" name="Google Shape;11925;p37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6" name="Google Shape;11926;p37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7" name="Google Shape;11927;p37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8" name="Google Shape;11928;p37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9" name="Google Shape;11929;p37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0" name="Google Shape;11930;p37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1" name="Google Shape;11931;p37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2" name="Google Shape;11932;p37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3" name="Google Shape;11933;p37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4" name="Google Shape;11934;p37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5" name="Google Shape;11935;p37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6" name="Google Shape;11936;p37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7" name="Google Shape;11937;p37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8" name="Google Shape;11938;p37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9" name="Google Shape;11939;p37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0" name="Google Shape;11940;p37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1" name="Google Shape;11941;p37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2" name="Google Shape;11942;p37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3" name="Google Shape;11943;p37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4" name="Google Shape;11944;p37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5" name="Google Shape;11945;p37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6" name="Google Shape;11946;p37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7" name="Google Shape;11947;p37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8" name="Google Shape;11948;p37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9" name="Google Shape;11949;p37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0" name="Google Shape;11950;p37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1" name="Google Shape;11951;p37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2" name="Google Shape;11952;p37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3" name="Google Shape;11953;p37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4" name="Google Shape;11954;p37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5" name="Google Shape;11955;p37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6" name="Google Shape;11956;p37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7" name="Google Shape;11957;p37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8" name="Google Shape;11958;p37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9" name="Google Shape;11959;p37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0" name="Google Shape;11960;p37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1" name="Google Shape;11961;p37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2" name="Google Shape;11962;p37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3" name="Google Shape;11963;p37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4" name="Google Shape;11964;p37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5" name="Google Shape;11965;p37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6" name="Google Shape;11966;p37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7" name="Google Shape;11967;p37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8" name="Google Shape;11968;p37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9" name="Google Shape;11969;p37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0" name="Google Shape;11970;p37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1" name="Google Shape;11971;p37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2" name="Google Shape;11972;p37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3" name="Google Shape;11973;p37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4" name="Google Shape;11974;p37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5" name="Google Shape;11975;p37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6" name="Google Shape;11976;p37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7" name="Google Shape;11977;p37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8" name="Google Shape;11978;p37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9" name="Google Shape;11979;p37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0" name="Google Shape;11980;p37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1" name="Google Shape;11981;p37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2" name="Google Shape;11982;p37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3" name="Google Shape;11983;p37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4" name="Google Shape;11984;p37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5" name="Google Shape;11985;p37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6" name="Google Shape;11986;p37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7" name="Google Shape;11987;p37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8" name="Google Shape;11988;p37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9" name="Google Shape;11989;p37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0" name="Google Shape;11990;p37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1" name="Google Shape;11991;p37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2" name="Google Shape;11992;p37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3" name="Google Shape;11993;p37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4" name="Google Shape;11994;p37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5" name="Google Shape;11995;p37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6" name="Google Shape;11996;p37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97" name="Google Shape;11997;p37"/>
            <p:cNvGrpSpPr/>
            <p:nvPr/>
          </p:nvGrpSpPr>
          <p:grpSpPr>
            <a:xfrm rot="-758029">
              <a:off x="1682673" y="2771884"/>
              <a:ext cx="5751533" cy="5652084"/>
              <a:chOff x="1385050" y="238275"/>
              <a:chExt cx="4584443" cy="4505175"/>
            </a:xfrm>
          </p:grpSpPr>
          <p:sp>
            <p:nvSpPr>
              <p:cNvPr id="11998" name="Google Shape;11998;p37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9" name="Google Shape;11999;p37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0" name="Google Shape;12000;p37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1" name="Google Shape;12001;p37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2" name="Google Shape;12002;p37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3" name="Google Shape;12003;p37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4" name="Google Shape;12004;p37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5" name="Google Shape;12005;p37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6" name="Google Shape;12006;p37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7" name="Google Shape;12007;p37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8" name="Google Shape;12008;p37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9" name="Google Shape;12009;p37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0" name="Google Shape;12010;p37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1" name="Google Shape;12011;p37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2" name="Google Shape;12012;p37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3" name="Google Shape;12013;p37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4" name="Google Shape;12014;p37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5" name="Google Shape;12015;p37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6" name="Google Shape;12016;p37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7" name="Google Shape;12017;p37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8" name="Google Shape;12018;p37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9" name="Google Shape;12019;p37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0" name="Google Shape;12020;p37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1" name="Google Shape;12021;p37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2" name="Google Shape;12022;p37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3" name="Google Shape;12023;p37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4" name="Google Shape;12024;p37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5" name="Google Shape;12025;p37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6" name="Google Shape;12026;p37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7" name="Google Shape;12027;p37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8" name="Google Shape;12028;p37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9" name="Google Shape;12029;p37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0" name="Google Shape;12030;p37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1" name="Google Shape;12031;p37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2" name="Google Shape;12032;p37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3" name="Google Shape;12033;p37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4" name="Google Shape;12034;p37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5" name="Google Shape;12035;p37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6" name="Google Shape;12036;p37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7" name="Google Shape;12037;p37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8" name="Google Shape;12038;p37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9" name="Google Shape;12039;p37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0" name="Google Shape;12040;p37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1" name="Google Shape;12041;p37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2" name="Google Shape;12042;p37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3" name="Google Shape;12043;p37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4" name="Google Shape;12044;p37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5" name="Google Shape;12045;p37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6" name="Google Shape;12046;p37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7" name="Google Shape;12047;p37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8" name="Google Shape;12048;p37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9" name="Google Shape;12049;p37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0" name="Google Shape;12050;p37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1" name="Google Shape;12051;p37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2" name="Google Shape;12052;p37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3" name="Google Shape;12053;p37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4" name="Google Shape;12054;p37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5" name="Google Shape;12055;p37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6" name="Google Shape;12056;p37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7" name="Google Shape;12057;p37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8" name="Google Shape;12058;p37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9" name="Google Shape;12059;p37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0" name="Google Shape;12060;p37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1" name="Google Shape;12061;p37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2" name="Google Shape;12062;p37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3" name="Google Shape;12063;p37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4" name="Google Shape;12064;p37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5" name="Google Shape;12065;p37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6" name="Google Shape;12066;p37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7" name="Google Shape;12067;p37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8" name="Google Shape;12068;p37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9" name="Google Shape;12069;p37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0" name="Google Shape;12070;p37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1" name="Google Shape;12071;p37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2" name="Google Shape;12072;p37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3" name="Google Shape;12073;p37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4" name="Google Shape;12074;p37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5" name="Google Shape;12075;p37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6" name="Google Shape;12076;p37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7" name="Google Shape;12077;p37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8" name="Google Shape;12078;p37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9" name="Google Shape;12079;p37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0" name="Google Shape;12080;p37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1" name="Google Shape;12081;p37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2" name="Google Shape;12082;p37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3" name="Google Shape;12083;p37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4" name="Google Shape;12084;p37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5" name="Google Shape;12085;p37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6" name="Google Shape;12086;p37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7" name="Google Shape;12087;p37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8" name="Google Shape;12088;p37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9" name="Google Shape;12089;p37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0" name="Google Shape;12090;p37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1" name="Google Shape;12091;p37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2" name="Google Shape;12092;p37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3" name="Google Shape;12093;p37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4" name="Google Shape;12094;p37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5" name="Google Shape;12095;p37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6" name="Google Shape;12096;p37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7" name="Google Shape;12097;p37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8" name="Google Shape;12098;p37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9" name="Google Shape;12099;p37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0" name="Google Shape;12100;p37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1" name="Google Shape;12101;p37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2" name="Google Shape;12102;p37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3" name="Google Shape;12103;p37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4" name="Google Shape;12104;p37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5" name="Google Shape;12105;p37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6" name="Google Shape;12106;p37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7" name="Google Shape;12107;p37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8" name="Google Shape;12108;p37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9" name="Google Shape;12109;p37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0" name="Google Shape;12110;p37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1" name="Google Shape;12111;p37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2" name="Google Shape;12112;p37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3" name="Google Shape;12113;p37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4" name="Google Shape;12114;p37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5" name="Google Shape;12115;p37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6" name="Google Shape;12116;p37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7" name="Google Shape;12117;p37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8" name="Google Shape;12118;p37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9" name="Google Shape;12119;p37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0" name="Google Shape;12120;p37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1" name="Google Shape;12121;p37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2" name="Google Shape;12122;p37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3" name="Google Shape;12123;p37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4" name="Google Shape;12124;p37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5" name="Google Shape;12125;p37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6" name="Google Shape;12126;p37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7" name="Google Shape;12127;p37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8" name="Google Shape;12128;p37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9" name="Google Shape;12129;p37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0" name="Google Shape;12130;p37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1" name="Google Shape;12131;p37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2" name="Google Shape;12132;p37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3" name="Google Shape;12133;p37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4" name="Google Shape;12134;p37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5" name="Google Shape;12135;p37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6" name="Google Shape;12136;p37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7" name="Google Shape;12137;p37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8" name="Google Shape;12138;p37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9" name="Google Shape;12139;p37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0" name="Google Shape;12140;p37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1" name="Google Shape;12141;p37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2" name="Google Shape;12142;p37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3" name="Google Shape;12143;p37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4" name="Google Shape;12144;p37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5" name="Google Shape;12145;p37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6" name="Google Shape;12146;p37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7" name="Google Shape;12147;p37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8" name="Google Shape;12148;p37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9" name="Google Shape;12149;p37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0" name="Google Shape;12150;p37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1" name="Google Shape;12151;p37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2" name="Google Shape;12152;p37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3" name="Google Shape;12153;p37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4" name="Google Shape;12154;p37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5" name="Google Shape;12155;p37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6" name="Google Shape;12156;p37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7" name="Google Shape;12157;p37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8" name="Google Shape;12158;p37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9" name="Google Shape;12159;p37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0" name="Google Shape;12160;p37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1" name="Google Shape;12161;p37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2" name="Google Shape;12162;p37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3" name="Google Shape;12163;p37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4" name="Google Shape;12164;p37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5" name="Google Shape;12165;p37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6" name="Google Shape;12166;p37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7" name="Google Shape;12167;p37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8" name="Google Shape;12168;p37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9" name="Google Shape;12169;p37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0" name="Google Shape;12170;p37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1" name="Google Shape;12171;p37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2" name="Google Shape;12172;p37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3" name="Google Shape;12173;p37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4" name="Google Shape;12174;p37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5" name="Google Shape;12175;p37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6" name="Google Shape;12176;p37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7" name="Google Shape;12177;p37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8" name="Google Shape;12178;p37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9" name="Google Shape;12179;p37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0" name="Google Shape;12180;p37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1" name="Google Shape;12181;p37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2" name="Google Shape;12182;p37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3" name="Google Shape;12183;p37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4" name="Google Shape;12184;p37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5" name="Google Shape;12185;p37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6" name="Google Shape;12186;p37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7" name="Google Shape;12187;p37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8" name="Google Shape;12188;p37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9" name="Google Shape;12189;p37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0" name="Google Shape;12190;p37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1" name="Google Shape;12191;p37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2" name="Google Shape;12192;p37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3" name="Google Shape;12193;p37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4" name="Google Shape;12194;p37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5" name="Google Shape;12195;p37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6" name="Google Shape;12196;p37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7" name="Google Shape;12197;p37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8" name="Google Shape;12198;p37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9" name="Google Shape;12199;p37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0" name="Google Shape;12200;p37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1" name="Google Shape;12201;p37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2" name="Google Shape;12202;p37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3" name="Google Shape;12203;p37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4" name="Google Shape;12204;p37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5" name="Google Shape;12205;p37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6" name="Google Shape;12206;p37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7" name="Google Shape;12207;p37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8" name="Google Shape;12208;p37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9" name="Google Shape;12209;p37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0" name="Google Shape;12210;p37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1" name="Google Shape;12211;p37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2" name="Google Shape;12212;p37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3" name="Google Shape;12213;p37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4" name="Google Shape;12214;p37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5" name="Google Shape;12215;p37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6" name="Google Shape;12216;p37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7" name="Google Shape;12217;p37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8" name="Google Shape;12218;p37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9" name="Google Shape;12219;p37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0" name="Google Shape;12220;p37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1" name="Google Shape;12221;p37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2" name="Google Shape;12222;p37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3" name="Google Shape;12223;p37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4" name="Google Shape;12224;p37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5" name="Google Shape;12225;p37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6" name="Google Shape;12226;p37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7" name="Google Shape;12227;p37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8" name="Google Shape;12228;p37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9" name="Google Shape;12229;p37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30" name="Google Shape;12230;p37"/>
          <p:cNvSpPr/>
          <p:nvPr/>
        </p:nvSpPr>
        <p:spPr>
          <a:xfrm>
            <a:off x="-12825" y="0"/>
            <a:ext cx="727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1" name="Google Shape;12231;p37"/>
          <p:cNvSpPr/>
          <p:nvPr/>
        </p:nvSpPr>
        <p:spPr>
          <a:xfrm>
            <a:off x="-12825" y="246150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33" name="Google Shape;122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34" name="Google Shape;12234;p38"/>
          <p:cNvGrpSpPr/>
          <p:nvPr/>
        </p:nvGrpSpPr>
        <p:grpSpPr>
          <a:xfrm>
            <a:off x="3216342" y="-441086"/>
            <a:ext cx="11127500" cy="9546465"/>
            <a:chOff x="1134192" y="-561936"/>
            <a:chExt cx="11127500" cy="9546465"/>
          </a:xfrm>
        </p:grpSpPr>
        <p:grpSp>
          <p:nvGrpSpPr>
            <p:cNvPr id="12235" name="Google Shape;12235;p38"/>
            <p:cNvGrpSpPr/>
            <p:nvPr/>
          </p:nvGrpSpPr>
          <p:grpSpPr>
            <a:xfrm rot="-758029">
              <a:off x="5961678" y="-1375"/>
              <a:ext cx="5751533" cy="5652084"/>
              <a:chOff x="1385050" y="238275"/>
              <a:chExt cx="4584443" cy="4505175"/>
            </a:xfrm>
          </p:grpSpPr>
          <p:sp>
            <p:nvSpPr>
              <p:cNvPr id="12236" name="Google Shape;12236;p38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7" name="Google Shape;12237;p38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8" name="Google Shape;12238;p38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9" name="Google Shape;12239;p38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0" name="Google Shape;12240;p38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1" name="Google Shape;12241;p38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2" name="Google Shape;12242;p38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3" name="Google Shape;12243;p38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4" name="Google Shape;12244;p38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5" name="Google Shape;12245;p38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6" name="Google Shape;12246;p38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7" name="Google Shape;12247;p38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8" name="Google Shape;12248;p38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9" name="Google Shape;12249;p38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0" name="Google Shape;12250;p38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1" name="Google Shape;12251;p38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2" name="Google Shape;12252;p38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3" name="Google Shape;12253;p38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4" name="Google Shape;12254;p38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5" name="Google Shape;12255;p38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6" name="Google Shape;12256;p38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7" name="Google Shape;12257;p38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8" name="Google Shape;12258;p38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9" name="Google Shape;12259;p38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0" name="Google Shape;12260;p38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1" name="Google Shape;12261;p38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2" name="Google Shape;12262;p38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3" name="Google Shape;12263;p38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4" name="Google Shape;12264;p38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5" name="Google Shape;12265;p38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6" name="Google Shape;12266;p38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7" name="Google Shape;12267;p38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8" name="Google Shape;12268;p38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9" name="Google Shape;12269;p38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0" name="Google Shape;12270;p38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1" name="Google Shape;12271;p38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2" name="Google Shape;12272;p38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3" name="Google Shape;12273;p38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4" name="Google Shape;12274;p38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5" name="Google Shape;12275;p38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6" name="Google Shape;12276;p38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7" name="Google Shape;12277;p38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8" name="Google Shape;12278;p38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9" name="Google Shape;12279;p38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0" name="Google Shape;12280;p38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1" name="Google Shape;12281;p38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2" name="Google Shape;12282;p38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3" name="Google Shape;12283;p38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4" name="Google Shape;12284;p38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5" name="Google Shape;12285;p38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6" name="Google Shape;12286;p38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7" name="Google Shape;12287;p38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8" name="Google Shape;12288;p38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9" name="Google Shape;12289;p38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0" name="Google Shape;12290;p38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1" name="Google Shape;12291;p38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2" name="Google Shape;12292;p38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3" name="Google Shape;12293;p38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4" name="Google Shape;12294;p38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5" name="Google Shape;12295;p38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6" name="Google Shape;12296;p38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7" name="Google Shape;12297;p38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8" name="Google Shape;12298;p38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9" name="Google Shape;12299;p38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0" name="Google Shape;12300;p38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1" name="Google Shape;12301;p38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2" name="Google Shape;12302;p38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3" name="Google Shape;12303;p38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4" name="Google Shape;12304;p38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5" name="Google Shape;12305;p38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6" name="Google Shape;12306;p38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7" name="Google Shape;12307;p38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8" name="Google Shape;12308;p38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9" name="Google Shape;12309;p38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0" name="Google Shape;12310;p38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1" name="Google Shape;12311;p38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2" name="Google Shape;12312;p38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3" name="Google Shape;12313;p38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4" name="Google Shape;12314;p38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5" name="Google Shape;12315;p38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6" name="Google Shape;12316;p38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7" name="Google Shape;12317;p38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8" name="Google Shape;12318;p38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9" name="Google Shape;12319;p38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0" name="Google Shape;12320;p38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1" name="Google Shape;12321;p38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2" name="Google Shape;12322;p38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3" name="Google Shape;12323;p38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4" name="Google Shape;12324;p38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5" name="Google Shape;12325;p38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6" name="Google Shape;12326;p38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7" name="Google Shape;12327;p38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8" name="Google Shape;12328;p38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9" name="Google Shape;12329;p38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0" name="Google Shape;12330;p38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1" name="Google Shape;12331;p38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2" name="Google Shape;12332;p38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3" name="Google Shape;12333;p38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4" name="Google Shape;12334;p38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5" name="Google Shape;12335;p38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6" name="Google Shape;12336;p38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7" name="Google Shape;12337;p38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8" name="Google Shape;12338;p38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9" name="Google Shape;12339;p38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0" name="Google Shape;12340;p38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1" name="Google Shape;12341;p38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2" name="Google Shape;12342;p38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3" name="Google Shape;12343;p38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4" name="Google Shape;12344;p38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5" name="Google Shape;12345;p38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6" name="Google Shape;12346;p38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7" name="Google Shape;12347;p38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8" name="Google Shape;12348;p38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9" name="Google Shape;12349;p38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0" name="Google Shape;12350;p38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1" name="Google Shape;12351;p38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2" name="Google Shape;12352;p38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3" name="Google Shape;12353;p38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4" name="Google Shape;12354;p38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5" name="Google Shape;12355;p38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6" name="Google Shape;12356;p38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7" name="Google Shape;12357;p38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8" name="Google Shape;12358;p38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9" name="Google Shape;12359;p38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0" name="Google Shape;12360;p38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1" name="Google Shape;12361;p38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2" name="Google Shape;12362;p38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3" name="Google Shape;12363;p38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4" name="Google Shape;12364;p38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5" name="Google Shape;12365;p38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6" name="Google Shape;12366;p38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7" name="Google Shape;12367;p38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8" name="Google Shape;12368;p38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9" name="Google Shape;12369;p38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0" name="Google Shape;12370;p38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1" name="Google Shape;12371;p38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2" name="Google Shape;12372;p38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3" name="Google Shape;12373;p38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4" name="Google Shape;12374;p38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5" name="Google Shape;12375;p38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6" name="Google Shape;12376;p38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7" name="Google Shape;12377;p38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8" name="Google Shape;12378;p38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9" name="Google Shape;12379;p38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0" name="Google Shape;12380;p38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1" name="Google Shape;12381;p38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2" name="Google Shape;12382;p38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3" name="Google Shape;12383;p38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4" name="Google Shape;12384;p38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5" name="Google Shape;12385;p38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6" name="Google Shape;12386;p38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7" name="Google Shape;12387;p38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8" name="Google Shape;12388;p38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9" name="Google Shape;12389;p38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0" name="Google Shape;12390;p38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1" name="Google Shape;12391;p38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2" name="Google Shape;12392;p38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3" name="Google Shape;12393;p38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4" name="Google Shape;12394;p38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5" name="Google Shape;12395;p38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6" name="Google Shape;12396;p38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7" name="Google Shape;12397;p38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8" name="Google Shape;12398;p38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9" name="Google Shape;12399;p38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0" name="Google Shape;12400;p38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1" name="Google Shape;12401;p38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2" name="Google Shape;12402;p38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3" name="Google Shape;12403;p38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4" name="Google Shape;12404;p38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5" name="Google Shape;12405;p38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6" name="Google Shape;12406;p38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7" name="Google Shape;12407;p38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8" name="Google Shape;12408;p38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9" name="Google Shape;12409;p38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0" name="Google Shape;12410;p38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1" name="Google Shape;12411;p38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2" name="Google Shape;12412;p38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3" name="Google Shape;12413;p38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4" name="Google Shape;12414;p38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5" name="Google Shape;12415;p38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6" name="Google Shape;12416;p38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7" name="Google Shape;12417;p38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8" name="Google Shape;12418;p38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9" name="Google Shape;12419;p38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0" name="Google Shape;12420;p38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1" name="Google Shape;12421;p38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2" name="Google Shape;12422;p38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3" name="Google Shape;12423;p38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4" name="Google Shape;12424;p38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5" name="Google Shape;12425;p38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6" name="Google Shape;12426;p38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7" name="Google Shape;12427;p38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8" name="Google Shape;12428;p38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9" name="Google Shape;12429;p38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0" name="Google Shape;12430;p38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1" name="Google Shape;12431;p38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2" name="Google Shape;12432;p38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3" name="Google Shape;12433;p38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4" name="Google Shape;12434;p38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5" name="Google Shape;12435;p38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6" name="Google Shape;12436;p38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7" name="Google Shape;12437;p38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8" name="Google Shape;12438;p38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9" name="Google Shape;12439;p38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0" name="Google Shape;12440;p38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1" name="Google Shape;12441;p38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2" name="Google Shape;12442;p38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3" name="Google Shape;12443;p38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4" name="Google Shape;12444;p38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5" name="Google Shape;12445;p38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6" name="Google Shape;12446;p38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7" name="Google Shape;12447;p38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8" name="Google Shape;12448;p38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9" name="Google Shape;12449;p38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0" name="Google Shape;12450;p38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1" name="Google Shape;12451;p38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2" name="Google Shape;12452;p38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3" name="Google Shape;12453;p38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4" name="Google Shape;12454;p38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5" name="Google Shape;12455;p38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6" name="Google Shape;12456;p38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7" name="Google Shape;12457;p38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8" name="Google Shape;12458;p38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9" name="Google Shape;12459;p38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0" name="Google Shape;12460;p38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1" name="Google Shape;12461;p38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2" name="Google Shape;12462;p38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3" name="Google Shape;12463;p38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4" name="Google Shape;12464;p38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5" name="Google Shape;12465;p38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6" name="Google Shape;12466;p38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7" name="Google Shape;12467;p38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68" name="Google Shape;12468;p38"/>
            <p:cNvGrpSpPr/>
            <p:nvPr/>
          </p:nvGrpSpPr>
          <p:grpSpPr>
            <a:xfrm rot="-758029">
              <a:off x="1682673" y="2771884"/>
              <a:ext cx="5751533" cy="5652084"/>
              <a:chOff x="1385050" y="238275"/>
              <a:chExt cx="4584443" cy="4505175"/>
            </a:xfrm>
          </p:grpSpPr>
          <p:sp>
            <p:nvSpPr>
              <p:cNvPr id="12469" name="Google Shape;12469;p38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0" name="Google Shape;12470;p38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1" name="Google Shape;12471;p38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2" name="Google Shape;12472;p38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3" name="Google Shape;12473;p38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4" name="Google Shape;12474;p38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5" name="Google Shape;12475;p38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6" name="Google Shape;12476;p38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7" name="Google Shape;12477;p38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8" name="Google Shape;12478;p38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9" name="Google Shape;12479;p38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0" name="Google Shape;12480;p38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1" name="Google Shape;12481;p38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2" name="Google Shape;12482;p38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3" name="Google Shape;12483;p38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4" name="Google Shape;12484;p38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5" name="Google Shape;12485;p38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6" name="Google Shape;12486;p38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7" name="Google Shape;12487;p38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8" name="Google Shape;12488;p38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9" name="Google Shape;12489;p38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0" name="Google Shape;12490;p38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1" name="Google Shape;12491;p38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2" name="Google Shape;12492;p38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3" name="Google Shape;12493;p38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4" name="Google Shape;12494;p38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5" name="Google Shape;12495;p38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6" name="Google Shape;12496;p38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7" name="Google Shape;12497;p38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8" name="Google Shape;12498;p38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9" name="Google Shape;12499;p38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0" name="Google Shape;12500;p38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1" name="Google Shape;12501;p38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2" name="Google Shape;12502;p38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3" name="Google Shape;12503;p38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4" name="Google Shape;12504;p38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5" name="Google Shape;12505;p38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6" name="Google Shape;12506;p38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7" name="Google Shape;12507;p38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8" name="Google Shape;12508;p38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9" name="Google Shape;12509;p38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0" name="Google Shape;12510;p38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1" name="Google Shape;12511;p38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2" name="Google Shape;12512;p38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3" name="Google Shape;12513;p38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4" name="Google Shape;12514;p38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5" name="Google Shape;12515;p38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6" name="Google Shape;12516;p38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7" name="Google Shape;12517;p38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8" name="Google Shape;12518;p38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9" name="Google Shape;12519;p38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0" name="Google Shape;12520;p38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1" name="Google Shape;12521;p38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2" name="Google Shape;12522;p38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3" name="Google Shape;12523;p38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4" name="Google Shape;12524;p38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5" name="Google Shape;12525;p38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6" name="Google Shape;12526;p38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7" name="Google Shape;12527;p38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8" name="Google Shape;12528;p38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9" name="Google Shape;12529;p38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0" name="Google Shape;12530;p38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1" name="Google Shape;12531;p38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2" name="Google Shape;12532;p38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3" name="Google Shape;12533;p38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4" name="Google Shape;12534;p38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5" name="Google Shape;12535;p38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6" name="Google Shape;12536;p38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7" name="Google Shape;12537;p38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8" name="Google Shape;12538;p38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9" name="Google Shape;12539;p38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0" name="Google Shape;12540;p38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1" name="Google Shape;12541;p38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2" name="Google Shape;12542;p38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3" name="Google Shape;12543;p38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4" name="Google Shape;12544;p38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5" name="Google Shape;12545;p38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6" name="Google Shape;12546;p38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7" name="Google Shape;12547;p38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8" name="Google Shape;12548;p38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9" name="Google Shape;12549;p38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0" name="Google Shape;12550;p38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1" name="Google Shape;12551;p38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2" name="Google Shape;12552;p38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3" name="Google Shape;12553;p38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4" name="Google Shape;12554;p38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5" name="Google Shape;12555;p38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6" name="Google Shape;12556;p38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7" name="Google Shape;12557;p38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8" name="Google Shape;12558;p38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9" name="Google Shape;12559;p38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0" name="Google Shape;12560;p38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1" name="Google Shape;12561;p38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2" name="Google Shape;12562;p38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3" name="Google Shape;12563;p38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4" name="Google Shape;12564;p38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5" name="Google Shape;12565;p38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6" name="Google Shape;12566;p38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7" name="Google Shape;12567;p38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8" name="Google Shape;12568;p38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9" name="Google Shape;12569;p38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0" name="Google Shape;12570;p38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1" name="Google Shape;12571;p38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2" name="Google Shape;12572;p38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3" name="Google Shape;12573;p38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4" name="Google Shape;12574;p38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5" name="Google Shape;12575;p38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6" name="Google Shape;12576;p38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7" name="Google Shape;12577;p38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8" name="Google Shape;12578;p38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9" name="Google Shape;12579;p38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0" name="Google Shape;12580;p38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1" name="Google Shape;12581;p38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2" name="Google Shape;12582;p38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3" name="Google Shape;12583;p38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4" name="Google Shape;12584;p38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5" name="Google Shape;12585;p38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6" name="Google Shape;12586;p38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7" name="Google Shape;12587;p38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8" name="Google Shape;12588;p38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9" name="Google Shape;12589;p38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0" name="Google Shape;12590;p38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1" name="Google Shape;12591;p38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2" name="Google Shape;12592;p38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3" name="Google Shape;12593;p38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4" name="Google Shape;12594;p38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5" name="Google Shape;12595;p38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6" name="Google Shape;12596;p38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7" name="Google Shape;12597;p38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8" name="Google Shape;12598;p38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9" name="Google Shape;12599;p38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0" name="Google Shape;12600;p38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1" name="Google Shape;12601;p38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2" name="Google Shape;12602;p38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3" name="Google Shape;12603;p38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4" name="Google Shape;12604;p38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5" name="Google Shape;12605;p38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6" name="Google Shape;12606;p38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7" name="Google Shape;12607;p38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8" name="Google Shape;12608;p38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9" name="Google Shape;12609;p38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0" name="Google Shape;12610;p38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1" name="Google Shape;12611;p38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2" name="Google Shape;12612;p38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3" name="Google Shape;12613;p38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4" name="Google Shape;12614;p38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5" name="Google Shape;12615;p38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6" name="Google Shape;12616;p38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7" name="Google Shape;12617;p38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8" name="Google Shape;12618;p38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9" name="Google Shape;12619;p38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0" name="Google Shape;12620;p38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1" name="Google Shape;12621;p38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2" name="Google Shape;12622;p38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3" name="Google Shape;12623;p38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4" name="Google Shape;12624;p38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5" name="Google Shape;12625;p38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6" name="Google Shape;12626;p38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7" name="Google Shape;12627;p38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8" name="Google Shape;12628;p38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9" name="Google Shape;12629;p38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0" name="Google Shape;12630;p38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1" name="Google Shape;12631;p38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2" name="Google Shape;12632;p38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3" name="Google Shape;12633;p38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4" name="Google Shape;12634;p38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5" name="Google Shape;12635;p38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6" name="Google Shape;12636;p38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7" name="Google Shape;12637;p38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8" name="Google Shape;12638;p38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9" name="Google Shape;12639;p38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0" name="Google Shape;12640;p38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1" name="Google Shape;12641;p38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2" name="Google Shape;12642;p38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3" name="Google Shape;12643;p38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4" name="Google Shape;12644;p38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5" name="Google Shape;12645;p38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6" name="Google Shape;12646;p38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7" name="Google Shape;12647;p38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8" name="Google Shape;12648;p38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9" name="Google Shape;12649;p38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0" name="Google Shape;12650;p38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1" name="Google Shape;12651;p38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2" name="Google Shape;12652;p38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3" name="Google Shape;12653;p38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4" name="Google Shape;12654;p38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5" name="Google Shape;12655;p38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6" name="Google Shape;12656;p38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7" name="Google Shape;12657;p38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8" name="Google Shape;12658;p38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9" name="Google Shape;12659;p38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0" name="Google Shape;12660;p38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1" name="Google Shape;12661;p38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2" name="Google Shape;12662;p38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3" name="Google Shape;12663;p38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4" name="Google Shape;12664;p38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5" name="Google Shape;12665;p38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6" name="Google Shape;12666;p38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7" name="Google Shape;12667;p38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8" name="Google Shape;12668;p38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9" name="Google Shape;12669;p38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0" name="Google Shape;12670;p38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1" name="Google Shape;12671;p38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2" name="Google Shape;12672;p38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3" name="Google Shape;12673;p38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4" name="Google Shape;12674;p38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5" name="Google Shape;12675;p38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6" name="Google Shape;12676;p38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7" name="Google Shape;12677;p38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8" name="Google Shape;12678;p38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9" name="Google Shape;12679;p38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0" name="Google Shape;12680;p38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1" name="Google Shape;12681;p38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2" name="Google Shape;12682;p38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3" name="Google Shape;12683;p38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4" name="Google Shape;12684;p38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5" name="Google Shape;12685;p38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6" name="Google Shape;12686;p38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7" name="Google Shape;12687;p38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8" name="Google Shape;12688;p38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9" name="Google Shape;12689;p38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0" name="Google Shape;12690;p38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1" name="Google Shape;12691;p38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2" name="Google Shape;12692;p38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3" name="Google Shape;12693;p38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4" name="Google Shape;12694;p38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5" name="Google Shape;12695;p38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6" name="Google Shape;12696;p38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7" name="Google Shape;12697;p38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8" name="Google Shape;12698;p38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9" name="Google Shape;12699;p38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0" name="Google Shape;12700;p38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701" name="Google Shape;12701;p38"/>
          <p:cNvSpPr/>
          <p:nvPr/>
        </p:nvSpPr>
        <p:spPr>
          <a:xfrm>
            <a:off x="8416200" y="0"/>
            <a:ext cx="727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2" name="Google Shape;12702;p38"/>
          <p:cNvSpPr/>
          <p:nvPr/>
        </p:nvSpPr>
        <p:spPr>
          <a:xfrm>
            <a:off x="5736000" y="246150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1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4" name="Google Shape;12704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705" name="Google Shape;12705;p39"/>
          <p:cNvSpPr/>
          <p:nvPr/>
        </p:nvSpPr>
        <p:spPr>
          <a:xfrm>
            <a:off x="0" y="0"/>
            <a:ext cx="366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06" name="Google Shape;12706;p39"/>
          <p:cNvGrpSpPr/>
          <p:nvPr/>
        </p:nvGrpSpPr>
        <p:grpSpPr>
          <a:xfrm rot="-8861584">
            <a:off x="1970939" y="-3047427"/>
            <a:ext cx="5752270" cy="5652809"/>
            <a:chOff x="1385050" y="238275"/>
            <a:chExt cx="4584443" cy="4505175"/>
          </a:xfrm>
        </p:grpSpPr>
        <p:sp>
          <p:nvSpPr>
            <p:cNvPr id="12707" name="Google Shape;12707;p39"/>
            <p:cNvSpPr/>
            <p:nvPr/>
          </p:nvSpPr>
          <p:spPr>
            <a:xfrm>
              <a:off x="5633341" y="3046315"/>
              <a:ext cx="336153" cy="250324"/>
            </a:xfrm>
            <a:custGeom>
              <a:avLst/>
              <a:gdLst/>
              <a:ahLst/>
              <a:cxnLst/>
              <a:rect l="l" t="t" r="r" b="b"/>
              <a:pathLst>
                <a:path w="15635" h="11643" extrusionOk="0">
                  <a:moveTo>
                    <a:pt x="3784" y="0"/>
                  </a:moveTo>
                  <a:lnTo>
                    <a:pt x="3784" y="0"/>
                  </a:lnTo>
                  <a:cubicBezTo>
                    <a:pt x="2816" y="79"/>
                    <a:pt x="1938" y="441"/>
                    <a:pt x="1157" y="1006"/>
                  </a:cubicBezTo>
                  <a:cubicBezTo>
                    <a:pt x="447" y="1518"/>
                    <a:pt x="1" y="2251"/>
                    <a:pt x="182" y="3156"/>
                  </a:cubicBezTo>
                  <a:cubicBezTo>
                    <a:pt x="698" y="5721"/>
                    <a:pt x="1762" y="7856"/>
                    <a:pt x="4538" y="8669"/>
                  </a:cubicBezTo>
                  <a:cubicBezTo>
                    <a:pt x="6546" y="9260"/>
                    <a:pt x="8498" y="10015"/>
                    <a:pt x="10400" y="10893"/>
                  </a:cubicBezTo>
                  <a:cubicBezTo>
                    <a:pt x="11427" y="11366"/>
                    <a:pt x="12050" y="11643"/>
                    <a:pt x="12498" y="11643"/>
                  </a:cubicBezTo>
                  <a:cubicBezTo>
                    <a:pt x="13180" y="11643"/>
                    <a:pt x="13458" y="11005"/>
                    <a:pt x="14135" y="9451"/>
                  </a:cubicBezTo>
                  <a:cubicBezTo>
                    <a:pt x="14563" y="8471"/>
                    <a:pt x="14589" y="7230"/>
                    <a:pt x="15635" y="6550"/>
                  </a:cubicBezTo>
                  <a:lnTo>
                    <a:pt x="15635" y="5764"/>
                  </a:lnTo>
                  <a:cubicBezTo>
                    <a:pt x="13958" y="4599"/>
                    <a:pt x="11900" y="4083"/>
                    <a:pt x="10343" y="2732"/>
                  </a:cubicBezTo>
                  <a:cubicBezTo>
                    <a:pt x="8851" y="1434"/>
                    <a:pt x="7220" y="750"/>
                    <a:pt x="5397" y="750"/>
                  </a:cubicBezTo>
                  <a:cubicBezTo>
                    <a:pt x="4846" y="750"/>
                    <a:pt x="4278" y="813"/>
                    <a:pt x="3690" y="940"/>
                  </a:cubicBezTo>
                  <a:cubicBezTo>
                    <a:pt x="3685" y="941"/>
                    <a:pt x="3679" y="942"/>
                    <a:pt x="3673" y="942"/>
                  </a:cubicBezTo>
                  <a:cubicBezTo>
                    <a:pt x="3614" y="942"/>
                    <a:pt x="3539" y="884"/>
                    <a:pt x="3474" y="860"/>
                  </a:cubicBezTo>
                  <a:cubicBezTo>
                    <a:pt x="3276" y="463"/>
                    <a:pt x="4106" y="489"/>
                    <a:pt x="3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8" name="Google Shape;12708;p39"/>
            <p:cNvSpPr/>
            <p:nvPr/>
          </p:nvSpPr>
          <p:spPr>
            <a:xfrm>
              <a:off x="2561940" y="4630422"/>
              <a:ext cx="187158" cy="113025"/>
            </a:xfrm>
            <a:custGeom>
              <a:avLst/>
              <a:gdLst/>
              <a:ahLst/>
              <a:cxnLst/>
              <a:rect l="l" t="t" r="r" b="b"/>
              <a:pathLst>
                <a:path w="8705" h="5257" extrusionOk="0">
                  <a:moveTo>
                    <a:pt x="1285" y="0"/>
                  </a:moveTo>
                  <a:cubicBezTo>
                    <a:pt x="840" y="0"/>
                    <a:pt x="786" y="387"/>
                    <a:pt x="829" y="1351"/>
                  </a:cubicBezTo>
                  <a:cubicBezTo>
                    <a:pt x="843" y="1691"/>
                    <a:pt x="750" y="2035"/>
                    <a:pt x="733" y="2380"/>
                  </a:cubicBezTo>
                  <a:cubicBezTo>
                    <a:pt x="689" y="3381"/>
                    <a:pt x="0" y="4228"/>
                    <a:pt x="75" y="5257"/>
                  </a:cubicBezTo>
                  <a:lnTo>
                    <a:pt x="1391" y="5257"/>
                  </a:lnTo>
                  <a:cubicBezTo>
                    <a:pt x="1593" y="5036"/>
                    <a:pt x="1821" y="4981"/>
                    <a:pt x="2058" y="4981"/>
                  </a:cubicBezTo>
                  <a:cubicBezTo>
                    <a:pt x="2292" y="4981"/>
                    <a:pt x="2534" y="5034"/>
                    <a:pt x="2767" y="5034"/>
                  </a:cubicBezTo>
                  <a:cubicBezTo>
                    <a:pt x="2825" y="5034"/>
                    <a:pt x="2883" y="5031"/>
                    <a:pt x="2940" y="5023"/>
                  </a:cubicBezTo>
                  <a:cubicBezTo>
                    <a:pt x="2993" y="5027"/>
                    <a:pt x="3047" y="5029"/>
                    <a:pt x="3101" y="5029"/>
                  </a:cubicBezTo>
                  <a:cubicBezTo>
                    <a:pt x="3385" y="5029"/>
                    <a:pt x="3675" y="4977"/>
                    <a:pt x="3959" y="4977"/>
                  </a:cubicBezTo>
                  <a:cubicBezTo>
                    <a:pt x="4250" y="4977"/>
                    <a:pt x="4534" y="5032"/>
                    <a:pt x="4798" y="5257"/>
                  </a:cubicBezTo>
                  <a:lnTo>
                    <a:pt x="7420" y="5257"/>
                  </a:lnTo>
                  <a:cubicBezTo>
                    <a:pt x="8611" y="4286"/>
                    <a:pt x="8705" y="3672"/>
                    <a:pt x="7570" y="3028"/>
                  </a:cubicBezTo>
                  <a:cubicBezTo>
                    <a:pt x="5840" y="2044"/>
                    <a:pt x="4150" y="966"/>
                    <a:pt x="2278" y="265"/>
                  </a:cubicBezTo>
                  <a:cubicBezTo>
                    <a:pt x="1826" y="96"/>
                    <a:pt x="1507" y="0"/>
                    <a:pt x="1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9" name="Google Shape;12709;p39"/>
            <p:cNvSpPr/>
            <p:nvPr/>
          </p:nvSpPr>
          <p:spPr>
            <a:xfrm>
              <a:off x="1385050" y="1591683"/>
              <a:ext cx="100319" cy="112939"/>
            </a:xfrm>
            <a:custGeom>
              <a:avLst/>
              <a:gdLst/>
              <a:ahLst/>
              <a:cxnLst/>
              <a:rect l="l" t="t" r="r" b="b"/>
              <a:pathLst>
                <a:path w="4666" h="5253" extrusionOk="0">
                  <a:moveTo>
                    <a:pt x="2566" y="1"/>
                  </a:moveTo>
                  <a:cubicBezTo>
                    <a:pt x="2420" y="1"/>
                    <a:pt x="2274" y="22"/>
                    <a:pt x="2128" y="73"/>
                  </a:cubicBezTo>
                  <a:cubicBezTo>
                    <a:pt x="1355" y="342"/>
                    <a:pt x="1078" y="1045"/>
                    <a:pt x="768" y="1733"/>
                  </a:cubicBezTo>
                  <a:cubicBezTo>
                    <a:pt x="583" y="2138"/>
                    <a:pt x="807" y="2872"/>
                    <a:pt x="7" y="2872"/>
                  </a:cubicBezTo>
                  <a:cubicBezTo>
                    <a:pt x="5" y="2872"/>
                    <a:pt x="3" y="2872"/>
                    <a:pt x="0" y="2872"/>
                  </a:cubicBezTo>
                  <a:lnTo>
                    <a:pt x="0" y="3661"/>
                  </a:lnTo>
                  <a:cubicBezTo>
                    <a:pt x="2" y="3661"/>
                    <a:pt x="4" y="3661"/>
                    <a:pt x="6" y="3661"/>
                  </a:cubicBezTo>
                  <a:cubicBezTo>
                    <a:pt x="751" y="3661"/>
                    <a:pt x="770" y="4501"/>
                    <a:pt x="1298" y="4788"/>
                  </a:cubicBezTo>
                  <a:cubicBezTo>
                    <a:pt x="1699" y="5007"/>
                    <a:pt x="2076" y="5252"/>
                    <a:pt x="2503" y="5252"/>
                  </a:cubicBezTo>
                  <a:cubicBezTo>
                    <a:pt x="2660" y="5252"/>
                    <a:pt x="2823" y="5220"/>
                    <a:pt x="2997" y="5140"/>
                  </a:cubicBezTo>
                  <a:cubicBezTo>
                    <a:pt x="3567" y="4880"/>
                    <a:pt x="3612" y="4350"/>
                    <a:pt x="3665" y="3820"/>
                  </a:cubicBezTo>
                  <a:cubicBezTo>
                    <a:pt x="3734" y="3084"/>
                    <a:pt x="3907" y="2347"/>
                    <a:pt x="3893" y="1614"/>
                  </a:cubicBezTo>
                  <a:cubicBezTo>
                    <a:pt x="3885" y="1181"/>
                    <a:pt x="4666" y="599"/>
                    <a:pt x="3787" y="303"/>
                  </a:cubicBezTo>
                  <a:cubicBezTo>
                    <a:pt x="3398" y="175"/>
                    <a:pt x="2984" y="1"/>
                    <a:pt x="2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0" name="Google Shape;12710;p39"/>
            <p:cNvSpPr/>
            <p:nvPr/>
          </p:nvSpPr>
          <p:spPr>
            <a:xfrm>
              <a:off x="2625130" y="4737408"/>
              <a:ext cx="39969" cy="6042"/>
            </a:xfrm>
            <a:custGeom>
              <a:avLst/>
              <a:gdLst/>
              <a:ahLst/>
              <a:cxnLst/>
              <a:rect l="l" t="t" r="r" b="b"/>
              <a:pathLst>
                <a:path w="1859" h="281" extrusionOk="0">
                  <a:moveTo>
                    <a:pt x="1020" y="1"/>
                  </a:moveTo>
                  <a:cubicBezTo>
                    <a:pt x="736" y="1"/>
                    <a:pt x="446" y="53"/>
                    <a:pt x="162" y="53"/>
                  </a:cubicBezTo>
                  <a:cubicBezTo>
                    <a:pt x="108" y="53"/>
                    <a:pt x="54" y="51"/>
                    <a:pt x="1" y="47"/>
                  </a:cubicBezTo>
                  <a:lnTo>
                    <a:pt x="1" y="47"/>
                  </a:lnTo>
                  <a:cubicBezTo>
                    <a:pt x="14" y="126"/>
                    <a:pt x="23" y="201"/>
                    <a:pt x="23" y="281"/>
                  </a:cubicBezTo>
                  <a:lnTo>
                    <a:pt x="1859" y="281"/>
                  </a:lnTo>
                  <a:cubicBezTo>
                    <a:pt x="1595" y="56"/>
                    <a:pt x="1311" y="1"/>
                    <a:pt x="1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1" name="Google Shape;12711;p39"/>
            <p:cNvSpPr/>
            <p:nvPr/>
          </p:nvSpPr>
          <p:spPr>
            <a:xfrm>
              <a:off x="2591826" y="4737494"/>
              <a:ext cx="33798" cy="5956"/>
            </a:xfrm>
            <a:custGeom>
              <a:avLst/>
              <a:gdLst/>
              <a:ahLst/>
              <a:cxnLst/>
              <a:rect l="l" t="t" r="r" b="b"/>
              <a:pathLst>
                <a:path w="1572" h="277" extrusionOk="0">
                  <a:moveTo>
                    <a:pt x="668" y="1"/>
                  </a:moveTo>
                  <a:cubicBezTo>
                    <a:pt x="431" y="1"/>
                    <a:pt x="203" y="56"/>
                    <a:pt x="1" y="277"/>
                  </a:cubicBezTo>
                  <a:lnTo>
                    <a:pt x="1572" y="277"/>
                  </a:lnTo>
                  <a:cubicBezTo>
                    <a:pt x="1572" y="197"/>
                    <a:pt x="1563" y="122"/>
                    <a:pt x="1550" y="43"/>
                  </a:cubicBezTo>
                  <a:cubicBezTo>
                    <a:pt x="1493" y="51"/>
                    <a:pt x="1435" y="54"/>
                    <a:pt x="1377" y="54"/>
                  </a:cubicBezTo>
                  <a:cubicBezTo>
                    <a:pt x="1144" y="54"/>
                    <a:pt x="902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2" name="Google Shape;12712;p39"/>
            <p:cNvSpPr/>
            <p:nvPr/>
          </p:nvSpPr>
          <p:spPr>
            <a:xfrm>
              <a:off x="3536942" y="3394450"/>
              <a:ext cx="337894" cy="478160"/>
            </a:xfrm>
            <a:custGeom>
              <a:avLst/>
              <a:gdLst/>
              <a:ahLst/>
              <a:cxnLst/>
              <a:rect l="l" t="t" r="r" b="b"/>
              <a:pathLst>
                <a:path w="15716" h="22240" extrusionOk="0">
                  <a:moveTo>
                    <a:pt x="5079" y="1"/>
                  </a:moveTo>
                  <a:cubicBezTo>
                    <a:pt x="2854" y="1"/>
                    <a:pt x="1461" y="1176"/>
                    <a:pt x="738" y="3481"/>
                  </a:cubicBezTo>
                  <a:cubicBezTo>
                    <a:pt x="1" y="5820"/>
                    <a:pt x="822" y="8142"/>
                    <a:pt x="668" y="10468"/>
                  </a:cubicBezTo>
                  <a:cubicBezTo>
                    <a:pt x="654" y="10645"/>
                    <a:pt x="822" y="10892"/>
                    <a:pt x="981" y="11015"/>
                  </a:cubicBezTo>
                  <a:cubicBezTo>
                    <a:pt x="2274" y="12004"/>
                    <a:pt x="2098" y="13267"/>
                    <a:pt x="1616" y="14552"/>
                  </a:cubicBezTo>
                  <a:cubicBezTo>
                    <a:pt x="1100" y="15929"/>
                    <a:pt x="954" y="17239"/>
                    <a:pt x="1961" y="18480"/>
                  </a:cubicBezTo>
                  <a:cubicBezTo>
                    <a:pt x="3011" y="19773"/>
                    <a:pt x="4336" y="20780"/>
                    <a:pt x="5629" y="21786"/>
                  </a:cubicBezTo>
                  <a:cubicBezTo>
                    <a:pt x="6016" y="22085"/>
                    <a:pt x="6499" y="22240"/>
                    <a:pt x="6980" y="22240"/>
                  </a:cubicBezTo>
                  <a:cubicBezTo>
                    <a:pt x="7513" y="22240"/>
                    <a:pt x="8044" y="22050"/>
                    <a:pt x="8441" y="21658"/>
                  </a:cubicBezTo>
                  <a:cubicBezTo>
                    <a:pt x="10356" y="19764"/>
                    <a:pt x="12153" y="17734"/>
                    <a:pt x="12700" y="14957"/>
                  </a:cubicBezTo>
                  <a:cubicBezTo>
                    <a:pt x="13089" y="12984"/>
                    <a:pt x="13124" y="10892"/>
                    <a:pt x="15062" y="9573"/>
                  </a:cubicBezTo>
                  <a:cubicBezTo>
                    <a:pt x="15526" y="9259"/>
                    <a:pt x="15636" y="8614"/>
                    <a:pt x="15561" y="7925"/>
                  </a:cubicBezTo>
                  <a:cubicBezTo>
                    <a:pt x="15715" y="7316"/>
                    <a:pt x="15357" y="6752"/>
                    <a:pt x="15088" y="6156"/>
                  </a:cubicBezTo>
                  <a:cubicBezTo>
                    <a:pt x="14827" y="5586"/>
                    <a:pt x="14228" y="5309"/>
                    <a:pt x="14011" y="4694"/>
                  </a:cubicBezTo>
                  <a:cubicBezTo>
                    <a:pt x="13274" y="2607"/>
                    <a:pt x="12042" y="1062"/>
                    <a:pt x="9655" y="748"/>
                  </a:cubicBezTo>
                  <a:cubicBezTo>
                    <a:pt x="8498" y="599"/>
                    <a:pt x="7369" y="263"/>
                    <a:pt x="6212" y="91"/>
                  </a:cubicBezTo>
                  <a:cubicBezTo>
                    <a:pt x="5812" y="31"/>
                    <a:pt x="5435" y="1"/>
                    <a:pt x="5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3" name="Google Shape;12713;p39"/>
            <p:cNvSpPr/>
            <p:nvPr/>
          </p:nvSpPr>
          <p:spPr>
            <a:xfrm>
              <a:off x="2435711" y="3924886"/>
              <a:ext cx="499101" cy="300398"/>
            </a:xfrm>
            <a:custGeom>
              <a:avLst/>
              <a:gdLst/>
              <a:ahLst/>
              <a:cxnLst/>
              <a:rect l="l" t="t" r="r" b="b"/>
              <a:pathLst>
                <a:path w="23214" h="13972" extrusionOk="0">
                  <a:moveTo>
                    <a:pt x="13781" y="1"/>
                  </a:moveTo>
                  <a:cubicBezTo>
                    <a:pt x="13465" y="1"/>
                    <a:pt x="13144" y="15"/>
                    <a:pt x="12818" y="45"/>
                  </a:cubicBezTo>
                  <a:cubicBezTo>
                    <a:pt x="11044" y="209"/>
                    <a:pt x="9248" y="244"/>
                    <a:pt x="7464" y="257"/>
                  </a:cubicBezTo>
                  <a:cubicBezTo>
                    <a:pt x="6600" y="267"/>
                    <a:pt x="6052" y="637"/>
                    <a:pt x="5686" y="1348"/>
                  </a:cubicBezTo>
                  <a:cubicBezTo>
                    <a:pt x="4009" y="4610"/>
                    <a:pt x="2318" y="7858"/>
                    <a:pt x="684" y="11142"/>
                  </a:cubicBezTo>
                  <a:cubicBezTo>
                    <a:pt x="0" y="12511"/>
                    <a:pt x="544" y="13442"/>
                    <a:pt x="2071" y="13649"/>
                  </a:cubicBezTo>
                  <a:cubicBezTo>
                    <a:pt x="3156" y="13796"/>
                    <a:pt x="4243" y="13972"/>
                    <a:pt x="5341" y="13972"/>
                  </a:cubicBezTo>
                  <a:cubicBezTo>
                    <a:pt x="5597" y="13972"/>
                    <a:pt x="5853" y="13962"/>
                    <a:pt x="6109" y="13941"/>
                  </a:cubicBezTo>
                  <a:cubicBezTo>
                    <a:pt x="8866" y="13788"/>
                    <a:pt x="11619" y="13614"/>
                    <a:pt x="14379" y="13614"/>
                  </a:cubicBezTo>
                  <a:cubicBezTo>
                    <a:pt x="14412" y="13614"/>
                    <a:pt x="14445" y="13614"/>
                    <a:pt x="14478" y="13614"/>
                  </a:cubicBezTo>
                  <a:cubicBezTo>
                    <a:pt x="14484" y="13614"/>
                    <a:pt x="14491" y="13614"/>
                    <a:pt x="14497" y="13614"/>
                  </a:cubicBezTo>
                  <a:cubicBezTo>
                    <a:pt x="15942" y="13614"/>
                    <a:pt x="17206" y="13123"/>
                    <a:pt x="18125" y="11897"/>
                  </a:cubicBezTo>
                  <a:cubicBezTo>
                    <a:pt x="19382" y="10220"/>
                    <a:pt x="20706" y="8599"/>
                    <a:pt x="21960" y="6922"/>
                  </a:cubicBezTo>
                  <a:cubicBezTo>
                    <a:pt x="23214" y="5254"/>
                    <a:pt x="23051" y="4023"/>
                    <a:pt x="21338" y="2799"/>
                  </a:cubicBezTo>
                  <a:cubicBezTo>
                    <a:pt x="19058" y="1171"/>
                    <a:pt x="16617" y="1"/>
                    <a:pt x="1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4" name="Google Shape;12714;p39"/>
            <p:cNvSpPr/>
            <p:nvPr/>
          </p:nvSpPr>
          <p:spPr>
            <a:xfrm>
              <a:off x="5073040" y="2927461"/>
              <a:ext cx="496629" cy="299817"/>
            </a:xfrm>
            <a:custGeom>
              <a:avLst/>
              <a:gdLst/>
              <a:ahLst/>
              <a:cxnLst/>
              <a:rect l="l" t="t" r="r" b="b"/>
              <a:pathLst>
                <a:path w="23099" h="13945" extrusionOk="0">
                  <a:moveTo>
                    <a:pt x="17305" y="0"/>
                  </a:moveTo>
                  <a:cubicBezTo>
                    <a:pt x="15769" y="0"/>
                    <a:pt x="14245" y="313"/>
                    <a:pt x="12702" y="313"/>
                  </a:cubicBezTo>
                  <a:cubicBezTo>
                    <a:pt x="12532" y="313"/>
                    <a:pt x="12362" y="310"/>
                    <a:pt x="12192" y="301"/>
                  </a:cubicBezTo>
                  <a:cubicBezTo>
                    <a:pt x="12041" y="294"/>
                    <a:pt x="11890" y="290"/>
                    <a:pt x="11739" y="290"/>
                  </a:cubicBezTo>
                  <a:cubicBezTo>
                    <a:pt x="10340" y="290"/>
                    <a:pt x="8951" y="581"/>
                    <a:pt x="7539" y="581"/>
                  </a:cubicBezTo>
                  <a:cubicBezTo>
                    <a:pt x="7485" y="581"/>
                    <a:pt x="7431" y="581"/>
                    <a:pt x="7377" y="580"/>
                  </a:cubicBezTo>
                  <a:cubicBezTo>
                    <a:pt x="7362" y="579"/>
                    <a:pt x="7347" y="579"/>
                    <a:pt x="7332" y="579"/>
                  </a:cubicBezTo>
                  <a:cubicBezTo>
                    <a:pt x="6461" y="579"/>
                    <a:pt x="5660" y="1092"/>
                    <a:pt x="5173" y="1837"/>
                  </a:cubicBezTo>
                  <a:cubicBezTo>
                    <a:pt x="3912" y="3771"/>
                    <a:pt x="2358" y="5479"/>
                    <a:pt x="980" y="7325"/>
                  </a:cubicBezTo>
                  <a:cubicBezTo>
                    <a:pt x="1" y="8635"/>
                    <a:pt x="36" y="9430"/>
                    <a:pt x="1215" y="10529"/>
                  </a:cubicBezTo>
                  <a:cubicBezTo>
                    <a:pt x="3546" y="12712"/>
                    <a:pt x="6242" y="13944"/>
                    <a:pt x="9397" y="13944"/>
                  </a:cubicBezTo>
                  <a:cubicBezTo>
                    <a:pt x="9814" y="13944"/>
                    <a:pt x="10240" y="13923"/>
                    <a:pt x="10674" y="13879"/>
                  </a:cubicBezTo>
                  <a:cubicBezTo>
                    <a:pt x="11023" y="13924"/>
                    <a:pt x="11374" y="13941"/>
                    <a:pt x="11725" y="13941"/>
                  </a:cubicBezTo>
                  <a:cubicBezTo>
                    <a:pt x="13039" y="13941"/>
                    <a:pt x="14367" y="13693"/>
                    <a:pt x="15701" y="13676"/>
                  </a:cubicBezTo>
                  <a:cubicBezTo>
                    <a:pt x="16561" y="13667"/>
                    <a:pt x="17070" y="13358"/>
                    <a:pt x="17449" y="12603"/>
                  </a:cubicBezTo>
                  <a:cubicBezTo>
                    <a:pt x="19077" y="9368"/>
                    <a:pt x="20755" y="6159"/>
                    <a:pt x="22397" y="2933"/>
                  </a:cubicBezTo>
                  <a:cubicBezTo>
                    <a:pt x="23099" y="1551"/>
                    <a:pt x="22799" y="818"/>
                    <a:pt x="21271" y="452"/>
                  </a:cubicBezTo>
                  <a:cubicBezTo>
                    <a:pt x="20226" y="201"/>
                    <a:pt x="19130" y="107"/>
                    <a:pt x="18054" y="28"/>
                  </a:cubicBezTo>
                  <a:cubicBezTo>
                    <a:pt x="17804" y="9"/>
                    <a:pt x="17554" y="0"/>
                    <a:pt x="17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5" name="Google Shape;12715;p39"/>
            <p:cNvSpPr/>
            <p:nvPr/>
          </p:nvSpPr>
          <p:spPr>
            <a:xfrm>
              <a:off x="4924601" y="1002206"/>
              <a:ext cx="336926" cy="391171"/>
            </a:xfrm>
            <a:custGeom>
              <a:avLst/>
              <a:gdLst/>
              <a:ahLst/>
              <a:cxnLst/>
              <a:rect l="l" t="t" r="r" b="b"/>
              <a:pathLst>
                <a:path w="15671" h="18194" extrusionOk="0">
                  <a:moveTo>
                    <a:pt x="11411" y="0"/>
                  </a:moveTo>
                  <a:cubicBezTo>
                    <a:pt x="11123" y="0"/>
                    <a:pt x="10823" y="66"/>
                    <a:pt x="10515" y="198"/>
                  </a:cubicBezTo>
                  <a:cubicBezTo>
                    <a:pt x="8833" y="928"/>
                    <a:pt x="7061" y="1187"/>
                    <a:pt x="5244" y="1187"/>
                  </a:cubicBezTo>
                  <a:cubicBezTo>
                    <a:pt x="5125" y="1187"/>
                    <a:pt x="5007" y="1186"/>
                    <a:pt x="4888" y="1183"/>
                  </a:cubicBezTo>
                  <a:cubicBezTo>
                    <a:pt x="4366" y="1143"/>
                    <a:pt x="3846" y="1104"/>
                    <a:pt x="3325" y="1068"/>
                  </a:cubicBezTo>
                  <a:cubicBezTo>
                    <a:pt x="3262" y="1064"/>
                    <a:pt x="3201" y="1062"/>
                    <a:pt x="3142" y="1062"/>
                  </a:cubicBezTo>
                  <a:cubicBezTo>
                    <a:pt x="2260" y="1062"/>
                    <a:pt x="1771" y="1520"/>
                    <a:pt x="1634" y="2459"/>
                  </a:cubicBezTo>
                  <a:cubicBezTo>
                    <a:pt x="1335" y="4484"/>
                    <a:pt x="1096" y="6528"/>
                    <a:pt x="663" y="8524"/>
                  </a:cubicBezTo>
                  <a:cubicBezTo>
                    <a:pt x="1" y="11547"/>
                    <a:pt x="1096" y="13970"/>
                    <a:pt x="2993" y="16168"/>
                  </a:cubicBezTo>
                  <a:cubicBezTo>
                    <a:pt x="3749" y="17047"/>
                    <a:pt x="4711" y="17620"/>
                    <a:pt x="5806" y="18009"/>
                  </a:cubicBezTo>
                  <a:cubicBezTo>
                    <a:pt x="6149" y="18132"/>
                    <a:pt x="6469" y="18193"/>
                    <a:pt x="6770" y="18193"/>
                  </a:cubicBezTo>
                  <a:cubicBezTo>
                    <a:pt x="7461" y="18193"/>
                    <a:pt x="8050" y="17868"/>
                    <a:pt x="8582" y="17219"/>
                  </a:cubicBezTo>
                  <a:cubicBezTo>
                    <a:pt x="9579" y="16005"/>
                    <a:pt x="10635" y="14844"/>
                    <a:pt x="11663" y="13662"/>
                  </a:cubicBezTo>
                  <a:cubicBezTo>
                    <a:pt x="12007" y="13264"/>
                    <a:pt x="12435" y="12894"/>
                    <a:pt x="12484" y="12350"/>
                  </a:cubicBezTo>
                  <a:cubicBezTo>
                    <a:pt x="12731" y="9543"/>
                    <a:pt x="13878" y="7076"/>
                    <a:pt x="15247" y="4674"/>
                  </a:cubicBezTo>
                  <a:cubicBezTo>
                    <a:pt x="15671" y="3924"/>
                    <a:pt x="15596" y="3121"/>
                    <a:pt x="14964" y="2502"/>
                  </a:cubicBezTo>
                  <a:cubicBezTo>
                    <a:pt x="14218" y="1770"/>
                    <a:pt x="13438" y="1068"/>
                    <a:pt x="12612" y="428"/>
                  </a:cubicBezTo>
                  <a:cubicBezTo>
                    <a:pt x="12245" y="145"/>
                    <a:pt x="11841" y="0"/>
                    <a:pt x="11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6" name="Google Shape;12716;p39"/>
            <p:cNvSpPr/>
            <p:nvPr/>
          </p:nvSpPr>
          <p:spPr>
            <a:xfrm>
              <a:off x="1867907" y="2561868"/>
              <a:ext cx="329788" cy="392590"/>
            </a:xfrm>
            <a:custGeom>
              <a:avLst/>
              <a:gdLst/>
              <a:ahLst/>
              <a:cxnLst/>
              <a:rect l="l" t="t" r="r" b="b"/>
              <a:pathLst>
                <a:path w="15339" h="18260" extrusionOk="0">
                  <a:moveTo>
                    <a:pt x="9174" y="1"/>
                  </a:moveTo>
                  <a:cubicBezTo>
                    <a:pt x="8368" y="1"/>
                    <a:pt x="7730" y="595"/>
                    <a:pt x="6670" y="1887"/>
                  </a:cubicBezTo>
                  <a:cubicBezTo>
                    <a:pt x="6340" y="2289"/>
                    <a:pt x="5876" y="2598"/>
                    <a:pt x="5602" y="3030"/>
                  </a:cubicBezTo>
                  <a:cubicBezTo>
                    <a:pt x="4904" y="4130"/>
                    <a:pt x="3439" y="4766"/>
                    <a:pt x="3311" y="6143"/>
                  </a:cubicBezTo>
                  <a:cubicBezTo>
                    <a:pt x="3095" y="8518"/>
                    <a:pt x="2172" y="10596"/>
                    <a:pt x="1109" y="12658"/>
                  </a:cubicBezTo>
                  <a:cubicBezTo>
                    <a:pt x="1" y="14799"/>
                    <a:pt x="151" y="15461"/>
                    <a:pt x="2088" y="16948"/>
                  </a:cubicBezTo>
                  <a:cubicBezTo>
                    <a:pt x="2534" y="17292"/>
                    <a:pt x="2997" y="17623"/>
                    <a:pt x="3470" y="17928"/>
                  </a:cubicBezTo>
                  <a:cubicBezTo>
                    <a:pt x="3818" y="18151"/>
                    <a:pt x="4160" y="18260"/>
                    <a:pt x="4519" y="18260"/>
                  </a:cubicBezTo>
                  <a:cubicBezTo>
                    <a:pt x="4812" y="18260"/>
                    <a:pt x="5116" y="18188"/>
                    <a:pt x="5443" y="18047"/>
                  </a:cubicBezTo>
                  <a:cubicBezTo>
                    <a:pt x="7119" y="17329"/>
                    <a:pt x="8897" y="17036"/>
                    <a:pt x="10719" y="17036"/>
                  </a:cubicBezTo>
                  <a:cubicBezTo>
                    <a:pt x="10745" y="17036"/>
                    <a:pt x="10771" y="17036"/>
                    <a:pt x="10797" y="17036"/>
                  </a:cubicBezTo>
                  <a:cubicBezTo>
                    <a:pt x="10974" y="17037"/>
                    <a:pt x="11140" y="17037"/>
                    <a:pt x="11297" y="17037"/>
                  </a:cubicBezTo>
                  <a:cubicBezTo>
                    <a:pt x="13826" y="17037"/>
                    <a:pt x="13913" y="16886"/>
                    <a:pt x="14403" y="14035"/>
                  </a:cubicBezTo>
                  <a:cubicBezTo>
                    <a:pt x="14766" y="11938"/>
                    <a:pt x="15259" y="9859"/>
                    <a:pt x="15304" y="8618"/>
                  </a:cubicBezTo>
                  <a:cubicBezTo>
                    <a:pt x="15339" y="5499"/>
                    <a:pt x="13472" y="2139"/>
                    <a:pt x="11583" y="1001"/>
                  </a:cubicBezTo>
                  <a:cubicBezTo>
                    <a:pt x="10506" y="350"/>
                    <a:pt x="9790" y="1"/>
                    <a:pt x="9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7" name="Google Shape;12717;p39"/>
            <p:cNvSpPr/>
            <p:nvPr/>
          </p:nvSpPr>
          <p:spPr>
            <a:xfrm>
              <a:off x="4815959" y="502773"/>
              <a:ext cx="396051" cy="424582"/>
            </a:xfrm>
            <a:custGeom>
              <a:avLst/>
              <a:gdLst/>
              <a:ahLst/>
              <a:cxnLst/>
              <a:rect l="l" t="t" r="r" b="b"/>
              <a:pathLst>
                <a:path w="18421" h="19748" extrusionOk="0">
                  <a:moveTo>
                    <a:pt x="13443" y="1"/>
                  </a:moveTo>
                  <a:cubicBezTo>
                    <a:pt x="11507" y="1"/>
                    <a:pt x="9738" y="952"/>
                    <a:pt x="7977" y="1892"/>
                  </a:cubicBezTo>
                  <a:cubicBezTo>
                    <a:pt x="7279" y="2262"/>
                    <a:pt x="6574" y="2607"/>
                    <a:pt x="5788" y="2607"/>
                  </a:cubicBezTo>
                  <a:cubicBezTo>
                    <a:pt x="5777" y="2607"/>
                    <a:pt x="5767" y="2607"/>
                    <a:pt x="5756" y="2607"/>
                  </a:cubicBezTo>
                  <a:cubicBezTo>
                    <a:pt x="5741" y="2606"/>
                    <a:pt x="5726" y="2606"/>
                    <a:pt x="5710" y="2606"/>
                  </a:cubicBezTo>
                  <a:cubicBezTo>
                    <a:pt x="4204" y="2606"/>
                    <a:pt x="3409" y="3437"/>
                    <a:pt x="3094" y="4805"/>
                  </a:cubicBezTo>
                  <a:cubicBezTo>
                    <a:pt x="2874" y="5758"/>
                    <a:pt x="2468" y="6606"/>
                    <a:pt x="1951" y="7427"/>
                  </a:cubicBezTo>
                  <a:cubicBezTo>
                    <a:pt x="1" y="10521"/>
                    <a:pt x="949" y="15209"/>
                    <a:pt x="3968" y="17248"/>
                  </a:cubicBezTo>
                  <a:cubicBezTo>
                    <a:pt x="4874" y="17861"/>
                    <a:pt x="5756" y="18489"/>
                    <a:pt x="6581" y="19208"/>
                  </a:cubicBezTo>
                  <a:cubicBezTo>
                    <a:pt x="6995" y="19564"/>
                    <a:pt x="7449" y="19747"/>
                    <a:pt x="7888" y="19747"/>
                  </a:cubicBezTo>
                  <a:cubicBezTo>
                    <a:pt x="8381" y="19747"/>
                    <a:pt x="8854" y="19516"/>
                    <a:pt x="9230" y="19040"/>
                  </a:cubicBezTo>
                  <a:cubicBezTo>
                    <a:pt x="9857" y="18250"/>
                    <a:pt x="10568" y="17548"/>
                    <a:pt x="11225" y="16794"/>
                  </a:cubicBezTo>
                  <a:cubicBezTo>
                    <a:pt x="12514" y="15319"/>
                    <a:pt x="12575" y="14202"/>
                    <a:pt x="11534" y="12516"/>
                  </a:cubicBezTo>
                  <a:cubicBezTo>
                    <a:pt x="11304" y="12145"/>
                    <a:pt x="11079" y="11766"/>
                    <a:pt x="10815" y="11422"/>
                  </a:cubicBezTo>
                  <a:cubicBezTo>
                    <a:pt x="10108" y="10486"/>
                    <a:pt x="10201" y="9651"/>
                    <a:pt x="11079" y="8893"/>
                  </a:cubicBezTo>
                  <a:cubicBezTo>
                    <a:pt x="12302" y="7824"/>
                    <a:pt x="13375" y="6606"/>
                    <a:pt x="14328" y="5304"/>
                  </a:cubicBezTo>
                  <a:cubicBezTo>
                    <a:pt x="14846" y="4596"/>
                    <a:pt x="15355" y="4170"/>
                    <a:pt x="16209" y="4170"/>
                  </a:cubicBezTo>
                  <a:cubicBezTo>
                    <a:pt x="16329" y="4170"/>
                    <a:pt x="16457" y="4178"/>
                    <a:pt x="16592" y="4196"/>
                  </a:cubicBezTo>
                  <a:cubicBezTo>
                    <a:pt x="16711" y="4211"/>
                    <a:pt x="16824" y="4219"/>
                    <a:pt x="16931" y="4219"/>
                  </a:cubicBezTo>
                  <a:cubicBezTo>
                    <a:pt x="17989" y="4219"/>
                    <a:pt x="18421" y="3475"/>
                    <a:pt x="18084" y="2325"/>
                  </a:cubicBezTo>
                  <a:cubicBezTo>
                    <a:pt x="17631" y="776"/>
                    <a:pt x="17032" y="19"/>
                    <a:pt x="14844" y="19"/>
                  </a:cubicBezTo>
                  <a:cubicBezTo>
                    <a:pt x="14624" y="19"/>
                    <a:pt x="14387" y="27"/>
                    <a:pt x="14134" y="42"/>
                  </a:cubicBezTo>
                  <a:cubicBezTo>
                    <a:pt x="13901" y="14"/>
                    <a:pt x="13671" y="1"/>
                    <a:pt x="13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8" name="Google Shape;12718;p39"/>
            <p:cNvSpPr/>
            <p:nvPr/>
          </p:nvSpPr>
          <p:spPr>
            <a:xfrm>
              <a:off x="2206130" y="1263737"/>
              <a:ext cx="391279" cy="424668"/>
            </a:xfrm>
            <a:custGeom>
              <a:avLst/>
              <a:gdLst/>
              <a:ahLst/>
              <a:cxnLst/>
              <a:rect l="l" t="t" r="r" b="b"/>
              <a:pathLst>
                <a:path w="18199" h="19752" extrusionOk="0">
                  <a:moveTo>
                    <a:pt x="13427" y="1"/>
                  </a:moveTo>
                  <a:cubicBezTo>
                    <a:pt x="12233" y="1"/>
                    <a:pt x="10971" y="350"/>
                    <a:pt x="9734" y="937"/>
                  </a:cubicBezTo>
                  <a:cubicBezTo>
                    <a:pt x="8136" y="1696"/>
                    <a:pt x="6622" y="2671"/>
                    <a:pt x="4741" y="2755"/>
                  </a:cubicBezTo>
                  <a:cubicBezTo>
                    <a:pt x="3916" y="2791"/>
                    <a:pt x="3422" y="3492"/>
                    <a:pt x="3166" y="4322"/>
                  </a:cubicBezTo>
                  <a:cubicBezTo>
                    <a:pt x="2861" y="5320"/>
                    <a:pt x="2553" y="6308"/>
                    <a:pt x="1974" y="7214"/>
                  </a:cubicBezTo>
                  <a:cubicBezTo>
                    <a:pt x="1" y="10303"/>
                    <a:pt x="659" y="14634"/>
                    <a:pt x="3501" y="16920"/>
                  </a:cubicBezTo>
                  <a:cubicBezTo>
                    <a:pt x="4481" y="17710"/>
                    <a:pt x="5546" y="18394"/>
                    <a:pt x="6503" y="19224"/>
                  </a:cubicBezTo>
                  <a:cubicBezTo>
                    <a:pt x="6916" y="19582"/>
                    <a:pt x="7321" y="19752"/>
                    <a:pt x="7714" y="19752"/>
                  </a:cubicBezTo>
                  <a:cubicBezTo>
                    <a:pt x="8211" y="19752"/>
                    <a:pt x="8687" y="19480"/>
                    <a:pt x="9134" y="18977"/>
                  </a:cubicBezTo>
                  <a:cubicBezTo>
                    <a:pt x="9826" y="18195"/>
                    <a:pt x="10515" y="17405"/>
                    <a:pt x="11217" y="16628"/>
                  </a:cubicBezTo>
                  <a:cubicBezTo>
                    <a:pt x="12347" y="15375"/>
                    <a:pt x="12475" y="14465"/>
                    <a:pt x="11680" y="12939"/>
                  </a:cubicBezTo>
                  <a:cubicBezTo>
                    <a:pt x="11420" y="12435"/>
                    <a:pt x="11134" y="11941"/>
                    <a:pt x="10789" y="11490"/>
                  </a:cubicBezTo>
                  <a:cubicBezTo>
                    <a:pt x="10052" y="10519"/>
                    <a:pt x="10109" y="9663"/>
                    <a:pt x="11036" y="8851"/>
                  </a:cubicBezTo>
                  <a:cubicBezTo>
                    <a:pt x="12320" y="7721"/>
                    <a:pt x="13379" y="6383"/>
                    <a:pt x="14426" y="5037"/>
                  </a:cubicBezTo>
                  <a:cubicBezTo>
                    <a:pt x="14827" y="4524"/>
                    <a:pt x="15193" y="4108"/>
                    <a:pt x="15866" y="4108"/>
                  </a:cubicBezTo>
                  <a:cubicBezTo>
                    <a:pt x="16014" y="4108"/>
                    <a:pt x="16178" y="4129"/>
                    <a:pt x="16359" y="4172"/>
                  </a:cubicBezTo>
                  <a:cubicBezTo>
                    <a:pt x="16531" y="4215"/>
                    <a:pt x="16691" y="4235"/>
                    <a:pt x="16839" y="4235"/>
                  </a:cubicBezTo>
                  <a:cubicBezTo>
                    <a:pt x="17744" y="4235"/>
                    <a:pt x="18198" y="3484"/>
                    <a:pt x="17997" y="2411"/>
                  </a:cubicBezTo>
                  <a:cubicBezTo>
                    <a:pt x="17657" y="571"/>
                    <a:pt x="16836" y="63"/>
                    <a:pt x="13941" y="23"/>
                  </a:cubicBezTo>
                  <a:cubicBezTo>
                    <a:pt x="13771" y="8"/>
                    <a:pt x="13600" y="1"/>
                    <a:pt x="13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9" name="Google Shape;12719;p39"/>
            <p:cNvSpPr/>
            <p:nvPr/>
          </p:nvSpPr>
          <p:spPr>
            <a:xfrm>
              <a:off x="3509722" y="1775985"/>
              <a:ext cx="400115" cy="424754"/>
            </a:xfrm>
            <a:custGeom>
              <a:avLst/>
              <a:gdLst/>
              <a:ahLst/>
              <a:cxnLst/>
              <a:rect l="l" t="t" r="r" b="b"/>
              <a:pathLst>
                <a:path w="18610" h="19756" extrusionOk="0">
                  <a:moveTo>
                    <a:pt x="10611" y="0"/>
                  </a:moveTo>
                  <a:cubicBezTo>
                    <a:pt x="10092" y="0"/>
                    <a:pt x="9594" y="280"/>
                    <a:pt x="9128" y="868"/>
                  </a:cubicBezTo>
                  <a:cubicBezTo>
                    <a:pt x="8476" y="1693"/>
                    <a:pt x="7765" y="2448"/>
                    <a:pt x="7032" y="3194"/>
                  </a:cubicBezTo>
                  <a:cubicBezTo>
                    <a:pt x="6547" y="3688"/>
                    <a:pt x="6392" y="4275"/>
                    <a:pt x="6330" y="4964"/>
                  </a:cubicBezTo>
                  <a:cubicBezTo>
                    <a:pt x="6207" y="6266"/>
                    <a:pt x="6864" y="7246"/>
                    <a:pt x="7566" y="8178"/>
                  </a:cubicBezTo>
                  <a:cubicBezTo>
                    <a:pt x="8303" y="9148"/>
                    <a:pt x="8374" y="9912"/>
                    <a:pt x="7372" y="10755"/>
                  </a:cubicBezTo>
                  <a:cubicBezTo>
                    <a:pt x="6573" y="11422"/>
                    <a:pt x="5901" y="12230"/>
                    <a:pt x="5253" y="13059"/>
                  </a:cubicBezTo>
                  <a:cubicBezTo>
                    <a:pt x="4342" y="14218"/>
                    <a:pt x="3565" y="15652"/>
                    <a:pt x="1878" y="15652"/>
                  </a:cubicBezTo>
                  <a:cubicBezTo>
                    <a:pt x="1676" y="15652"/>
                    <a:pt x="1461" y="15632"/>
                    <a:pt x="1232" y="15588"/>
                  </a:cubicBezTo>
                  <a:cubicBezTo>
                    <a:pt x="1199" y="15582"/>
                    <a:pt x="1168" y="15579"/>
                    <a:pt x="1137" y="15579"/>
                  </a:cubicBezTo>
                  <a:cubicBezTo>
                    <a:pt x="786" y="15579"/>
                    <a:pt x="518" y="15947"/>
                    <a:pt x="380" y="16299"/>
                  </a:cubicBezTo>
                  <a:cubicBezTo>
                    <a:pt x="1" y="17262"/>
                    <a:pt x="922" y="19195"/>
                    <a:pt x="1938" y="19428"/>
                  </a:cubicBezTo>
                  <a:cubicBezTo>
                    <a:pt x="2782" y="19627"/>
                    <a:pt x="3656" y="19672"/>
                    <a:pt x="4312" y="19755"/>
                  </a:cubicBezTo>
                  <a:cubicBezTo>
                    <a:pt x="6304" y="19702"/>
                    <a:pt x="7928" y="19155"/>
                    <a:pt x="9491" y="18321"/>
                  </a:cubicBezTo>
                  <a:cubicBezTo>
                    <a:pt x="10629" y="17707"/>
                    <a:pt x="11742" y="17067"/>
                    <a:pt x="13145" y="17040"/>
                  </a:cubicBezTo>
                  <a:cubicBezTo>
                    <a:pt x="14209" y="17023"/>
                    <a:pt x="14950" y="16264"/>
                    <a:pt x="15264" y="15186"/>
                  </a:cubicBezTo>
                  <a:cubicBezTo>
                    <a:pt x="15520" y="14312"/>
                    <a:pt x="15718" y="13426"/>
                    <a:pt x="16222" y="12636"/>
                  </a:cubicBezTo>
                  <a:cubicBezTo>
                    <a:pt x="18609" y="8888"/>
                    <a:pt x="17550" y="4434"/>
                    <a:pt x="13767" y="2046"/>
                  </a:cubicBezTo>
                  <a:cubicBezTo>
                    <a:pt x="13184" y="1680"/>
                    <a:pt x="12655" y="1207"/>
                    <a:pt x="12143" y="740"/>
                  </a:cubicBezTo>
                  <a:cubicBezTo>
                    <a:pt x="11620" y="255"/>
                    <a:pt x="11106" y="0"/>
                    <a:pt x="10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0" name="Google Shape;12720;p39"/>
            <p:cNvSpPr/>
            <p:nvPr/>
          </p:nvSpPr>
          <p:spPr>
            <a:xfrm>
              <a:off x="1747956" y="1957362"/>
              <a:ext cx="431075" cy="228351"/>
            </a:xfrm>
            <a:custGeom>
              <a:avLst/>
              <a:gdLst/>
              <a:ahLst/>
              <a:cxnLst/>
              <a:rect l="l" t="t" r="r" b="b"/>
              <a:pathLst>
                <a:path w="20050" h="10621" extrusionOk="0">
                  <a:moveTo>
                    <a:pt x="5797" y="1"/>
                  </a:moveTo>
                  <a:cubicBezTo>
                    <a:pt x="4499" y="1"/>
                    <a:pt x="3201" y="33"/>
                    <a:pt x="1902" y="33"/>
                  </a:cubicBezTo>
                  <a:cubicBezTo>
                    <a:pt x="1134" y="33"/>
                    <a:pt x="574" y="390"/>
                    <a:pt x="203" y="1052"/>
                  </a:cubicBezTo>
                  <a:lnTo>
                    <a:pt x="213" y="1044"/>
                  </a:lnTo>
                  <a:lnTo>
                    <a:pt x="213" y="1044"/>
                  </a:lnTo>
                  <a:cubicBezTo>
                    <a:pt x="1" y="3450"/>
                    <a:pt x="248" y="5846"/>
                    <a:pt x="455" y="8225"/>
                  </a:cubicBezTo>
                  <a:cubicBezTo>
                    <a:pt x="594" y="9781"/>
                    <a:pt x="1604" y="10621"/>
                    <a:pt x="3051" y="10621"/>
                  </a:cubicBezTo>
                  <a:cubicBezTo>
                    <a:pt x="3258" y="10621"/>
                    <a:pt x="3475" y="10603"/>
                    <a:pt x="3699" y="10568"/>
                  </a:cubicBezTo>
                  <a:cubicBezTo>
                    <a:pt x="5337" y="10317"/>
                    <a:pt x="6966" y="10018"/>
                    <a:pt x="8594" y="9717"/>
                  </a:cubicBezTo>
                  <a:cubicBezTo>
                    <a:pt x="11640" y="9152"/>
                    <a:pt x="14677" y="8569"/>
                    <a:pt x="17719" y="7995"/>
                  </a:cubicBezTo>
                  <a:cubicBezTo>
                    <a:pt x="18729" y="7806"/>
                    <a:pt x="19559" y="7360"/>
                    <a:pt x="19801" y="6283"/>
                  </a:cubicBezTo>
                  <a:cubicBezTo>
                    <a:pt x="20049" y="5179"/>
                    <a:pt x="19219" y="4636"/>
                    <a:pt x="18504" y="4067"/>
                  </a:cubicBezTo>
                  <a:cubicBezTo>
                    <a:pt x="18332" y="3930"/>
                    <a:pt x="18151" y="3807"/>
                    <a:pt x="17957" y="3705"/>
                  </a:cubicBezTo>
                  <a:cubicBezTo>
                    <a:pt x="16028" y="2703"/>
                    <a:pt x="14103" y="1688"/>
                    <a:pt x="12152" y="716"/>
                  </a:cubicBezTo>
                  <a:cubicBezTo>
                    <a:pt x="11697" y="488"/>
                    <a:pt x="11172" y="355"/>
                    <a:pt x="10660" y="280"/>
                  </a:cubicBezTo>
                  <a:cubicBezTo>
                    <a:pt x="9043" y="51"/>
                    <a:pt x="7421" y="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1" name="Google Shape;12721;p39"/>
            <p:cNvSpPr/>
            <p:nvPr/>
          </p:nvSpPr>
          <p:spPr>
            <a:xfrm>
              <a:off x="1418634" y="1761407"/>
              <a:ext cx="344430" cy="337335"/>
            </a:xfrm>
            <a:custGeom>
              <a:avLst/>
              <a:gdLst/>
              <a:ahLst/>
              <a:cxnLst/>
              <a:rect l="l" t="t" r="r" b="b"/>
              <a:pathLst>
                <a:path w="16020" h="15690" extrusionOk="0">
                  <a:moveTo>
                    <a:pt x="15530" y="10158"/>
                  </a:moveTo>
                  <a:lnTo>
                    <a:pt x="15530" y="10158"/>
                  </a:lnTo>
                  <a:cubicBezTo>
                    <a:pt x="15526" y="10159"/>
                    <a:pt x="15522" y="10161"/>
                    <a:pt x="15519" y="10162"/>
                  </a:cubicBezTo>
                  <a:lnTo>
                    <a:pt x="15519" y="10162"/>
                  </a:lnTo>
                  <a:cubicBezTo>
                    <a:pt x="15519" y="10163"/>
                    <a:pt x="15520" y="10165"/>
                    <a:pt x="15520" y="10166"/>
                  </a:cubicBezTo>
                  <a:lnTo>
                    <a:pt x="15530" y="10158"/>
                  </a:lnTo>
                  <a:close/>
                  <a:moveTo>
                    <a:pt x="11553" y="0"/>
                  </a:moveTo>
                  <a:cubicBezTo>
                    <a:pt x="9584" y="0"/>
                    <a:pt x="7789" y="491"/>
                    <a:pt x="6265" y="1925"/>
                  </a:cubicBezTo>
                  <a:cubicBezTo>
                    <a:pt x="4225" y="3845"/>
                    <a:pt x="2500" y="6039"/>
                    <a:pt x="681" y="8153"/>
                  </a:cubicBezTo>
                  <a:cubicBezTo>
                    <a:pt x="1" y="8939"/>
                    <a:pt x="231" y="9910"/>
                    <a:pt x="1135" y="10423"/>
                  </a:cubicBezTo>
                  <a:cubicBezTo>
                    <a:pt x="3633" y="11839"/>
                    <a:pt x="6145" y="13243"/>
                    <a:pt x="8618" y="14709"/>
                  </a:cubicBezTo>
                  <a:cubicBezTo>
                    <a:pt x="9686" y="15338"/>
                    <a:pt x="10360" y="15689"/>
                    <a:pt x="10877" y="15689"/>
                  </a:cubicBezTo>
                  <a:cubicBezTo>
                    <a:pt x="11582" y="15689"/>
                    <a:pt x="11997" y="15037"/>
                    <a:pt x="12723" y="13548"/>
                  </a:cubicBezTo>
                  <a:cubicBezTo>
                    <a:pt x="12916" y="13155"/>
                    <a:pt x="13071" y="12727"/>
                    <a:pt x="13344" y="12399"/>
                  </a:cubicBezTo>
                  <a:cubicBezTo>
                    <a:pt x="14013" y="11603"/>
                    <a:pt x="14445" y="10566"/>
                    <a:pt x="15519" y="10162"/>
                  </a:cubicBezTo>
                  <a:lnTo>
                    <a:pt x="15519" y="10162"/>
                  </a:lnTo>
                  <a:cubicBezTo>
                    <a:pt x="15346" y="9713"/>
                    <a:pt x="15543" y="9317"/>
                    <a:pt x="15679" y="8903"/>
                  </a:cubicBezTo>
                  <a:cubicBezTo>
                    <a:pt x="15984" y="7972"/>
                    <a:pt x="16019" y="7037"/>
                    <a:pt x="15724" y="6083"/>
                  </a:cubicBezTo>
                  <a:cubicBezTo>
                    <a:pt x="15194" y="4375"/>
                    <a:pt x="14523" y="2724"/>
                    <a:pt x="13684" y="1139"/>
                  </a:cubicBezTo>
                  <a:cubicBezTo>
                    <a:pt x="13326" y="473"/>
                    <a:pt x="12810" y="41"/>
                    <a:pt x="12047" y="10"/>
                  </a:cubicBezTo>
                  <a:cubicBezTo>
                    <a:pt x="11881" y="4"/>
                    <a:pt x="11716" y="0"/>
                    <a:pt x="11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2" name="Google Shape;12722;p39"/>
            <p:cNvSpPr/>
            <p:nvPr/>
          </p:nvSpPr>
          <p:spPr>
            <a:xfrm>
              <a:off x="4029215" y="1000465"/>
              <a:ext cx="344774" cy="337400"/>
            </a:xfrm>
            <a:custGeom>
              <a:avLst/>
              <a:gdLst/>
              <a:ahLst/>
              <a:cxnLst/>
              <a:rect l="l" t="t" r="r" b="b"/>
              <a:pathLst>
                <a:path w="16036" h="15693" extrusionOk="0">
                  <a:moveTo>
                    <a:pt x="11802" y="1"/>
                  </a:moveTo>
                  <a:cubicBezTo>
                    <a:pt x="11748" y="1"/>
                    <a:pt x="11694" y="3"/>
                    <a:pt x="11640" y="6"/>
                  </a:cubicBezTo>
                  <a:cubicBezTo>
                    <a:pt x="9786" y="120"/>
                    <a:pt x="7919" y="385"/>
                    <a:pt x="6454" y="1772"/>
                  </a:cubicBezTo>
                  <a:cubicBezTo>
                    <a:pt x="4326" y="3789"/>
                    <a:pt x="2517" y="6071"/>
                    <a:pt x="675" y="8336"/>
                  </a:cubicBezTo>
                  <a:cubicBezTo>
                    <a:pt x="1" y="9165"/>
                    <a:pt x="367" y="9999"/>
                    <a:pt x="1007" y="10330"/>
                  </a:cubicBezTo>
                  <a:cubicBezTo>
                    <a:pt x="3991" y="11866"/>
                    <a:pt x="6789" y="13720"/>
                    <a:pt x="9747" y="15291"/>
                  </a:cubicBezTo>
                  <a:cubicBezTo>
                    <a:pt x="10247" y="15557"/>
                    <a:pt x="10650" y="15693"/>
                    <a:pt x="10990" y="15693"/>
                  </a:cubicBezTo>
                  <a:cubicBezTo>
                    <a:pt x="11598" y="15693"/>
                    <a:pt x="12001" y="15255"/>
                    <a:pt x="12395" y="14342"/>
                  </a:cubicBezTo>
                  <a:cubicBezTo>
                    <a:pt x="12933" y="13093"/>
                    <a:pt x="13591" y="11937"/>
                    <a:pt x="14567" y="10948"/>
                  </a:cubicBezTo>
                  <a:cubicBezTo>
                    <a:pt x="15520" y="9990"/>
                    <a:pt x="15962" y="8768"/>
                    <a:pt x="16036" y="7250"/>
                  </a:cubicBezTo>
                  <a:cubicBezTo>
                    <a:pt x="15745" y="5311"/>
                    <a:pt x="14797" y="3457"/>
                    <a:pt x="13970" y="1550"/>
                  </a:cubicBezTo>
                  <a:cubicBezTo>
                    <a:pt x="13516" y="504"/>
                    <a:pt x="12730" y="1"/>
                    <a:pt x="1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3" name="Google Shape;12723;p39"/>
            <p:cNvSpPr/>
            <p:nvPr/>
          </p:nvSpPr>
          <p:spPr>
            <a:xfrm>
              <a:off x="2403353" y="2632453"/>
              <a:ext cx="269352" cy="356492"/>
            </a:xfrm>
            <a:custGeom>
              <a:avLst/>
              <a:gdLst/>
              <a:ahLst/>
              <a:cxnLst/>
              <a:rect l="l" t="t" r="r" b="b"/>
              <a:pathLst>
                <a:path w="12528" h="16581" extrusionOk="0">
                  <a:moveTo>
                    <a:pt x="9585" y="1"/>
                  </a:moveTo>
                  <a:cubicBezTo>
                    <a:pt x="9115" y="1"/>
                    <a:pt x="8535" y="133"/>
                    <a:pt x="7791" y="370"/>
                  </a:cubicBezTo>
                  <a:cubicBezTo>
                    <a:pt x="5575" y="1081"/>
                    <a:pt x="3562" y="2206"/>
                    <a:pt x="1523" y="3292"/>
                  </a:cubicBezTo>
                  <a:cubicBezTo>
                    <a:pt x="305" y="3941"/>
                    <a:pt x="1" y="4912"/>
                    <a:pt x="164" y="6117"/>
                  </a:cubicBezTo>
                  <a:cubicBezTo>
                    <a:pt x="358" y="7552"/>
                    <a:pt x="812" y="8925"/>
                    <a:pt x="1607" y="10143"/>
                  </a:cubicBezTo>
                  <a:cubicBezTo>
                    <a:pt x="2676" y="11781"/>
                    <a:pt x="3717" y="13449"/>
                    <a:pt x="4927" y="14976"/>
                  </a:cubicBezTo>
                  <a:cubicBezTo>
                    <a:pt x="5789" y="16062"/>
                    <a:pt x="6831" y="16580"/>
                    <a:pt x="7834" y="16580"/>
                  </a:cubicBezTo>
                  <a:cubicBezTo>
                    <a:pt x="9177" y="16580"/>
                    <a:pt x="10449" y="15650"/>
                    <a:pt x="11119" y="13908"/>
                  </a:cubicBezTo>
                  <a:cubicBezTo>
                    <a:pt x="11984" y="11652"/>
                    <a:pt x="12487" y="9335"/>
                    <a:pt x="12439" y="6665"/>
                  </a:cubicBezTo>
                  <a:cubicBezTo>
                    <a:pt x="12528" y="5323"/>
                    <a:pt x="12253" y="3799"/>
                    <a:pt x="11724" y="2304"/>
                  </a:cubicBezTo>
                  <a:cubicBezTo>
                    <a:pt x="11146" y="669"/>
                    <a:pt x="10643" y="1"/>
                    <a:pt x="9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4" name="Google Shape;12724;p39"/>
            <p:cNvSpPr/>
            <p:nvPr/>
          </p:nvSpPr>
          <p:spPr>
            <a:xfrm>
              <a:off x="4476489" y="3044143"/>
              <a:ext cx="272383" cy="341484"/>
            </a:xfrm>
            <a:custGeom>
              <a:avLst/>
              <a:gdLst/>
              <a:ahLst/>
              <a:cxnLst/>
              <a:rect l="l" t="t" r="r" b="b"/>
              <a:pathLst>
                <a:path w="12669" h="15883" extrusionOk="0">
                  <a:moveTo>
                    <a:pt x="3971" y="1"/>
                  </a:moveTo>
                  <a:cubicBezTo>
                    <a:pt x="3228" y="1"/>
                    <a:pt x="2464" y="227"/>
                    <a:pt x="1664" y="578"/>
                  </a:cubicBezTo>
                  <a:cubicBezTo>
                    <a:pt x="482" y="1094"/>
                    <a:pt x="0" y="1813"/>
                    <a:pt x="116" y="3089"/>
                  </a:cubicBezTo>
                  <a:cubicBezTo>
                    <a:pt x="261" y="4740"/>
                    <a:pt x="297" y="6395"/>
                    <a:pt x="380" y="8050"/>
                  </a:cubicBezTo>
                  <a:lnTo>
                    <a:pt x="509" y="8050"/>
                  </a:lnTo>
                  <a:cubicBezTo>
                    <a:pt x="509" y="9705"/>
                    <a:pt x="468" y="11365"/>
                    <a:pt x="521" y="13021"/>
                  </a:cubicBezTo>
                  <a:cubicBezTo>
                    <a:pt x="583" y="15040"/>
                    <a:pt x="852" y="15882"/>
                    <a:pt x="1831" y="15882"/>
                  </a:cubicBezTo>
                  <a:cubicBezTo>
                    <a:pt x="2336" y="15882"/>
                    <a:pt x="3028" y="15659"/>
                    <a:pt x="3978" y="15258"/>
                  </a:cubicBezTo>
                  <a:cubicBezTo>
                    <a:pt x="6537" y="14177"/>
                    <a:pt x="8970" y="12897"/>
                    <a:pt x="10324" y="10293"/>
                  </a:cubicBezTo>
                  <a:cubicBezTo>
                    <a:pt x="10881" y="9216"/>
                    <a:pt x="11380" y="8108"/>
                    <a:pt x="12046" y="7079"/>
                  </a:cubicBezTo>
                  <a:cubicBezTo>
                    <a:pt x="12669" y="6113"/>
                    <a:pt x="12642" y="5080"/>
                    <a:pt x="12148" y="4086"/>
                  </a:cubicBezTo>
                  <a:cubicBezTo>
                    <a:pt x="11309" y="2409"/>
                    <a:pt x="9958" y="1411"/>
                    <a:pt x="8056" y="1253"/>
                  </a:cubicBezTo>
                  <a:cubicBezTo>
                    <a:pt x="7447" y="1204"/>
                    <a:pt x="6794" y="1310"/>
                    <a:pt x="6295" y="896"/>
                  </a:cubicBezTo>
                  <a:cubicBezTo>
                    <a:pt x="5532" y="258"/>
                    <a:pt x="4763" y="1"/>
                    <a:pt x="3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5" name="Google Shape;12725;p39"/>
            <p:cNvSpPr/>
            <p:nvPr/>
          </p:nvSpPr>
          <p:spPr>
            <a:xfrm>
              <a:off x="3250728" y="3760193"/>
              <a:ext cx="284251" cy="340711"/>
            </a:xfrm>
            <a:custGeom>
              <a:avLst/>
              <a:gdLst/>
              <a:ahLst/>
              <a:cxnLst/>
              <a:rect l="l" t="t" r="r" b="b"/>
              <a:pathLst>
                <a:path w="13221" h="15847" extrusionOk="0">
                  <a:moveTo>
                    <a:pt x="10793" y="1"/>
                  </a:moveTo>
                  <a:cubicBezTo>
                    <a:pt x="10490" y="1"/>
                    <a:pt x="10157" y="71"/>
                    <a:pt x="9804" y="215"/>
                  </a:cubicBezTo>
                  <a:cubicBezTo>
                    <a:pt x="9160" y="475"/>
                    <a:pt x="8519" y="749"/>
                    <a:pt x="7889" y="1036"/>
                  </a:cubicBezTo>
                  <a:cubicBezTo>
                    <a:pt x="5139" y="2290"/>
                    <a:pt x="2905" y="4056"/>
                    <a:pt x="1868" y="7035"/>
                  </a:cubicBezTo>
                  <a:cubicBezTo>
                    <a:pt x="1757" y="7357"/>
                    <a:pt x="1568" y="7662"/>
                    <a:pt x="1356" y="7935"/>
                  </a:cubicBezTo>
                  <a:cubicBezTo>
                    <a:pt x="345" y="9259"/>
                    <a:pt x="1" y="10618"/>
                    <a:pt x="941" y="12146"/>
                  </a:cubicBezTo>
                  <a:cubicBezTo>
                    <a:pt x="1837" y="13607"/>
                    <a:pt x="3059" y="14517"/>
                    <a:pt x="4816" y="14517"/>
                  </a:cubicBezTo>
                  <a:cubicBezTo>
                    <a:pt x="4832" y="14517"/>
                    <a:pt x="4848" y="14517"/>
                    <a:pt x="4864" y="14517"/>
                  </a:cubicBezTo>
                  <a:cubicBezTo>
                    <a:pt x="4887" y="14516"/>
                    <a:pt x="4909" y="14516"/>
                    <a:pt x="4932" y="14516"/>
                  </a:cubicBezTo>
                  <a:cubicBezTo>
                    <a:pt x="5633" y="14516"/>
                    <a:pt x="6247" y="14663"/>
                    <a:pt x="6816" y="15108"/>
                  </a:cubicBezTo>
                  <a:cubicBezTo>
                    <a:pt x="7501" y="15644"/>
                    <a:pt x="8178" y="15847"/>
                    <a:pt x="8849" y="15847"/>
                  </a:cubicBezTo>
                  <a:cubicBezTo>
                    <a:pt x="9851" y="15847"/>
                    <a:pt x="10840" y="15395"/>
                    <a:pt x="11825" y="14927"/>
                  </a:cubicBezTo>
                  <a:cubicBezTo>
                    <a:pt x="13221" y="14269"/>
                    <a:pt x="12435" y="13011"/>
                    <a:pt x="12620" y="12027"/>
                  </a:cubicBezTo>
                  <a:cubicBezTo>
                    <a:pt x="12682" y="11691"/>
                    <a:pt x="12629" y="11329"/>
                    <a:pt x="12629" y="10981"/>
                  </a:cubicBezTo>
                  <a:cubicBezTo>
                    <a:pt x="12624" y="7935"/>
                    <a:pt x="12280" y="4903"/>
                    <a:pt x="12333" y="1848"/>
                  </a:cubicBezTo>
                  <a:cubicBezTo>
                    <a:pt x="12353" y="660"/>
                    <a:pt x="11720" y="1"/>
                    <a:pt x="107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6" name="Google Shape;12726;p39"/>
            <p:cNvSpPr/>
            <p:nvPr/>
          </p:nvSpPr>
          <p:spPr>
            <a:xfrm>
              <a:off x="3002183" y="993090"/>
              <a:ext cx="353439" cy="301344"/>
            </a:xfrm>
            <a:custGeom>
              <a:avLst/>
              <a:gdLst/>
              <a:ahLst/>
              <a:cxnLst/>
              <a:rect l="l" t="t" r="r" b="b"/>
              <a:pathLst>
                <a:path w="16439" h="14016" extrusionOk="0">
                  <a:moveTo>
                    <a:pt x="5256" y="1"/>
                  </a:moveTo>
                  <a:cubicBezTo>
                    <a:pt x="3889" y="1"/>
                    <a:pt x="2694" y="564"/>
                    <a:pt x="1497" y="1219"/>
                  </a:cubicBezTo>
                  <a:cubicBezTo>
                    <a:pt x="204" y="1920"/>
                    <a:pt x="0" y="2940"/>
                    <a:pt x="742" y="4189"/>
                  </a:cubicBezTo>
                  <a:cubicBezTo>
                    <a:pt x="963" y="4564"/>
                    <a:pt x="1223" y="4918"/>
                    <a:pt x="1497" y="5257"/>
                  </a:cubicBezTo>
                  <a:cubicBezTo>
                    <a:pt x="3178" y="7367"/>
                    <a:pt x="4904" y="9437"/>
                    <a:pt x="6277" y="11786"/>
                  </a:cubicBezTo>
                  <a:cubicBezTo>
                    <a:pt x="7138" y="13260"/>
                    <a:pt x="8648" y="13758"/>
                    <a:pt x="10704" y="14002"/>
                  </a:cubicBezTo>
                  <a:cubicBezTo>
                    <a:pt x="10745" y="14011"/>
                    <a:pt x="10787" y="14015"/>
                    <a:pt x="10829" y="14015"/>
                  </a:cubicBezTo>
                  <a:cubicBezTo>
                    <a:pt x="11256" y="14015"/>
                    <a:pt x="11683" y="13554"/>
                    <a:pt x="11989" y="12863"/>
                  </a:cubicBezTo>
                  <a:cubicBezTo>
                    <a:pt x="13097" y="10351"/>
                    <a:pt x="14226" y="7848"/>
                    <a:pt x="15348" y="5346"/>
                  </a:cubicBezTo>
                  <a:cubicBezTo>
                    <a:pt x="16438" y="2918"/>
                    <a:pt x="15882" y="1846"/>
                    <a:pt x="13211" y="1351"/>
                  </a:cubicBezTo>
                  <a:cubicBezTo>
                    <a:pt x="11031" y="945"/>
                    <a:pt x="8789" y="791"/>
                    <a:pt x="6661" y="198"/>
                  </a:cubicBezTo>
                  <a:cubicBezTo>
                    <a:pt x="6170" y="61"/>
                    <a:pt x="5704" y="1"/>
                    <a:pt x="5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7" name="Google Shape;12727;p39"/>
            <p:cNvSpPr/>
            <p:nvPr/>
          </p:nvSpPr>
          <p:spPr>
            <a:xfrm>
              <a:off x="4702071" y="2601170"/>
              <a:ext cx="349074" cy="298226"/>
            </a:xfrm>
            <a:custGeom>
              <a:avLst/>
              <a:gdLst/>
              <a:ahLst/>
              <a:cxnLst/>
              <a:rect l="l" t="t" r="r" b="b"/>
              <a:pathLst>
                <a:path w="16236" h="13871" extrusionOk="0">
                  <a:moveTo>
                    <a:pt x="5502" y="0"/>
                  </a:moveTo>
                  <a:cubicBezTo>
                    <a:pt x="4420" y="0"/>
                    <a:pt x="3378" y="223"/>
                    <a:pt x="2305" y="757"/>
                  </a:cubicBezTo>
                  <a:cubicBezTo>
                    <a:pt x="486" y="1658"/>
                    <a:pt x="1" y="3030"/>
                    <a:pt x="1285" y="4592"/>
                  </a:cubicBezTo>
                  <a:cubicBezTo>
                    <a:pt x="3165" y="6875"/>
                    <a:pt x="5059" y="9139"/>
                    <a:pt x="6551" y="11712"/>
                  </a:cubicBezTo>
                  <a:cubicBezTo>
                    <a:pt x="7486" y="13328"/>
                    <a:pt x="9128" y="13668"/>
                    <a:pt x="10793" y="13862"/>
                  </a:cubicBezTo>
                  <a:cubicBezTo>
                    <a:pt x="10846" y="13868"/>
                    <a:pt x="10897" y="13871"/>
                    <a:pt x="10947" y="13871"/>
                  </a:cubicBezTo>
                  <a:cubicBezTo>
                    <a:pt x="11605" y="13871"/>
                    <a:pt x="11978" y="13341"/>
                    <a:pt x="12245" y="12759"/>
                  </a:cubicBezTo>
                  <a:cubicBezTo>
                    <a:pt x="13031" y="11060"/>
                    <a:pt x="13834" y="9365"/>
                    <a:pt x="14588" y="7652"/>
                  </a:cubicBezTo>
                  <a:cubicBezTo>
                    <a:pt x="15185" y="6301"/>
                    <a:pt x="15723" y="4928"/>
                    <a:pt x="16236" y="3697"/>
                  </a:cubicBezTo>
                  <a:cubicBezTo>
                    <a:pt x="16103" y="2496"/>
                    <a:pt x="15533" y="1864"/>
                    <a:pt x="14557" y="1565"/>
                  </a:cubicBezTo>
                  <a:cubicBezTo>
                    <a:pt x="12218" y="854"/>
                    <a:pt x="9786" y="664"/>
                    <a:pt x="7407" y="201"/>
                  </a:cubicBezTo>
                  <a:cubicBezTo>
                    <a:pt x="6750" y="73"/>
                    <a:pt x="6119" y="0"/>
                    <a:pt x="5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8" name="Google Shape;12728;p39"/>
            <p:cNvSpPr/>
            <p:nvPr/>
          </p:nvSpPr>
          <p:spPr>
            <a:xfrm>
              <a:off x="2953119" y="4269516"/>
              <a:ext cx="353052" cy="298721"/>
            </a:xfrm>
            <a:custGeom>
              <a:avLst/>
              <a:gdLst/>
              <a:ahLst/>
              <a:cxnLst/>
              <a:rect l="l" t="t" r="r" b="b"/>
              <a:pathLst>
                <a:path w="16421" h="13894" extrusionOk="0">
                  <a:moveTo>
                    <a:pt x="5922" y="0"/>
                  </a:moveTo>
                  <a:cubicBezTo>
                    <a:pt x="5169" y="0"/>
                    <a:pt x="4595" y="323"/>
                    <a:pt x="4207" y="1218"/>
                  </a:cubicBezTo>
                  <a:cubicBezTo>
                    <a:pt x="3038" y="3932"/>
                    <a:pt x="1775" y="6607"/>
                    <a:pt x="597" y="9322"/>
                  </a:cubicBezTo>
                  <a:cubicBezTo>
                    <a:pt x="0" y="10691"/>
                    <a:pt x="583" y="11811"/>
                    <a:pt x="2154" y="12315"/>
                  </a:cubicBezTo>
                  <a:cubicBezTo>
                    <a:pt x="5099" y="13264"/>
                    <a:pt x="8206" y="13307"/>
                    <a:pt x="10638" y="13877"/>
                  </a:cubicBezTo>
                  <a:cubicBezTo>
                    <a:pt x="10804" y="13889"/>
                    <a:pt x="10965" y="13894"/>
                    <a:pt x="11121" y="13894"/>
                  </a:cubicBezTo>
                  <a:cubicBezTo>
                    <a:pt x="12952" y="13894"/>
                    <a:pt x="14092" y="13141"/>
                    <a:pt x="15158" y="12429"/>
                  </a:cubicBezTo>
                  <a:cubicBezTo>
                    <a:pt x="16420" y="11586"/>
                    <a:pt x="16226" y="10355"/>
                    <a:pt x="14845" y="8721"/>
                  </a:cubicBezTo>
                  <a:cubicBezTo>
                    <a:pt x="13273" y="6863"/>
                    <a:pt x="11684" y="5009"/>
                    <a:pt x="10492" y="2886"/>
                  </a:cubicBezTo>
                  <a:cubicBezTo>
                    <a:pt x="9614" y="1315"/>
                    <a:pt x="8361" y="428"/>
                    <a:pt x="6639" y="79"/>
                  </a:cubicBezTo>
                  <a:cubicBezTo>
                    <a:pt x="6384" y="29"/>
                    <a:pt x="6145" y="0"/>
                    <a:pt x="5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9" name="Google Shape;12729;p39"/>
            <p:cNvSpPr/>
            <p:nvPr/>
          </p:nvSpPr>
          <p:spPr>
            <a:xfrm>
              <a:off x="3842721" y="3256546"/>
              <a:ext cx="317189" cy="263719"/>
            </a:xfrm>
            <a:custGeom>
              <a:avLst/>
              <a:gdLst/>
              <a:ahLst/>
              <a:cxnLst/>
              <a:rect l="l" t="t" r="r" b="b"/>
              <a:pathLst>
                <a:path w="14753" h="12266" extrusionOk="0">
                  <a:moveTo>
                    <a:pt x="7073" y="1"/>
                  </a:moveTo>
                  <a:cubicBezTo>
                    <a:pt x="4124" y="1"/>
                    <a:pt x="2444" y="1556"/>
                    <a:pt x="619" y="2749"/>
                  </a:cubicBezTo>
                  <a:cubicBezTo>
                    <a:pt x="1" y="3150"/>
                    <a:pt x="85" y="3931"/>
                    <a:pt x="473" y="4532"/>
                  </a:cubicBezTo>
                  <a:cubicBezTo>
                    <a:pt x="2596" y="7816"/>
                    <a:pt x="5236" y="10562"/>
                    <a:pt x="8944" y="12045"/>
                  </a:cubicBezTo>
                  <a:cubicBezTo>
                    <a:pt x="9322" y="12196"/>
                    <a:pt x="9722" y="12266"/>
                    <a:pt x="10122" y="12266"/>
                  </a:cubicBezTo>
                  <a:cubicBezTo>
                    <a:pt x="11573" y="12266"/>
                    <a:pt x="13030" y="11344"/>
                    <a:pt x="13472" y="9992"/>
                  </a:cubicBezTo>
                  <a:cubicBezTo>
                    <a:pt x="13945" y="8545"/>
                    <a:pt x="14338" y="7052"/>
                    <a:pt x="14554" y="5552"/>
                  </a:cubicBezTo>
                  <a:cubicBezTo>
                    <a:pt x="14752" y="4130"/>
                    <a:pt x="14558" y="2550"/>
                    <a:pt x="13168" y="1853"/>
                  </a:cubicBezTo>
                  <a:cubicBezTo>
                    <a:pt x="11191" y="864"/>
                    <a:pt x="9076" y="109"/>
                    <a:pt x="7501" y="12"/>
                  </a:cubicBezTo>
                  <a:cubicBezTo>
                    <a:pt x="7355" y="4"/>
                    <a:pt x="7213" y="1"/>
                    <a:pt x="7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0" name="Google Shape;12730;p39"/>
            <p:cNvSpPr/>
            <p:nvPr/>
          </p:nvSpPr>
          <p:spPr>
            <a:xfrm>
              <a:off x="5145539" y="2517598"/>
              <a:ext cx="318608" cy="263633"/>
            </a:xfrm>
            <a:custGeom>
              <a:avLst/>
              <a:gdLst/>
              <a:ahLst/>
              <a:cxnLst/>
              <a:rect l="l" t="t" r="r" b="b"/>
              <a:pathLst>
                <a:path w="14819" h="12262" extrusionOk="0">
                  <a:moveTo>
                    <a:pt x="7100" y="0"/>
                  </a:moveTo>
                  <a:cubicBezTo>
                    <a:pt x="4187" y="0"/>
                    <a:pt x="2507" y="1549"/>
                    <a:pt x="685" y="2732"/>
                  </a:cubicBezTo>
                  <a:cubicBezTo>
                    <a:pt x="1" y="3178"/>
                    <a:pt x="151" y="3999"/>
                    <a:pt x="562" y="4631"/>
                  </a:cubicBezTo>
                  <a:cubicBezTo>
                    <a:pt x="2667" y="7822"/>
                    <a:pt x="5262" y="10492"/>
                    <a:pt x="8842" y="12007"/>
                  </a:cubicBezTo>
                  <a:cubicBezTo>
                    <a:pt x="9253" y="12180"/>
                    <a:pt x="9691" y="12261"/>
                    <a:pt x="10129" y="12261"/>
                  </a:cubicBezTo>
                  <a:cubicBezTo>
                    <a:pt x="11633" y="12261"/>
                    <a:pt x="13142" y="11313"/>
                    <a:pt x="13582" y="9905"/>
                  </a:cubicBezTo>
                  <a:cubicBezTo>
                    <a:pt x="14016" y="8538"/>
                    <a:pt x="14403" y="7134"/>
                    <a:pt x="14607" y="5716"/>
                  </a:cubicBezTo>
                  <a:cubicBezTo>
                    <a:pt x="14819" y="4251"/>
                    <a:pt x="14664" y="2626"/>
                    <a:pt x="13238" y="1876"/>
                  </a:cubicBezTo>
                  <a:cubicBezTo>
                    <a:pt x="11239" y="825"/>
                    <a:pt x="9063" y="120"/>
                    <a:pt x="7363" y="4"/>
                  </a:cubicBezTo>
                  <a:cubicBezTo>
                    <a:pt x="7274" y="2"/>
                    <a:pt x="7187" y="0"/>
                    <a:pt x="7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1" name="Google Shape;12731;p39"/>
            <p:cNvSpPr/>
            <p:nvPr/>
          </p:nvSpPr>
          <p:spPr>
            <a:xfrm>
              <a:off x="2535473" y="4364032"/>
              <a:ext cx="325424" cy="262150"/>
            </a:xfrm>
            <a:custGeom>
              <a:avLst/>
              <a:gdLst/>
              <a:ahLst/>
              <a:cxnLst/>
              <a:rect l="l" t="t" r="r" b="b"/>
              <a:pathLst>
                <a:path w="15136" h="12193" extrusionOk="0">
                  <a:moveTo>
                    <a:pt x="4841" y="0"/>
                  </a:moveTo>
                  <a:cubicBezTo>
                    <a:pt x="3151" y="0"/>
                    <a:pt x="1778" y="1179"/>
                    <a:pt x="1258" y="3231"/>
                  </a:cubicBezTo>
                  <a:cubicBezTo>
                    <a:pt x="1076" y="3946"/>
                    <a:pt x="838" y="4647"/>
                    <a:pt x="644" y="5362"/>
                  </a:cubicBezTo>
                  <a:cubicBezTo>
                    <a:pt x="0" y="7738"/>
                    <a:pt x="507" y="9856"/>
                    <a:pt x="2131" y="10541"/>
                  </a:cubicBezTo>
                  <a:cubicBezTo>
                    <a:pt x="3878" y="11277"/>
                    <a:pt x="5624" y="12152"/>
                    <a:pt x="7645" y="12152"/>
                  </a:cubicBezTo>
                  <a:cubicBezTo>
                    <a:pt x="7876" y="12152"/>
                    <a:pt x="8112" y="12140"/>
                    <a:pt x="8351" y="12116"/>
                  </a:cubicBezTo>
                  <a:cubicBezTo>
                    <a:pt x="8599" y="12168"/>
                    <a:pt x="8838" y="12193"/>
                    <a:pt x="9068" y="12193"/>
                  </a:cubicBezTo>
                  <a:cubicBezTo>
                    <a:pt x="10717" y="12193"/>
                    <a:pt x="11961" y="10964"/>
                    <a:pt x="13374" y="10174"/>
                  </a:cubicBezTo>
                  <a:cubicBezTo>
                    <a:pt x="14866" y="9331"/>
                    <a:pt x="15135" y="8611"/>
                    <a:pt x="14164" y="7226"/>
                  </a:cubicBezTo>
                  <a:cubicBezTo>
                    <a:pt x="12244" y="4484"/>
                    <a:pt x="9926" y="2119"/>
                    <a:pt x="6929" y="556"/>
                  </a:cubicBezTo>
                  <a:cubicBezTo>
                    <a:pt x="6206" y="180"/>
                    <a:pt x="5500" y="0"/>
                    <a:pt x="4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2" name="Google Shape;12732;p39"/>
            <p:cNvSpPr/>
            <p:nvPr/>
          </p:nvSpPr>
          <p:spPr>
            <a:xfrm>
              <a:off x="3150348" y="2076152"/>
              <a:ext cx="287562" cy="253098"/>
            </a:xfrm>
            <a:custGeom>
              <a:avLst/>
              <a:gdLst/>
              <a:ahLst/>
              <a:cxnLst/>
              <a:rect l="l" t="t" r="r" b="b"/>
              <a:pathLst>
                <a:path w="13375" h="11772" extrusionOk="0">
                  <a:moveTo>
                    <a:pt x="5605" y="1"/>
                  </a:moveTo>
                  <a:cubicBezTo>
                    <a:pt x="5301" y="1"/>
                    <a:pt x="4997" y="4"/>
                    <a:pt x="4693" y="17"/>
                  </a:cubicBezTo>
                  <a:cubicBezTo>
                    <a:pt x="2310" y="109"/>
                    <a:pt x="0" y="2193"/>
                    <a:pt x="310" y="3548"/>
                  </a:cubicBezTo>
                  <a:cubicBezTo>
                    <a:pt x="782" y="5626"/>
                    <a:pt x="292" y="7688"/>
                    <a:pt x="676" y="9723"/>
                  </a:cubicBezTo>
                  <a:cubicBezTo>
                    <a:pt x="941" y="11125"/>
                    <a:pt x="1288" y="11772"/>
                    <a:pt x="1971" y="11772"/>
                  </a:cubicBezTo>
                  <a:cubicBezTo>
                    <a:pt x="2394" y="11772"/>
                    <a:pt x="2946" y="11524"/>
                    <a:pt x="3687" y="11055"/>
                  </a:cubicBezTo>
                  <a:cubicBezTo>
                    <a:pt x="4243" y="10707"/>
                    <a:pt x="4785" y="10279"/>
                    <a:pt x="5452" y="10256"/>
                  </a:cubicBezTo>
                  <a:cubicBezTo>
                    <a:pt x="7045" y="10199"/>
                    <a:pt x="8528" y="9714"/>
                    <a:pt x="10003" y="9193"/>
                  </a:cubicBezTo>
                  <a:cubicBezTo>
                    <a:pt x="12889" y="8174"/>
                    <a:pt x="13375" y="7406"/>
                    <a:pt x="13057" y="4395"/>
                  </a:cubicBezTo>
                  <a:cubicBezTo>
                    <a:pt x="13044" y="4263"/>
                    <a:pt x="13057" y="4130"/>
                    <a:pt x="13048" y="4002"/>
                  </a:cubicBezTo>
                  <a:cubicBezTo>
                    <a:pt x="12877" y="1680"/>
                    <a:pt x="11088" y="17"/>
                    <a:pt x="8754" y="7"/>
                  </a:cubicBezTo>
                  <a:lnTo>
                    <a:pt x="7050" y="7"/>
                  </a:lnTo>
                  <a:cubicBezTo>
                    <a:pt x="6989" y="8"/>
                    <a:pt x="6928" y="8"/>
                    <a:pt x="6867" y="8"/>
                  </a:cubicBezTo>
                  <a:cubicBezTo>
                    <a:pt x="6446" y="8"/>
                    <a:pt x="6026" y="1"/>
                    <a:pt x="5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3" name="Google Shape;12733;p39"/>
            <p:cNvSpPr/>
            <p:nvPr/>
          </p:nvSpPr>
          <p:spPr>
            <a:xfrm>
              <a:off x="2591159" y="2256884"/>
              <a:ext cx="287476" cy="266965"/>
            </a:xfrm>
            <a:custGeom>
              <a:avLst/>
              <a:gdLst/>
              <a:ahLst/>
              <a:cxnLst/>
              <a:rect l="l" t="t" r="r" b="b"/>
              <a:pathLst>
                <a:path w="13371" h="12417" extrusionOk="0">
                  <a:moveTo>
                    <a:pt x="7533" y="1"/>
                  </a:moveTo>
                  <a:cubicBezTo>
                    <a:pt x="6700" y="1"/>
                    <a:pt x="1179" y="2205"/>
                    <a:pt x="574" y="2787"/>
                  </a:cubicBezTo>
                  <a:cubicBezTo>
                    <a:pt x="283" y="3069"/>
                    <a:pt x="0" y="3449"/>
                    <a:pt x="80" y="3820"/>
                  </a:cubicBezTo>
                  <a:cubicBezTo>
                    <a:pt x="446" y="5550"/>
                    <a:pt x="204" y="7302"/>
                    <a:pt x="336" y="9032"/>
                  </a:cubicBezTo>
                  <a:cubicBezTo>
                    <a:pt x="376" y="9598"/>
                    <a:pt x="685" y="10118"/>
                    <a:pt x="1055" y="10555"/>
                  </a:cubicBezTo>
                  <a:cubicBezTo>
                    <a:pt x="1830" y="11466"/>
                    <a:pt x="5129" y="12417"/>
                    <a:pt x="6983" y="12417"/>
                  </a:cubicBezTo>
                  <a:cubicBezTo>
                    <a:pt x="7348" y="12417"/>
                    <a:pt x="7657" y="12380"/>
                    <a:pt x="7880" y="12299"/>
                  </a:cubicBezTo>
                  <a:cubicBezTo>
                    <a:pt x="8338" y="12136"/>
                    <a:pt x="8745" y="11897"/>
                    <a:pt x="9089" y="11544"/>
                  </a:cubicBezTo>
                  <a:cubicBezTo>
                    <a:pt x="9487" y="11138"/>
                    <a:pt x="9897" y="10749"/>
                    <a:pt x="10117" y="10207"/>
                  </a:cubicBezTo>
                  <a:cubicBezTo>
                    <a:pt x="10762" y="8630"/>
                    <a:pt x="11437" y="7072"/>
                    <a:pt x="12060" y="5493"/>
                  </a:cubicBezTo>
                  <a:cubicBezTo>
                    <a:pt x="13370" y="2164"/>
                    <a:pt x="10497" y="165"/>
                    <a:pt x="7535" y="1"/>
                  </a:cubicBezTo>
                  <a:cubicBezTo>
                    <a:pt x="7535" y="1"/>
                    <a:pt x="7534" y="1"/>
                    <a:pt x="7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4" name="Google Shape;12734;p39"/>
            <p:cNvSpPr/>
            <p:nvPr/>
          </p:nvSpPr>
          <p:spPr>
            <a:xfrm>
              <a:off x="4093459" y="3531235"/>
              <a:ext cx="212592" cy="391988"/>
            </a:xfrm>
            <a:custGeom>
              <a:avLst/>
              <a:gdLst/>
              <a:ahLst/>
              <a:cxnLst/>
              <a:rect l="l" t="t" r="r" b="b"/>
              <a:pathLst>
                <a:path w="9888" h="18232" extrusionOk="0">
                  <a:moveTo>
                    <a:pt x="4252" y="0"/>
                  </a:moveTo>
                  <a:cubicBezTo>
                    <a:pt x="4033" y="0"/>
                    <a:pt x="3865" y="190"/>
                    <a:pt x="3880" y="593"/>
                  </a:cubicBezTo>
                  <a:cubicBezTo>
                    <a:pt x="3916" y="1457"/>
                    <a:pt x="3404" y="1652"/>
                    <a:pt x="2737" y="1908"/>
                  </a:cubicBezTo>
                  <a:cubicBezTo>
                    <a:pt x="1148" y="2517"/>
                    <a:pt x="1" y="3427"/>
                    <a:pt x="150" y="5642"/>
                  </a:cubicBezTo>
                  <a:cubicBezTo>
                    <a:pt x="230" y="6821"/>
                    <a:pt x="252" y="7982"/>
                    <a:pt x="716" y="9090"/>
                  </a:cubicBezTo>
                  <a:cubicBezTo>
                    <a:pt x="959" y="9667"/>
                    <a:pt x="971" y="10229"/>
                    <a:pt x="822" y="10864"/>
                  </a:cubicBezTo>
                  <a:cubicBezTo>
                    <a:pt x="350" y="12806"/>
                    <a:pt x="844" y="14302"/>
                    <a:pt x="2472" y="15128"/>
                  </a:cubicBezTo>
                  <a:cubicBezTo>
                    <a:pt x="4525" y="16165"/>
                    <a:pt x="6710" y="16938"/>
                    <a:pt x="8688" y="18138"/>
                  </a:cubicBezTo>
                  <a:cubicBezTo>
                    <a:pt x="8796" y="18205"/>
                    <a:pt x="8962" y="18231"/>
                    <a:pt x="9102" y="18231"/>
                  </a:cubicBezTo>
                  <a:cubicBezTo>
                    <a:pt x="9259" y="18231"/>
                    <a:pt x="9384" y="18198"/>
                    <a:pt x="9358" y="18152"/>
                  </a:cubicBezTo>
                  <a:cubicBezTo>
                    <a:pt x="8895" y="17343"/>
                    <a:pt x="9888" y="16982"/>
                    <a:pt x="9879" y="16483"/>
                  </a:cubicBezTo>
                  <a:cubicBezTo>
                    <a:pt x="9716" y="15750"/>
                    <a:pt x="9574" y="15159"/>
                    <a:pt x="9446" y="14567"/>
                  </a:cubicBezTo>
                  <a:cubicBezTo>
                    <a:pt x="8873" y="11857"/>
                    <a:pt x="7946" y="9217"/>
                    <a:pt x="8038" y="6379"/>
                  </a:cubicBezTo>
                  <a:cubicBezTo>
                    <a:pt x="8127" y="3727"/>
                    <a:pt x="6374" y="1997"/>
                    <a:pt x="4728" y="253"/>
                  </a:cubicBezTo>
                  <a:cubicBezTo>
                    <a:pt x="4573" y="87"/>
                    <a:pt x="4401" y="0"/>
                    <a:pt x="4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5" name="Google Shape;12735;p39"/>
            <p:cNvSpPr/>
            <p:nvPr/>
          </p:nvSpPr>
          <p:spPr>
            <a:xfrm>
              <a:off x="2159345" y="3346869"/>
              <a:ext cx="217838" cy="391816"/>
            </a:xfrm>
            <a:custGeom>
              <a:avLst/>
              <a:gdLst/>
              <a:ahLst/>
              <a:cxnLst/>
              <a:rect l="l" t="t" r="r" b="b"/>
              <a:pathLst>
                <a:path w="10132" h="18224" extrusionOk="0">
                  <a:moveTo>
                    <a:pt x="759" y="0"/>
                  </a:moveTo>
                  <a:cubicBezTo>
                    <a:pt x="633" y="0"/>
                    <a:pt x="551" y="33"/>
                    <a:pt x="579" y="110"/>
                  </a:cubicBezTo>
                  <a:cubicBezTo>
                    <a:pt x="844" y="852"/>
                    <a:pt x="1" y="1201"/>
                    <a:pt x="80" y="1743"/>
                  </a:cubicBezTo>
                  <a:cubicBezTo>
                    <a:pt x="221" y="2679"/>
                    <a:pt x="380" y="3664"/>
                    <a:pt x="804" y="4493"/>
                  </a:cubicBezTo>
                  <a:cubicBezTo>
                    <a:pt x="1541" y="5941"/>
                    <a:pt x="1948" y="7402"/>
                    <a:pt x="1771" y="9013"/>
                  </a:cubicBezTo>
                  <a:cubicBezTo>
                    <a:pt x="1435" y="12425"/>
                    <a:pt x="2358" y="15374"/>
                    <a:pt x="4896" y="17757"/>
                  </a:cubicBezTo>
                  <a:cubicBezTo>
                    <a:pt x="5098" y="17951"/>
                    <a:pt x="5229" y="18223"/>
                    <a:pt x="5525" y="18223"/>
                  </a:cubicBezTo>
                  <a:cubicBezTo>
                    <a:pt x="5552" y="18223"/>
                    <a:pt x="5581" y="18221"/>
                    <a:pt x="5611" y="18216"/>
                  </a:cubicBezTo>
                  <a:cubicBezTo>
                    <a:pt x="5862" y="18177"/>
                    <a:pt x="5968" y="17956"/>
                    <a:pt x="5938" y="17726"/>
                  </a:cubicBezTo>
                  <a:cubicBezTo>
                    <a:pt x="5815" y="16791"/>
                    <a:pt x="6450" y="16606"/>
                    <a:pt x="7143" y="16336"/>
                  </a:cubicBezTo>
                  <a:cubicBezTo>
                    <a:pt x="9602" y="15382"/>
                    <a:pt x="10132" y="14173"/>
                    <a:pt x="9729" y="11542"/>
                  </a:cubicBezTo>
                  <a:cubicBezTo>
                    <a:pt x="9509" y="10099"/>
                    <a:pt x="8838" y="8704"/>
                    <a:pt x="9160" y="7182"/>
                  </a:cubicBezTo>
                  <a:cubicBezTo>
                    <a:pt x="9588" y="5151"/>
                    <a:pt x="8860" y="3602"/>
                    <a:pt x="6988" y="2851"/>
                  </a:cubicBezTo>
                  <a:cubicBezTo>
                    <a:pt x="5041" y="2070"/>
                    <a:pt x="3144" y="1209"/>
                    <a:pt x="1334" y="154"/>
                  </a:cubicBezTo>
                  <a:cubicBezTo>
                    <a:pt x="1174" y="60"/>
                    <a:pt x="927" y="0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6" name="Google Shape;12736;p39"/>
            <p:cNvSpPr/>
            <p:nvPr/>
          </p:nvSpPr>
          <p:spPr>
            <a:xfrm>
              <a:off x="4258717" y="1840916"/>
              <a:ext cx="250948" cy="294958"/>
            </a:xfrm>
            <a:custGeom>
              <a:avLst/>
              <a:gdLst/>
              <a:ahLst/>
              <a:cxnLst/>
              <a:rect l="l" t="t" r="r" b="b"/>
              <a:pathLst>
                <a:path w="11672" h="13719" extrusionOk="0">
                  <a:moveTo>
                    <a:pt x="6280" y="1"/>
                  </a:moveTo>
                  <a:cubicBezTo>
                    <a:pt x="5537" y="1"/>
                    <a:pt x="4853" y="462"/>
                    <a:pt x="4264" y="1388"/>
                  </a:cubicBezTo>
                  <a:cubicBezTo>
                    <a:pt x="2926" y="3480"/>
                    <a:pt x="1700" y="5634"/>
                    <a:pt x="592" y="7859"/>
                  </a:cubicBezTo>
                  <a:cubicBezTo>
                    <a:pt x="278" y="8481"/>
                    <a:pt x="0" y="9121"/>
                    <a:pt x="40" y="9850"/>
                  </a:cubicBezTo>
                  <a:cubicBezTo>
                    <a:pt x="35" y="11217"/>
                    <a:pt x="795" y="12255"/>
                    <a:pt x="2243" y="12749"/>
                  </a:cubicBezTo>
                  <a:cubicBezTo>
                    <a:pt x="3690" y="13244"/>
                    <a:pt x="5218" y="13358"/>
                    <a:pt x="6705" y="13645"/>
                  </a:cubicBezTo>
                  <a:cubicBezTo>
                    <a:pt x="6958" y="13694"/>
                    <a:pt x="7194" y="13718"/>
                    <a:pt x="7414" y="13718"/>
                  </a:cubicBezTo>
                  <a:cubicBezTo>
                    <a:pt x="8518" y="13718"/>
                    <a:pt x="9230" y="13119"/>
                    <a:pt x="9808" y="12113"/>
                  </a:cubicBezTo>
                  <a:cubicBezTo>
                    <a:pt x="10987" y="10066"/>
                    <a:pt x="11344" y="7792"/>
                    <a:pt x="11618" y="5497"/>
                  </a:cubicBezTo>
                  <a:cubicBezTo>
                    <a:pt x="11671" y="5078"/>
                    <a:pt x="11552" y="4747"/>
                    <a:pt x="11283" y="4420"/>
                  </a:cubicBezTo>
                  <a:cubicBezTo>
                    <a:pt x="10289" y="3206"/>
                    <a:pt x="9341" y="1957"/>
                    <a:pt x="8176" y="898"/>
                  </a:cubicBezTo>
                  <a:cubicBezTo>
                    <a:pt x="7517" y="301"/>
                    <a:pt x="6879" y="1"/>
                    <a:pt x="6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7" name="Google Shape;12737;p39"/>
            <p:cNvSpPr/>
            <p:nvPr/>
          </p:nvSpPr>
          <p:spPr>
            <a:xfrm>
              <a:off x="3196439" y="639344"/>
              <a:ext cx="286638" cy="313986"/>
            </a:xfrm>
            <a:custGeom>
              <a:avLst/>
              <a:gdLst/>
              <a:ahLst/>
              <a:cxnLst/>
              <a:rect l="l" t="t" r="r" b="b"/>
              <a:pathLst>
                <a:path w="13332" h="14604" extrusionOk="0">
                  <a:moveTo>
                    <a:pt x="11879" y="0"/>
                  </a:moveTo>
                  <a:cubicBezTo>
                    <a:pt x="11759" y="0"/>
                    <a:pt x="11622" y="31"/>
                    <a:pt x="11459" y="99"/>
                  </a:cubicBezTo>
                  <a:cubicBezTo>
                    <a:pt x="8789" y="1234"/>
                    <a:pt x="5841" y="1446"/>
                    <a:pt x="3390" y="3463"/>
                  </a:cubicBezTo>
                  <a:cubicBezTo>
                    <a:pt x="1453" y="5057"/>
                    <a:pt x="1347" y="7272"/>
                    <a:pt x="151" y="9016"/>
                  </a:cubicBezTo>
                  <a:cubicBezTo>
                    <a:pt x="0" y="9845"/>
                    <a:pt x="403" y="10358"/>
                    <a:pt x="937" y="10782"/>
                  </a:cubicBezTo>
                  <a:cubicBezTo>
                    <a:pt x="2265" y="11837"/>
                    <a:pt x="3598" y="12874"/>
                    <a:pt x="4786" y="14092"/>
                  </a:cubicBezTo>
                  <a:cubicBezTo>
                    <a:pt x="5126" y="14442"/>
                    <a:pt x="5459" y="14604"/>
                    <a:pt x="5773" y="14604"/>
                  </a:cubicBezTo>
                  <a:cubicBezTo>
                    <a:pt x="6200" y="14604"/>
                    <a:pt x="6592" y="14304"/>
                    <a:pt x="6918" y="13770"/>
                  </a:cubicBezTo>
                  <a:cubicBezTo>
                    <a:pt x="8723" y="10804"/>
                    <a:pt x="10555" y="7850"/>
                    <a:pt x="12285" y="4840"/>
                  </a:cubicBezTo>
                  <a:cubicBezTo>
                    <a:pt x="12983" y="3627"/>
                    <a:pt x="13331" y="2258"/>
                    <a:pt x="12696" y="850"/>
                  </a:cubicBezTo>
                  <a:cubicBezTo>
                    <a:pt x="12507" y="428"/>
                    <a:pt x="12327" y="0"/>
                    <a:pt x="11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8" name="Google Shape;12738;p39"/>
            <p:cNvSpPr/>
            <p:nvPr/>
          </p:nvSpPr>
          <p:spPr>
            <a:xfrm>
              <a:off x="2042146" y="3871092"/>
              <a:ext cx="329788" cy="246282"/>
            </a:xfrm>
            <a:custGeom>
              <a:avLst/>
              <a:gdLst/>
              <a:ahLst/>
              <a:cxnLst/>
              <a:rect l="l" t="t" r="r" b="b"/>
              <a:pathLst>
                <a:path w="15339" h="11455" extrusionOk="0">
                  <a:moveTo>
                    <a:pt x="2921" y="0"/>
                  </a:moveTo>
                  <a:cubicBezTo>
                    <a:pt x="2541" y="0"/>
                    <a:pt x="2283" y="224"/>
                    <a:pt x="2089" y="711"/>
                  </a:cubicBezTo>
                  <a:cubicBezTo>
                    <a:pt x="1577" y="2005"/>
                    <a:pt x="1122" y="3329"/>
                    <a:pt x="522" y="4582"/>
                  </a:cubicBezTo>
                  <a:cubicBezTo>
                    <a:pt x="1" y="5664"/>
                    <a:pt x="318" y="6308"/>
                    <a:pt x="1321" y="6750"/>
                  </a:cubicBezTo>
                  <a:cubicBezTo>
                    <a:pt x="3113" y="7544"/>
                    <a:pt x="4851" y="8422"/>
                    <a:pt x="6348" y="9730"/>
                  </a:cubicBezTo>
                  <a:cubicBezTo>
                    <a:pt x="7049" y="10343"/>
                    <a:pt x="7999" y="10449"/>
                    <a:pt x="8820" y="10797"/>
                  </a:cubicBezTo>
                  <a:cubicBezTo>
                    <a:pt x="9068" y="10903"/>
                    <a:pt x="9326" y="10940"/>
                    <a:pt x="9587" y="10940"/>
                  </a:cubicBezTo>
                  <a:cubicBezTo>
                    <a:pt x="10173" y="10940"/>
                    <a:pt x="10778" y="10756"/>
                    <a:pt x="11350" y="10756"/>
                  </a:cubicBezTo>
                  <a:cubicBezTo>
                    <a:pt x="11855" y="10756"/>
                    <a:pt x="12335" y="10900"/>
                    <a:pt x="12749" y="11441"/>
                  </a:cubicBezTo>
                  <a:cubicBezTo>
                    <a:pt x="12756" y="11451"/>
                    <a:pt x="12770" y="11454"/>
                    <a:pt x="12790" y="11454"/>
                  </a:cubicBezTo>
                  <a:cubicBezTo>
                    <a:pt x="12845" y="11454"/>
                    <a:pt x="12938" y="11425"/>
                    <a:pt x="13000" y="11415"/>
                  </a:cubicBezTo>
                  <a:cubicBezTo>
                    <a:pt x="14275" y="11225"/>
                    <a:pt x="15339" y="9994"/>
                    <a:pt x="15335" y="8135"/>
                  </a:cubicBezTo>
                  <a:cubicBezTo>
                    <a:pt x="15053" y="6326"/>
                    <a:pt x="14134" y="4207"/>
                    <a:pt x="11800" y="3333"/>
                  </a:cubicBezTo>
                  <a:cubicBezTo>
                    <a:pt x="9032" y="2300"/>
                    <a:pt x="6281" y="1210"/>
                    <a:pt x="3527" y="137"/>
                  </a:cubicBezTo>
                  <a:cubicBezTo>
                    <a:pt x="3296" y="47"/>
                    <a:pt x="3096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9" name="Google Shape;12739;p39"/>
            <p:cNvSpPr/>
            <p:nvPr/>
          </p:nvSpPr>
          <p:spPr>
            <a:xfrm>
              <a:off x="4958765" y="1709763"/>
              <a:ext cx="315211" cy="265847"/>
            </a:xfrm>
            <a:custGeom>
              <a:avLst/>
              <a:gdLst/>
              <a:ahLst/>
              <a:cxnLst/>
              <a:rect l="l" t="t" r="r" b="b"/>
              <a:pathLst>
                <a:path w="14661" h="12365" extrusionOk="0">
                  <a:moveTo>
                    <a:pt x="6611" y="1"/>
                  </a:moveTo>
                  <a:cubicBezTo>
                    <a:pt x="6288" y="1"/>
                    <a:pt x="5925" y="162"/>
                    <a:pt x="5519" y="474"/>
                  </a:cubicBezTo>
                  <a:cubicBezTo>
                    <a:pt x="5016" y="858"/>
                    <a:pt x="4720" y="1388"/>
                    <a:pt x="4468" y="1952"/>
                  </a:cubicBezTo>
                  <a:cubicBezTo>
                    <a:pt x="3806" y="3440"/>
                    <a:pt x="3405" y="5135"/>
                    <a:pt x="1586" y="5758"/>
                  </a:cubicBezTo>
                  <a:cubicBezTo>
                    <a:pt x="1489" y="5788"/>
                    <a:pt x="1431" y="5961"/>
                    <a:pt x="1365" y="6071"/>
                  </a:cubicBezTo>
                  <a:cubicBezTo>
                    <a:pt x="1" y="8296"/>
                    <a:pt x="1277" y="11470"/>
                    <a:pt x="3806" y="12021"/>
                  </a:cubicBezTo>
                  <a:cubicBezTo>
                    <a:pt x="4500" y="12173"/>
                    <a:pt x="5201" y="12364"/>
                    <a:pt x="5933" y="12364"/>
                  </a:cubicBezTo>
                  <a:cubicBezTo>
                    <a:pt x="6178" y="12364"/>
                    <a:pt x="6427" y="12343"/>
                    <a:pt x="6680" y="12291"/>
                  </a:cubicBezTo>
                  <a:cubicBezTo>
                    <a:pt x="6977" y="12318"/>
                    <a:pt x="7270" y="12331"/>
                    <a:pt x="7560" y="12331"/>
                  </a:cubicBezTo>
                  <a:cubicBezTo>
                    <a:pt x="9626" y="12331"/>
                    <a:pt x="11512" y="11645"/>
                    <a:pt x="13204" y="10317"/>
                  </a:cubicBezTo>
                  <a:cubicBezTo>
                    <a:pt x="14660" y="9166"/>
                    <a:pt x="14646" y="7868"/>
                    <a:pt x="13080" y="6861"/>
                  </a:cubicBezTo>
                  <a:cubicBezTo>
                    <a:pt x="10745" y="5369"/>
                    <a:pt x="8931" y="3449"/>
                    <a:pt x="7726" y="938"/>
                  </a:cubicBezTo>
                  <a:cubicBezTo>
                    <a:pt x="7420" y="303"/>
                    <a:pt x="7052" y="1"/>
                    <a:pt x="66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0" name="Google Shape;12740;p39"/>
            <p:cNvSpPr/>
            <p:nvPr/>
          </p:nvSpPr>
          <p:spPr>
            <a:xfrm>
              <a:off x="2923234" y="1723868"/>
              <a:ext cx="352363" cy="188362"/>
            </a:xfrm>
            <a:custGeom>
              <a:avLst/>
              <a:gdLst/>
              <a:ahLst/>
              <a:cxnLst/>
              <a:rect l="l" t="t" r="r" b="b"/>
              <a:pathLst>
                <a:path w="16389" h="8761" extrusionOk="0">
                  <a:moveTo>
                    <a:pt x="3645" y="0"/>
                  </a:moveTo>
                  <a:cubicBezTo>
                    <a:pt x="1438" y="0"/>
                    <a:pt x="306" y="1398"/>
                    <a:pt x="362" y="4042"/>
                  </a:cubicBezTo>
                  <a:cubicBezTo>
                    <a:pt x="376" y="4704"/>
                    <a:pt x="1" y="5631"/>
                    <a:pt x="698" y="5998"/>
                  </a:cubicBezTo>
                  <a:cubicBezTo>
                    <a:pt x="3062" y="7241"/>
                    <a:pt x="5351" y="8761"/>
                    <a:pt x="8494" y="8761"/>
                  </a:cubicBezTo>
                  <a:cubicBezTo>
                    <a:pt x="8508" y="8761"/>
                    <a:pt x="8523" y="8761"/>
                    <a:pt x="8537" y="8761"/>
                  </a:cubicBezTo>
                  <a:cubicBezTo>
                    <a:pt x="11442" y="8620"/>
                    <a:pt x="14032" y="7379"/>
                    <a:pt x="15665" y="4479"/>
                  </a:cubicBezTo>
                  <a:cubicBezTo>
                    <a:pt x="16389" y="3195"/>
                    <a:pt x="16195" y="2643"/>
                    <a:pt x="14795" y="2321"/>
                  </a:cubicBezTo>
                  <a:cubicBezTo>
                    <a:pt x="11529" y="1561"/>
                    <a:pt x="8263" y="797"/>
                    <a:pt x="4979" y="145"/>
                  </a:cubicBezTo>
                  <a:cubicBezTo>
                    <a:pt x="4498" y="48"/>
                    <a:pt x="4053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1" name="Google Shape;12741;p39"/>
            <p:cNvSpPr/>
            <p:nvPr/>
          </p:nvSpPr>
          <p:spPr>
            <a:xfrm>
              <a:off x="2533366" y="1393363"/>
              <a:ext cx="284424" cy="232716"/>
            </a:xfrm>
            <a:custGeom>
              <a:avLst/>
              <a:gdLst/>
              <a:ahLst/>
              <a:cxnLst/>
              <a:rect l="l" t="t" r="r" b="b"/>
              <a:pathLst>
                <a:path w="13229" h="10824" extrusionOk="0">
                  <a:moveTo>
                    <a:pt x="10203" y="1"/>
                  </a:moveTo>
                  <a:cubicBezTo>
                    <a:pt x="8956" y="1"/>
                    <a:pt x="7729" y="311"/>
                    <a:pt x="6493" y="311"/>
                  </a:cubicBezTo>
                  <a:cubicBezTo>
                    <a:pt x="6295" y="311"/>
                    <a:pt x="6097" y="303"/>
                    <a:pt x="5898" y="284"/>
                  </a:cubicBezTo>
                  <a:cubicBezTo>
                    <a:pt x="5752" y="271"/>
                    <a:pt x="5610" y="264"/>
                    <a:pt x="5471" y="264"/>
                  </a:cubicBezTo>
                  <a:cubicBezTo>
                    <a:pt x="3783" y="264"/>
                    <a:pt x="2638" y="1256"/>
                    <a:pt x="1761" y="2557"/>
                  </a:cubicBezTo>
                  <a:cubicBezTo>
                    <a:pt x="866" y="3890"/>
                    <a:pt x="137" y="5386"/>
                    <a:pt x="137" y="7042"/>
                  </a:cubicBezTo>
                  <a:cubicBezTo>
                    <a:pt x="133" y="8136"/>
                    <a:pt x="1" y="9505"/>
                    <a:pt x="1078" y="10136"/>
                  </a:cubicBezTo>
                  <a:cubicBezTo>
                    <a:pt x="1873" y="10606"/>
                    <a:pt x="2807" y="10824"/>
                    <a:pt x="3761" y="10824"/>
                  </a:cubicBezTo>
                  <a:cubicBezTo>
                    <a:pt x="5391" y="10824"/>
                    <a:pt x="7077" y="10188"/>
                    <a:pt x="8223" y="9086"/>
                  </a:cubicBezTo>
                  <a:cubicBezTo>
                    <a:pt x="9985" y="7391"/>
                    <a:pt x="11354" y="5360"/>
                    <a:pt x="12969" y="3532"/>
                  </a:cubicBezTo>
                  <a:cubicBezTo>
                    <a:pt x="13190" y="3286"/>
                    <a:pt x="13216" y="2986"/>
                    <a:pt x="13208" y="2672"/>
                  </a:cubicBezTo>
                  <a:cubicBezTo>
                    <a:pt x="13229" y="1198"/>
                    <a:pt x="12175" y="134"/>
                    <a:pt x="10713" y="20"/>
                  </a:cubicBezTo>
                  <a:cubicBezTo>
                    <a:pt x="10543" y="7"/>
                    <a:pt x="10373" y="1"/>
                    <a:pt x="10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2" name="Google Shape;12742;p39"/>
            <p:cNvSpPr/>
            <p:nvPr/>
          </p:nvSpPr>
          <p:spPr>
            <a:xfrm>
              <a:off x="3341847" y="1162771"/>
              <a:ext cx="293539" cy="231383"/>
            </a:xfrm>
            <a:custGeom>
              <a:avLst/>
              <a:gdLst/>
              <a:ahLst/>
              <a:cxnLst/>
              <a:rect l="l" t="t" r="r" b="b"/>
              <a:pathLst>
                <a:path w="13653" h="10762" extrusionOk="0">
                  <a:moveTo>
                    <a:pt x="10369" y="0"/>
                  </a:moveTo>
                  <a:cubicBezTo>
                    <a:pt x="9244" y="0"/>
                    <a:pt x="8144" y="298"/>
                    <a:pt x="7017" y="298"/>
                  </a:cubicBezTo>
                  <a:cubicBezTo>
                    <a:pt x="6858" y="298"/>
                    <a:pt x="6698" y="292"/>
                    <a:pt x="6538" y="278"/>
                  </a:cubicBezTo>
                  <a:cubicBezTo>
                    <a:pt x="6370" y="264"/>
                    <a:pt x="6207" y="258"/>
                    <a:pt x="6047" y="258"/>
                  </a:cubicBezTo>
                  <a:cubicBezTo>
                    <a:pt x="4008" y="258"/>
                    <a:pt x="2585" y="1364"/>
                    <a:pt x="1553" y="3165"/>
                  </a:cubicBezTo>
                  <a:cubicBezTo>
                    <a:pt x="874" y="4357"/>
                    <a:pt x="499" y="5642"/>
                    <a:pt x="287" y="6974"/>
                  </a:cubicBezTo>
                  <a:cubicBezTo>
                    <a:pt x="0" y="8815"/>
                    <a:pt x="785" y="10157"/>
                    <a:pt x="2309" y="10427"/>
                  </a:cubicBezTo>
                  <a:cubicBezTo>
                    <a:pt x="3244" y="10590"/>
                    <a:pt x="4198" y="10643"/>
                    <a:pt x="5293" y="10762"/>
                  </a:cubicBezTo>
                  <a:cubicBezTo>
                    <a:pt x="5849" y="10718"/>
                    <a:pt x="6489" y="10537"/>
                    <a:pt x="7084" y="10113"/>
                  </a:cubicBezTo>
                  <a:cubicBezTo>
                    <a:pt x="9318" y="8520"/>
                    <a:pt x="10863" y="6290"/>
                    <a:pt x="12584" y="4224"/>
                  </a:cubicBezTo>
                  <a:cubicBezTo>
                    <a:pt x="13322" y="3346"/>
                    <a:pt x="13652" y="2499"/>
                    <a:pt x="13035" y="1390"/>
                  </a:cubicBezTo>
                  <a:cubicBezTo>
                    <a:pt x="12448" y="336"/>
                    <a:pt x="11552" y="13"/>
                    <a:pt x="10435" y="1"/>
                  </a:cubicBezTo>
                  <a:cubicBezTo>
                    <a:pt x="10413" y="0"/>
                    <a:pt x="10391" y="0"/>
                    <a:pt x="10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3" name="Google Shape;12743;p39"/>
            <p:cNvSpPr/>
            <p:nvPr/>
          </p:nvSpPr>
          <p:spPr>
            <a:xfrm>
              <a:off x="4415858" y="2313516"/>
              <a:ext cx="244971" cy="261784"/>
            </a:xfrm>
            <a:custGeom>
              <a:avLst/>
              <a:gdLst/>
              <a:ahLst/>
              <a:cxnLst/>
              <a:rect l="l" t="t" r="r" b="b"/>
              <a:pathLst>
                <a:path w="11394" h="12176" extrusionOk="0">
                  <a:moveTo>
                    <a:pt x="2963" y="0"/>
                  </a:moveTo>
                  <a:cubicBezTo>
                    <a:pt x="2159" y="0"/>
                    <a:pt x="1719" y="499"/>
                    <a:pt x="1399" y="1667"/>
                  </a:cubicBezTo>
                  <a:cubicBezTo>
                    <a:pt x="923" y="3419"/>
                    <a:pt x="542" y="5202"/>
                    <a:pt x="167" y="6980"/>
                  </a:cubicBezTo>
                  <a:cubicBezTo>
                    <a:pt x="80" y="7378"/>
                    <a:pt x="0" y="7872"/>
                    <a:pt x="499" y="8142"/>
                  </a:cubicBezTo>
                  <a:cubicBezTo>
                    <a:pt x="2905" y="9439"/>
                    <a:pt x="5142" y="11059"/>
                    <a:pt x="7707" y="12057"/>
                  </a:cubicBezTo>
                  <a:cubicBezTo>
                    <a:pt x="7916" y="12138"/>
                    <a:pt x="8136" y="12175"/>
                    <a:pt x="8360" y="12175"/>
                  </a:cubicBezTo>
                  <a:cubicBezTo>
                    <a:pt x="9799" y="12175"/>
                    <a:pt x="11393" y="10639"/>
                    <a:pt x="11088" y="9245"/>
                  </a:cubicBezTo>
                  <a:cubicBezTo>
                    <a:pt x="10871" y="8239"/>
                    <a:pt x="10956" y="7255"/>
                    <a:pt x="10889" y="6363"/>
                  </a:cubicBezTo>
                  <a:cubicBezTo>
                    <a:pt x="10889" y="5741"/>
                    <a:pt x="10893" y="5216"/>
                    <a:pt x="10889" y="4694"/>
                  </a:cubicBezTo>
                  <a:cubicBezTo>
                    <a:pt x="10876" y="2589"/>
                    <a:pt x="9826" y="1313"/>
                    <a:pt x="7773" y="1058"/>
                  </a:cubicBezTo>
                  <a:cubicBezTo>
                    <a:pt x="6515" y="899"/>
                    <a:pt x="5301" y="616"/>
                    <a:pt x="4101" y="223"/>
                  </a:cubicBezTo>
                  <a:cubicBezTo>
                    <a:pt x="3655" y="78"/>
                    <a:pt x="3280" y="0"/>
                    <a:pt x="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4" name="Google Shape;12744;p39"/>
            <p:cNvSpPr/>
            <p:nvPr/>
          </p:nvSpPr>
          <p:spPr>
            <a:xfrm>
              <a:off x="3184872" y="1452941"/>
              <a:ext cx="356083" cy="269782"/>
            </a:xfrm>
            <a:custGeom>
              <a:avLst/>
              <a:gdLst/>
              <a:ahLst/>
              <a:cxnLst/>
              <a:rect l="l" t="t" r="r" b="b"/>
              <a:pathLst>
                <a:path w="16562" h="12548" extrusionOk="0">
                  <a:moveTo>
                    <a:pt x="1792" y="1"/>
                  </a:moveTo>
                  <a:cubicBezTo>
                    <a:pt x="1200" y="1"/>
                    <a:pt x="690" y="147"/>
                    <a:pt x="433" y="545"/>
                  </a:cubicBezTo>
                  <a:cubicBezTo>
                    <a:pt x="0" y="1221"/>
                    <a:pt x="1139" y="2497"/>
                    <a:pt x="2027" y="3247"/>
                  </a:cubicBezTo>
                  <a:cubicBezTo>
                    <a:pt x="5081" y="5838"/>
                    <a:pt x="8118" y="8460"/>
                    <a:pt x="11185" y="11037"/>
                  </a:cubicBezTo>
                  <a:cubicBezTo>
                    <a:pt x="11777" y="11536"/>
                    <a:pt x="12466" y="11942"/>
                    <a:pt x="13150" y="12318"/>
                  </a:cubicBezTo>
                  <a:cubicBezTo>
                    <a:pt x="13372" y="12441"/>
                    <a:pt x="13665" y="12547"/>
                    <a:pt x="13925" y="12547"/>
                  </a:cubicBezTo>
                  <a:cubicBezTo>
                    <a:pt x="14150" y="12547"/>
                    <a:pt x="14350" y="12468"/>
                    <a:pt x="14460" y="12251"/>
                  </a:cubicBezTo>
                  <a:cubicBezTo>
                    <a:pt x="15242" y="10724"/>
                    <a:pt x="16482" y="9382"/>
                    <a:pt x="16530" y="8018"/>
                  </a:cubicBezTo>
                  <a:cubicBezTo>
                    <a:pt x="16561" y="5683"/>
                    <a:pt x="16054" y="4562"/>
                    <a:pt x="14801" y="4222"/>
                  </a:cubicBezTo>
                  <a:cubicBezTo>
                    <a:pt x="11009" y="3202"/>
                    <a:pt x="7442" y="1547"/>
                    <a:pt x="3712" y="351"/>
                  </a:cubicBezTo>
                  <a:cubicBezTo>
                    <a:pt x="3110" y="158"/>
                    <a:pt x="2407" y="1"/>
                    <a:pt x="1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5" name="Google Shape;12745;p39"/>
            <p:cNvSpPr/>
            <p:nvPr/>
          </p:nvSpPr>
          <p:spPr>
            <a:xfrm>
              <a:off x="3411594" y="2332286"/>
              <a:ext cx="359028" cy="266987"/>
            </a:xfrm>
            <a:custGeom>
              <a:avLst/>
              <a:gdLst/>
              <a:ahLst/>
              <a:cxnLst/>
              <a:rect l="l" t="t" r="r" b="b"/>
              <a:pathLst>
                <a:path w="16699" h="12418" extrusionOk="0">
                  <a:moveTo>
                    <a:pt x="3001" y="1"/>
                  </a:moveTo>
                  <a:cubicBezTo>
                    <a:pt x="2746" y="1"/>
                    <a:pt x="2512" y="103"/>
                    <a:pt x="2357" y="419"/>
                  </a:cubicBezTo>
                  <a:cubicBezTo>
                    <a:pt x="1784" y="1593"/>
                    <a:pt x="954" y="2634"/>
                    <a:pt x="566" y="3901"/>
                  </a:cubicBezTo>
                  <a:cubicBezTo>
                    <a:pt x="0" y="5732"/>
                    <a:pt x="764" y="7926"/>
                    <a:pt x="2212" y="8324"/>
                  </a:cubicBezTo>
                  <a:cubicBezTo>
                    <a:pt x="5712" y="9286"/>
                    <a:pt x="9035" y="10742"/>
                    <a:pt x="12452" y="11939"/>
                  </a:cubicBezTo>
                  <a:cubicBezTo>
                    <a:pt x="13274" y="12224"/>
                    <a:pt x="14080" y="12418"/>
                    <a:pt x="14900" y="12418"/>
                  </a:cubicBezTo>
                  <a:cubicBezTo>
                    <a:pt x="15488" y="12418"/>
                    <a:pt x="16084" y="12318"/>
                    <a:pt x="16699" y="12080"/>
                  </a:cubicBezTo>
                  <a:cubicBezTo>
                    <a:pt x="16328" y="11003"/>
                    <a:pt x="15815" y="10041"/>
                    <a:pt x="14910" y="9277"/>
                  </a:cubicBezTo>
                  <a:cubicBezTo>
                    <a:pt x="11869" y="6717"/>
                    <a:pt x="8855" y="4126"/>
                    <a:pt x="5827" y="1544"/>
                  </a:cubicBezTo>
                  <a:cubicBezTo>
                    <a:pt x="5195" y="1006"/>
                    <a:pt x="4533" y="493"/>
                    <a:pt x="3752" y="189"/>
                  </a:cubicBezTo>
                  <a:cubicBezTo>
                    <a:pt x="3517" y="97"/>
                    <a:pt x="3249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6" name="Google Shape;12746;p39"/>
            <p:cNvSpPr/>
            <p:nvPr/>
          </p:nvSpPr>
          <p:spPr>
            <a:xfrm>
              <a:off x="5639597" y="3424292"/>
              <a:ext cx="195994" cy="339829"/>
            </a:xfrm>
            <a:custGeom>
              <a:avLst/>
              <a:gdLst/>
              <a:ahLst/>
              <a:cxnLst/>
              <a:rect l="l" t="t" r="r" b="b"/>
              <a:pathLst>
                <a:path w="9116" h="15806" extrusionOk="0">
                  <a:moveTo>
                    <a:pt x="4165" y="1"/>
                  </a:moveTo>
                  <a:cubicBezTo>
                    <a:pt x="3972" y="1"/>
                    <a:pt x="3819" y="130"/>
                    <a:pt x="3855" y="438"/>
                  </a:cubicBezTo>
                  <a:cubicBezTo>
                    <a:pt x="4018" y="1872"/>
                    <a:pt x="2914" y="2027"/>
                    <a:pt x="2067" y="2393"/>
                  </a:cubicBezTo>
                  <a:cubicBezTo>
                    <a:pt x="659" y="3011"/>
                    <a:pt x="121" y="3986"/>
                    <a:pt x="68" y="5549"/>
                  </a:cubicBezTo>
                  <a:cubicBezTo>
                    <a:pt x="1" y="7411"/>
                    <a:pt x="756" y="9142"/>
                    <a:pt x="663" y="11239"/>
                  </a:cubicBezTo>
                  <a:cubicBezTo>
                    <a:pt x="337" y="12148"/>
                    <a:pt x="814" y="12779"/>
                    <a:pt x="1908" y="13286"/>
                  </a:cubicBezTo>
                  <a:cubicBezTo>
                    <a:pt x="2663" y="13635"/>
                    <a:pt x="3299" y="14360"/>
                    <a:pt x="3515" y="15264"/>
                  </a:cubicBezTo>
                  <a:cubicBezTo>
                    <a:pt x="3609" y="15651"/>
                    <a:pt x="3760" y="15806"/>
                    <a:pt x="3997" y="15806"/>
                  </a:cubicBezTo>
                  <a:cubicBezTo>
                    <a:pt x="4124" y="15806"/>
                    <a:pt x="4277" y="15761"/>
                    <a:pt x="4459" y="15684"/>
                  </a:cubicBezTo>
                  <a:cubicBezTo>
                    <a:pt x="5660" y="15176"/>
                    <a:pt x="6869" y="14664"/>
                    <a:pt x="8105" y="14266"/>
                  </a:cubicBezTo>
                  <a:cubicBezTo>
                    <a:pt x="8979" y="13989"/>
                    <a:pt x="9116" y="13582"/>
                    <a:pt x="8908" y="12718"/>
                  </a:cubicBezTo>
                  <a:cubicBezTo>
                    <a:pt x="8502" y="11035"/>
                    <a:pt x="7840" y="9340"/>
                    <a:pt x="8039" y="7602"/>
                  </a:cubicBezTo>
                  <a:cubicBezTo>
                    <a:pt x="8405" y="4424"/>
                    <a:pt x="6410" y="2420"/>
                    <a:pt x="4671" y="266"/>
                  </a:cubicBezTo>
                  <a:cubicBezTo>
                    <a:pt x="4537" y="100"/>
                    <a:pt x="4335" y="1"/>
                    <a:pt x="4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7" name="Google Shape;12747;p39"/>
            <p:cNvSpPr/>
            <p:nvPr/>
          </p:nvSpPr>
          <p:spPr>
            <a:xfrm>
              <a:off x="4514588" y="519995"/>
              <a:ext cx="326435" cy="226675"/>
            </a:xfrm>
            <a:custGeom>
              <a:avLst/>
              <a:gdLst/>
              <a:ahLst/>
              <a:cxnLst/>
              <a:rect l="l" t="t" r="r" b="b"/>
              <a:pathLst>
                <a:path w="15183" h="10543" extrusionOk="0">
                  <a:moveTo>
                    <a:pt x="12945" y="0"/>
                  </a:moveTo>
                  <a:cubicBezTo>
                    <a:pt x="12575" y="0"/>
                    <a:pt x="12123" y="105"/>
                    <a:pt x="11559" y="300"/>
                  </a:cubicBezTo>
                  <a:cubicBezTo>
                    <a:pt x="8760" y="1268"/>
                    <a:pt x="6010" y="2366"/>
                    <a:pt x="3141" y="3108"/>
                  </a:cubicBezTo>
                  <a:cubicBezTo>
                    <a:pt x="506" y="3788"/>
                    <a:pt x="267" y="4071"/>
                    <a:pt x="267" y="6750"/>
                  </a:cubicBezTo>
                  <a:cubicBezTo>
                    <a:pt x="0" y="9187"/>
                    <a:pt x="1073" y="10543"/>
                    <a:pt x="2825" y="10543"/>
                  </a:cubicBezTo>
                  <a:cubicBezTo>
                    <a:pt x="3535" y="10543"/>
                    <a:pt x="4357" y="10320"/>
                    <a:pt x="5246" y="9857"/>
                  </a:cubicBezTo>
                  <a:cubicBezTo>
                    <a:pt x="7683" y="8590"/>
                    <a:pt x="10199" y="7477"/>
                    <a:pt x="12657" y="6259"/>
                  </a:cubicBezTo>
                  <a:cubicBezTo>
                    <a:pt x="14706" y="5249"/>
                    <a:pt x="15183" y="4119"/>
                    <a:pt x="14591" y="1921"/>
                  </a:cubicBezTo>
                  <a:cubicBezTo>
                    <a:pt x="14229" y="578"/>
                    <a:pt x="13813" y="0"/>
                    <a:pt x="12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8" name="Google Shape;12748;p39"/>
            <p:cNvSpPr/>
            <p:nvPr/>
          </p:nvSpPr>
          <p:spPr>
            <a:xfrm>
              <a:off x="4596526" y="1950912"/>
              <a:ext cx="190017" cy="327983"/>
            </a:xfrm>
            <a:custGeom>
              <a:avLst/>
              <a:gdLst/>
              <a:ahLst/>
              <a:cxnLst/>
              <a:rect l="l" t="t" r="r" b="b"/>
              <a:pathLst>
                <a:path w="8838" h="15255" extrusionOk="0">
                  <a:moveTo>
                    <a:pt x="5584" y="0"/>
                  </a:moveTo>
                  <a:cubicBezTo>
                    <a:pt x="5287" y="0"/>
                    <a:pt x="4970" y="72"/>
                    <a:pt x="4649" y="201"/>
                  </a:cubicBezTo>
                  <a:cubicBezTo>
                    <a:pt x="3148" y="800"/>
                    <a:pt x="1798" y="1684"/>
                    <a:pt x="624" y="2827"/>
                  </a:cubicBezTo>
                  <a:cubicBezTo>
                    <a:pt x="156" y="3277"/>
                    <a:pt x="1" y="3815"/>
                    <a:pt x="169" y="4371"/>
                  </a:cubicBezTo>
                  <a:cubicBezTo>
                    <a:pt x="434" y="5276"/>
                    <a:pt x="270" y="6199"/>
                    <a:pt x="408" y="7095"/>
                  </a:cubicBezTo>
                  <a:cubicBezTo>
                    <a:pt x="765" y="9368"/>
                    <a:pt x="381" y="11756"/>
                    <a:pt x="1961" y="13835"/>
                  </a:cubicBezTo>
                  <a:cubicBezTo>
                    <a:pt x="2654" y="14749"/>
                    <a:pt x="3323" y="15255"/>
                    <a:pt x="3976" y="15255"/>
                  </a:cubicBezTo>
                  <a:cubicBezTo>
                    <a:pt x="4558" y="15255"/>
                    <a:pt x="5127" y="14853"/>
                    <a:pt x="5686" y="13981"/>
                  </a:cubicBezTo>
                  <a:cubicBezTo>
                    <a:pt x="7505" y="11143"/>
                    <a:pt x="8039" y="7837"/>
                    <a:pt x="8820" y="4632"/>
                  </a:cubicBezTo>
                  <a:cubicBezTo>
                    <a:pt x="8838" y="4111"/>
                    <a:pt x="8718" y="3608"/>
                    <a:pt x="8379" y="3273"/>
                  </a:cubicBezTo>
                  <a:cubicBezTo>
                    <a:pt x="7774" y="2672"/>
                    <a:pt x="7412" y="1953"/>
                    <a:pt x="7112" y="1175"/>
                  </a:cubicBezTo>
                  <a:cubicBezTo>
                    <a:pt x="6794" y="343"/>
                    <a:pt x="6234" y="0"/>
                    <a:pt x="5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9" name="Google Shape;12749;p39"/>
            <p:cNvSpPr/>
            <p:nvPr/>
          </p:nvSpPr>
          <p:spPr>
            <a:xfrm>
              <a:off x="1903920" y="1281131"/>
              <a:ext cx="319705" cy="226610"/>
            </a:xfrm>
            <a:custGeom>
              <a:avLst/>
              <a:gdLst/>
              <a:ahLst/>
              <a:cxnLst/>
              <a:rect l="l" t="t" r="r" b="b"/>
              <a:pathLst>
                <a:path w="14870" h="10540" extrusionOk="0">
                  <a:moveTo>
                    <a:pt x="12780" y="1"/>
                  </a:moveTo>
                  <a:cubicBezTo>
                    <a:pt x="12364" y="1"/>
                    <a:pt x="11872" y="104"/>
                    <a:pt x="11298" y="308"/>
                  </a:cubicBezTo>
                  <a:cubicBezTo>
                    <a:pt x="8593" y="1271"/>
                    <a:pt x="5909" y="2290"/>
                    <a:pt x="3129" y="3023"/>
                  </a:cubicBezTo>
                  <a:cubicBezTo>
                    <a:pt x="466" y="3725"/>
                    <a:pt x="246" y="4012"/>
                    <a:pt x="246" y="6802"/>
                  </a:cubicBezTo>
                  <a:cubicBezTo>
                    <a:pt x="246" y="6974"/>
                    <a:pt x="268" y="7151"/>
                    <a:pt x="246" y="7322"/>
                  </a:cubicBezTo>
                  <a:cubicBezTo>
                    <a:pt x="0" y="9247"/>
                    <a:pt x="1151" y="10539"/>
                    <a:pt x="2793" y="10539"/>
                  </a:cubicBezTo>
                  <a:cubicBezTo>
                    <a:pt x="3364" y="10539"/>
                    <a:pt x="3995" y="10382"/>
                    <a:pt x="4647" y="10042"/>
                  </a:cubicBezTo>
                  <a:cubicBezTo>
                    <a:pt x="7273" y="8669"/>
                    <a:pt x="9978" y="7459"/>
                    <a:pt x="12641" y="6157"/>
                  </a:cubicBezTo>
                  <a:cubicBezTo>
                    <a:pt x="14560" y="5213"/>
                    <a:pt x="14869" y="4635"/>
                    <a:pt x="14688" y="2569"/>
                  </a:cubicBezTo>
                  <a:cubicBezTo>
                    <a:pt x="14535" y="831"/>
                    <a:pt x="13958" y="1"/>
                    <a:pt x="12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0" name="Google Shape;12750;p39"/>
            <p:cNvSpPr/>
            <p:nvPr/>
          </p:nvSpPr>
          <p:spPr>
            <a:xfrm>
              <a:off x="2380611" y="1706431"/>
              <a:ext cx="352192" cy="268707"/>
            </a:xfrm>
            <a:custGeom>
              <a:avLst/>
              <a:gdLst/>
              <a:ahLst/>
              <a:cxnLst/>
              <a:rect l="l" t="t" r="r" b="b"/>
              <a:pathLst>
                <a:path w="16381" h="12498" extrusionOk="0">
                  <a:moveTo>
                    <a:pt x="1583" y="0"/>
                  </a:moveTo>
                  <a:cubicBezTo>
                    <a:pt x="1089" y="0"/>
                    <a:pt x="649" y="133"/>
                    <a:pt x="428" y="523"/>
                  </a:cubicBezTo>
                  <a:cubicBezTo>
                    <a:pt x="0" y="1274"/>
                    <a:pt x="927" y="2231"/>
                    <a:pt x="1624" y="2893"/>
                  </a:cubicBezTo>
                  <a:cubicBezTo>
                    <a:pt x="4312" y="5432"/>
                    <a:pt x="7199" y="7744"/>
                    <a:pt x="10032" y="10119"/>
                  </a:cubicBezTo>
                  <a:cubicBezTo>
                    <a:pt x="10965" y="10896"/>
                    <a:pt x="11825" y="11774"/>
                    <a:pt x="12982" y="12260"/>
                  </a:cubicBezTo>
                  <a:cubicBezTo>
                    <a:pt x="13244" y="12370"/>
                    <a:pt x="13540" y="12497"/>
                    <a:pt x="13797" y="12497"/>
                  </a:cubicBezTo>
                  <a:cubicBezTo>
                    <a:pt x="13994" y="12497"/>
                    <a:pt x="14168" y="12423"/>
                    <a:pt x="14288" y="12212"/>
                  </a:cubicBezTo>
                  <a:cubicBezTo>
                    <a:pt x="15140" y="10719"/>
                    <a:pt x="16380" y="9382"/>
                    <a:pt x="16341" y="7502"/>
                  </a:cubicBezTo>
                  <a:cubicBezTo>
                    <a:pt x="16327" y="5118"/>
                    <a:pt x="15859" y="4509"/>
                    <a:pt x="13595" y="3913"/>
                  </a:cubicBezTo>
                  <a:cubicBezTo>
                    <a:pt x="13136" y="3794"/>
                    <a:pt x="12681" y="3648"/>
                    <a:pt x="12231" y="3489"/>
                  </a:cubicBezTo>
                  <a:cubicBezTo>
                    <a:pt x="9195" y="2417"/>
                    <a:pt x="6180" y="1286"/>
                    <a:pt x="3116" y="290"/>
                  </a:cubicBezTo>
                  <a:cubicBezTo>
                    <a:pt x="2669" y="143"/>
                    <a:pt x="2096" y="0"/>
                    <a:pt x="1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1" name="Google Shape;12751;p39"/>
            <p:cNvSpPr/>
            <p:nvPr/>
          </p:nvSpPr>
          <p:spPr>
            <a:xfrm>
              <a:off x="4639892" y="1319853"/>
              <a:ext cx="304289" cy="241982"/>
            </a:xfrm>
            <a:custGeom>
              <a:avLst/>
              <a:gdLst/>
              <a:ahLst/>
              <a:cxnLst/>
              <a:rect l="l" t="t" r="r" b="b"/>
              <a:pathLst>
                <a:path w="14153" h="11255" extrusionOk="0">
                  <a:moveTo>
                    <a:pt x="7366" y="1"/>
                  </a:moveTo>
                  <a:cubicBezTo>
                    <a:pt x="7125" y="1"/>
                    <a:pt x="6878" y="99"/>
                    <a:pt x="6636" y="344"/>
                  </a:cubicBezTo>
                  <a:cubicBezTo>
                    <a:pt x="4747" y="2260"/>
                    <a:pt x="2623" y="3968"/>
                    <a:pt x="1039" y="6171"/>
                  </a:cubicBezTo>
                  <a:cubicBezTo>
                    <a:pt x="1" y="7618"/>
                    <a:pt x="438" y="8762"/>
                    <a:pt x="2151" y="9194"/>
                  </a:cubicBezTo>
                  <a:cubicBezTo>
                    <a:pt x="4879" y="9878"/>
                    <a:pt x="7628" y="10478"/>
                    <a:pt x="10352" y="11180"/>
                  </a:cubicBezTo>
                  <a:cubicBezTo>
                    <a:pt x="10544" y="11230"/>
                    <a:pt x="10736" y="11254"/>
                    <a:pt x="10919" y="11254"/>
                  </a:cubicBezTo>
                  <a:cubicBezTo>
                    <a:pt x="11337" y="11254"/>
                    <a:pt x="11710" y="11127"/>
                    <a:pt x="11937" y="10885"/>
                  </a:cubicBezTo>
                  <a:cubicBezTo>
                    <a:pt x="13014" y="9728"/>
                    <a:pt x="13574" y="8249"/>
                    <a:pt x="14086" y="7040"/>
                  </a:cubicBezTo>
                  <a:cubicBezTo>
                    <a:pt x="14153" y="6029"/>
                    <a:pt x="13667" y="5637"/>
                    <a:pt x="13067" y="5446"/>
                  </a:cubicBezTo>
                  <a:cubicBezTo>
                    <a:pt x="12224" y="5181"/>
                    <a:pt x="11694" y="4612"/>
                    <a:pt x="11187" y="3932"/>
                  </a:cubicBezTo>
                  <a:cubicBezTo>
                    <a:pt x="10356" y="2824"/>
                    <a:pt x="9500" y="1730"/>
                    <a:pt x="8569" y="705"/>
                  </a:cubicBezTo>
                  <a:cubicBezTo>
                    <a:pt x="8246" y="346"/>
                    <a:pt x="7818" y="1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2" name="Google Shape;12752;p39"/>
            <p:cNvSpPr/>
            <p:nvPr/>
          </p:nvSpPr>
          <p:spPr>
            <a:xfrm>
              <a:off x="1853759" y="2211110"/>
              <a:ext cx="309406" cy="238306"/>
            </a:xfrm>
            <a:custGeom>
              <a:avLst/>
              <a:gdLst/>
              <a:ahLst/>
              <a:cxnLst/>
              <a:rect l="l" t="t" r="r" b="b"/>
              <a:pathLst>
                <a:path w="14391" h="11084" extrusionOk="0">
                  <a:moveTo>
                    <a:pt x="3066" y="1"/>
                  </a:moveTo>
                  <a:cubicBezTo>
                    <a:pt x="2630" y="1"/>
                    <a:pt x="2308" y="275"/>
                    <a:pt x="2062" y="789"/>
                  </a:cubicBezTo>
                  <a:cubicBezTo>
                    <a:pt x="1585" y="1764"/>
                    <a:pt x="999" y="2686"/>
                    <a:pt x="518" y="3662"/>
                  </a:cubicBezTo>
                  <a:cubicBezTo>
                    <a:pt x="1" y="4708"/>
                    <a:pt x="292" y="5458"/>
                    <a:pt x="1422" y="5754"/>
                  </a:cubicBezTo>
                  <a:cubicBezTo>
                    <a:pt x="2089" y="5927"/>
                    <a:pt x="2447" y="6332"/>
                    <a:pt x="2840" y="6801"/>
                  </a:cubicBezTo>
                  <a:cubicBezTo>
                    <a:pt x="3873" y="8032"/>
                    <a:pt x="4688" y="9435"/>
                    <a:pt x="5885" y="10531"/>
                  </a:cubicBezTo>
                  <a:cubicBezTo>
                    <a:pt x="6287" y="10898"/>
                    <a:pt x="6693" y="11083"/>
                    <a:pt x="7080" y="11083"/>
                  </a:cubicBezTo>
                  <a:cubicBezTo>
                    <a:pt x="7528" y="11083"/>
                    <a:pt x="7950" y="10834"/>
                    <a:pt x="8308" y="10331"/>
                  </a:cubicBezTo>
                  <a:cubicBezTo>
                    <a:pt x="8644" y="9859"/>
                    <a:pt x="9068" y="9519"/>
                    <a:pt x="9491" y="9140"/>
                  </a:cubicBezTo>
                  <a:cubicBezTo>
                    <a:pt x="10855" y="7926"/>
                    <a:pt x="12254" y="6738"/>
                    <a:pt x="13287" y="5207"/>
                  </a:cubicBezTo>
                  <a:cubicBezTo>
                    <a:pt x="14391" y="3570"/>
                    <a:pt x="14100" y="2620"/>
                    <a:pt x="12246" y="2095"/>
                  </a:cubicBezTo>
                  <a:cubicBezTo>
                    <a:pt x="10206" y="1516"/>
                    <a:pt x="8136" y="1031"/>
                    <a:pt x="6065" y="559"/>
                  </a:cubicBezTo>
                  <a:cubicBezTo>
                    <a:pt x="5218" y="369"/>
                    <a:pt x="4395" y="23"/>
                    <a:pt x="3420" y="23"/>
                  </a:cubicBezTo>
                  <a:cubicBezTo>
                    <a:pt x="3380" y="23"/>
                    <a:pt x="3339" y="24"/>
                    <a:pt x="3298" y="25"/>
                  </a:cubicBezTo>
                  <a:cubicBezTo>
                    <a:pt x="3218" y="9"/>
                    <a:pt x="3140" y="1"/>
                    <a:pt x="3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3" name="Google Shape;12753;p39"/>
            <p:cNvSpPr/>
            <p:nvPr/>
          </p:nvSpPr>
          <p:spPr>
            <a:xfrm>
              <a:off x="5311350" y="1946655"/>
              <a:ext cx="277178" cy="214720"/>
            </a:xfrm>
            <a:custGeom>
              <a:avLst/>
              <a:gdLst/>
              <a:ahLst/>
              <a:cxnLst/>
              <a:rect l="l" t="t" r="r" b="b"/>
              <a:pathLst>
                <a:path w="12892" h="9987" extrusionOk="0">
                  <a:moveTo>
                    <a:pt x="9737" y="1"/>
                  </a:moveTo>
                  <a:cubicBezTo>
                    <a:pt x="9438" y="1"/>
                    <a:pt x="9118" y="34"/>
                    <a:pt x="8779" y="102"/>
                  </a:cubicBezTo>
                  <a:cubicBezTo>
                    <a:pt x="6944" y="473"/>
                    <a:pt x="5169" y="1096"/>
                    <a:pt x="3377" y="1643"/>
                  </a:cubicBezTo>
                  <a:cubicBezTo>
                    <a:pt x="2097" y="2041"/>
                    <a:pt x="1399" y="2746"/>
                    <a:pt x="1205" y="4084"/>
                  </a:cubicBezTo>
                  <a:cubicBezTo>
                    <a:pt x="1020" y="5329"/>
                    <a:pt x="769" y="6578"/>
                    <a:pt x="393" y="7778"/>
                  </a:cubicBezTo>
                  <a:cubicBezTo>
                    <a:pt x="1" y="9045"/>
                    <a:pt x="622" y="9487"/>
                    <a:pt x="1669" y="9650"/>
                  </a:cubicBezTo>
                  <a:cubicBezTo>
                    <a:pt x="2697" y="9809"/>
                    <a:pt x="3743" y="9875"/>
                    <a:pt x="4582" y="9959"/>
                  </a:cubicBezTo>
                  <a:cubicBezTo>
                    <a:pt x="4903" y="9968"/>
                    <a:pt x="5187" y="9986"/>
                    <a:pt x="5450" y="9986"/>
                  </a:cubicBezTo>
                  <a:cubicBezTo>
                    <a:pt x="5817" y="9986"/>
                    <a:pt x="6141" y="9951"/>
                    <a:pt x="6463" y="9805"/>
                  </a:cubicBezTo>
                  <a:cubicBezTo>
                    <a:pt x="9106" y="8582"/>
                    <a:pt x="11128" y="6763"/>
                    <a:pt x="12098" y="3938"/>
                  </a:cubicBezTo>
                  <a:cubicBezTo>
                    <a:pt x="12892" y="1631"/>
                    <a:pt x="11839" y="1"/>
                    <a:pt x="9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4" name="Google Shape;12754;p39"/>
            <p:cNvSpPr/>
            <p:nvPr/>
          </p:nvSpPr>
          <p:spPr>
            <a:xfrm>
              <a:off x="2265557" y="2070519"/>
              <a:ext cx="271910" cy="215258"/>
            </a:xfrm>
            <a:custGeom>
              <a:avLst/>
              <a:gdLst/>
              <a:ahLst/>
              <a:cxnLst/>
              <a:rect l="l" t="t" r="r" b="b"/>
              <a:pathLst>
                <a:path w="12647" h="10012" extrusionOk="0">
                  <a:moveTo>
                    <a:pt x="7580" y="1"/>
                  </a:moveTo>
                  <a:cubicBezTo>
                    <a:pt x="7212" y="1"/>
                    <a:pt x="6850" y="53"/>
                    <a:pt x="6498" y="194"/>
                  </a:cubicBezTo>
                  <a:cubicBezTo>
                    <a:pt x="3766" y="1298"/>
                    <a:pt x="1550" y="3134"/>
                    <a:pt x="706" y="6012"/>
                  </a:cubicBezTo>
                  <a:cubicBezTo>
                    <a:pt x="1" y="8419"/>
                    <a:pt x="410" y="10012"/>
                    <a:pt x="2411" y="10012"/>
                  </a:cubicBezTo>
                  <a:cubicBezTo>
                    <a:pt x="2549" y="10012"/>
                    <a:pt x="2694" y="10004"/>
                    <a:pt x="2847" y="9989"/>
                  </a:cubicBezTo>
                  <a:cubicBezTo>
                    <a:pt x="2886" y="9989"/>
                    <a:pt x="2925" y="9990"/>
                    <a:pt x="2963" y="9990"/>
                  </a:cubicBezTo>
                  <a:cubicBezTo>
                    <a:pt x="4496" y="9990"/>
                    <a:pt x="5842" y="9563"/>
                    <a:pt x="7151" y="9102"/>
                  </a:cubicBezTo>
                  <a:cubicBezTo>
                    <a:pt x="11595" y="7530"/>
                    <a:pt x="10841" y="8678"/>
                    <a:pt x="11878" y="3999"/>
                  </a:cubicBezTo>
                  <a:cubicBezTo>
                    <a:pt x="11913" y="3832"/>
                    <a:pt x="11976" y="3669"/>
                    <a:pt x="12015" y="3500"/>
                  </a:cubicBezTo>
                  <a:cubicBezTo>
                    <a:pt x="12634" y="905"/>
                    <a:pt x="12646" y="817"/>
                    <a:pt x="10073" y="402"/>
                  </a:cubicBezTo>
                  <a:cubicBezTo>
                    <a:pt x="9265" y="270"/>
                    <a:pt x="8410" y="1"/>
                    <a:pt x="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5" name="Google Shape;12755;p39"/>
            <p:cNvSpPr/>
            <p:nvPr/>
          </p:nvSpPr>
          <p:spPr>
            <a:xfrm>
              <a:off x="2599029" y="988725"/>
              <a:ext cx="291368" cy="241273"/>
            </a:xfrm>
            <a:custGeom>
              <a:avLst/>
              <a:gdLst/>
              <a:ahLst/>
              <a:cxnLst/>
              <a:rect l="l" t="t" r="r" b="b"/>
              <a:pathLst>
                <a:path w="13552" h="11222" extrusionOk="0">
                  <a:moveTo>
                    <a:pt x="8747" y="1"/>
                  </a:moveTo>
                  <a:cubicBezTo>
                    <a:pt x="8431" y="1"/>
                    <a:pt x="8130" y="129"/>
                    <a:pt x="7854" y="385"/>
                  </a:cubicBezTo>
                  <a:cubicBezTo>
                    <a:pt x="5854" y="2229"/>
                    <a:pt x="3404" y="3457"/>
                    <a:pt x="1298" y="5160"/>
                  </a:cubicBezTo>
                  <a:cubicBezTo>
                    <a:pt x="610" y="5721"/>
                    <a:pt x="208" y="6383"/>
                    <a:pt x="1" y="7332"/>
                  </a:cubicBezTo>
                  <a:cubicBezTo>
                    <a:pt x="10" y="8167"/>
                    <a:pt x="579" y="8735"/>
                    <a:pt x="1321" y="9177"/>
                  </a:cubicBezTo>
                  <a:cubicBezTo>
                    <a:pt x="2606" y="9936"/>
                    <a:pt x="4009" y="10426"/>
                    <a:pt x="5368" y="11017"/>
                  </a:cubicBezTo>
                  <a:cubicBezTo>
                    <a:pt x="5683" y="11154"/>
                    <a:pt x="5974" y="11221"/>
                    <a:pt x="6246" y="11221"/>
                  </a:cubicBezTo>
                  <a:cubicBezTo>
                    <a:pt x="6718" y="11221"/>
                    <a:pt x="7130" y="11019"/>
                    <a:pt x="7500" y="10630"/>
                  </a:cubicBezTo>
                  <a:cubicBezTo>
                    <a:pt x="9310" y="8735"/>
                    <a:pt x="11097" y="6820"/>
                    <a:pt x="12872" y="4891"/>
                  </a:cubicBezTo>
                  <a:cubicBezTo>
                    <a:pt x="13309" y="4414"/>
                    <a:pt x="13552" y="3854"/>
                    <a:pt x="12982" y="3267"/>
                  </a:cubicBezTo>
                  <a:cubicBezTo>
                    <a:pt x="11954" y="2194"/>
                    <a:pt x="10869" y="1192"/>
                    <a:pt x="9650" y="327"/>
                  </a:cubicBezTo>
                  <a:cubicBezTo>
                    <a:pt x="9341" y="109"/>
                    <a:pt x="9038" y="1"/>
                    <a:pt x="8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6" name="Google Shape;12756;p39"/>
            <p:cNvSpPr/>
            <p:nvPr/>
          </p:nvSpPr>
          <p:spPr>
            <a:xfrm>
              <a:off x="4111605" y="2984114"/>
              <a:ext cx="289154" cy="240542"/>
            </a:xfrm>
            <a:custGeom>
              <a:avLst/>
              <a:gdLst/>
              <a:ahLst/>
              <a:cxnLst/>
              <a:rect l="l" t="t" r="r" b="b"/>
              <a:pathLst>
                <a:path w="13449" h="11188" extrusionOk="0">
                  <a:moveTo>
                    <a:pt x="8668" y="0"/>
                  </a:moveTo>
                  <a:cubicBezTo>
                    <a:pt x="8395" y="0"/>
                    <a:pt x="8116" y="87"/>
                    <a:pt x="7826" y="298"/>
                  </a:cubicBezTo>
                  <a:cubicBezTo>
                    <a:pt x="5721" y="1834"/>
                    <a:pt x="3580" y="3321"/>
                    <a:pt x="1483" y="4866"/>
                  </a:cubicBezTo>
                  <a:cubicBezTo>
                    <a:pt x="742" y="5413"/>
                    <a:pt x="74" y="6071"/>
                    <a:pt x="127" y="7188"/>
                  </a:cubicBezTo>
                  <a:cubicBezTo>
                    <a:pt x="0" y="8243"/>
                    <a:pt x="777" y="8768"/>
                    <a:pt x="1575" y="9235"/>
                  </a:cubicBezTo>
                  <a:cubicBezTo>
                    <a:pt x="2855" y="9991"/>
                    <a:pt x="4259" y="10476"/>
                    <a:pt x="5628" y="11046"/>
                  </a:cubicBezTo>
                  <a:cubicBezTo>
                    <a:pt x="5857" y="11140"/>
                    <a:pt x="6055" y="11187"/>
                    <a:pt x="6234" y="11187"/>
                  </a:cubicBezTo>
                  <a:cubicBezTo>
                    <a:pt x="6564" y="11187"/>
                    <a:pt x="6829" y="11029"/>
                    <a:pt x="7115" y="10723"/>
                  </a:cubicBezTo>
                  <a:cubicBezTo>
                    <a:pt x="8999" y="8728"/>
                    <a:pt x="10902" y="6746"/>
                    <a:pt x="12805" y="4769"/>
                  </a:cubicBezTo>
                  <a:cubicBezTo>
                    <a:pt x="13259" y="4297"/>
                    <a:pt x="13449" y="3789"/>
                    <a:pt x="12951" y="3281"/>
                  </a:cubicBezTo>
                  <a:cubicBezTo>
                    <a:pt x="11913" y="2221"/>
                    <a:pt x="10965" y="1066"/>
                    <a:pt x="9653" y="315"/>
                  </a:cubicBezTo>
                  <a:cubicBezTo>
                    <a:pt x="9326" y="128"/>
                    <a:pt x="9001" y="0"/>
                    <a:pt x="8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7" name="Google Shape;12757;p39"/>
            <p:cNvSpPr/>
            <p:nvPr/>
          </p:nvSpPr>
          <p:spPr>
            <a:xfrm>
              <a:off x="3341847" y="3022836"/>
              <a:ext cx="257011" cy="255355"/>
            </a:xfrm>
            <a:custGeom>
              <a:avLst/>
              <a:gdLst/>
              <a:ahLst/>
              <a:cxnLst/>
              <a:rect l="l" t="t" r="r" b="b"/>
              <a:pathLst>
                <a:path w="11954" h="11877" extrusionOk="0">
                  <a:moveTo>
                    <a:pt x="5776" y="1"/>
                  </a:moveTo>
                  <a:cubicBezTo>
                    <a:pt x="5331" y="1"/>
                    <a:pt x="4858" y="179"/>
                    <a:pt x="4321" y="536"/>
                  </a:cubicBezTo>
                  <a:cubicBezTo>
                    <a:pt x="3271" y="1237"/>
                    <a:pt x="2233" y="1992"/>
                    <a:pt x="1347" y="2879"/>
                  </a:cubicBezTo>
                  <a:cubicBezTo>
                    <a:pt x="711" y="3519"/>
                    <a:pt x="0" y="4314"/>
                    <a:pt x="618" y="5413"/>
                  </a:cubicBezTo>
                  <a:cubicBezTo>
                    <a:pt x="1559" y="7086"/>
                    <a:pt x="2454" y="8785"/>
                    <a:pt x="3413" y="10449"/>
                  </a:cubicBezTo>
                  <a:cubicBezTo>
                    <a:pt x="3924" y="11332"/>
                    <a:pt x="4701" y="11849"/>
                    <a:pt x="5950" y="11857"/>
                  </a:cubicBezTo>
                  <a:cubicBezTo>
                    <a:pt x="6022" y="11870"/>
                    <a:pt x="6093" y="11877"/>
                    <a:pt x="6162" y="11877"/>
                  </a:cubicBezTo>
                  <a:cubicBezTo>
                    <a:pt x="6789" y="11877"/>
                    <a:pt x="7321" y="11370"/>
                    <a:pt x="7822" y="10877"/>
                  </a:cubicBezTo>
                  <a:cubicBezTo>
                    <a:pt x="8872" y="9832"/>
                    <a:pt x="9869" y="8732"/>
                    <a:pt x="10894" y="7656"/>
                  </a:cubicBezTo>
                  <a:cubicBezTo>
                    <a:pt x="11914" y="6587"/>
                    <a:pt x="11953" y="6097"/>
                    <a:pt x="11000" y="4963"/>
                  </a:cubicBezTo>
                  <a:cubicBezTo>
                    <a:pt x="9875" y="3625"/>
                    <a:pt x="8730" y="2306"/>
                    <a:pt x="7561" y="1013"/>
                  </a:cubicBezTo>
                  <a:cubicBezTo>
                    <a:pt x="6950" y="338"/>
                    <a:pt x="6388" y="1"/>
                    <a:pt x="5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8" name="Google Shape;12758;p39"/>
            <p:cNvSpPr/>
            <p:nvPr/>
          </p:nvSpPr>
          <p:spPr>
            <a:xfrm>
              <a:off x="3410734" y="759660"/>
              <a:ext cx="289863" cy="238994"/>
            </a:xfrm>
            <a:custGeom>
              <a:avLst/>
              <a:gdLst/>
              <a:ahLst/>
              <a:cxnLst/>
              <a:rect l="l" t="t" r="r" b="b"/>
              <a:pathLst>
                <a:path w="13482" h="11116" extrusionOk="0">
                  <a:moveTo>
                    <a:pt x="8823" y="0"/>
                  </a:moveTo>
                  <a:cubicBezTo>
                    <a:pt x="8411" y="0"/>
                    <a:pt x="7994" y="168"/>
                    <a:pt x="7584" y="547"/>
                  </a:cubicBezTo>
                  <a:cubicBezTo>
                    <a:pt x="5814" y="2175"/>
                    <a:pt x="3668" y="3279"/>
                    <a:pt x="1806" y="4766"/>
                  </a:cubicBezTo>
                  <a:cubicBezTo>
                    <a:pt x="1034" y="5384"/>
                    <a:pt x="1" y="5962"/>
                    <a:pt x="217" y="7313"/>
                  </a:cubicBezTo>
                  <a:cubicBezTo>
                    <a:pt x="44" y="8156"/>
                    <a:pt x="588" y="8637"/>
                    <a:pt x="1250" y="9043"/>
                  </a:cubicBezTo>
                  <a:cubicBezTo>
                    <a:pt x="2592" y="9869"/>
                    <a:pt x="4070" y="10372"/>
                    <a:pt x="5518" y="10959"/>
                  </a:cubicBezTo>
                  <a:cubicBezTo>
                    <a:pt x="5781" y="11065"/>
                    <a:pt x="6028" y="11116"/>
                    <a:pt x="6259" y="11116"/>
                  </a:cubicBezTo>
                  <a:cubicBezTo>
                    <a:pt x="6703" y="11116"/>
                    <a:pt x="7090" y="10929"/>
                    <a:pt x="7429" y="10584"/>
                  </a:cubicBezTo>
                  <a:cubicBezTo>
                    <a:pt x="9252" y="8716"/>
                    <a:pt x="11049" y="6823"/>
                    <a:pt x="12828" y="4917"/>
                  </a:cubicBezTo>
                  <a:cubicBezTo>
                    <a:pt x="13357" y="4347"/>
                    <a:pt x="13481" y="3742"/>
                    <a:pt x="12779" y="3116"/>
                  </a:cubicBezTo>
                  <a:cubicBezTo>
                    <a:pt x="11931" y="2360"/>
                    <a:pt x="11181" y="1509"/>
                    <a:pt x="10356" y="732"/>
                  </a:cubicBezTo>
                  <a:cubicBezTo>
                    <a:pt x="9872" y="275"/>
                    <a:pt x="9352" y="0"/>
                    <a:pt x="8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9" name="Google Shape;12759;p39"/>
            <p:cNvSpPr/>
            <p:nvPr/>
          </p:nvSpPr>
          <p:spPr>
            <a:xfrm>
              <a:off x="2897046" y="3807731"/>
              <a:ext cx="256431" cy="217515"/>
            </a:xfrm>
            <a:custGeom>
              <a:avLst/>
              <a:gdLst/>
              <a:ahLst/>
              <a:cxnLst/>
              <a:rect l="l" t="t" r="r" b="b"/>
              <a:pathLst>
                <a:path w="11927" h="10117" extrusionOk="0">
                  <a:moveTo>
                    <a:pt x="2532" y="1"/>
                  </a:moveTo>
                  <a:cubicBezTo>
                    <a:pt x="690" y="1"/>
                    <a:pt x="1" y="664"/>
                    <a:pt x="490" y="1955"/>
                  </a:cubicBezTo>
                  <a:cubicBezTo>
                    <a:pt x="1404" y="4365"/>
                    <a:pt x="2613" y="6665"/>
                    <a:pt x="4277" y="8629"/>
                  </a:cubicBezTo>
                  <a:cubicBezTo>
                    <a:pt x="5124" y="9629"/>
                    <a:pt x="6370" y="10117"/>
                    <a:pt x="7566" y="10117"/>
                  </a:cubicBezTo>
                  <a:cubicBezTo>
                    <a:pt x="8619" y="10117"/>
                    <a:pt x="9633" y="9739"/>
                    <a:pt x="10302" y="9000"/>
                  </a:cubicBezTo>
                  <a:cubicBezTo>
                    <a:pt x="11494" y="7680"/>
                    <a:pt x="11926" y="3557"/>
                    <a:pt x="11039" y="2004"/>
                  </a:cubicBezTo>
                  <a:cubicBezTo>
                    <a:pt x="10747" y="1487"/>
                    <a:pt x="10372" y="1134"/>
                    <a:pt x="9741" y="1024"/>
                  </a:cubicBezTo>
                  <a:cubicBezTo>
                    <a:pt x="7420" y="617"/>
                    <a:pt x="5102" y="189"/>
                    <a:pt x="2961" y="12"/>
                  </a:cubicBezTo>
                  <a:cubicBezTo>
                    <a:pt x="2812" y="5"/>
                    <a:pt x="2669" y="1"/>
                    <a:pt x="2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0" name="Google Shape;12760;p39"/>
            <p:cNvSpPr/>
            <p:nvPr/>
          </p:nvSpPr>
          <p:spPr>
            <a:xfrm>
              <a:off x="4431037" y="3858472"/>
              <a:ext cx="252732" cy="247508"/>
            </a:xfrm>
            <a:custGeom>
              <a:avLst/>
              <a:gdLst/>
              <a:ahLst/>
              <a:cxnLst/>
              <a:rect l="l" t="t" r="r" b="b"/>
              <a:pathLst>
                <a:path w="11755" h="11512" extrusionOk="0">
                  <a:moveTo>
                    <a:pt x="5990" y="1"/>
                  </a:moveTo>
                  <a:cubicBezTo>
                    <a:pt x="5487" y="102"/>
                    <a:pt x="4864" y="173"/>
                    <a:pt x="4423" y="645"/>
                  </a:cubicBezTo>
                  <a:cubicBezTo>
                    <a:pt x="3205" y="1948"/>
                    <a:pt x="1841" y="3103"/>
                    <a:pt x="733" y="4525"/>
                  </a:cubicBezTo>
                  <a:cubicBezTo>
                    <a:pt x="1" y="5456"/>
                    <a:pt x="101" y="6228"/>
                    <a:pt x="799" y="6957"/>
                  </a:cubicBezTo>
                  <a:cubicBezTo>
                    <a:pt x="2004" y="8211"/>
                    <a:pt x="3138" y="9522"/>
                    <a:pt x="4202" y="10899"/>
                  </a:cubicBezTo>
                  <a:cubicBezTo>
                    <a:pt x="4443" y="11213"/>
                    <a:pt x="4729" y="11512"/>
                    <a:pt x="5162" y="11512"/>
                  </a:cubicBezTo>
                  <a:cubicBezTo>
                    <a:pt x="5204" y="11512"/>
                    <a:pt x="5247" y="11509"/>
                    <a:pt x="5292" y="11503"/>
                  </a:cubicBezTo>
                  <a:cubicBezTo>
                    <a:pt x="7464" y="11234"/>
                    <a:pt x="9433" y="10537"/>
                    <a:pt x="10757" y="8675"/>
                  </a:cubicBezTo>
                  <a:cubicBezTo>
                    <a:pt x="11181" y="8070"/>
                    <a:pt x="11754" y="7434"/>
                    <a:pt x="11238" y="6542"/>
                  </a:cubicBezTo>
                  <a:cubicBezTo>
                    <a:pt x="10342" y="4998"/>
                    <a:pt x="9521" y="3413"/>
                    <a:pt x="8621" y="1877"/>
                  </a:cubicBezTo>
                  <a:cubicBezTo>
                    <a:pt x="8052" y="909"/>
                    <a:pt x="7266" y="173"/>
                    <a:pt x="5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1" name="Google Shape;12761;p39"/>
            <p:cNvSpPr/>
            <p:nvPr/>
          </p:nvSpPr>
          <p:spPr>
            <a:xfrm>
              <a:off x="4852295" y="3143905"/>
              <a:ext cx="262967" cy="218053"/>
            </a:xfrm>
            <a:custGeom>
              <a:avLst/>
              <a:gdLst/>
              <a:ahLst/>
              <a:cxnLst/>
              <a:rect l="l" t="t" r="r" b="b"/>
              <a:pathLst>
                <a:path w="12231" h="10142" extrusionOk="0">
                  <a:moveTo>
                    <a:pt x="4498" y="1"/>
                  </a:moveTo>
                  <a:cubicBezTo>
                    <a:pt x="3349" y="1"/>
                    <a:pt x="2279" y="422"/>
                    <a:pt x="1740" y="1336"/>
                  </a:cubicBezTo>
                  <a:cubicBezTo>
                    <a:pt x="575" y="3309"/>
                    <a:pt x="0" y="5617"/>
                    <a:pt x="1047" y="7943"/>
                  </a:cubicBezTo>
                  <a:cubicBezTo>
                    <a:pt x="1285" y="8473"/>
                    <a:pt x="1648" y="8964"/>
                    <a:pt x="2251" y="9060"/>
                  </a:cubicBezTo>
                  <a:cubicBezTo>
                    <a:pt x="4732" y="9457"/>
                    <a:pt x="7218" y="9811"/>
                    <a:pt x="9412" y="10142"/>
                  </a:cubicBezTo>
                  <a:cubicBezTo>
                    <a:pt x="9428" y="10142"/>
                    <a:pt x="9443" y="10142"/>
                    <a:pt x="9459" y="10142"/>
                  </a:cubicBezTo>
                  <a:cubicBezTo>
                    <a:pt x="11649" y="10142"/>
                    <a:pt x="12230" y="9194"/>
                    <a:pt x="11429" y="7475"/>
                  </a:cubicBezTo>
                  <a:cubicBezTo>
                    <a:pt x="10537" y="5578"/>
                    <a:pt x="9487" y="3767"/>
                    <a:pt x="8396" y="1980"/>
                  </a:cubicBezTo>
                  <a:cubicBezTo>
                    <a:pt x="7620" y="713"/>
                    <a:pt x="5992" y="1"/>
                    <a:pt x="4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2" name="Google Shape;12762;p39"/>
            <p:cNvSpPr/>
            <p:nvPr/>
          </p:nvSpPr>
          <p:spPr>
            <a:xfrm>
              <a:off x="5085574" y="2077829"/>
              <a:ext cx="214204" cy="241595"/>
            </a:xfrm>
            <a:custGeom>
              <a:avLst/>
              <a:gdLst/>
              <a:ahLst/>
              <a:cxnLst/>
              <a:rect l="l" t="t" r="r" b="b"/>
              <a:pathLst>
                <a:path w="9963" h="11237" extrusionOk="0">
                  <a:moveTo>
                    <a:pt x="6713" y="0"/>
                  </a:moveTo>
                  <a:cubicBezTo>
                    <a:pt x="6707" y="0"/>
                    <a:pt x="6702" y="0"/>
                    <a:pt x="6696" y="0"/>
                  </a:cubicBezTo>
                  <a:cubicBezTo>
                    <a:pt x="5036" y="27"/>
                    <a:pt x="1881" y="1805"/>
                    <a:pt x="1510" y="3594"/>
                  </a:cubicBezTo>
                  <a:cubicBezTo>
                    <a:pt x="1206" y="5077"/>
                    <a:pt x="967" y="6568"/>
                    <a:pt x="287" y="7958"/>
                  </a:cubicBezTo>
                  <a:cubicBezTo>
                    <a:pt x="0" y="8554"/>
                    <a:pt x="252" y="9172"/>
                    <a:pt x="654" y="9663"/>
                  </a:cubicBezTo>
                  <a:cubicBezTo>
                    <a:pt x="1420" y="10587"/>
                    <a:pt x="2335" y="11236"/>
                    <a:pt x="3579" y="11236"/>
                  </a:cubicBezTo>
                  <a:cubicBezTo>
                    <a:pt x="3653" y="11236"/>
                    <a:pt x="3729" y="11234"/>
                    <a:pt x="3805" y="11229"/>
                  </a:cubicBezTo>
                  <a:cubicBezTo>
                    <a:pt x="5509" y="11146"/>
                    <a:pt x="7124" y="10665"/>
                    <a:pt x="8718" y="10095"/>
                  </a:cubicBezTo>
                  <a:cubicBezTo>
                    <a:pt x="9442" y="9838"/>
                    <a:pt x="9962" y="9292"/>
                    <a:pt x="9870" y="8532"/>
                  </a:cubicBezTo>
                  <a:cubicBezTo>
                    <a:pt x="9569" y="6008"/>
                    <a:pt x="9442" y="3429"/>
                    <a:pt x="8224" y="1108"/>
                  </a:cubicBezTo>
                  <a:cubicBezTo>
                    <a:pt x="7913" y="517"/>
                    <a:pt x="7376" y="0"/>
                    <a:pt x="6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3" name="Google Shape;12763;p39"/>
            <p:cNvSpPr/>
            <p:nvPr/>
          </p:nvSpPr>
          <p:spPr>
            <a:xfrm>
              <a:off x="5575268" y="2624778"/>
              <a:ext cx="245422" cy="243660"/>
            </a:xfrm>
            <a:custGeom>
              <a:avLst/>
              <a:gdLst/>
              <a:ahLst/>
              <a:cxnLst/>
              <a:rect l="l" t="t" r="r" b="b"/>
              <a:pathLst>
                <a:path w="11415" h="11333" extrusionOk="0">
                  <a:moveTo>
                    <a:pt x="3107" y="0"/>
                  </a:moveTo>
                  <a:cubicBezTo>
                    <a:pt x="2576" y="0"/>
                    <a:pt x="2032" y="41"/>
                    <a:pt x="1479" y="122"/>
                  </a:cubicBezTo>
                  <a:cubicBezTo>
                    <a:pt x="1889" y="401"/>
                    <a:pt x="2088" y="555"/>
                    <a:pt x="2304" y="674"/>
                  </a:cubicBezTo>
                  <a:cubicBezTo>
                    <a:pt x="4437" y="1870"/>
                    <a:pt x="4604" y="2603"/>
                    <a:pt x="3148" y="4554"/>
                  </a:cubicBezTo>
                  <a:cubicBezTo>
                    <a:pt x="2286" y="5710"/>
                    <a:pt x="1386" y="6831"/>
                    <a:pt x="522" y="7984"/>
                  </a:cubicBezTo>
                  <a:cubicBezTo>
                    <a:pt x="322" y="8240"/>
                    <a:pt x="0" y="8465"/>
                    <a:pt x="151" y="8884"/>
                  </a:cubicBezTo>
                  <a:cubicBezTo>
                    <a:pt x="554" y="9999"/>
                    <a:pt x="2674" y="11333"/>
                    <a:pt x="4007" y="11333"/>
                  </a:cubicBezTo>
                  <a:cubicBezTo>
                    <a:pt x="4178" y="11333"/>
                    <a:pt x="4336" y="11311"/>
                    <a:pt x="4476" y="11264"/>
                  </a:cubicBezTo>
                  <a:cubicBezTo>
                    <a:pt x="6374" y="10624"/>
                    <a:pt x="8233" y="9873"/>
                    <a:pt x="10095" y="9127"/>
                  </a:cubicBezTo>
                  <a:cubicBezTo>
                    <a:pt x="10938" y="8791"/>
                    <a:pt x="11415" y="8178"/>
                    <a:pt x="11260" y="7181"/>
                  </a:cubicBezTo>
                  <a:cubicBezTo>
                    <a:pt x="10522" y="2422"/>
                    <a:pt x="7203" y="0"/>
                    <a:pt x="3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4" name="Google Shape;12764;p39"/>
            <p:cNvSpPr/>
            <p:nvPr/>
          </p:nvSpPr>
          <p:spPr>
            <a:xfrm>
              <a:off x="3740529" y="2780656"/>
              <a:ext cx="193887" cy="334712"/>
            </a:xfrm>
            <a:custGeom>
              <a:avLst/>
              <a:gdLst/>
              <a:ahLst/>
              <a:cxnLst/>
              <a:rect l="l" t="t" r="r" b="b"/>
              <a:pathLst>
                <a:path w="9018" h="15568" extrusionOk="0">
                  <a:moveTo>
                    <a:pt x="7546" y="1"/>
                  </a:moveTo>
                  <a:cubicBezTo>
                    <a:pt x="7143" y="1"/>
                    <a:pt x="6784" y="242"/>
                    <a:pt x="6449" y="575"/>
                  </a:cubicBezTo>
                  <a:cubicBezTo>
                    <a:pt x="5871" y="1149"/>
                    <a:pt x="5548" y="1859"/>
                    <a:pt x="5244" y="2574"/>
                  </a:cubicBezTo>
                  <a:cubicBezTo>
                    <a:pt x="4250" y="4941"/>
                    <a:pt x="3143" y="7253"/>
                    <a:pt x="2009" y="9557"/>
                  </a:cubicBezTo>
                  <a:cubicBezTo>
                    <a:pt x="490" y="12634"/>
                    <a:pt x="0" y="12594"/>
                    <a:pt x="3598" y="14960"/>
                  </a:cubicBezTo>
                  <a:cubicBezTo>
                    <a:pt x="3708" y="15031"/>
                    <a:pt x="3814" y="15110"/>
                    <a:pt x="3928" y="15168"/>
                  </a:cubicBezTo>
                  <a:cubicBezTo>
                    <a:pt x="4498" y="15436"/>
                    <a:pt x="5032" y="15568"/>
                    <a:pt x="5515" y="15568"/>
                  </a:cubicBezTo>
                  <a:cubicBezTo>
                    <a:pt x="6716" y="15568"/>
                    <a:pt x="7606" y="14758"/>
                    <a:pt x="7958" y="13226"/>
                  </a:cubicBezTo>
                  <a:cubicBezTo>
                    <a:pt x="8669" y="10131"/>
                    <a:pt x="8881" y="6980"/>
                    <a:pt x="8987" y="3819"/>
                  </a:cubicBezTo>
                  <a:cubicBezTo>
                    <a:pt x="8987" y="3077"/>
                    <a:pt x="8970" y="2336"/>
                    <a:pt x="8991" y="1594"/>
                  </a:cubicBezTo>
                  <a:cubicBezTo>
                    <a:pt x="9017" y="826"/>
                    <a:pt x="8585" y="345"/>
                    <a:pt x="7958" y="84"/>
                  </a:cubicBezTo>
                  <a:cubicBezTo>
                    <a:pt x="7815" y="27"/>
                    <a:pt x="7678" y="1"/>
                    <a:pt x="7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5" name="Google Shape;12765;p39"/>
            <p:cNvSpPr/>
            <p:nvPr/>
          </p:nvSpPr>
          <p:spPr>
            <a:xfrm>
              <a:off x="3627029" y="4037849"/>
              <a:ext cx="239166" cy="214893"/>
            </a:xfrm>
            <a:custGeom>
              <a:avLst/>
              <a:gdLst/>
              <a:ahLst/>
              <a:cxnLst/>
              <a:rect l="l" t="t" r="r" b="b"/>
              <a:pathLst>
                <a:path w="11124" h="9995" extrusionOk="0">
                  <a:moveTo>
                    <a:pt x="7754" y="1"/>
                  </a:moveTo>
                  <a:cubicBezTo>
                    <a:pt x="7479" y="1"/>
                    <a:pt x="7191" y="32"/>
                    <a:pt x="6895" y="97"/>
                  </a:cubicBezTo>
                  <a:cubicBezTo>
                    <a:pt x="5120" y="485"/>
                    <a:pt x="3580" y="1302"/>
                    <a:pt x="2305" y="2666"/>
                  </a:cubicBezTo>
                  <a:cubicBezTo>
                    <a:pt x="1" y="5138"/>
                    <a:pt x="962" y="8837"/>
                    <a:pt x="4206" y="9834"/>
                  </a:cubicBezTo>
                  <a:cubicBezTo>
                    <a:pt x="4586" y="9950"/>
                    <a:pt x="4957" y="9995"/>
                    <a:pt x="5324" y="9995"/>
                  </a:cubicBezTo>
                  <a:cubicBezTo>
                    <a:pt x="6113" y="9995"/>
                    <a:pt x="6881" y="9788"/>
                    <a:pt x="7667" y="9640"/>
                  </a:cubicBezTo>
                  <a:cubicBezTo>
                    <a:pt x="9733" y="9261"/>
                    <a:pt x="11114" y="7680"/>
                    <a:pt x="11124" y="5469"/>
                  </a:cubicBezTo>
                  <a:cubicBezTo>
                    <a:pt x="11044" y="4794"/>
                    <a:pt x="10898" y="4021"/>
                    <a:pt x="10872" y="3245"/>
                  </a:cubicBezTo>
                  <a:cubicBezTo>
                    <a:pt x="10799" y="1304"/>
                    <a:pt x="9526" y="1"/>
                    <a:pt x="7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6" name="Google Shape;12766;p39"/>
            <p:cNvSpPr/>
            <p:nvPr/>
          </p:nvSpPr>
          <p:spPr>
            <a:xfrm>
              <a:off x="2131545" y="3000713"/>
              <a:ext cx="178450" cy="334841"/>
            </a:xfrm>
            <a:custGeom>
              <a:avLst/>
              <a:gdLst/>
              <a:ahLst/>
              <a:cxnLst/>
              <a:rect l="l" t="t" r="r" b="b"/>
              <a:pathLst>
                <a:path w="8300" h="15574" extrusionOk="0">
                  <a:moveTo>
                    <a:pt x="6689" y="1"/>
                  </a:moveTo>
                  <a:cubicBezTo>
                    <a:pt x="6046" y="1"/>
                    <a:pt x="5603" y="365"/>
                    <a:pt x="5293" y="1026"/>
                  </a:cubicBezTo>
                  <a:cubicBezTo>
                    <a:pt x="3665" y="4491"/>
                    <a:pt x="2018" y="7952"/>
                    <a:pt x="367" y="11407"/>
                  </a:cubicBezTo>
                  <a:cubicBezTo>
                    <a:pt x="1" y="12181"/>
                    <a:pt x="80" y="12931"/>
                    <a:pt x="689" y="13447"/>
                  </a:cubicBezTo>
                  <a:cubicBezTo>
                    <a:pt x="1479" y="14114"/>
                    <a:pt x="2358" y="14723"/>
                    <a:pt x="3280" y="15190"/>
                  </a:cubicBezTo>
                  <a:cubicBezTo>
                    <a:pt x="3789" y="15450"/>
                    <a:pt x="4289" y="15574"/>
                    <a:pt x="4754" y="15574"/>
                  </a:cubicBezTo>
                  <a:cubicBezTo>
                    <a:pt x="5934" y="15574"/>
                    <a:pt x="6889" y="14776"/>
                    <a:pt x="7196" y="13377"/>
                  </a:cubicBezTo>
                  <a:cubicBezTo>
                    <a:pt x="7866" y="10317"/>
                    <a:pt x="8003" y="7188"/>
                    <a:pt x="8299" y="4010"/>
                  </a:cubicBezTo>
                  <a:cubicBezTo>
                    <a:pt x="8215" y="3264"/>
                    <a:pt x="8074" y="2447"/>
                    <a:pt x="8047" y="1626"/>
                  </a:cubicBezTo>
                  <a:cubicBezTo>
                    <a:pt x="8021" y="876"/>
                    <a:pt x="7955" y="200"/>
                    <a:pt x="7059" y="37"/>
                  </a:cubicBezTo>
                  <a:cubicBezTo>
                    <a:pt x="6929" y="13"/>
                    <a:pt x="6805" y="1"/>
                    <a:pt x="6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7" name="Google Shape;12767;p39"/>
            <p:cNvSpPr/>
            <p:nvPr/>
          </p:nvSpPr>
          <p:spPr>
            <a:xfrm>
              <a:off x="5253149" y="3276176"/>
              <a:ext cx="220504" cy="215430"/>
            </a:xfrm>
            <a:custGeom>
              <a:avLst/>
              <a:gdLst/>
              <a:ahLst/>
              <a:cxnLst/>
              <a:rect l="l" t="t" r="r" b="b"/>
              <a:pathLst>
                <a:path w="10256" h="10020" extrusionOk="0">
                  <a:moveTo>
                    <a:pt x="6784" y="0"/>
                  </a:moveTo>
                  <a:cubicBezTo>
                    <a:pt x="6489" y="0"/>
                    <a:pt x="6176" y="33"/>
                    <a:pt x="5850" y="101"/>
                  </a:cubicBezTo>
                  <a:cubicBezTo>
                    <a:pt x="4248" y="428"/>
                    <a:pt x="2761" y="1117"/>
                    <a:pt x="1612" y="2295"/>
                  </a:cubicBezTo>
                  <a:cubicBezTo>
                    <a:pt x="769" y="3164"/>
                    <a:pt x="15" y="4148"/>
                    <a:pt x="6" y="5481"/>
                  </a:cubicBezTo>
                  <a:cubicBezTo>
                    <a:pt x="1" y="6991"/>
                    <a:pt x="1246" y="9083"/>
                    <a:pt x="2606" y="9591"/>
                  </a:cubicBezTo>
                  <a:cubicBezTo>
                    <a:pt x="3384" y="9880"/>
                    <a:pt x="4158" y="10020"/>
                    <a:pt x="4918" y="10020"/>
                  </a:cubicBezTo>
                  <a:cubicBezTo>
                    <a:pt x="6188" y="10020"/>
                    <a:pt x="7416" y="9630"/>
                    <a:pt x="8551" y="8898"/>
                  </a:cubicBezTo>
                  <a:cubicBezTo>
                    <a:pt x="9858" y="8055"/>
                    <a:pt x="10255" y="6642"/>
                    <a:pt x="9973" y="5318"/>
                  </a:cubicBezTo>
                  <a:cubicBezTo>
                    <a:pt x="9973" y="4519"/>
                    <a:pt x="10008" y="3950"/>
                    <a:pt x="9968" y="3385"/>
                  </a:cubicBezTo>
                  <a:cubicBezTo>
                    <a:pt x="9820" y="1261"/>
                    <a:pt x="8615" y="0"/>
                    <a:pt x="6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8" name="Google Shape;12768;p39"/>
            <p:cNvSpPr/>
            <p:nvPr/>
          </p:nvSpPr>
          <p:spPr>
            <a:xfrm>
              <a:off x="2536871" y="3677567"/>
              <a:ext cx="236801" cy="212743"/>
            </a:xfrm>
            <a:custGeom>
              <a:avLst/>
              <a:gdLst/>
              <a:ahLst/>
              <a:cxnLst/>
              <a:rect l="l" t="t" r="r" b="b"/>
              <a:pathLst>
                <a:path w="11014" h="9895" extrusionOk="0">
                  <a:moveTo>
                    <a:pt x="5904" y="0"/>
                  </a:moveTo>
                  <a:cubicBezTo>
                    <a:pt x="5154" y="0"/>
                    <a:pt x="4394" y="165"/>
                    <a:pt x="3621" y="355"/>
                  </a:cubicBezTo>
                  <a:cubicBezTo>
                    <a:pt x="1347" y="920"/>
                    <a:pt x="195" y="2156"/>
                    <a:pt x="195" y="4526"/>
                  </a:cubicBezTo>
                  <a:cubicBezTo>
                    <a:pt x="1" y="5324"/>
                    <a:pt x="491" y="6190"/>
                    <a:pt x="455" y="7108"/>
                  </a:cubicBezTo>
                  <a:cubicBezTo>
                    <a:pt x="406" y="8494"/>
                    <a:pt x="1166" y="9276"/>
                    <a:pt x="2402" y="9708"/>
                  </a:cubicBezTo>
                  <a:cubicBezTo>
                    <a:pt x="2764" y="9835"/>
                    <a:pt x="3167" y="9895"/>
                    <a:pt x="3594" y="9895"/>
                  </a:cubicBezTo>
                  <a:cubicBezTo>
                    <a:pt x="5566" y="9895"/>
                    <a:pt x="8049" y="8625"/>
                    <a:pt x="9363" y="6905"/>
                  </a:cubicBezTo>
                  <a:cubicBezTo>
                    <a:pt x="11014" y="4738"/>
                    <a:pt x="10100" y="1441"/>
                    <a:pt x="7567" y="333"/>
                  </a:cubicBezTo>
                  <a:cubicBezTo>
                    <a:pt x="7016" y="92"/>
                    <a:pt x="6463" y="0"/>
                    <a:pt x="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9" name="Google Shape;12769;p39"/>
            <p:cNvSpPr/>
            <p:nvPr/>
          </p:nvSpPr>
          <p:spPr>
            <a:xfrm>
              <a:off x="4700932" y="3765611"/>
              <a:ext cx="331874" cy="250647"/>
            </a:xfrm>
            <a:custGeom>
              <a:avLst/>
              <a:gdLst/>
              <a:ahLst/>
              <a:cxnLst/>
              <a:rect l="l" t="t" r="r" b="b"/>
              <a:pathLst>
                <a:path w="15436" h="11658" extrusionOk="0">
                  <a:moveTo>
                    <a:pt x="13892" y="0"/>
                  </a:moveTo>
                  <a:cubicBezTo>
                    <a:pt x="13282" y="0"/>
                    <a:pt x="12568" y="374"/>
                    <a:pt x="12011" y="691"/>
                  </a:cubicBezTo>
                  <a:cubicBezTo>
                    <a:pt x="8784" y="2527"/>
                    <a:pt x="5527" y="4297"/>
                    <a:pt x="2216" y="5966"/>
                  </a:cubicBezTo>
                  <a:cubicBezTo>
                    <a:pt x="1792" y="6182"/>
                    <a:pt x="1387" y="6460"/>
                    <a:pt x="1047" y="6791"/>
                  </a:cubicBezTo>
                  <a:cubicBezTo>
                    <a:pt x="1" y="7807"/>
                    <a:pt x="14" y="8760"/>
                    <a:pt x="981" y="9881"/>
                  </a:cubicBezTo>
                  <a:cubicBezTo>
                    <a:pt x="1991" y="11055"/>
                    <a:pt x="3324" y="11488"/>
                    <a:pt x="4785" y="11621"/>
                  </a:cubicBezTo>
                  <a:cubicBezTo>
                    <a:pt x="4910" y="11646"/>
                    <a:pt x="5030" y="11657"/>
                    <a:pt x="5147" y="11657"/>
                  </a:cubicBezTo>
                  <a:cubicBezTo>
                    <a:pt x="5871" y="11657"/>
                    <a:pt x="6441" y="11209"/>
                    <a:pt x="6913" y="10764"/>
                  </a:cubicBezTo>
                  <a:cubicBezTo>
                    <a:pt x="9477" y="8337"/>
                    <a:pt x="11949" y="5811"/>
                    <a:pt x="14125" y="3022"/>
                  </a:cubicBezTo>
                  <a:cubicBezTo>
                    <a:pt x="14739" y="2236"/>
                    <a:pt x="15436" y="1097"/>
                    <a:pt x="14681" y="316"/>
                  </a:cubicBezTo>
                  <a:cubicBezTo>
                    <a:pt x="14463" y="89"/>
                    <a:pt x="14190" y="0"/>
                    <a:pt x="1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0" name="Google Shape;12770;p39"/>
            <p:cNvSpPr/>
            <p:nvPr/>
          </p:nvSpPr>
          <p:spPr>
            <a:xfrm>
              <a:off x="2188005" y="4301208"/>
              <a:ext cx="247358" cy="245573"/>
            </a:xfrm>
            <a:custGeom>
              <a:avLst/>
              <a:gdLst/>
              <a:ahLst/>
              <a:cxnLst/>
              <a:rect l="l" t="t" r="r" b="b"/>
              <a:pathLst>
                <a:path w="11505" h="11422" extrusionOk="0">
                  <a:moveTo>
                    <a:pt x="7386" y="1"/>
                  </a:moveTo>
                  <a:cubicBezTo>
                    <a:pt x="7072" y="1"/>
                    <a:pt x="6774" y="45"/>
                    <a:pt x="6507" y="141"/>
                  </a:cubicBezTo>
                  <a:cubicBezTo>
                    <a:pt x="4794" y="759"/>
                    <a:pt x="3095" y="1435"/>
                    <a:pt x="1410" y="2132"/>
                  </a:cubicBezTo>
                  <a:cubicBezTo>
                    <a:pt x="760" y="2401"/>
                    <a:pt x="1" y="2869"/>
                    <a:pt x="200" y="3646"/>
                  </a:cubicBezTo>
                  <a:cubicBezTo>
                    <a:pt x="668" y="5473"/>
                    <a:pt x="888" y="7451"/>
                    <a:pt x="2442" y="8824"/>
                  </a:cubicBezTo>
                  <a:cubicBezTo>
                    <a:pt x="2671" y="9026"/>
                    <a:pt x="2879" y="9238"/>
                    <a:pt x="3210" y="9282"/>
                  </a:cubicBezTo>
                  <a:cubicBezTo>
                    <a:pt x="4419" y="9455"/>
                    <a:pt x="5356" y="10138"/>
                    <a:pt x="6330" y="10823"/>
                  </a:cubicBezTo>
                  <a:cubicBezTo>
                    <a:pt x="6855" y="11192"/>
                    <a:pt x="7419" y="11422"/>
                    <a:pt x="8026" y="11422"/>
                  </a:cubicBezTo>
                  <a:cubicBezTo>
                    <a:pt x="8530" y="11422"/>
                    <a:pt x="9062" y="11264"/>
                    <a:pt x="9624" y="10898"/>
                  </a:cubicBezTo>
                  <a:cubicBezTo>
                    <a:pt x="6988" y="9397"/>
                    <a:pt x="6856" y="8872"/>
                    <a:pt x="8528" y="6479"/>
                  </a:cubicBezTo>
                  <a:cubicBezTo>
                    <a:pt x="9275" y="5411"/>
                    <a:pt x="10123" y="4418"/>
                    <a:pt x="10908" y="3376"/>
                  </a:cubicBezTo>
                  <a:cubicBezTo>
                    <a:pt x="11160" y="3046"/>
                    <a:pt x="11504" y="2719"/>
                    <a:pt x="11274" y="2215"/>
                  </a:cubicBezTo>
                  <a:cubicBezTo>
                    <a:pt x="10724" y="1001"/>
                    <a:pt x="8878" y="1"/>
                    <a:pt x="7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1" name="Google Shape;12771;p39"/>
            <p:cNvSpPr/>
            <p:nvPr/>
          </p:nvSpPr>
          <p:spPr>
            <a:xfrm>
              <a:off x="2991003" y="3152892"/>
              <a:ext cx="322951" cy="247379"/>
            </a:xfrm>
            <a:custGeom>
              <a:avLst/>
              <a:gdLst/>
              <a:ahLst/>
              <a:cxnLst/>
              <a:rect l="l" t="t" r="r" b="b"/>
              <a:pathLst>
                <a:path w="15021" h="11506" extrusionOk="0">
                  <a:moveTo>
                    <a:pt x="9857" y="1"/>
                  </a:moveTo>
                  <a:cubicBezTo>
                    <a:pt x="9149" y="1"/>
                    <a:pt x="8560" y="286"/>
                    <a:pt x="8037" y="812"/>
                  </a:cubicBezTo>
                  <a:cubicBezTo>
                    <a:pt x="6078" y="2793"/>
                    <a:pt x="4034" y="4700"/>
                    <a:pt x="2154" y="6757"/>
                  </a:cubicBezTo>
                  <a:cubicBezTo>
                    <a:pt x="1192" y="7813"/>
                    <a:pt x="0" y="8823"/>
                    <a:pt x="39" y="10514"/>
                  </a:cubicBezTo>
                  <a:cubicBezTo>
                    <a:pt x="53" y="11183"/>
                    <a:pt x="170" y="11506"/>
                    <a:pt x="658" y="11506"/>
                  </a:cubicBezTo>
                  <a:cubicBezTo>
                    <a:pt x="802" y="11506"/>
                    <a:pt x="977" y="11478"/>
                    <a:pt x="1192" y="11423"/>
                  </a:cubicBezTo>
                  <a:cubicBezTo>
                    <a:pt x="2829" y="10995"/>
                    <a:pt x="4197" y="10076"/>
                    <a:pt x="5641" y="9291"/>
                  </a:cubicBezTo>
                  <a:cubicBezTo>
                    <a:pt x="8125" y="7945"/>
                    <a:pt x="10641" y="6651"/>
                    <a:pt x="13110" y="5279"/>
                  </a:cubicBezTo>
                  <a:cubicBezTo>
                    <a:pt x="14720" y="4382"/>
                    <a:pt x="15021" y="2820"/>
                    <a:pt x="13776" y="1633"/>
                  </a:cubicBezTo>
                  <a:cubicBezTo>
                    <a:pt x="12792" y="697"/>
                    <a:pt x="11564" y="106"/>
                    <a:pt x="10165" y="18"/>
                  </a:cubicBezTo>
                  <a:cubicBezTo>
                    <a:pt x="10060" y="6"/>
                    <a:pt x="9957" y="1"/>
                    <a:pt x="9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2" name="Google Shape;12772;p39"/>
            <p:cNvSpPr/>
            <p:nvPr/>
          </p:nvSpPr>
          <p:spPr>
            <a:xfrm>
              <a:off x="4839008" y="3535148"/>
              <a:ext cx="299151" cy="181739"/>
            </a:xfrm>
            <a:custGeom>
              <a:avLst/>
              <a:gdLst/>
              <a:ahLst/>
              <a:cxnLst/>
              <a:rect l="l" t="t" r="r" b="b"/>
              <a:pathLst>
                <a:path w="13914" h="8453" extrusionOk="0">
                  <a:moveTo>
                    <a:pt x="2461" y="0"/>
                  </a:moveTo>
                  <a:cubicBezTo>
                    <a:pt x="1499" y="0"/>
                    <a:pt x="835" y="534"/>
                    <a:pt x="443" y="1615"/>
                  </a:cubicBezTo>
                  <a:cubicBezTo>
                    <a:pt x="1" y="2838"/>
                    <a:pt x="508" y="4370"/>
                    <a:pt x="1731" y="5297"/>
                  </a:cubicBezTo>
                  <a:cubicBezTo>
                    <a:pt x="4194" y="7164"/>
                    <a:pt x="7015" y="8100"/>
                    <a:pt x="10083" y="8409"/>
                  </a:cubicBezTo>
                  <a:cubicBezTo>
                    <a:pt x="10207" y="8439"/>
                    <a:pt x="10321" y="8452"/>
                    <a:pt x="10427" y="8452"/>
                  </a:cubicBezTo>
                  <a:cubicBezTo>
                    <a:pt x="11276" y="8452"/>
                    <a:pt x="11611" y="7590"/>
                    <a:pt x="12118" y="7081"/>
                  </a:cubicBezTo>
                  <a:cubicBezTo>
                    <a:pt x="13913" y="5284"/>
                    <a:pt x="13432" y="3351"/>
                    <a:pt x="11005" y="2467"/>
                  </a:cubicBezTo>
                  <a:cubicBezTo>
                    <a:pt x="8467" y="1550"/>
                    <a:pt x="5884" y="755"/>
                    <a:pt x="3263" y="106"/>
                  </a:cubicBezTo>
                  <a:cubicBezTo>
                    <a:pt x="2975" y="35"/>
                    <a:pt x="2708" y="0"/>
                    <a:pt x="2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3" name="Google Shape;12773;p39"/>
            <p:cNvSpPr/>
            <p:nvPr/>
          </p:nvSpPr>
          <p:spPr>
            <a:xfrm>
              <a:off x="3084831" y="4097191"/>
              <a:ext cx="297066" cy="246583"/>
            </a:xfrm>
            <a:custGeom>
              <a:avLst/>
              <a:gdLst/>
              <a:ahLst/>
              <a:cxnLst/>
              <a:rect l="l" t="t" r="r" b="b"/>
              <a:pathLst>
                <a:path w="13817" h="11469" extrusionOk="0">
                  <a:moveTo>
                    <a:pt x="2044" y="1"/>
                  </a:moveTo>
                  <a:cubicBezTo>
                    <a:pt x="1733" y="1"/>
                    <a:pt x="1457" y="213"/>
                    <a:pt x="1210" y="648"/>
                  </a:cubicBezTo>
                  <a:cubicBezTo>
                    <a:pt x="249" y="2343"/>
                    <a:pt x="1" y="4038"/>
                    <a:pt x="1304" y="5649"/>
                  </a:cubicBezTo>
                  <a:cubicBezTo>
                    <a:pt x="2755" y="7436"/>
                    <a:pt x="4287" y="9153"/>
                    <a:pt x="5779" y="10910"/>
                  </a:cubicBezTo>
                  <a:cubicBezTo>
                    <a:pt x="6114" y="11300"/>
                    <a:pt x="6522" y="11469"/>
                    <a:pt x="7009" y="11469"/>
                  </a:cubicBezTo>
                  <a:cubicBezTo>
                    <a:pt x="7067" y="11469"/>
                    <a:pt x="7127" y="11467"/>
                    <a:pt x="7187" y="11462"/>
                  </a:cubicBezTo>
                  <a:cubicBezTo>
                    <a:pt x="8909" y="11250"/>
                    <a:pt x="10639" y="11105"/>
                    <a:pt x="12342" y="10804"/>
                  </a:cubicBezTo>
                  <a:cubicBezTo>
                    <a:pt x="13658" y="10575"/>
                    <a:pt x="13817" y="9956"/>
                    <a:pt x="12961" y="8919"/>
                  </a:cubicBezTo>
                  <a:cubicBezTo>
                    <a:pt x="12792" y="8716"/>
                    <a:pt x="12607" y="8526"/>
                    <a:pt x="12409" y="8359"/>
                  </a:cubicBezTo>
                  <a:cubicBezTo>
                    <a:pt x="9204" y="5684"/>
                    <a:pt x="6000" y="3013"/>
                    <a:pt x="2795" y="343"/>
                  </a:cubicBezTo>
                  <a:cubicBezTo>
                    <a:pt x="2524" y="116"/>
                    <a:pt x="2274" y="1"/>
                    <a:pt x="2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4" name="Google Shape;12774;p39"/>
            <p:cNvSpPr/>
            <p:nvPr/>
          </p:nvSpPr>
          <p:spPr>
            <a:xfrm>
              <a:off x="4630690" y="2826172"/>
              <a:ext cx="288229" cy="244412"/>
            </a:xfrm>
            <a:custGeom>
              <a:avLst/>
              <a:gdLst/>
              <a:ahLst/>
              <a:cxnLst/>
              <a:rect l="l" t="t" r="r" b="b"/>
              <a:pathLst>
                <a:path w="13406" h="11368" extrusionOk="0">
                  <a:moveTo>
                    <a:pt x="6765" y="0"/>
                  </a:moveTo>
                  <a:cubicBezTo>
                    <a:pt x="6677" y="0"/>
                    <a:pt x="6586" y="6"/>
                    <a:pt x="6494" y="16"/>
                  </a:cubicBezTo>
                  <a:cubicBezTo>
                    <a:pt x="4645" y="224"/>
                    <a:pt x="2777" y="259"/>
                    <a:pt x="946" y="705"/>
                  </a:cubicBezTo>
                  <a:cubicBezTo>
                    <a:pt x="1" y="939"/>
                    <a:pt x="54" y="1310"/>
                    <a:pt x="425" y="1954"/>
                  </a:cubicBezTo>
                  <a:cubicBezTo>
                    <a:pt x="620" y="2294"/>
                    <a:pt x="795" y="2616"/>
                    <a:pt x="1117" y="2885"/>
                  </a:cubicBezTo>
                  <a:cubicBezTo>
                    <a:pt x="4132" y="5374"/>
                    <a:pt x="7112" y="7913"/>
                    <a:pt x="10136" y="10394"/>
                  </a:cubicBezTo>
                  <a:cubicBezTo>
                    <a:pt x="10572" y="10750"/>
                    <a:pt x="11043" y="11367"/>
                    <a:pt x="11596" y="11367"/>
                  </a:cubicBezTo>
                  <a:cubicBezTo>
                    <a:pt x="11692" y="11367"/>
                    <a:pt x="11791" y="11349"/>
                    <a:pt x="11892" y="11307"/>
                  </a:cubicBezTo>
                  <a:cubicBezTo>
                    <a:pt x="12717" y="10967"/>
                    <a:pt x="13040" y="10044"/>
                    <a:pt x="13212" y="9162"/>
                  </a:cubicBezTo>
                  <a:cubicBezTo>
                    <a:pt x="13261" y="8911"/>
                    <a:pt x="13221" y="8640"/>
                    <a:pt x="13221" y="8222"/>
                  </a:cubicBezTo>
                  <a:cubicBezTo>
                    <a:pt x="13406" y="7039"/>
                    <a:pt x="12859" y="5997"/>
                    <a:pt x="11910" y="5114"/>
                  </a:cubicBezTo>
                  <a:cubicBezTo>
                    <a:pt x="10594" y="3891"/>
                    <a:pt x="9416" y="2559"/>
                    <a:pt x="8485" y="1018"/>
                  </a:cubicBezTo>
                  <a:cubicBezTo>
                    <a:pt x="8079" y="353"/>
                    <a:pt x="7488" y="0"/>
                    <a:pt x="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5" name="Google Shape;12775;p39"/>
            <p:cNvSpPr/>
            <p:nvPr/>
          </p:nvSpPr>
          <p:spPr>
            <a:xfrm>
              <a:off x="2110560" y="1856676"/>
              <a:ext cx="283219" cy="168775"/>
            </a:xfrm>
            <a:custGeom>
              <a:avLst/>
              <a:gdLst/>
              <a:ahLst/>
              <a:cxnLst/>
              <a:rect l="l" t="t" r="r" b="b"/>
              <a:pathLst>
                <a:path w="13173" h="7850" extrusionOk="0">
                  <a:moveTo>
                    <a:pt x="9615" y="1"/>
                  </a:moveTo>
                  <a:cubicBezTo>
                    <a:pt x="6824" y="1"/>
                    <a:pt x="4316" y="1153"/>
                    <a:pt x="1834" y="2195"/>
                  </a:cubicBezTo>
                  <a:cubicBezTo>
                    <a:pt x="107" y="2924"/>
                    <a:pt x="1" y="4672"/>
                    <a:pt x="1272" y="6084"/>
                  </a:cubicBezTo>
                  <a:cubicBezTo>
                    <a:pt x="2517" y="7467"/>
                    <a:pt x="4099" y="7849"/>
                    <a:pt x="5822" y="7849"/>
                  </a:cubicBezTo>
                  <a:cubicBezTo>
                    <a:pt x="5969" y="7849"/>
                    <a:pt x="6116" y="7846"/>
                    <a:pt x="6265" y="7841"/>
                  </a:cubicBezTo>
                  <a:cubicBezTo>
                    <a:pt x="9182" y="7827"/>
                    <a:pt x="11081" y="6521"/>
                    <a:pt x="12246" y="3722"/>
                  </a:cubicBezTo>
                  <a:cubicBezTo>
                    <a:pt x="13173" y="1506"/>
                    <a:pt x="12210" y="41"/>
                    <a:pt x="9787" y="2"/>
                  </a:cubicBezTo>
                  <a:cubicBezTo>
                    <a:pt x="9730" y="1"/>
                    <a:pt x="9672" y="1"/>
                    <a:pt x="9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6" name="Google Shape;12776;p39"/>
            <p:cNvSpPr/>
            <p:nvPr/>
          </p:nvSpPr>
          <p:spPr>
            <a:xfrm>
              <a:off x="2865526" y="3450329"/>
              <a:ext cx="310718" cy="180342"/>
            </a:xfrm>
            <a:custGeom>
              <a:avLst/>
              <a:gdLst/>
              <a:ahLst/>
              <a:cxnLst/>
              <a:rect l="l" t="t" r="r" b="b"/>
              <a:pathLst>
                <a:path w="14452" h="8388" extrusionOk="0">
                  <a:moveTo>
                    <a:pt x="3738" y="0"/>
                  </a:moveTo>
                  <a:cubicBezTo>
                    <a:pt x="3109" y="0"/>
                    <a:pt x="2684" y="876"/>
                    <a:pt x="2070" y="1420"/>
                  </a:cubicBezTo>
                  <a:cubicBezTo>
                    <a:pt x="0" y="3248"/>
                    <a:pt x="1342" y="5093"/>
                    <a:pt x="3050" y="5914"/>
                  </a:cubicBezTo>
                  <a:cubicBezTo>
                    <a:pt x="5955" y="7308"/>
                    <a:pt x="9155" y="7569"/>
                    <a:pt x="12213" y="8363"/>
                  </a:cubicBezTo>
                  <a:cubicBezTo>
                    <a:pt x="12278" y="8380"/>
                    <a:pt x="12337" y="8388"/>
                    <a:pt x="12391" y="8388"/>
                  </a:cubicBezTo>
                  <a:cubicBezTo>
                    <a:pt x="12655" y="8388"/>
                    <a:pt x="12818" y="8212"/>
                    <a:pt x="13008" y="8050"/>
                  </a:cubicBezTo>
                  <a:cubicBezTo>
                    <a:pt x="14452" y="6827"/>
                    <a:pt x="14319" y="4647"/>
                    <a:pt x="12611" y="3297"/>
                  </a:cubicBezTo>
                  <a:cubicBezTo>
                    <a:pt x="10192" y="1376"/>
                    <a:pt x="7323" y="533"/>
                    <a:pt x="3889" y="17"/>
                  </a:cubicBezTo>
                  <a:cubicBezTo>
                    <a:pt x="3837" y="6"/>
                    <a:pt x="378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7" name="Google Shape;12777;p39"/>
            <p:cNvSpPr/>
            <p:nvPr/>
          </p:nvSpPr>
          <p:spPr>
            <a:xfrm>
              <a:off x="3118995" y="2373696"/>
              <a:ext cx="231490" cy="210915"/>
            </a:xfrm>
            <a:custGeom>
              <a:avLst/>
              <a:gdLst/>
              <a:ahLst/>
              <a:cxnLst/>
              <a:rect l="l" t="t" r="r" b="b"/>
              <a:pathLst>
                <a:path w="10767" h="9810" extrusionOk="0">
                  <a:moveTo>
                    <a:pt x="6376" y="0"/>
                  </a:moveTo>
                  <a:cubicBezTo>
                    <a:pt x="6227" y="0"/>
                    <a:pt x="6072" y="10"/>
                    <a:pt x="5912" y="29"/>
                  </a:cubicBezTo>
                  <a:cubicBezTo>
                    <a:pt x="4623" y="165"/>
                    <a:pt x="3329" y="302"/>
                    <a:pt x="2036" y="439"/>
                  </a:cubicBezTo>
                  <a:cubicBezTo>
                    <a:pt x="800" y="567"/>
                    <a:pt x="363" y="1211"/>
                    <a:pt x="778" y="2394"/>
                  </a:cubicBezTo>
                  <a:cubicBezTo>
                    <a:pt x="972" y="2955"/>
                    <a:pt x="928" y="3489"/>
                    <a:pt x="778" y="4059"/>
                  </a:cubicBezTo>
                  <a:cubicBezTo>
                    <a:pt x="544" y="4981"/>
                    <a:pt x="350" y="5917"/>
                    <a:pt x="191" y="6856"/>
                  </a:cubicBezTo>
                  <a:cubicBezTo>
                    <a:pt x="1" y="7964"/>
                    <a:pt x="575" y="8790"/>
                    <a:pt x="1325" y="9492"/>
                  </a:cubicBezTo>
                  <a:cubicBezTo>
                    <a:pt x="1566" y="9719"/>
                    <a:pt x="1827" y="9810"/>
                    <a:pt x="2091" y="9810"/>
                  </a:cubicBezTo>
                  <a:cubicBezTo>
                    <a:pt x="2408" y="9810"/>
                    <a:pt x="2729" y="9679"/>
                    <a:pt x="3025" y="9496"/>
                  </a:cubicBezTo>
                  <a:cubicBezTo>
                    <a:pt x="5175" y="8181"/>
                    <a:pt x="7328" y="6866"/>
                    <a:pt x="9438" y="5489"/>
                  </a:cubicBezTo>
                  <a:cubicBezTo>
                    <a:pt x="10506" y="4796"/>
                    <a:pt x="10767" y="3255"/>
                    <a:pt x="9968" y="2244"/>
                  </a:cubicBezTo>
                  <a:cubicBezTo>
                    <a:pt x="9038" y="1069"/>
                    <a:pt x="7992" y="0"/>
                    <a:pt x="6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8" name="Google Shape;12778;p39"/>
            <p:cNvSpPr/>
            <p:nvPr/>
          </p:nvSpPr>
          <p:spPr>
            <a:xfrm>
              <a:off x="4159014" y="2644580"/>
              <a:ext cx="341957" cy="204917"/>
            </a:xfrm>
            <a:custGeom>
              <a:avLst/>
              <a:gdLst/>
              <a:ahLst/>
              <a:cxnLst/>
              <a:rect l="l" t="t" r="r" b="b"/>
              <a:pathLst>
                <a:path w="15905" h="9531" extrusionOk="0">
                  <a:moveTo>
                    <a:pt x="1079" y="4502"/>
                  </a:moveTo>
                  <a:cubicBezTo>
                    <a:pt x="1077" y="4502"/>
                    <a:pt x="1076" y="4502"/>
                    <a:pt x="1074" y="4502"/>
                  </a:cubicBezTo>
                  <a:lnTo>
                    <a:pt x="1083" y="4512"/>
                  </a:lnTo>
                  <a:cubicBezTo>
                    <a:pt x="1082" y="4509"/>
                    <a:pt x="1081" y="4505"/>
                    <a:pt x="1079" y="4502"/>
                  </a:cubicBezTo>
                  <a:close/>
                  <a:moveTo>
                    <a:pt x="5315" y="1"/>
                  </a:moveTo>
                  <a:cubicBezTo>
                    <a:pt x="4900" y="1"/>
                    <a:pt x="4475" y="25"/>
                    <a:pt x="4040" y="71"/>
                  </a:cubicBezTo>
                  <a:cubicBezTo>
                    <a:pt x="1034" y="388"/>
                    <a:pt x="0" y="1965"/>
                    <a:pt x="1079" y="4502"/>
                  </a:cubicBezTo>
                  <a:lnTo>
                    <a:pt x="1079" y="4502"/>
                  </a:lnTo>
                  <a:cubicBezTo>
                    <a:pt x="1168" y="4495"/>
                    <a:pt x="1256" y="4492"/>
                    <a:pt x="1343" y="4492"/>
                  </a:cubicBezTo>
                  <a:cubicBezTo>
                    <a:pt x="2725" y="4492"/>
                    <a:pt x="3930" y="5311"/>
                    <a:pt x="5232" y="5465"/>
                  </a:cubicBezTo>
                  <a:cubicBezTo>
                    <a:pt x="7827" y="5765"/>
                    <a:pt x="9819" y="6939"/>
                    <a:pt x="11540" y="8797"/>
                  </a:cubicBezTo>
                  <a:cubicBezTo>
                    <a:pt x="11986" y="9277"/>
                    <a:pt x="12730" y="9530"/>
                    <a:pt x="13449" y="9530"/>
                  </a:cubicBezTo>
                  <a:cubicBezTo>
                    <a:pt x="14146" y="9530"/>
                    <a:pt x="14821" y="9293"/>
                    <a:pt x="15181" y="8793"/>
                  </a:cubicBezTo>
                  <a:cubicBezTo>
                    <a:pt x="15905" y="7796"/>
                    <a:pt x="14898" y="7059"/>
                    <a:pt x="14321" y="6370"/>
                  </a:cubicBezTo>
                  <a:cubicBezTo>
                    <a:pt x="13760" y="5708"/>
                    <a:pt x="13076" y="5148"/>
                    <a:pt x="12462" y="4529"/>
                  </a:cubicBezTo>
                  <a:cubicBezTo>
                    <a:pt x="12184" y="4251"/>
                    <a:pt x="11871" y="3982"/>
                    <a:pt x="11685" y="3646"/>
                  </a:cubicBezTo>
                  <a:cubicBezTo>
                    <a:pt x="10217" y="1012"/>
                    <a:pt x="7995" y="1"/>
                    <a:pt x="5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9" name="Google Shape;12779;p39"/>
            <p:cNvSpPr/>
            <p:nvPr/>
          </p:nvSpPr>
          <p:spPr>
            <a:xfrm>
              <a:off x="2718614" y="3191378"/>
              <a:ext cx="247529" cy="199262"/>
            </a:xfrm>
            <a:custGeom>
              <a:avLst/>
              <a:gdLst/>
              <a:ahLst/>
              <a:cxnLst/>
              <a:rect l="l" t="t" r="r" b="b"/>
              <a:pathLst>
                <a:path w="11513" h="9268" extrusionOk="0">
                  <a:moveTo>
                    <a:pt x="2117" y="0"/>
                  </a:moveTo>
                  <a:cubicBezTo>
                    <a:pt x="736" y="0"/>
                    <a:pt x="0" y="1180"/>
                    <a:pt x="314" y="2884"/>
                  </a:cubicBezTo>
                  <a:cubicBezTo>
                    <a:pt x="451" y="3621"/>
                    <a:pt x="791" y="4372"/>
                    <a:pt x="442" y="5175"/>
                  </a:cubicBezTo>
                  <a:cubicBezTo>
                    <a:pt x="345" y="5391"/>
                    <a:pt x="491" y="5788"/>
                    <a:pt x="640" y="6027"/>
                  </a:cubicBezTo>
                  <a:cubicBezTo>
                    <a:pt x="1837" y="7960"/>
                    <a:pt x="3659" y="8891"/>
                    <a:pt x="5372" y="9266"/>
                  </a:cubicBezTo>
                  <a:cubicBezTo>
                    <a:pt x="5410" y="9267"/>
                    <a:pt x="5448" y="9267"/>
                    <a:pt x="5486" y="9267"/>
                  </a:cubicBezTo>
                  <a:cubicBezTo>
                    <a:pt x="7860" y="9267"/>
                    <a:pt x="8910" y="7762"/>
                    <a:pt x="10148" y="6667"/>
                  </a:cubicBezTo>
                  <a:cubicBezTo>
                    <a:pt x="11512" y="5458"/>
                    <a:pt x="11455" y="4579"/>
                    <a:pt x="9958" y="3502"/>
                  </a:cubicBezTo>
                  <a:cubicBezTo>
                    <a:pt x="7862" y="2001"/>
                    <a:pt x="5505" y="942"/>
                    <a:pt x="3064" y="161"/>
                  </a:cubicBezTo>
                  <a:cubicBezTo>
                    <a:pt x="2723" y="52"/>
                    <a:pt x="2406" y="0"/>
                    <a:pt x="2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0" name="Google Shape;12780;p39"/>
            <p:cNvSpPr/>
            <p:nvPr/>
          </p:nvSpPr>
          <p:spPr>
            <a:xfrm>
              <a:off x="2000779" y="1708538"/>
              <a:ext cx="234328" cy="193156"/>
            </a:xfrm>
            <a:custGeom>
              <a:avLst/>
              <a:gdLst/>
              <a:ahLst/>
              <a:cxnLst/>
              <a:rect l="l" t="t" r="r" b="b"/>
              <a:pathLst>
                <a:path w="10899" h="8984" extrusionOk="0">
                  <a:moveTo>
                    <a:pt x="5531" y="0"/>
                  </a:moveTo>
                  <a:cubicBezTo>
                    <a:pt x="5191" y="0"/>
                    <a:pt x="4858" y="96"/>
                    <a:pt x="4556" y="341"/>
                  </a:cubicBezTo>
                  <a:cubicBezTo>
                    <a:pt x="3275" y="1388"/>
                    <a:pt x="2030" y="2478"/>
                    <a:pt x="782" y="3559"/>
                  </a:cubicBezTo>
                  <a:cubicBezTo>
                    <a:pt x="446" y="3851"/>
                    <a:pt x="243" y="4195"/>
                    <a:pt x="203" y="4680"/>
                  </a:cubicBezTo>
                  <a:cubicBezTo>
                    <a:pt x="1" y="7055"/>
                    <a:pt x="1704" y="8966"/>
                    <a:pt x="4070" y="8979"/>
                  </a:cubicBezTo>
                  <a:cubicBezTo>
                    <a:pt x="4206" y="8980"/>
                    <a:pt x="4342" y="8983"/>
                    <a:pt x="4478" y="8983"/>
                  </a:cubicBezTo>
                  <a:cubicBezTo>
                    <a:pt x="4905" y="8983"/>
                    <a:pt x="5327" y="8951"/>
                    <a:pt x="5726" y="8724"/>
                  </a:cubicBezTo>
                  <a:cubicBezTo>
                    <a:pt x="7164" y="7898"/>
                    <a:pt x="8621" y="7112"/>
                    <a:pt x="10047" y="6269"/>
                  </a:cubicBezTo>
                  <a:cubicBezTo>
                    <a:pt x="10898" y="5766"/>
                    <a:pt x="10854" y="4971"/>
                    <a:pt x="10523" y="4195"/>
                  </a:cubicBezTo>
                  <a:cubicBezTo>
                    <a:pt x="9737" y="2341"/>
                    <a:pt x="8396" y="1013"/>
                    <a:pt x="6547" y="235"/>
                  </a:cubicBezTo>
                  <a:cubicBezTo>
                    <a:pt x="6218" y="96"/>
                    <a:pt x="5871" y="0"/>
                    <a:pt x="5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1" name="Google Shape;12781;p39"/>
            <p:cNvSpPr/>
            <p:nvPr/>
          </p:nvSpPr>
          <p:spPr>
            <a:xfrm>
              <a:off x="4611641" y="949143"/>
              <a:ext cx="233748" cy="191716"/>
            </a:xfrm>
            <a:custGeom>
              <a:avLst/>
              <a:gdLst/>
              <a:ahLst/>
              <a:cxnLst/>
              <a:rect l="l" t="t" r="r" b="b"/>
              <a:pathLst>
                <a:path w="10872" h="8917" extrusionOk="0">
                  <a:moveTo>
                    <a:pt x="5636" y="0"/>
                  </a:moveTo>
                  <a:cubicBezTo>
                    <a:pt x="5205" y="0"/>
                    <a:pt x="4808" y="156"/>
                    <a:pt x="4414" y="482"/>
                  </a:cubicBezTo>
                  <a:cubicBezTo>
                    <a:pt x="3341" y="1369"/>
                    <a:pt x="2242" y="2216"/>
                    <a:pt x="1170" y="3100"/>
                  </a:cubicBezTo>
                  <a:cubicBezTo>
                    <a:pt x="168" y="3925"/>
                    <a:pt x="0" y="4966"/>
                    <a:pt x="402" y="6162"/>
                  </a:cubicBezTo>
                  <a:cubicBezTo>
                    <a:pt x="997" y="7946"/>
                    <a:pt x="2313" y="8904"/>
                    <a:pt x="4590" y="8916"/>
                  </a:cubicBezTo>
                  <a:cubicBezTo>
                    <a:pt x="4602" y="8915"/>
                    <a:pt x="4619" y="8915"/>
                    <a:pt x="4639" y="8915"/>
                  </a:cubicBezTo>
                  <a:cubicBezTo>
                    <a:pt x="4685" y="8915"/>
                    <a:pt x="4751" y="8917"/>
                    <a:pt x="4830" y="8917"/>
                  </a:cubicBezTo>
                  <a:cubicBezTo>
                    <a:pt x="5051" y="8917"/>
                    <a:pt x="5373" y="8899"/>
                    <a:pt x="5632" y="8763"/>
                  </a:cubicBezTo>
                  <a:cubicBezTo>
                    <a:pt x="7133" y="7973"/>
                    <a:pt x="8607" y="7125"/>
                    <a:pt x="10050" y="6237"/>
                  </a:cubicBezTo>
                  <a:cubicBezTo>
                    <a:pt x="10859" y="5748"/>
                    <a:pt x="10871" y="4944"/>
                    <a:pt x="10549" y="4155"/>
                  </a:cubicBezTo>
                  <a:cubicBezTo>
                    <a:pt x="9773" y="2238"/>
                    <a:pt x="8408" y="924"/>
                    <a:pt x="6471" y="173"/>
                  </a:cubicBezTo>
                  <a:cubicBezTo>
                    <a:pt x="6176" y="59"/>
                    <a:pt x="5900" y="0"/>
                    <a:pt x="5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2" name="Google Shape;12782;p39"/>
            <p:cNvSpPr/>
            <p:nvPr/>
          </p:nvSpPr>
          <p:spPr>
            <a:xfrm>
              <a:off x="4831138" y="2003050"/>
              <a:ext cx="186405" cy="255011"/>
            </a:xfrm>
            <a:custGeom>
              <a:avLst/>
              <a:gdLst/>
              <a:ahLst/>
              <a:cxnLst/>
              <a:rect l="l" t="t" r="r" b="b"/>
              <a:pathLst>
                <a:path w="8670" h="11861" extrusionOk="0">
                  <a:moveTo>
                    <a:pt x="3485" y="1"/>
                  </a:moveTo>
                  <a:cubicBezTo>
                    <a:pt x="3389" y="1"/>
                    <a:pt x="3291" y="8"/>
                    <a:pt x="3192" y="17"/>
                  </a:cubicBezTo>
                  <a:cubicBezTo>
                    <a:pt x="1404" y="207"/>
                    <a:pt x="0" y="1779"/>
                    <a:pt x="287" y="3558"/>
                  </a:cubicBezTo>
                  <a:cubicBezTo>
                    <a:pt x="768" y="6532"/>
                    <a:pt x="2027" y="9132"/>
                    <a:pt x="4697" y="10788"/>
                  </a:cubicBezTo>
                  <a:cubicBezTo>
                    <a:pt x="5359" y="11199"/>
                    <a:pt x="6097" y="11860"/>
                    <a:pt x="6855" y="11860"/>
                  </a:cubicBezTo>
                  <a:cubicBezTo>
                    <a:pt x="7082" y="11860"/>
                    <a:pt x="7311" y="11801"/>
                    <a:pt x="7540" y="11657"/>
                  </a:cubicBezTo>
                  <a:cubicBezTo>
                    <a:pt x="8520" y="11044"/>
                    <a:pt x="8599" y="9737"/>
                    <a:pt x="8617" y="8268"/>
                  </a:cubicBezTo>
                  <a:cubicBezTo>
                    <a:pt x="8670" y="7270"/>
                    <a:pt x="8308" y="6051"/>
                    <a:pt x="7611" y="4984"/>
                  </a:cubicBezTo>
                  <a:cubicBezTo>
                    <a:pt x="6582" y="3421"/>
                    <a:pt x="5439" y="1938"/>
                    <a:pt x="4353" y="415"/>
                  </a:cubicBezTo>
                  <a:cubicBezTo>
                    <a:pt x="4120" y="83"/>
                    <a:pt x="3815" y="1"/>
                    <a:pt x="3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3" name="Google Shape;12783;p39"/>
            <p:cNvSpPr/>
            <p:nvPr/>
          </p:nvSpPr>
          <p:spPr>
            <a:xfrm>
              <a:off x="5281744" y="1356167"/>
              <a:ext cx="193414" cy="250647"/>
            </a:xfrm>
            <a:custGeom>
              <a:avLst/>
              <a:gdLst/>
              <a:ahLst/>
              <a:cxnLst/>
              <a:rect l="l" t="t" r="r" b="b"/>
              <a:pathLst>
                <a:path w="8996" h="11658" extrusionOk="0">
                  <a:moveTo>
                    <a:pt x="6379" y="1"/>
                  </a:moveTo>
                  <a:cubicBezTo>
                    <a:pt x="6133" y="1"/>
                    <a:pt x="5872" y="41"/>
                    <a:pt x="5610" y="125"/>
                  </a:cubicBezTo>
                  <a:cubicBezTo>
                    <a:pt x="4281" y="552"/>
                    <a:pt x="2953" y="986"/>
                    <a:pt x="1642" y="1453"/>
                  </a:cubicBezTo>
                  <a:cubicBezTo>
                    <a:pt x="190" y="1966"/>
                    <a:pt x="0" y="2504"/>
                    <a:pt x="795" y="3749"/>
                  </a:cubicBezTo>
                  <a:cubicBezTo>
                    <a:pt x="2172" y="5916"/>
                    <a:pt x="3544" y="8088"/>
                    <a:pt x="4948" y="10237"/>
                  </a:cubicBezTo>
                  <a:cubicBezTo>
                    <a:pt x="5320" y="10802"/>
                    <a:pt x="5601" y="11658"/>
                    <a:pt x="6364" y="11658"/>
                  </a:cubicBezTo>
                  <a:cubicBezTo>
                    <a:pt x="6407" y="11658"/>
                    <a:pt x="6451" y="11655"/>
                    <a:pt x="6497" y="11649"/>
                  </a:cubicBezTo>
                  <a:cubicBezTo>
                    <a:pt x="7500" y="11531"/>
                    <a:pt x="8144" y="10705"/>
                    <a:pt x="8608" y="9848"/>
                  </a:cubicBezTo>
                  <a:cubicBezTo>
                    <a:pt x="8846" y="9398"/>
                    <a:pt x="8995" y="8874"/>
                    <a:pt x="8947" y="8322"/>
                  </a:cubicBezTo>
                  <a:cubicBezTo>
                    <a:pt x="8435" y="6071"/>
                    <a:pt x="8126" y="3806"/>
                    <a:pt x="8025" y="1493"/>
                  </a:cubicBezTo>
                  <a:cubicBezTo>
                    <a:pt x="7984" y="529"/>
                    <a:pt x="7268" y="1"/>
                    <a:pt x="6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4" name="Google Shape;12784;p39"/>
            <p:cNvSpPr/>
            <p:nvPr/>
          </p:nvSpPr>
          <p:spPr>
            <a:xfrm>
              <a:off x="1617835" y="2154886"/>
              <a:ext cx="197348" cy="248368"/>
            </a:xfrm>
            <a:custGeom>
              <a:avLst/>
              <a:gdLst/>
              <a:ahLst/>
              <a:cxnLst/>
              <a:rect l="l" t="t" r="r" b="b"/>
              <a:pathLst>
                <a:path w="9179" h="11552" extrusionOk="0">
                  <a:moveTo>
                    <a:pt x="2697" y="1"/>
                  </a:moveTo>
                  <a:cubicBezTo>
                    <a:pt x="2478" y="1"/>
                    <a:pt x="2238" y="55"/>
                    <a:pt x="1969" y="181"/>
                  </a:cubicBezTo>
                  <a:cubicBezTo>
                    <a:pt x="1016" y="627"/>
                    <a:pt x="1" y="2595"/>
                    <a:pt x="301" y="3611"/>
                  </a:cubicBezTo>
                  <a:cubicBezTo>
                    <a:pt x="889" y="5624"/>
                    <a:pt x="1254" y="7658"/>
                    <a:pt x="1254" y="9764"/>
                  </a:cubicBezTo>
                  <a:cubicBezTo>
                    <a:pt x="1254" y="10968"/>
                    <a:pt x="1872" y="11552"/>
                    <a:pt x="3234" y="11552"/>
                  </a:cubicBezTo>
                  <a:cubicBezTo>
                    <a:pt x="3260" y="11552"/>
                    <a:pt x="3285" y="11552"/>
                    <a:pt x="3311" y="11551"/>
                  </a:cubicBezTo>
                  <a:cubicBezTo>
                    <a:pt x="4591" y="11115"/>
                    <a:pt x="6154" y="10589"/>
                    <a:pt x="7703" y="10037"/>
                  </a:cubicBezTo>
                  <a:cubicBezTo>
                    <a:pt x="8917" y="9609"/>
                    <a:pt x="9178" y="8943"/>
                    <a:pt x="8547" y="7835"/>
                  </a:cubicBezTo>
                  <a:cubicBezTo>
                    <a:pt x="8180" y="7195"/>
                    <a:pt x="7752" y="6586"/>
                    <a:pt x="7355" y="5963"/>
                  </a:cubicBezTo>
                  <a:cubicBezTo>
                    <a:pt x="6326" y="4353"/>
                    <a:pt x="5328" y="2715"/>
                    <a:pt x="4252" y="1135"/>
                  </a:cubicBezTo>
                  <a:cubicBezTo>
                    <a:pt x="3856" y="554"/>
                    <a:pt x="3390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5" name="Google Shape;12785;p39"/>
            <p:cNvSpPr/>
            <p:nvPr/>
          </p:nvSpPr>
          <p:spPr>
            <a:xfrm>
              <a:off x="2906420" y="2010318"/>
              <a:ext cx="196467" cy="219300"/>
            </a:xfrm>
            <a:custGeom>
              <a:avLst/>
              <a:gdLst/>
              <a:ahLst/>
              <a:cxnLst/>
              <a:rect l="l" t="t" r="r" b="b"/>
              <a:pathLst>
                <a:path w="9138" h="10200" extrusionOk="0">
                  <a:moveTo>
                    <a:pt x="3098" y="1"/>
                  </a:moveTo>
                  <a:cubicBezTo>
                    <a:pt x="2559" y="1"/>
                    <a:pt x="2189" y="426"/>
                    <a:pt x="1890" y="1097"/>
                  </a:cubicBezTo>
                  <a:cubicBezTo>
                    <a:pt x="1280" y="2452"/>
                    <a:pt x="932" y="3894"/>
                    <a:pt x="491" y="5303"/>
                  </a:cubicBezTo>
                  <a:cubicBezTo>
                    <a:pt x="1" y="6874"/>
                    <a:pt x="1148" y="9417"/>
                    <a:pt x="2676" y="10004"/>
                  </a:cubicBezTo>
                  <a:cubicBezTo>
                    <a:pt x="2993" y="10128"/>
                    <a:pt x="3320" y="10200"/>
                    <a:pt x="3643" y="10200"/>
                  </a:cubicBezTo>
                  <a:cubicBezTo>
                    <a:pt x="3964" y="10200"/>
                    <a:pt x="4281" y="10129"/>
                    <a:pt x="4582" y="9969"/>
                  </a:cubicBezTo>
                  <a:cubicBezTo>
                    <a:pt x="7200" y="8565"/>
                    <a:pt x="8551" y="6296"/>
                    <a:pt x="8983" y="3432"/>
                  </a:cubicBezTo>
                  <a:cubicBezTo>
                    <a:pt x="9138" y="2240"/>
                    <a:pt x="8467" y="1732"/>
                    <a:pt x="7456" y="1502"/>
                  </a:cubicBezTo>
                  <a:cubicBezTo>
                    <a:pt x="6265" y="1238"/>
                    <a:pt x="5063" y="981"/>
                    <a:pt x="4018" y="324"/>
                  </a:cubicBezTo>
                  <a:cubicBezTo>
                    <a:pt x="3663" y="102"/>
                    <a:pt x="3361" y="1"/>
                    <a:pt x="3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6" name="Google Shape;12786;p39"/>
            <p:cNvSpPr/>
            <p:nvPr/>
          </p:nvSpPr>
          <p:spPr>
            <a:xfrm>
              <a:off x="4127429" y="699652"/>
              <a:ext cx="238886" cy="207153"/>
            </a:xfrm>
            <a:custGeom>
              <a:avLst/>
              <a:gdLst/>
              <a:ahLst/>
              <a:cxnLst/>
              <a:rect l="l" t="t" r="r" b="b"/>
              <a:pathLst>
                <a:path w="11111" h="9635" extrusionOk="0">
                  <a:moveTo>
                    <a:pt x="3546" y="0"/>
                  </a:moveTo>
                  <a:cubicBezTo>
                    <a:pt x="3493" y="0"/>
                    <a:pt x="3440" y="2"/>
                    <a:pt x="3386" y="5"/>
                  </a:cubicBezTo>
                  <a:cubicBezTo>
                    <a:pt x="3360" y="4"/>
                    <a:pt x="3335" y="4"/>
                    <a:pt x="3309" y="4"/>
                  </a:cubicBezTo>
                  <a:cubicBezTo>
                    <a:pt x="2390" y="4"/>
                    <a:pt x="1619" y="319"/>
                    <a:pt x="915" y="830"/>
                  </a:cubicBezTo>
                  <a:cubicBezTo>
                    <a:pt x="257" y="1307"/>
                    <a:pt x="0" y="1943"/>
                    <a:pt x="446" y="2644"/>
                  </a:cubicBezTo>
                  <a:cubicBezTo>
                    <a:pt x="2080" y="5213"/>
                    <a:pt x="3691" y="7808"/>
                    <a:pt x="6423" y="9415"/>
                  </a:cubicBezTo>
                  <a:cubicBezTo>
                    <a:pt x="6623" y="9531"/>
                    <a:pt x="6797" y="9635"/>
                    <a:pt x="6978" y="9635"/>
                  </a:cubicBezTo>
                  <a:cubicBezTo>
                    <a:pt x="7121" y="9635"/>
                    <a:pt x="7269" y="9570"/>
                    <a:pt x="7438" y="9397"/>
                  </a:cubicBezTo>
                  <a:cubicBezTo>
                    <a:pt x="8471" y="8338"/>
                    <a:pt x="9540" y="7315"/>
                    <a:pt x="10616" y="6294"/>
                  </a:cubicBezTo>
                  <a:cubicBezTo>
                    <a:pt x="11111" y="5827"/>
                    <a:pt x="11005" y="5473"/>
                    <a:pt x="10604" y="4984"/>
                  </a:cubicBezTo>
                  <a:cubicBezTo>
                    <a:pt x="9151" y="3205"/>
                    <a:pt x="7368" y="1828"/>
                    <a:pt x="5443" y="623"/>
                  </a:cubicBezTo>
                  <a:cubicBezTo>
                    <a:pt x="4858" y="254"/>
                    <a:pt x="4217" y="0"/>
                    <a:pt x="3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7" name="Google Shape;12787;p39"/>
            <p:cNvSpPr/>
            <p:nvPr/>
          </p:nvSpPr>
          <p:spPr>
            <a:xfrm>
              <a:off x="2776902" y="2774550"/>
              <a:ext cx="256904" cy="171463"/>
            </a:xfrm>
            <a:custGeom>
              <a:avLst/>
              <a:gdLst/>
              <a:ahLst/>
              <a:cxnLst/>
              <a:rect l="l" t="t" r="r" b="b"/>
              <a:pathLst>
                <a:path w="11949" h="7975" extrusionOk="0">
                  <a:moveTo>
                    <a:pt x="5197" y="0"/>
                  </a:moveTo>
                  <a:cubicBezTo>
                    <a:pt x="4655" y="0"/>
                    <a:pt x="4338" y="397"/>
                    <a:pt x="3857" y="1327"/>
                  </a:cubicBezTo>
                  <a:cubicBezTo>
                    <a:pt x="3566" y="1892"/>
                    <a:pt x="3460" y="2646"/>
                    <a:pt x="2736" y="2858"/>
                  </a:cubicBezTo>
                  <a:cubicBezTo>
                    <a:pt x="1915" y="3102"/>
                    <a:pt x="1563" y="3728"/>
                    <a:pt x="1293" y="4430"/>
                  </a:cubicBezTo>
                  <a:cubicBezTo>
                    <a:pt x="874" y="5524"/>
                    <a:pt x="490" y="6628"/>
                    <a:pt x="0" y="7975"/>
                  </a:cubicBezTo>
                  <a:cubicBezTo>
                    <a:pt x="968" y="7560"/>
                    <a:pt x="1905" y="7435"/>
                    <a:pt x="2832" y="7435"/>
                  </a:cubicBezTo>
                  <a:cubicBezTo>
                    <a:pt x="3693" y="7435"/>
                    <a:pt x="4547" y="7542"/>
                    <a:pt x="5411" y="7625"/>
                  </a:cubicBezTo>
                  <a:cubicBezTo>
                    <a:pt x="5566" y="7640"/>
                    <a:pt x="5719" y="7647"/>
                    <a:pt x="5871" y="7647"/>
                  </a:cubicBezTo>
                  <a:cubicBezTo>
                    <a:pt x="7542" y="7647"/>
                    <a:pt x="9106" y="6807"/>
                    <a:pt x="10659" y="6204"/>
                  </a:cubicBezTo>
                  <a:cubicBezTo>
                    <a:pt x="11627" y="5829"/>
                    <a:pt x="11949" y="4950"/>
                    <a:pt x="11547" y="3917"/>
                  </a:cubicBezTo>
                  <a:cubicBezTo>
                    <a:pt x="11419" y="3595"/>
                    <a:pt x="11181" y="3242"/>
                    <a:pt x="11356" y="2916"/>
                  </a:cubicBezTo>
                  <a:cubicBezTo>
                    <a:pt x="11896" y="1910"/>
                    <a:pt x="11132" y="1812"/>
                    <a:pt x="10509" y="1706"/>
                  </a:cubicBezTo>
                  <a:cubicBezTo>
                    <a:pt x="9075" y="1460"/>
                    <a:pt x="7738" y="947"/>
                    <a:pt x="6418" y="364"/>
                  </a:cubicBezTo>
                  <a:cubicBezTo>
                    <a:pt x="5889" y="130"/>
                    <a:pt x="5507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8" name="Google Shape;12788;p39"/>
            <p:cNvSpPr/>
            <p:nvPr/>
          </p:nvSpPr>
          <p:spPr>
            <a:xfrm>
              <a:off x="1516482" y="1461390"/>
              <a:ext cx="237468" cy="205132"/>
            </a:xfrm>
            <a:custGeom>
              <a:avLst/>
              <a:gdLst/>
              <a:ahLst/>
              <a:cxnLst/>
              <a:rect l="l" t="t" r="r" b="b"/>
              <a:pathLst>
                <a:path w="11045" h="9541" extrusionOk="0">
                  <a:moveTo>
                    <a:pt x="2883" y="0"/>
                  </a:moveTo>
                  <a:cubicBezTo>
                    <a:pt x="2070" y="0"/>
                    <a:pt x="1362" y="394"/>
                    <a:pt x="712" y="934"/>
                  </a:cubicBezTo>
                  <a:cubicBezTo>
                    <a:pt x="221" y="1344"/>
                    <a:pt x="1" y="1843"/>
                    <a:pt x="354" y="2434"/>
                  </a:cubicBezTo>
                  <a:cubicBezTo>
                    <a:pt x="1948" y="5101"/>
                    <a:pt x="3682" y="7639"/>
                    <a:pt x="6401" y="9324"/>
                  </a:cubicBezTo>
                  <a:cubicBezTo>
                    <a:pt x="6623" y="9463"/>
                    <a:pt x="6795" y="9540"/>
                    <a:pt x="6957" y="9540"/>
                  </a:cubicBezTo>
                  <a:cubicBezTo>
                    <a:pt x="7131" y="9540"/>
                    <a:pt x="7294" y="9451"/>
                    <a:pt x="7496" y="9250"/>
                  </a:cubicBezTo>
                  <a:cubicBezTo>
                    <a:pt x="8506" y="8226"/>
                    <a:pt x="9561" y="7246"/>
                    <a:pt x="10599" y="6248"/>
                  </a:cubicBezTo>
                  <a:cubicBezTo>
                    <a:pt x="11045" y="5816"/>
                    <a:pt x="10930" y="5445"/>
                    <a:pt x="10559" y="5003"/>
                  </a:cubicBezTo>
                  <a:cubicBezTo>
                    <a:pt x="9098" y="3259"/>
                    <a:pt x="7465" y="1729"/>
                    <a:pt x="5438" y="629"/>
                  </a:cubicBezTo>
                  <a:cubicBezTo>
                    <a:pt x="4762" y="261"/>
                    <a:pt x="4099" y="13"/>
                    <a:pt x="3300" y="13"/>
                  </a:cubicBezTo>
                  <a:cubicBezTo>
                    <a:pt x="3254" y="13"/>
                    <a:pt x="3208" y="14"/>
                    <a:pt x="3161" y="16"/>
                  </a:cubicBezTo>
                  <a:cubicBezTo>
                    <a:pt x="3067" y="5"/>
                    <a:pt x="2974" y="0"/>
                    <a:pt x="2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9" name="Google Shape;12789;p39"/>
            <p:cNvSpPr/>
            <p:nvPr/>
          </p:nvSpPr>
          <p:spPr>
            <a:xfrm>
              <a:off x="3823564" y="1512970"/>
              <a:ext cx="256129" cy="167808"/>
            </a:xfrm>
            <a:custGeom>
              <a:avLst/>
              <a:gdLst/>
              <a:ahLst/>
              <a:cxnLst/>
              <a:rect l="l" t="t" r="r" b="b"/>
              <a:pathLst>
                <a:path w="11913" h="7805" extrusionOk="0">
                  <a:moveTo>
                    <a:pt x="11601" y="1"/>
                  </a:moveTo>
                  <a:cubicBezTo>
                    <a:pt x="11519" y="1"/>
                    <a:pt x="11415" y="25"/>
                    <a:pt x="11287" y="80"/>
                  </a:cubicBezTo>
                  <a:cubicBezTo>
                    <a:pt x="10506" y="414"/>
                    <a:pt x="9726" y="547"/>
                    <a:pt x="8945" y="547"/>
                  </a:cubicBezTo>
                  <a:cubicBezTo>
                    <a:pt x="8138" y="547"/>
                    <a:pt x="7330" y="405"/>
                    <a:pt x="6516" y="198"/>
                  </a:cubicBezTo>
                  <a:cubicBezTo>
                    <a:pt x="6349" y="164"/>
                    <a:pt x="6186" y="149"/>
                    <a:pt x="6027" y="149"/>
                  </a:cubicBezTo>
                  <a:cubicBezTo>
                    <a:pt x="4943" y="149"/>
                    <a:pt x="4029" y="849"/>
                    <a:pt x="2993" y="1042"/>
                  </a:cubicBezTo>
                  <a:cubicBezTo>
                    <a:pt x="2048" y="1218"/>
                    <a:pt x="1064" y="1475"/>
                    <a:pt x="565" y="2396"/>
                  </a:cubicBezTo>
                  <a:cubicBezTo>
                    <a:pt x="1" y="3447"/>
                    <a:pt x="914" y="4586"/>
                    <a:pt x="508" y="5703"/>
                  </a:cubicBezTo>
                  <a:cubicBezTo>
                    <a:pt x="415" y="5955"/>
                    <a:pt x="870" y="5972"/>
                    <a:pt x="1121" y="6012"/>
                  </a:cubicBezTo>
                  <a:cubicBezTo>
                    <a:pt x="2798" y="6308"/>
                    <a:pt x="4387" y="6899"/>
                    <a:pt x="5929" y="7605"/>
                  </a:cubicBezTo>
                  <a:cubicBezTo>
                    <a:pt x="6221" y="7740"/>
                    <a:pt x="6476" y="7805"/>
                    <a:pt x="6700" y="7805"/>
                  </a:cubicBezTo>
                  <a:cubicBezTo>
                    <a:pt x="7191" y="7805"/>
                    <a:pt x="7538" y="7494"/>
                    <a:pt x="7826" y="6912"/>
                  </a:cubicBezTo>
                  <a:cubicBezTo>
                    <a:pt x="8113" y="6330"/>
                    <a:pt x="8307" y="5429"/>
                    <a:pt x="8771" y="5248"/>
                  </a:cubicBezTo>
                  <a:cubicBezTo>
                    <a:pt x="10894" y="4409"/>
                    <a:pt x="10797" y="2251"/>
                    <a:pt x="11707" y="701"/>
                  </a:cubicBezTo>
                  <a:cubicBezTo>
                    <a:pt x="11913" y="346"/>
                    <a:pt x="11911" y="1"/>
                    <a:pt x="1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0" name="Google Shape;12790;p39"/>
            <p:cNvSpPr/>
            <p:nvPr/>
          </p:nvSpPr>
          <p:spPr>
            <a:xfrm>
              <a:off x="1960638" y="2991618"/>
              <a:ext cx="184105" cy="208528"/>
            </a:xfrm>
            <a:custGeom>
              <a:avLst/>
              <a:gdLst/>
              <a:ahLst/>
              <a:cxnLst/>
              <a:rect l="l" t="t" r="r" b="b"/>
              <a:pathLst>
                <a:path w="8563" h="9699" extrusionOk="0">
                  <a:moveTo>
                    <a:pt x="3343" y="1"/>
                  </a:moveTo>
                  <a:cubicBezTo>
                    <a:pt x="1961" y="1"/>
                    <a:pt x="8" y="1984"/>
                    <a:pt x="0" y="3679"/>
                  </a:cubicBezTo>
                  <a:cubicBezTo>
                    <a:pt x="729" y="5549"/>
                    <a:pt x="243" y="8387"/>
                    <a:pt x="3280" y="9496"/>
                  </a:cubicBezTo>
                  <a:cubicBezTo>
                    <a:pt x="3644" y="9627"/>
                    <a:pt x="3949" y="9699"/>
                    <a:pt x="4217" y="9699"/>
                  </a:cubicBezTo>
                  <a:cubicBezTo>
                    <a:pt x="4711" y="9699"/>
                    <a:pt x="5078" y="9455"/>
                    <a:pt x="5456" y="8900"/>
                  </a:cubicBezTo>
                  <a:cubicBezTo>
                    <a:pt x="6590" y="7227"/>
                    <a:pt x="7381" y="5382"/>
                    <a:pt x="8237" y="3567"/>
                  </a:cubicBezTo>
                  <a:cubicBezTo>
                    <a:pt x="8563" y="2870"/>
                    <a:pt x="8334" y="2301"/>
                    <a:pt x="7782" y="1815"/>
                  </a:cubicBezTo>
                  <a:cubicBezTo>
                    <a:pt x="6560" y="734"/>
                    <a:pt x="5081" y="195"/>
                    <a:pt x="3504" y="10"/>
                  </a:cubicBezTo>
                  <a:cubicBezTo>
                    <a:pt x="3452" y="4"/>
                    <a:pt x="3398" y="1"/>
                    <a:pt x="3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1" name="Google Shape;12791;p39"/>
            <p:cNvSpPr/>
            <p:nvPr/>
          </p:nvSpPr>
          <p:spPr>
            <a:xfrm>
              <a:off x="2599803" y="2051233"/>
              <a:ext cx="276189" cy="116186"/>
            </a:xfrm>
            <a:custGeom>
              <a:avLst/>
              <a:gdLst/>
              <a:ahLst/>
              <a:cxnLst/>
              <a:rect l="l" t="t" r="r" b="b"/>
              <a:pathLst>
                <a:path w="12846" h="5404" extrusionOk="0">
                  <a:moveTo>
                    <a:pt x="9311" y="1"/>
                  </a:moveTo>
                  <a:cubicBezTo>
                    <a:pt x="6502" y="1"/>
                    <a:pt x="3905" y="1023"/>
                    <a:pt x="1280" y="1895"/>
                  </a:cubicBezTo>
                  <a:cubicBezTo>
                    <a:pt x="468" y="2164"/>
                    <a:pt x="1" y="2910"/>
                    <a:pt x="313" y="3775"/>
                  </a:cubicBezTo>
                  <a:cubicBezTo>
                    <a:pt x="671" y="4746"/>
                    <a:pt x="1633" y="5006"/>
                    <a:pt x="2547" y="5108"/>
                  </a:cubicBezTo>
                  <a:cubicBezTo>
                    <a:pt x="3889" y="5249"/>
                    <a:pt x="5239" y="5285"/>
                    <a:pt x="6586" y="5364"/>
                  </a:cubicBezTo>
                  <a:cubicBezTo>
                    <a:pt x="6995" y="5364"/>
                    <a:pt x="7402" y="5363"/>
                    <a:pt x="7808" y="5363"/>
                  </a:cubicBezTo>
                  <a:cubicBezTo>
                    <a:pt x="8011" y="5363"/>
                    <a:pt x="8214" y="5363"/>
                    <a:pt x="8417" y="5364"/>
                  </a:cubicBezTo>
                  <a:cubicBezTo>
                    <a:pt x="8898" y="5368"/>
                    <a:pt x="9379" y="5404"/>
                    <a:pt x="9858" y="5404"/>
                  </a:cubicBezTo>
                  <a:cubicBezTo>
                    <a:pt x="10030" y="5404"/>
                    <a:pt x="10202" y="5399"/>
                    <a:pt x="10373" y="5387"/>
                  </a:cubicBezTo>
                  <a:cubicBezTo>
                    <a:pt x="11976" y="5258"/>
                    <a:pt x="12845" y="4177"/>
                    <a:pt x="12809" y="2437"/>
                  </a:cubicBezTo>
                  <a:cubicBezTo>
                    <a:pt x="12774" y="778"/>
                    <a:pt x="12170" y="227"/>
                    <a:pt x="10404" y="54"/>
                  </a:cubicBezTo>
                  <a:cubicBezTo>
                    <a:pt x="10036" y="18"/>
                    <a:pt x="9672" y="1"/>
                    <a:pt x="9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2" name="Google Shape;12792;p39"/>
            <p:cNvSpPr/>
            <p:nvPr/>
          </p:nvSpPr>
          <p:spPr>
            <a:xfrm>
              <a:off x="2859549" y="1204740"/>
              <a:ext cx="144824" cy="285714"/>
            </a:xfrm>
            <a:custGeom>
              <a:avLst/>
              <a:gdLst/>
              <a:ahLst/>
              <a:cxnLst/>
              <a:rect l="l" t="t" r="r" b="b"/>
              <a:pathLst>
                <a:path w="6736" h="13289" extrusionOk="0">
                  <a:moveTo>
                    <a:pt x="5458" y="0"/>
                  </a:moveTo>
                  <a:cubicBezTo>
                    <a:pt x="4881" y="0"/>
                    <a:pt x="4245" y="353"/>
                    <a:pt x="3796" y="838"/>
                  </a:cubicBezTo>
                  <a:cubicBezTo>
                    <a:pt x="3505" y="1151"/>
                    <a:pt x="3289" y="1540"/>
                    <a:pt x="3059" y="1907"/>
                  </a:cubicBezTo>
                  <a:cubicBezTo>
                    <a:pt x="2715" y="2458"/>
                    <a:pt x="2476" y="3107"/>
                    <a:pt x="2040" y="3570"/>
                  </a:cubicBezTo>
                  <a:cubicBezTo>
                    <a:pt x="702" y="4974"/>
                    <a:pt x="473" y="6709"/>
                    <a:pt x="362" y="8840"/>
                  </a:cubicBezTo>
                  <a:cubicBezTo>
                    <a:pt x="1" y="10117"/>
                    <a:pt x="1298" y="11061"/>
                    <a:pt x="1871" y="12293"/>
                  </a:cubicBezTo>
                  <a:cubicBezTo>
                    <a:pt x="2204" y="12999"/>
                    <a:pt x="2668" y="13289"/>
                    <a:pt x="3232" y="13289"/>
                  </a:cubicBezTo>
                  <a:cubicBezTo>
                    <a:pt x="3514" y="13289"/>
                    <a:pt x="3821" y="13216"/>
                    <a:pt x="4149" y="13087"/>
                  </a:cubicBezTo>
                  <a:cubicBezTo>
                    <a:pt x="5442" y="12574"/>
                    <a:pt x="5888" y="11653"/>
                    <a:pt x="5460" y="10276"/>
                  </a:cubicBezTo>
                  <a:cubicBezTo>
                    <a:pt x="5187" y="9388"/>
                    <a:pt x="4860" y="8510"/>
                    <a:pt x="5438" y="7640"/>
                  </a:cubicBezTo>
                  <a:cubicBezTo>
                    <a:pt x="5933" y="6903"/>
                    <a:pt x="6105" y="6086"/>
                    <a:pt x="6299" y="5234"/>
                  </a:cubicBezTo>
                  <a:cubicBezTo>
                    <a:pt x="6524" y="4237"/>
                    <a:pt x="6294" y="3235"/>
                    <a:pt x="6542" y="2251"/>
                  </a:cubicBezTo>
                  <a:cubicBezTo>
                    <a:pt x="6736" y="1473"/>
                    <a:pt x="6630" y="445"/>
                    <a:pt x="5999" y="123"/>
                  </a:cubicBezTo>
                  <a:cubicBezTo>
                    <a:pt x="5831" y="39"/>
                    <a:pt x="5647" y="0"/>
                    <a:pt x="5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3" name="Google Shape;12793;p39"/>
            <p:cNvSpPr/>
            <p:nvPr/>
          </p:nvSpPr>
          <p:spPr>
            <a:xfrm>
              <a:off x="3667922" y="986984"/>
              <a:ext cx="299732" cy="119819"/>
            </a:xfrm>
            <a:custGeom>
              <a:avLst/>
              <a:gdLst/>
              <a:ahLst/>
              <a:cxnLst/>
              <a:rect l="l" t="t" r="r" b="b"/>
              <a:pathLst>
                <a:path w="13941" h="5573" extrusionOk="0">
                  <a:moveTo>
                    <a:pt x="5924" y="1"/>
                  </a:moveTo>
                  <a:cubicBezTo>
                    <a:pt x="4334" y="1"/>
                    <a:pt x="2791" y="627"/>
                    <a:pt x="1228" y="1886"/>
                  </a:cubicBezTo>
                  <a:cubicBezTo>
                    <a:pt x="27" y="2858"/>
                    <a:pt x="0" y="3890"/>
                    <a:pt x="1139" y="4950"/>
                  </a:cubicBezTo>
                  <a:cubicBezTo>
                    <a:pt x="1569" y="5352"/>
                    <a:pt x="2023" y="5522"/>
                    <a:pt x="2517" y="5522"/>
                  </a:cubicBezTo>
                  <a:cubicBezTo>
                    <a:pt x="2809" y="5522"/>
                    <a:pt x="3115" y="5462"/>
                    <a:pt x="3439" y="5356"/>
                  </a:cubicBezTo>
                  <a:cubicBezTo>
                    <a:pt x="4042" y="5156"/>
                    <a:pt x="4688" y="4728"/>
                    <a:pt x="5304" y="4728"/>
                  </a:cubicBezTo>
                  <a:cubicBezTo>
                    <a:pt x="5518" y="4728"/>
                    <a:pt x="5729" y="4779"/>
                    <a:pt x="5932" y="4911"/>
                  </a:cubicBezTo>
                  <a:cubicBezTo>
                    <a:pt x="6837" y="5486"/>
                    <a:pt x="7773" y="5547"/>
                    <a:pt x="8719" y="5547"/>
                  </a:cubicBezTo>
                  <a:cubicBezTo>
                    <a:pt x="8974" y="5547"/>
                    <a:pt x="9230" y="5542"/>
                    <a:pt x="9486" y="5542"/>
                  </a:cubicBezTo>
                  <a:cubicBezTo>
                    <a:pt x="9606" y="5542"/>
                    <a:pt x="9727" y="5543"/>
                    <a:pt x="9848" y="5546"/>
                  </a:cubicBezTo>
                  <a:cubicBezTo>
                    <a:pt x="10316" y="5546"/>
                    <a:pt x="10789" y="5573"/>
                    <a:pt x="11258" y="5573"/>
                  </a:cubicBezTo>
                  <a:cubicBezTo>
                    <a:pt x="11576" y="5573"/>
                    <a:pt x="11893" y="5560"/>
                    <a:pt x="12205" y="5520"/>
                  </a:cubicBezTo>
                  <a:cubicBezTo>
                    <a:pt x="12783" y="5445"/>
                    <a:pt x="13631" y="5392"/>
                    <a:pt x="13777" y="4805"/>
                  </a:cubicBezTo>
                  <a:cubicBezTo>
                    <a:pt x="13940" y="4164"/>
                    <a:pt x="13543" y="3462"/>
                    <a:pt x="13044" y="2929"/>
                  </a:cubicBezTo>
                  <a:cubicBezTo>
                    <a:pt x="12576" y="2434"/>
                    <a:pt x="11954" y="2213"/>
                    <a:pt x="11362" y="1935"/>
                  </a:cubicBezTo>
                  <a:cubicBezTo>
                    <a:pt x="10970" y="1749"/>
                    <a:pt x="10550" y="1617"/>
                    <a:pt x="10184" y="1388"/>
                  </a:cubicBezTo>
                  <a:cubicBezTo>
                    <a:pt x="8699" y="465"/>
                    <a:pt x="7294" y="1"/>
                    <a:pt x="5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4" name="Google Shape;12794;p39"/>
            <p:cNvSpPr/>
            <p:nvPr/>
          </p:nvSpPr>
          <p:spPr>
            <a:xfrm>
              <a:off x="2100606" y="2402808"/>
              <a:ext cx="245444" cy="153123"/>
            </a:xfrm>
            <a:custGeom>
              <a:avLst/>
              <a:gdLst/>
              <a:ahLst/>
              <a:cxnLst/>
              <a:rect l="l" t="t" r="r" b="b"/>
              <a:pathLst>
                <a:path w="11416" h="7122" extrusionOk="0">
                  <a:moveTo>
                    <a:pt x="2747" y="1"/>
                  </a:moveTo>
                  <a:cubicBezTo>
                    <a:pt x="2472" y="1"/>
                    <a:pt x="2205" y="97"/>
                    <a:pt x="1965" y="338"/>
                  </a:cubicBezTo>
                  <a:cubicBezTo>
                    <a:pt x="910" y="1411"/>
                    <a:pt x="89" y="2616"/>
                    <a:pt x="27" y="4196"/>
                  </a:cubicBezTo>
                  <a:cubicBezTo>
                    <a:pt x="1" y="4899"/>
                    <a:pt x="278" y="5481"/>
                    <a:pt x="1003" y="5498"/>
                  </a:cubicBezTo>
                  <a:cubicBezTo>
                    <a:pt x="2910" y="5547"/>
                    <a:pt x="4701" y="5958"/>
                    <a:pt x="6370" y="6889"/>
                  </a:cubicBezTo>
                  <a:cubicBezTo>
                    <a:pt x="6722" y="7084"/>
                    <a:pt x="7099" y="7121"/>
                    <a:pt x="7480" y="7121"/>
                  </a:cubicBezTo>
                  <a:cubicBezTo>
                    <a:pt x="7714" y="7121"/>
                    <a:pt x="7950" y="7107"/>
                    <a:pt x="8184" y="7107"/>
                  </a:cubicBezTo>
                  <a:cubicBezTo>
                    <a:pt x="8265" y="7107"/>
                    <a:pt x="8346" y="7109"/>
                    <a:pt x="8427" y="7114"/>
                  </a:cubicBezTo>
                  <a:cubicBezTo>
                    <a:pt x="8668" y="7118"/>
                    <a:pt x="8889" y="7121"/>
                    <a:pt x="9092" y="7121"/>
                  </a:cubicBezTo>
                  <a:cubicBezTo>
                    <a:pt x="11415" y="7121"/>
                    <a:pt x="11258" y="6759"/>
                    <a:pt x="10458" y="4165"/>
                  </a:cubicBezTo>
                  <a:cubicBezTo>
                    <a:pt x="10334" y="3754"/>
                    <a:pt x="10095" y="3375"/>
                    <a:pt x="9902" y="2982"/>
                  </a:cubicBezTo>
                  <a:cubicBezTo>
                    <a:pt x="9195" y="1552"/>
                    <a:pt x="8003" y="841"/>
                    <a:pt x="6445" y="833"/>
                  </a:cubicBezTo>
                  <a:cubicBezTo>
                    <a:pt x="5422" y="828"/>
                    <a:pt x="4459" y="682"/>
                    <a:pt x="3541" y="219"/>
                  </a:cubicBezTo>
                  <a:cubicBezTo>
                    <a:pt x="3280" y="88"/>
                    <a:pt x="3010" y="1"/>
                    <a:pt x="27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5" name="Google Shape;12795;p39"/>
            <p:cNvSpPr/>
            <p:nvPr/>
          </p:nvSpPr>
          <p:spPr>
            <a:xfrm>
              <a:off x="3724490" y="1303771"/>
              <a:ext cx="205583" cy="187544"/>
            </a:xfrm>
            <a:custGeom>
              <a:avLst/>
              <a:gdLst/>
              <a:ahLst/>
              <a:cxnLst/>
              <a:rect l="l" t="t" r="r" b="b"/>
              <a:pathLst>
                <a:path w="9562" h="8723" extrusionOk="0">
                  <a:moveTo>
                    <a:pt x="3952" y="0"/>
                  </a:moveTo>
                  <a:cubicBezTo>
                    <a:pt x="2915" y="0"/>
                    <a:pt x="2708" y="116"/>
                    <a:pt x="2088" y="1162"/>
                  </a:cubicBezTo>
                  <a:cubicBezTo>
                    <a:pt x="1038" y="2950"/>
                    <a:pt x="751" y="4994"/>
                    <a:pt x="327" y="6980"/>
                  </a:cubicBezTo>
                  <a:cubicBezTo>
                    <a:pt x="221" y="7475"/>
                    <a:pt x="0" y="8229"/>
                    <a:pt x="592" y="8543"/>
                  </a:cubicBezTo>
                  <a:cubicBezTo>
                    <a:pt x="821" y="8665"/>
                    <a:pt x="1072" y="8722"/>
                    <a:pt x="1328" y="8722"/>
                  </a:cubicBezTo>
                  <a:cubicBezTo>
                    <a:pt x="1719" y="8722"/>
                    <a:pt x="2119" y="8589"/>
                    <a:pt x="2463" y="8349"/>
                  </a:cubicBezTo>
                  <a:cubicBezTo>
                    <a:pt x="3190" y="7842"/>
                    <a:pt x="3938" y="7619"/>
                    <a:pt x="4731" y="7619"/>
                  </a:cubicBezTo>
                  <a:cubicBezTo>
                    <a:pt x="5161" y="7619"/>
                    <a:pt x="5604" y="7684"/>
                    <a:pt x="6065" y="7805"/>
                  </a:cubicBezTo>
                  <a:cubicBezTo>
                    <a:pt x="6273" y="7860"/>
                    <a:pt x="6475" y="7886"/>
                    <a:pt x="6669" y="7886"/>
                  </a:cubicBezTo>
                  <a:cubicBezTo>
                    <a:pt x="7646" y="7886"/>
                    <a:pt x="8420" y="7223"/>
                    <a:pt x="8767" y="6155"/>
                  </a:cubicBezTo>
                  <a:cubicBezTo>
                    <a:pt x="9561" y="3700"/>
                    <a:pt x="6846" y="37"/>
                    <a:pt x="4202" y="2"/>
                  </a:cubicBezTo>
                  <a:cubicBezTo>
                    <a:pt x="4114" y="1"/>
                    <a:pt x="4031" y="0"/>
                    <a:pt x="3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6" name="Google Shape;12796;p39"/>
            <p:cNvSpPr/>
            <p:nvPr/>
          </p:nvSpPr>
          <p:spPr>
            <a:xfrm>
              <a:off x="2380111" y="2991123"/>
              <a:ext cx="181353" cy="190834"/>
            </a:xfrm>
            <a:custGeom>
              <a:avLst/>
              <a:gdLst/>
              <a:ahLst/>
              <a:cxnLst/>
              <a:rect l="l" t="t" r="r" b="b"/>
              <a:pathLst>
                <a:path w="8435" h="8876" extrusionOk="0">
                  <a:moveTo>
                    <a:pt x="4484" y="1"/>
                  </a:moveTo>
                  <a:cubicBezTo>
                    <a:pt x="4459" y="1"/>
                    <a:pt x="4434" y="1"/>
                    <a:pt x="4409" y="2"/>
                  </a:cubicBezTo>
                  <a:cubicBezTo>
                    <a:pt x="2088" y="100"/>
                    <a:pt x="0" y="2262"/>
                    <a:pt x="66" y="4421"/>
                  </a:cubicBezTo>
                  <a:cubicBezTo>
                    <a:pt x="145" y="7157"/>
                    <a:pt x="1805" y="8826"/>
                    <a:pt x="4912" y="8874"/>
                  </a:cubicBezTo>
                  <a:cubicBezTo>
                    <a:pt x="4939" y="8875"/>
                    <a:pt x="4965" y="8876"/>
                    <a:pt x="4992" y="8876"/>
                  </a:cubicBezTo>
                  <a:cubicBezTo>
                    <a:pt x="6168" y="8876"/>
                    <a:pt x="7182" y="8113"/>
                    <a:pt x="7813" y="6646"/>
                  </a:cubicBezTo>
                  <a:cubicBezTo>
                    <a:pt x="8307" y="5497"/>
                    <a:pt x="8435" y="4438"/>
                    <a:pt x="7504" y="3516"/>
                  </a:cubicBezTo>
                  <a:cubicBezTo>
                    <a:pt x="6925" y="2946"/>
                    <a:pt x="6568" y="2302"/>
                    <a:pt x="6273" y="1565"/>
                  </a:cubicBezTo>
                  <a:cubicBezTo>
                    <a:pt x="5949" y="768"/>
                    <a:pt x="5455" y="1"/>
                    <a:pt x="4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7" name="Google Shape;12797;p39"/>
            <p:cNvSpPr/>
            <p:nvPr/>
          </p:nvSpPr>
          <p:spPr>
            <a:xfrm>
              <a:off x="5129973" y="790470"/>
              <a:ext cx="246304" cy="152758"/>
            </a:xfrm>
            <a:custGeom>
              <a:avLst/>
              <a:gdLst/>
              <a:ahLst/>
              <a:cxnLst/>
              <a:rect l="l" t="t" r="r" b="b"/>
              <a:pathLst>
                <a:path w="11456" h="7105" extrusionOk="0">
                  <a:moveTo>
                    <a:pt x="3193" y="1"/>
                  </a:moveTo>
                  <a:cubicBezTo>
                    <a:pt x="3061" y="1"/>
                    <a:pt x="2929" y="3"/>
                    <a:pt x="2796" y="9"/>
                  </a:cubicBezTo>
                  <a:cubicBezTo>
                    <a:pt x="1" y="9"/>
                    <a:pt x="1" y="9"/>
                    <a:pt x="795" y="2636"/>
                  </a:cubicBezTo>
                  <a:cubicBezTo>
                    <a:pt x="804" y="2675"/>
                    <a:pt x="822" y="2715"/>
                    <a:pt x="836" y="2759"/>
                  </a:cubicBezTo>
                  <a:cubicBezTo>
                    <a:pt x="1630" y="5120"/>
                    <a:pt x="3193" y="6281"/>
                    <a:pt x="5717" y="6291"/>
                  </a:cubicBezTo>
                  <a:cubicBezTo>
                    <a:pt x="6463" y="6291"/>
                    <a:pt x="7068" y="6577"/>
                    <a:pt x="7695" y="6886"/>
                  </a:cubicBezTo>
                  <a:cubicBezTo>
                    <a:pt x="7995" y="7032"/>
                    <a:pt x="8284" y="7105"/>
                    <a:pt x="8559" y="7105"/>
                  </a:cubicBezTo>
                  <a:cubicBezTo>
                    <a:pt x="9030" y="7105"/>
                    <a:pt x="9458" y="6890"/>
                    <a:pt x="9818" y="6462"/>
                  </a:cubicBezTo>
                  <a:cubicBezTo>
                    <a:pt x="10237" y="5968"/>
                    <a:pt x="10599" y="5412"/>
                    <a:pt x="10890" y="4834"/>
                  </a:cubicBezTo>
                  <a:cubicBezTo>
                    <a:pt x="11314" y="3991"/>
                    <a:pt x="11456" y="3028"/>
                    <a:pt x="11155" y="2159"/>
                  </a:cubicBezTo>
                  <a:cubicBezTo>
                    <a:pt x="10877" y="1351"/>
                    <a:pt x="9875" y="1806"/>
                    <a:pt x="9319" y="1479"/>
                  </a:cubicBezTo>
                  <a:cubicBezTo>
                    <a:pt x="9160" y="1387"/>
                    <a:pt x="9002" y="1354"/>
                    <a:pt x="8844" y="1354"/>
                  </a:cubicBezTo>
                  <a:cubicBezTo>
                    <a:pt x="8474" y="1354"/>
                    <a:pt x="8107" y="1532"/>
                    <a:pt x="7751" y="1532"/>
                  </a:cubicBezTo>
                  <a:cubicBezTo>
                    <a:pt x="7561" y="1532"/>
                    <a:pt x="7375" y="1482"/>
                    <a:pt x="7192" y="1329"/>
                  </a:cubicBezTo>
                  <a:cubicBezTo>
                    <a:pt x="6025" y="349"/>
                    <a:pt x="4658" y="1"/>
                    <a:pt x="3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8" name="Google Shape;12798;p39"/>
            <p:cNvSpPr/>
            <p:nvPr/>
          </p:nvSpPr>
          <p:spPr>
            <a:xfrm>
              <a:off x="2923019" y="1505703"/>
              <a:ext cx="187845" cy="187501"/>
            </a:xfrm>
            <a:custGeom>
              <a:avLst/>
              <a:gdLst/>
              <a:ahLst/>
              <a:cxnLst/>
              <a:rect l="l" t="t" r="r" b="b"/>
              <a:pathLst>
                <a:path w="8737" h="8721" extrusionOk="0">
                  <a:moveTo>
                    <a:pt x="4066" y="1"/>
                  </a:moveTo>
                  <a:cubicBezTo>
                    <a:pt x="3267" y="1"/>
                    <a:pt x="2567" y="342"/>
                    <a:pt x="2097" y="1098"/>
                  </a:cubicBezTo>
                  <a:cubicBezTo>
                    <a:pt x="822" y="3145"/>
                    <a:pt x="455" y="5533"/>
                    <a:pt x="94" y="7882"/>
                  </a:cubicBezTo>
                  <a:cubicBezTo>
                    <a:pt x="1" y="8473"/>
                    <a:pt x="455" y="8676"/>
                    <a:pt x="1017" y="8716"/>
                  </a:cubicBezTo>
                  <a:cubicBezTo>
                    <a:pt x="1063" y="8719"/>
                    <a:pt x="1108" y="8720"/>
                    <a:pt x="1152" y="8720"/>
                  </a:cubicBezTo>
                  <a:cubicBezTo>
                    <a:pt x="1796" y="8720"/>
                    <a:pt x="2328" y="8403"/>
                    <a:pt x="2839" y="8094"/>
                  </a:cubicBezTo>
                  <a:cubicBezTo>
                    <a:pt x="3410" y="7753"/>
                    <a:pt x="4007" y="7630"/>
                    <a:pt x="4611" y="7630"/>
                  </a:cubicBezTo>
                  <a:cubicBezTo>
                    <a:pt x="4946" y="7630"/>
                    <a:pt x="5283" y="7667"/>
                    <a:pt x="5620" y="7727"/>
                  </a:cubicBezTo>
                  <a:cubicBezTo>
                    <a:pt x="5901" y="7776"/>
                    <a:pt x="6165" y="7801"/>
                    <a:pt x="6411" y="7801"/>
                  </a:cubicBezTo>
                  <a:cubicBezTo>
                    <a:pt x="7887" y="7801"/>
                    <a:pt x="8712" y="6922"/>
                    <a:pt x="8724" y="5242"/>
                  </a:cubicBezTo>
                  <a:cubicBezTo>
                    <a:pt x="8736" y="3437"/>
                    <a:pt x="7196" y="1049"/>
                    <a:pt x="5558" y="342"/>
                  </a:cubicBezTo>
                  <a:cubicBezTo>
                    <a:pt x="5044" y="120"/>
                    <a:pt x="4538" y="1"/>
                    <a:pt x="4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9" name="Google Shape;12799;p39"/>
            <p:cNvSpPr/>
            <p:nvPr/>
          </p:nvSpPr>
          <p:spPr>
            <a:xfrm>
              <a:off x="4229363" y="1344944"/>
              <a:ext cx="209668" cy="275480"/>
            </a:xfrm>
            <a:custGeom>
              <a:avLst/>
              <a:gdLst/>
              <a:ahLst/>
              <a:cxnLst/>
              <a:rect l="l" t="t" r="r" b="b"/>
              <a:pathLst>
                <a:path w="9752" h="12813" extrusionOk="0">
                  <a:moveTo>
                    <a:pt x="9045" y="0"/>
                  </a:moveTo>
                  <a:cubicBezTo>
                    <a:pt x="8822" y="0"/>
                    <a:pt x="8662" y="246"/>
                    <a:pt x="8480" y="386"/>
                  </a:cubicBezTo>
                  <a:cubicBezTo>
                    <a:pt x="5584" y="2669"/>
                    <a:pt x="2905" y="5175"/>
                    <a:pt x="702" y="8159"/>
                  </a:cubicBezTo>
                  <a:cubicBezTo>
                    <a:pt x="116" y="8950"/>
                    <a:pt x="0" y="9700"/>
                    <a:pt x="486" y="10574"/>
                  </a:cubicBezTo>
                  <a:cubicBezTo>
                    <a:pt x="1033" y="11549"/>
                    <a:pt x="1435" y="12657"/>
                    <a:pt x="2786" y="12812"/>
                  </a:cubicBezTo>
                  <a:cubicBezTo>
                    <a:pt x="4180" y="12631"/>
                    <a:pt x="5095" y="11871"/>
                    <a:pt x="5646" y="10622"/>
                  </a:cubicBezTo>
                  <a:cubicBezTo>
                    <a:pt x="6242" y="9272"/>
                    <a:pt x="6882" y="7939"/>
                    <a:pt x="7447" y="6575"/>
                  </a:cubicBezTo>
                  <a:cubicBezTo>
                    <a:pt x="8167" y="4853"/>
                    <a:pt x="8846" y="3114"/>
                    <a:pt x="9504" y="1366"/>
                  </a:cubicBezTo>
                  <a:cubicBezTo>
                    <a:pt x="9672" y="921"/>
                    <a:pt x="9751" y="391"/>
                    <a:pt x="9252" y="68"/>
                  </a:cubicBezTo>
                  <a:cubicBezTo>
                    <a:pt x="9177" y="20"/>
                    <a:pt x="9109" y="0"/>
                    <a:pt x="9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0" name="Google Shape;12800;p39"/>
            <p:cNvSpPr/>
            <p:nvPr/>
          </p:nvSpPr>
          <p:spPr>
            <a:xfrm>
              <a:off x="4345422" y="786514"/>
              <a:ext cx="209475" cy="273824"/>
            </a:xfrm>
            <a:custGeom>
              <a:avLst/>
              <a:gdLst/>
              <a:ahLst/>
              <a:cxnLst/>
              <a:rect l="l" t="t" r="r" b="b"/>
              <a:pathLst>
                <a:path w="9743" h="12736" extrusionOk="0">
                  <a:moveTo>
                    <a:pt x="9128" y="0"/>
                  </a:moveTo>
                  <a:cubicBezTo>
                    <a:pt x="8879" y="0"/>
                    <a:pt x="8667" y="212"/>
                    <a:pt x="8453" y="331"/>
                  </a:cubicBezTo>
                  <a:cubicBezTo>
                    <a:pt x="8268" y="431"/>
                    <a:pt x="8135" y="626"/>
                    <a:pt x="7964" y="759"/>
                  </a:cubicBezTo>
                  <a:cubicBezTo>
                    <a:pt x="5364" y="2749"/>
                    <a:pt x="3099" y="5062"/>
                    <a:pt x="1064" y="7626"/>
                  </a:cubicBezTo>
                  <a:cubicBezTo>
                    <a:pt x="332" y="8545"/>
                    <a:pt x="1" y="9427"/>
                    <a:pt x="455" y="10495"/>
                  </a:cubicBezTo>
                  <a:cubicBezTo>
                    <a:pt x="905" y="11542"/>
                    <a:pt x="1488" y="12681"/>
                    <a:pt x="2746" y="12733"/>
                  </a:cubicBezTo>
                  <a:cubicBezTo>
                    <a:pt x="2783" y="12735"/>
                    <a:pt x="2819" y="12736"/>
                    <a:pt x="2855" y="12736"/>
                  </a:cubicBezTo>
                  <a:cubicBezTo>
                    <a:pt x="3990" y="12736"/>
                    <a:pt x="4873" y="11993"/>
                    <a:pt x="5399" y="10919"/>
                  </a:cubicBezTo>
                  <a:cubicBezTo>
                    <a:pt x="5456" y="10800"/>
                    <a:pt x="5519" y="10686"/>
                    <a:pt x="5572" y="10566"/>
                  </a:cubicBezTo>
                  <a:cubicBezTo>
                    <a:pt x="6198" y="9224"/>
                    <a:pt x="6913" y="7918"/>
                    <a:pt x="7420" y="6532"/>
                  </a:cubicBezTo>
                  <a:cubicBezTo>
                    <a:pt x="8105" y="4669"/>
                    <a:pt x="9200" y="2947"/>
                    <a:pt x="9469" y="1231"/>
                  </a:cubicBezTo>
                  <a:cubicBezTo>
                    <a:pt x="9443" y="648"/>
                    <a:pt x="9742" y="321"/>
                    <a:pt x="9398" y="87"/>
                  </a:cubicBezTo>
                  <a:cubicBezTo>
                    <a:pt x="9302" y="25"/>
                    <a:pt x="9213" y="0"/>
                    <a:pt x="9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1" name="Google Shape;12801;p39"/>
            <p:cNvSpPr/>
            <p:nvPr/>
          </p:nvSpPr>
          <p:spPr>
            <a:xfrm>
              <a:off x="1739119" y="1547242"/>
              <a:ext cx="204164" cy="275544"/>
            </a:xfrm>
            <a:custGeom>
              <a:avLst/>
              <a:gdLst/>
              <a:ahLst/>
              <a:cxnLst/>
              <a:rect l="l" t="t" r="r" b="b"/>
              <a:pathLst>
                <a:path w="9496" h="12816" extrusionOk="0">
                  <a:moveTo>
                    <a:pt x="8715" y="0"/>
                  </a:moveTo>
                  <a:cubicBezTo>
                    <a:pt x="8355" y="0"/>
                    <a:pt x="8126" y="487"/>
                    <a:pt x="7836" y="706"/>
                  </a:cubicBezTo>
                  <a:cubicBezTo>
                    <a:pt x="7589" y="887"/>
                    <a:pt x="7368" y="1099"/>
                    <a:pt x="7121" y="1271"/>
                  </a:cubicBezTo>
                  <a:cubicBezTo>
                    <a:pt x="4401" y="3169"/>
                    <a:pt x="2464" y="5826"/>
                    <a:pt x="296" y="8258"/>
                  </a:cubicBezTo>
                  <a:cubicBezTo>
                    <a:pt x="1" y="8589"/>
                    <a:pt x="68" y="8991"/>
                    <a:pt x="54" y="9379"/>
                  </a:cubicBezTo>
                  <a:cubicBezTo>
                    <a:pt x="45" y="10672"/>
                    <a:pt x="1154" y="12455"/>
                    <a:pt x="2155" y="12769"/>
                  </a:cubicBezTo>
                  <a:cubicBezTo>
                    <a:pt x="2255" y="12800"/>
                    <a:pt x="2368" y="12815"/>
                    <a:pt x="2490" y="12815"/>
                  </a:cubicBezTo>
                  <a:cubicBezTo>
                    <a:pt x="3316" y="12815"/>
                    <a:pt x="4557" y="12137"/>
                    <a:pt x="5006" y="11264"/>
                  </a:cubicBezTo>
                  <a:cubicBezTo>
                    <a:pt x="6622" y="8122"/>
                    <a:pt x="7867" y="4811"/>
                    <a:pt x="9164" y="1531"/>
                  </a:cubicBezTo>
                  <a:cubicBezTo>
                    <a:pt x="9337" y="1103"/>
                    <a:pt x="9496" y="397"/>
                    <a:pt x="8987" y="87"/>
                  </a:cubicBezTo>
                  <a:cubicBezTo>
                    <a:pt x="8888" y="26"/>
                    <a:pt x="8798" y="0"/>
                    <a:pt x="8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2" name="Google Shape;12802;p39"/>
            <p:cNvSpPr/>
            <p:nvPr/>
          </p:nvSpPr>
          <p:spPr>
            <a:xfrm>
              <a:off x="4611146" y="238275"/>
              <a:ext cx="190899" cy="181632"/>
            </a:xfrm>
            <a:custGeom>
              <a:avLst/>
              <a:gdLst/>
              <a:ahLst/>
              <a:cxnLst/>
              <a:rect l="l" t="t" r="r" b="b"/>
              <a:pathLst>
                <a:path w="8879" h="8448" extrusionOk="0">
                  <a:moveTo>
                    <a:pt x="6602" y="1"/>
                  </a:moveTo>
                  <a:cubicBezTo>
                    <a:pt x="6458" y="1"/>
                    <a:pt x="6317" y="20"/>
                    <a:pt x="6180" y="61"/>
                  </a:cubicBezTo>
                  <a:cubicBezTo>
                    <a:pt x="5346" y="303"/>
                    <a:pt x="4525" y="687"/>
                    <a:pt x="3674" y="789"/>
                  </a:cubicBezTo>
                  <a:cubicBezTo>
                    <a:pt x="1533" y="1049"/>
                    <a:pt x="482" y="2259"/>
                    <a:pt x="274" y="4325"/>
                  </a:cubicBezTo>
                  <a:cubicBezTo>
                    <a:pt x="270" y="4368"/>
                    <a:pt x="262" y="4413"/>
                    <a:pt x="244" y="4452"/>
                  </a:cubicBezTo>
                  <a:cubicBezTo>
                    <a:pt x="1" y="4999"/>
                    <a:pt x="195" y="5362"/>
                    <a:pt x="708" y="5617"/>
                  </a:cubicBezTo>
                  <a:cubicBezTo>
                    <a:pt x="2419" y="6478"/>
                    <a:pt x="4132" y="7344"/>
                    <a:pt x="5836" y="8226"/>
                  </a:cubicBezTo>
                  <a:cubicBezTo>
                    <a:pt x="6126" y="8376"/>
                    <a:pt x="6374" y="8447"/>
                    <a:pt x="6588" y="8447"/>
                  </a:cubicBezTo>
                  <a:cubicBezTo>
                    <a:pt x="7058" y="8447"/>
                    <a:pt x="7372" y="8103"/>
                    <a:pt x="7641" y="7476"/>
                  </a:cubicBezTo>
                  <a:cubicBezTo>
                    <a:pt x="8392" y="5749"/>
                    <a:pt x="7624" y="3710"/>
                    <a:pt x="8820" y="2351"/>
                  </a:cubicBezTo>
                  <a:cubicBezTo>
                    <a:pt x="8878" y="1085"/>
                    <a:pt x="7682" y="1"/>
                    <a:pt x="6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3" name="Google Shape;12803;p39"/>
            <p:cNvSpPr/>
            <p:nvPr/>
          </p:nvSpPr>
          <p:spPr>
            <a:xfrm>
              <a:off x="1687411" y="2481134"/>
              <a:ext cx="152715" cy="232996"/>
            </a:xfrm>
            <a:custGeom>
              <a:avLst/>
              <a:gdLst/>
              <a:ahLst/>
              <a:cxnLst/>
              <a:rect l="l" t="t" r="r" b="b"/>
              <a:pathLst>
                <a:path w="7103" h="10837" extrusionOk="0">
                  <a:moveTo>
                    <a:pt x="2731" y="0"/>
                  </a:moveTo>
                  <a:cubicBezTo>
                    <a:pt x="1527" y="0"/>
                    <a:pt x="1393" y="455"/>
                    <a:pt x="1135" y="2293"/>
                  </a:cubicBezTo>
                  <a:cubicBezTo>
                    <a:pt x="861" y="4222"/>
                    <a:pt x="495" y="6137"/>
                    <a:pt x="181" y="8062"/>
                  </a:cubicBezTo>
                  <a:cubicBezTo>
                    <a:pt x="0" y="9142"/>
                    <a:pt x="252" y="10163"/>
                    <a:pt x="1245" y="10657"/>
                  </a:cubicBezTo>
                  <a:cubicBezTo>
                    <a:pt x="1495" y="10782"/>
                    <a:pt x="1732" y="10837"/>
                    <a:pt x="1957" y="10837"/>
                  </a:cubicBezTo>
                  <a:cubicBezTo>
                    <a:pt x="2669" y="10837"/>
                    <a:pt x="3249" y="10284"/>
                    <a:pt x="3669" y="9646"/>
                  </a:cubicBezTo>
                  <a:cubicBezTo>
                    <a:pt x="4671" y="8119"/>
                    <a:pt x="5624" y="6543"/>
                    <a:pt x="6317" y="4844"/>
                  </a:cubicBezTo>
                  <a:cubicBezTo>
                    <a:pt x="6604" y="4137"/>
                    <a:pt x="7102" y="3454"/>
                    <a:pt x="6917" y="2694"/>
                  </a:cubicBezTo>
                  <a:cubicBezTo>
                    <a:pt x="6926" y="1383"/>
                    <a:pt x="6454" y="686"/>
                    <a:pt x="5354" y="368"/>
                  </a:cubicBezTo>
                  <a:cubicBezTo>
                    <a:pt x="4856" y="223"/>
                    <a:pt x="4339" y="111"/>
                    <a:pt x="3823" y="68"/>
                  </a:cubicBezTo>
                  <a:cubicBezTo>
                    <a:pt x="3384" y="27"/>
                    <a:pt x="3025" y="0"/>
                    <a:pt x="2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4" name="Google Shape;12804;p39"/>
            <p:cNvSpPr/>
            <p:nvPr/>
          </p:nvSpPr>
          <p:spPr>
            <a:xfrm>
              <a:off x="5267963" y="1642617"/>
              <a:ext cx="183846" cy="196015"/>
            </a:xfrm>
            <a:custGeom>
              <a:avLst/>
              <a:gdLst/>
              <a:ahLst/>
              <a:cxnLst/>
              <a:rect l="l" t="t" r="r" b="b"/>
              <a:pathLst>
                <a:path w="8551" h="9117" extrusionOk="0">
                  <a:moveTo>
                    <a:pt x="2808" y="1"/>
                  </a:moveTo>
                  <a:cubicBezTo>
                    <a:pt x="1709" y="1"/>
                    <a:pt x="790" y="646"/>
                    <a:pt x="420" y="1796"/>
                  </a:cubicBezTo>
                  <a:cubicBezTo>
                    <a:pt x="1" y="3089"/>
                    <a:pt x="442" y="4219"/>
                    <a:pt x="1573" y="4908"/>
                  </a:cubicBezTo>
                  <a:cubicBezTo>
                    <a:pt x="2208" y="5297"/>
                    <a:pt x="2504" y="5919"/>
                    <a:pt x="2848" y="6515"/>
                  </a:cubicBezTo>
                  <a:cubicBezTo>
                    <a:pt x="3263" y="7234"/>
                    <a:pt x="3687" y="7940"/>
                    <a:pt x="4313" y="8501"/>
                  </a:cubicBezTo>
                  <a:cubicBezTo>
                    <a:pt x="4768" y="8907"/>
                    <a:pt x="5187" y="9116"/>
                    <a:pt x="5575" y="9116"/>
                  </a:cubicBezTo>
                  <a:cubicBezTo>
                    <a:pt x="6025" y="9116"/>
                    <a:pt x="6433" y="8836"/>
                    <a:pt x="6807" y="8253"/>
                  </a:cubicBezTo>
                  <a:cubicBezTo>
                    <a:pt x="7787" y="6735"/>
                    <a:pt x="8237" y="5010"/>
                    <a:pt x="8528" y="3248"/>
                  </a:cubicBezTo>
                  <a:cubicBezTo>
                    <a:pt x="8551" y="2661"/>
                    <a:pt x="8511" y="2140"/>
                    <a:pt x="7982" y="1721"/>
                  </a:cubicBezTo>
                  <a:cubicBezTo>
                    <a:pt x="6525" y="569"/>
                    <a:pt x="4790" y="141"/>
                    <a:pt x="3020" y="9"/>
                  </a:cubicBezTo>
                  <a:cubicBezTo>
                    <a:pt x="2948" y="3"/>
                    <a:pt x="2878" y="1"/>
                    <a:pt x="2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5" name="Google Shape;12805;p39"/>
            <p:cNvSpPr/>
            <p:nvPr/>
          </p:nvSpPr>
          <p:spPr>
            <a:xfrm>
              <a:off x="5254030" y="1045508"/>
              <a:ext cx="156692" cy="235447"/>
            </a:xfrm>
            <a:custGeom>
              <a:avLst/>
              <a:gdLst/>
              <a:ahLst/>
              <a:cxnLst/>
              <a:rect l="l" t="t" r="r" b="b"/>
              <a:pathLst>
                <a:path w="7288" h="10951" extrusionOk="0">
                  <a:moveTo>
                    <a:pt x="5306" y="1"/>
                  </a:moveTo>
                  <a:cubicBezTo>
                    <a:pt x="4334" y="1"/>
                    <a:pt x="3717" y="946"/>
                    <a:pt x="3244" y="1808"/>
                  </a:cubicBezTo>
                  <a:cubicBezTo>
                    <a:pt x="2388" y="3371"/>
                    <a:pt x="1351" y="4885"/>
                    <a:pt x="795" y="6558"/>
                  </a:cubicBezTo>
                  <a:cubicBezTo>
                    <a:pt x="0" y="8950"/>
                    <a:pt x="257" y="10491"/>
                    <a:pt x="2710" y="10535"/>
                  </a:cubicBezTo>
                  <a:cubicBezTo>
                    <a:pt x="3302" y="10544"/>
                    <a:pt x="3911" y="10698"/>
                    <a:pt x="4484" y="10875"/>
                  </a:cubicBezTo>
                  <a:cubicBezTo>
                    <a:pt x="4654" y="10927"/>
                    <a:pt x="4807" y="10950"/>
                    <a:pt x="4945" y="10950"/>
                  </a:cubicBezTo>
                  <a:cubicBezTo>
                    <a:pt x="5505" y="10950"/>
                    <a:pt x="5813" y="10555"/>
                    <a:pt x="5919" y="9988"/>
                  </a:cubicBezTo>
                  <a:cubicBezTo>
                    <a:pt x="6361" y="7608"/>
                    <a:pt x="6970" y="5251"/>
                    <a:pt x="7089" y="2369"/>
                  </a:cubicBezTo>
                  <a:cubicBezTo>
                    <a:pt x="7287" y="1553"/>
                    <a:pt x="6961" y="365"/>
                    <a:pt x="5707" y="52"/>
                  </a:cubicBezTo>
                  <a:cubicBezTo>
                    <a:pt x="5567" y="17"/>
                    <a:pt x="5434" y="1"/>
                    <a:pt x="5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6" name="Google Shape;12806;p39"/>
            <p:cNvSpPr/>
            <p:nvPr/>
          </p:nvSpPr>
          <p:spPr>
            <a:xfrm>
              <a:off x="2396151" y="2393648"/>
              <a:ext cx="180213" cy="199713"/>
            </a:xfrm>
            <a:custGeom>
              <a:avLst/>
              <a:gdLst/>
              <a:ahLst/>
              <a:cxnLst/>
              <a:rect l="l" t="t" r="r" b="b"/>
              <a:pathLst>
                <a:path w="8382" h="9289" extrusionOk="0">
                  <a:moveTo>
                    <a:pt x="3214" y="0"/>
                  </a:moveTo>
                  <a:cubicBezTo>
                    <a:pt x="2975" y="0"/>
                    <a:pt x="2728" y="133"/>
                    <a:pt x="2441" y="399"/>
                  </a:cubicBezTo>
                  <a:cubicBezTo>
                    <a:pt x="896" y="1841"/>
                    <a:pt x="565" y="3775"/>
                    <a:pt x="190" y="5690"/>
                  </a:cubicBezTo>
                  <a:cubicBezTo>
                    <a:pt x="0" y="6666"/>
                    <a:pt x="495" y="7271"/>
                    <a:pt x="1275" y="7857"/>
                  </a:cubicBezTo>
                  <a:cubicBezTo>
                    <a:pt x="2308" y="8639"/>
                    <a:pt x="3557" y="8652"/>
                    <a:pt x="4670" y="9112"/>
                  </a:cubicBezTo>
                  <a:cubicBezTo>
                    <a:pt x="4964" y="9232"/>
                    <a:pt x="5269" y="9288"/>
                    <a:pt x="5571" y="9288"/>
                  </a:cubicBezTo>
                  <a:cubicBezTo>
                    <a:pt x="6970" y="9288"/>
                    <a:pt x="8308" y="8090"/>
                    <a:pt x="8312" y="6569"/>
                  </a:cubicBezTo>
                  <a:cubicBezTo>
                    <a:pt x="8382" y="5637"/>
                    <a:pt x="8086" y="4856"/>
                    <a:pt x="7173" y="4322"/>
                  </a:cubicBezTo>
                  <a:cubicBezTo>
                    <a:pt x="6568" y="3969"/>
                    <a:pt x="6069" y="3453"/>
                    <a:pt x="5808" y="2777"/>
                  </a:cubicBezTo>
                  <a:cubicBezTo>
                    <a:pt x="5438" y="1802"/>
                    <a:pt x="4657" y="1161"/>
                    <a:pt x="3977" y="433"/>
                  </a:cubicBezTo>
                  <a:cubicBezTo>
                    <a:pt x="3706" y="145"/>
                    <a:pt x="3464" y="0"/>
                    <a:pt x="3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7" name="Google Shape;12807;p39"/>
            <p:cNvSpPr/>
            <p:nvPr/>
          </p:nvSpPr>
          <p:spPr>
            <a:xfrm>
              <a:off x="3191623" y="2808778"/>
              <a:ext cx="195306" cy="180708"/>
            </a:xfrm>
            <a:custGeom>
              <a:avLst/>
              <a:gdLst/>
              <a:ahLst/>
              <a:cxnLst/>
              <a:rect l="l" t="t" r="r" b="b"/>
              <a:pathLst>
                <a:path w="9084" h="8405" extrusionOk="0">
                  <a:moveTo>
                    <a:pt x="6707" y="0"/>
                  </a:moveTo>
                  <a:cubicBezTo>
                    <a:pt x="6375" y="0"/>
                    <a:pt x="6045" y="88"/>
                    <a:pt x="5747" y="282"/>
                  </a:cubicBezTo>
                  <a:cubicBezTo>
                    <a:pt x="3376" y="1822"/>
                    <a:pt x="1452" y="3800"/>
                    <a:pt x="424" y="6506"/>
                  </a:cubicBezTo>
                  <a:cubicBezTo>
                    <a:pt x="1" y="7613"/>
                    <a:pt x="520" y="8404"/>
                    <a:pt x="1685" y="8404"/>
                  </a:cubicBezTo>
                  <a:cubicBezTo>
                    <a:pt x="1737" y="8404"/>
                    <a:pt x="1790" y="8403"/>
                    <a:pt x="1845" y="8400"/>
                  </a:cubicBezTo>
                  <a:cubicBezTo>
                    <a:pt x="3001" y="8329"/>
                    <a:pt x="4158" y="8113"/>
                    <a:pt x="5305" y="7909"/>
                  </a:cubicBezTo>
                  <a:cubicBezTo>
                    <a:pt x="7424" y="7543"/>
                    <a:pt x="9080" y="5579"/>
                    <a:pt x="9084" y="3486"/>
                  </a:cubicBezTo>
                  <a:cubicBezTo>
                    <a:pt x="9062" y="2881"/>
                    <a:pt x="9084" y="2286"/>
                    <a:pt x="8903" y="1681"/>
                  </a:cubicBezTo>
                  <a:cubicBezTo>
                    <a:pt x="8609" y="708"/>
                    <a:pt x="7650" y="0"/>
                    <a:pt x="6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8" name="Google Shape;12808;p39"/>
            <p:cNvSpPr/>
            <p:nvPr/>
          </p:nvSpPr>
          <p:spPr>
            <a:xfrm>
              <a:off x="4711080" y="3561121"/>
              <a:ext cx="160799" cy="218032"/>
            </a:xfrm>
            <a:custGeom>
              <a:avLst/>
              <a:gdLst/>
              <a:ahLst/>
              <a:cxnLst/>
              <a:rect l="l" t="t" r="r" b="b"/>
              <a:pathLst>
                <a:path w="7479" h="10141" extrusionOk="0">
                  <a:moveTo>
                    <a:pt x="1016" y="1"/>
                  </a:moveTo>
                  <a:cubicBezTo>
                    <a:pt x="850" y="1"/>
                    <a:pt x="676" y="46"/>
                    <a:pt x="499" y="156"/>
                  </a:cubicBezTo>
                  <a:cubicBezTo>
                    <a:pt x="0" y="465"/>
                    <a:pt x="129" y="911"/>
                    <a:pt x="222" y="1428"/>
                  </a:cubicBezTo>
                  <a:cubicBezTo>
                    <a:pt x="566" y="3343"/>
                    <a:pt x="839" y="5276"/>
                    <a:pt x="1092" y="7210"/>
                  </a:cubicBezTo>
                  <a:cubicBezTo>
                    <a:pt x="1336" y="9041"/>
                    <a:pt x="2386" y="10141"/>
                    <a:pt x="3968" y="10141"/>
                  </a:cubicBezTo>
                  <a:cubicBezTo>
                    <a:pt x="3980" y="10141"/>
                    <a:pt x="3993" y="10141"/>
                    <a:pt x="4005" y="10141"/>
                  </a:cubicBezTo>
                  <a:cubicBezTo>
                    <a:pt x="6114" y="10119"/>
                    <a:pt x="6812" y="9580"/>
                    <a:pt x="7283" y="7753"/>
                  </a:cubicBezTo>
                  <a:cubicBezTo>
                    <a:pt x="7478" y="6993"/>
                    <a:pt x="7310" y="6384"/>
                    <a:pt x="6843" y="5810"/>
                  </a:cubicBezTo>
                  <a:cubicBezTo>
                    <a:pt x="6044" y="4834"/>
                    <a:pt x="5280" y="3828"/>
                    <a:pt x="4437" y="2893"/>
                  </a:cubicBezTo>
                  <a:cubicBezTo>
                    <a:pt x="3677" y="2049"/>
                    <a:pt x="2870" y="1246"/>
                    <a:pt x="2023" y="491"/>
                  </a:cubicBezTo>
                  <a:cubicBezTo>
                    <a:pt x="1743" y="240"/>
                    <a:pt x="1397" y="1"/>
                    <a:pt x="1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9" name="Google Shape;12809;p39"/>
            <p:cNvSpPr/>
            <p:nvPr/>
          </p:nvSpPr>
          <p:spPr>
            <a:xfrm>
              <a:off x="3141033" y="3390150"/>
              <a:ext cx="160003" cy="217752"/>
            </a:xfrm>
            <a:custGeom>
              <a:avLst/>
              <a:gdLst/>
              <a:ahLst/>
              <a:cxnLst/>
              <a:rect l="l" t="t" r="r" b="b"/>
              <a:pathLst>
                <a:path w="7442" h="10128" extrusionOk="0">
                  <a:moveTo>
                    <a:pt x="3161" y="0"/>
                  </a:moveTo>
                  <a:cubicBezTo>
                    <a:pt x="1179" y="0"/>
                    <a:pt x="489" y="406"/>
                    <a:pt x="216" y="1805"/>
                  </a:cubicBezTo>
                  <a:cubicBezTo>
                    <a:pt x="0" y="2913"/>
                    <a:pt x="163" y="3932"/>
                    <a:pt x="935" y="4851"/>
                  </a:cubicBezTo>
                  <a:cubicBezTo>
                    <a:pt x="2251" y="6422"/>
                    <a:pt x="3681" y="7878"/>
                    <a:pt x="5146" y="9304"/>
                  </a:cubicBezTo>
                  <a:cubicBezTo>
                    <a:pt x="5484" y="9638"/>
                    <a:pt x="5828" y="10128"/>
                    <a:pt x="6306" y="10128"/>
                  </a:cubicBezTo>
                  <a:cubicBezTo>
                    <a:pt x="6447" y="10128"/>
                    <a:pt x="6600" y="10086"/>
                    <a:pt x="6767" y="9984"/>
                  </a:cubicBezTo>
                  <a:cubicBezTo>
                    <a:pt x="7442" y="9582"/>
                    <a:pt x="7261" y="8863"/>
                    <a:pt x="7138" y="8205"/>
                  </a:cubicBezTo>
                  <a:cubicBezTo>
                    <a:pt x="6811" y="6422"/>
                    <a:pt x="6431" y="4639"/>
                    <a:pt x="6211" y="2838"/>
                  </a:cubicBezTo>
                  <a:cubicBezTo>
                    <a:pt x="5977" y="909"/>
                    <a:pt x="5103" y="4"/>
                    <a:pt x="3200" y="0"/>
                  </a:cubicBezTo>
                  <a:cubicBezTo>
                    <a:pt x="3187" y="0"/>
                    <a:pt x="3174" y="0"/>
                    <a:pt x="3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0" name="Google Shape;12810;p39"/>
            <p:cNvSpPr/>
            <p:nvPr/>
          </p:nvSpPr>
          <p:spPr>
            <a:xfrm>
              <a:off x="3952824" y="2435682"/>
              <a:ext cx="186685" cy="226331"/>
            </a:xfrm>
            <a:custGeom>
              <a:avLst/>
              <a:gdLst/>
              <a:ahLst/>
              <a:cxnLst/>
              <a:rect l="l" t="t" r="r" b="b"/>
              <a:pathLst>
                <a:path w="8683" h="10527" extrusionOk="0">
                  <a:moveTo>
                    <a:pt x="2661" y="0"/>
                  </a:moveTo>
                  <a:cubicBezTo>
                    <a:pt x="2459" y="0"/>
                    <a:pt x="2229" y="25"/>
                    <a:pt x="1969" y="72"/>
                  </a:cubicBezTo>
                  <a:cubicBezTo>
                    <a:pt x="680" y="306"/>
                    <a:pt x="0" y="1176"/>
                    <a:pt x="252" y="2367"/>
                  </a:cubicBezTo>
                  <a:cubicBezTo>
                    <a:pt x="441" y="3258"/>
                    <a:pt x="720" y="4132"/>
                    <a:pt x="997" y="5002"/>
                  </a:cubicBezTo>
                  <a:cubicBezTo>
                    <a:pt x="1340" y="6073"/>
                    <a:pt x="1479" y="6493"/>
                    <a:pt x="1906" y="6493"/>
                  </a:cubicBezTo>
                  <a:cubicBezTo>
                    <a:pt x="2183" y="6493"/>
                    <a:pt x="2581" y="6316"/>
                    <a:pt x="3236" y="6026"/>
                  </a:cubicBezTo>
                  <a:cubicBezTo>
                    <a:pt x="3282" y="5975"/>
                    <a:pt x="3325" y="5907"/>
                    <a:pt x="3378" y="5907"/>
                  </a:cubicBezTo>
                  <a:cubicBezTo>
                    <a:pt x="3407" y="5907"/>
                    <a:pt x="3438" y="5927"/>
                    <a:pt x="3474" y="5982"/>
                  </a:cubicBezTo>
                  <a:cubicBezTo>
                    <a:pt x="3487" y="5996"/>
                    <a:pt x="3395" y="6079"/>
                    <a:pt x="3346" y="6132"/>
                  </a:cubicBezTo>
                  <a:cubicBezTo>
                    <a:pt x="2997" y="7161"/>
                    <a:pt x="2551" y="8167"/>
                    <a:pt x="2317" y="9217"/>
                  </a:cubicBezTo>
                  <a:cubicBezTo>
                    <a:pt x="2115" y="10121"/>
                    <a:pt x="2288" y="10526"/>
                    <a:pt x="2870" y="10526"/>
                  </a:cubicBezTo>
                  <a:cubicBezTo>
                    <a:pt x="3073" y="10526"/>
                    <a:pt x="3325" y="10477"/>
                    <a:pt x="3629" y="10382"/>
                  </a:cubicBezTo>
                  <a:cubicBezTo>
                    <a:pt x="4904" y="9985"/>
                    <a:pt x="5849" y="9186"/>
                    <a:pt x="6432" y="7995"/>
                  </a:cubicBezTo>
                  <a:cubicBezTo>
                    <a:pt x="7120" y="6591"/>
                    <a:pt x="7756" y="5161"/>
                    <a:pt x="8422" y="3745"/>
                  </a:cubicBezTo>
                  <a:cubicBezTo>
                    <a:pt x="8537" y="3502"/>
                    <a:pt x="8683" y="3258"/>
                    <a:pt x="8418" y="3046"/>
                  </a:cubicBezTo>
                  <a:cubicBezTo>
                    <a:pt x="8335" y="2978"/>
                    <a:pt x="8252" y="2952"/>
                    <a:pt x="8169" y="2952"/>
                  </a:cubicBezTo>
                  <a:cubicBezTo>
                    <a:pt x="8007" y="2952"/>
                    <a:pt x="7848" y="3055"/>
                    <a:pt x="7698" y="3140"/>
                  </a:cubicBezTo>
                  <a:cubicBezTo>
                    <a:pt x="6868" y="3612"/>
                    <a:pt x="6035" y="4085"/>
                    <a:pt x="5218" y="4582"/>
                  </a:cubicBezTo>
                  <a:cubicBezTo>
                    <a:pt x="5006" y="4711"/>
                    <a:pt x="4840" y="4776"/>
                    <a:pt x="4711" y="4776"/>
                  </a:cubicBezTo>
                  <a:cubicBezTo>
                    <a:pt x="4470" y="4776"/>
                    <a:pt x="4362" y="4549"/>
                    <a:pt x="4340" y="4097"/>
                  </a:cubicBezTo>
                  <a:cubicBezTo>
                    <a:pt x="4299" y="3272"/>
                    <a:pt x="4228" y="2447"/>
                    <a:pt x="4096" y="1634"/>
                  </a:cubicBezTo>
                  <a:cubicBezTo>
                    <a:pt x="3910" y="460"/>
                    <a:pt x="3532" y="0"/>
                    <a:pt x="2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1" name="Google Shape;12811;p39"/>
            <p:cNvSpPr/>
            <p:nvPr/>
          </p:nvSpPr>
          <p:spPr>
            <a:xfrm>
              <a:off x="2828331" y="4219012"/>
              <a:ext cx="169872" cy="194962"/>
            </a:xfrm>
            <a:custGeom>
              <a:avLst/>
              <a:gdLst/>
              <a:ahLst/>
              <a:cxnLst/>
              <a:rect l="l" t="t" r="r" b="b"/>
              <a:pathLst>
                <a:path w="7901" h="9068" extrusionOk="0">
                  <a:moveTo>
                    <a:pt x="4727" y="0"/>
                  </a:moveTo>
                  <a:cubicBezTo>
                    <a:pt x="3231" y="199"/>
                    <a:pt x="1828" y="1589"/>
                    <a:pt x="495" y="3086"/>
                  </a:cubicBezTo>
                  <a:cubicBezTo>
                    <a:pt x="102" y="3527"/>
                    <a:pt x="0" y="4074"/>
                    <a:pt x="4" y="4671"/>
                  </a:cubicBezTo>
                  <a:cubicBezTo>
                    <a:pt x="13" y="6207"/>
                    <a:pt x="1986" y="8696"/>
                    <a:pt x="3474" y="9049"/>
                  </a:cubicBezTo>
                  <a:cubicBezTo>
                    <a:pt x="3528" y="9062"/>
                    <a:pt x="3577" y="9068"/>
                    <a:pt x="3620" y="9068"/>
                  </a:cubicBezTo>
                  <a:cubicBezTo>
                    <a:pt x="3801" y="9068"/>
                    <a:pt x="3895" y="8963"/>
                    <a:pt x="3995" y="8806"/>
                  </a:cubicBezTo>
                  <a:cubicBezTo>
                    <a:pt x="5266" y="6837"/>
                    <a:pt x="6696" y="4948"/>
                    <a:pt x="7442" y="2693"/>
                  </a:cubicBezTo>
                  <a:cubicBezTo>
                    <a:pt x="7901" y="1294"/>
                    <a:pt x="6855" y="0"/>
                    <a:pt x="4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2" name="Google Shape;12812;p39"/>
            <p:cNvSpPr/>
            <p:nvPr/>
          </p:nvSpPr>
          <p:spPr>
            <a:xfrm>
              <a:off x="5013634" y="2758166"/>
              <a:ext cx="176450" cy="192188"/>
            </a:xfrm>
            <a:custGeom>
              <a:avLst/>
              <a:gdLst/>
              <a:ahLst/>
              <a:cxnLst/>
              <a:rect l="l" t="t" r="r" b="b"/>
              <a:pathLst>
                <a:path w="8207" h="8939" extrusionOk="0">
                  <a:moveTo>
                    <a:pt x="4274" y="0"/>
                  </a:moveTo>
                  <a:cubicBezTo>
                    <a:pt x="4075" y="0"/>
                    <a:pt x="3890" y="79"/>
                    <a:pt x="3762" y="270"/>
                  </a:cubicBezTo>
                  <a:cubicBezTo>
                    <a:pt x="2490" y="2133"/>
                    <a:pt x="1104" y="3964"/>
                    <a:pt x="455" y="6150"/>
                  </a:cubicBezTo>
                  <a:cubicBezTo>
                    <a:pt x="1" y="7677"/>
                    <a:pt x="1034" y="8930"/>
                    <a:pt x="2980" y="8939"/>
                  </a:cubicBezTo>
                  <a:cubicBezTo>
                    <a:pt x="4446" y="8784"/>
                    <a:pt x="5783" y="7492"/>
                    <a:pt x="7098" y="6256"/>
                  </a:cubicBezTo>
                  <a:cubicBezTo>
                    <a:pt x="8095" y="5320"/>
                    <a:pt x="8207" y="3837"/>
                    <a:pt x="7469" y="2667"/>
                  </a:cubicBezTo>
                  <a:cubicBezTo>
                    <a:pt x="6811" y="1625"/>
                    <a:pt x="5880" y="826"/>
                    <a:pt x="4829" y="177"/>
                  </a:cubicBezTo>
                  <a:cubicBezTo>
                    <a:pt x="4654" y="67"/>
                    <a:pt x="4458" y="0"/>
                    <a:pt x="4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3" name="Google Shape;12813;p39"/>
            <p:cNvSpPr/>
            <p:nvPr/>
          </p:nvSpPr>
          <p:spPr>
            <a:xfrm>
              <a:off x="3908238" y="2132117"/>
              <a:ext cx="152242" cy="214871"/>
            </a:xfrm>
            <a:custGeom>
              <a:avLst/>
              <a:gdLst/>
              <a:ahLst/>
              <a:cxnLst/>
              <a:rect l="l" t="t" r="r" b="b"/>
              <a:pathLst>
                <a:path w="7081" h="9994" extrusionOk="0">
                  <a:moveTo>
                    <a:pt x="4577" y="0"/>
                  </a:moveTo>
                  <a:cubicBezTo>
                    <a:pt x="4289" y="0"/>
                    <a:pt x="3986" y="162"/>
                    <a:pt x="3726" y="507"/>
                  </a:cubicBezTo>
                  <a:cubicBezTo>
                    <a:pt x="2473" y="2159"/>
                    <a:pt x="1108" y="3774"/>
                    <a:pt x="491" y="5809"/>
                  </a:cubicBezTo>
                  <a:cubicBezTo>
                    <a:pt x="0" y="7411"/>
                    <a:pt x="1970" y="9988"/>
                    <a:pt x="3638" y="9994"/>
                  </a:cubicBezTo>
                  <a:cubicBezTo>
                    <a:pt x="3644" y="9994"/>
                    <a:pt x="3650" y="9994"/>
                    <a:pt x="3655" y="9994"/>
                  </a:cubicBezTo>
                  <a:cubicBezTo>
                    <a:pt x="5414" y="9994"/>
                    <a:pt x="7080" y="8713"/>
                    <a:pt x="6859" y="7425"/>
                  </a:cubicBezTo>
                  <a:cubicBezTo>
                    <a:pt x="6498" y="5296"/>
                    <a:pt x="6056" y="3182"/>
                    <a:pt x="5584" y="1077"/>
                  </a:cubicBezTo>
                  <a:cubicBezTo>
                    <a:pt x="5429" y="386"/>
                    <a:pt x="5022" y="0"/>
                    <a:pt x="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4" name="Google Shape;12814;p39"/>
            <p:cNvSpPr/>
            <p:nvPr/>
          </p:nvSpPr>
          <p:spPr>
            <a:xfrm>
              <a:off x="3378978" y="4142148"/>
              <a:ext cx="160734" cy="194833"/>
            </a:xfrm>
            <a:custGeom>
              <a:avLst/>
              <a:gdLst/>
              <a:ahLst/>
              <a:cxnLst/>
              <a:rect l="l" t="t" r="r" b="b"/>
              <a:pathLst>
                <a:path w="7476" h="9062" extrusionOk="0">
                  <a:moveTo>
                    <a:pt x="1405" y="1"/>
                  </a:moveTo>
                  <a:cubicBezTo>
                    <a:pt x="647" y="1"/>
                    <a:pt x="1" y="777"/>
                    <a:pt x="277" y="1509"/>
                  </a:cubicBezTo>
                  <a:cubicBezTo>
                    <a:pt x="1107" y="3707"/>
                    <a:pt x="1950" y="5901"/>
                    <a:pt x="2894" y="8051"/>
                  </a:cubicBezTo>
                  <a:cubicBezTo>
                    <a:pt x="3190" y="8726"/>
                    <a:pt x="3623" y="9062"/>
                    <a:pt x="4110" y="9062"/>
                  </a:cubicBezTo>
                  <a:cubicBezTo>
                    <a:pt x="4513" y="9062"/>
                    <a:pt x="4953" y="8833"/>
                    <a:pt x="5384" y="8378"/>
                  </a:cubicBezTo>
                  <a:cubicBezTo>
                    <a:pt x="6691" y="6991"/>
                    <a:pt x="7242" y="5270"/>
                    <a:pt x="7476" y="3408"/>
                  </a:cubicBezTo>
                  <a:cubicBezTo>
                    <a:pt x="7335" y="2265"/>
                    <a:pt x="6991" y="1297"/>
                    <a:pt x="5689" y="1002"/>
                  </a:cubicBezTo>
                  <a:cubicBezTo>
                    <a:pt x="4334" y="698"/>
                    <a:pt x="2996" y="322"/>
                    <a:pt x="1641" y="26"/>
                  </a:cubicBezTo>
                  <a:cubicBezTo>
                    <a:pt x="1562" y="9"/>
                    <a:pt x="1483" y="1"/>
                    <a:pt x="1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5" name="Google Shape;12815;p39"/>
            <p:cNvSpPr/>
            <p:nvPr/>
          </p:nvSpPr>
          <p:spPr>
            <a:xfrm>
              <a:off x="4473264" y="2831569"/>
              <a:ext cx="158369" cy="194489"/>
            </a:xfrm>
            <a:custGeom>
              <a:avLst/>
              <a:gdLst/>
              <a:ahLst/>
              <a:cxnLst/>
              <a:rect l="l" t="t" r="r" b="b"/>
              <a:pathLst>
                <a:path w="7366" h="9046" extrusionOk="0">
                  <a:moveTo>
                    <a:pt x="3179" y="0"/>
                  </a:moveTo>
                  <a:cubicBezTo>
                    <a:pt x="2741" y="0"/>
                    <a:pt x="2285" y="243"/>
                    <a:pt x="1920" y="731"/>
                  </a:cubicBezTo>
                  <a:cubicBezTo>
                    <a:pt x="897" y="2092"/>
                    <a:pt x="1" y="3548"/>
                    <a:pt x="89" y="5539"/>
                  </a:cubicBezTo>
                  <a:cubicBezTo>
                    <a:pt x="84" y="7277"/>
                    <a:pt x="296" y="7617"/>
                    <a:pt x="2124" y="8151"/>
                  </a:cubicBezTo>
                  <a:cubicBezTo>
                    <a:pt x="3328" y="8505"/>
                    <a:pt x="4556" y="8782"/>
                    <a:pt x="5787" y="9025"/>
                  </a:cubicBezTo>
                  <a:cubicBezTo>
                    <a:pt x="5857" y="9039"/>
                    <a:pt x="5927" y="9045"/>
                    <a:pt x="5996" y="9045"/>
                  </a:cubicBezTo>
                  <a:cubicBezTo>
                    <a:pt x="6731" y="9045"/>
                    <a:pt x="7365" y="8307"/>
                    <a:pt x="7107" y="7604"/>
                  </a:cubicBezTo>
                  <a:cubicBezTo>
                    <a:pt x="6277" y="5362"/>
                    <a:pt x="5434" y="3119"/>
                    <a:pt x="4446" y="947"/>
                  </a:cubicBezTo>
                  <a:cubicBezTo>
                    <a:pt x="4156" y="317"/>
                    <a:pt x="3680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6" name="Google Shape;12816;p39"/>
            <p:cNvSpPr/>
            <p:nvPr/>
          </p:nvSpPr>
          <p:spPr>
            <a:xfrm>
              <a:off x="5056054" y="3778124"/>
              <a:ext cx="229792" cy="132827"/>
            </a:xfrm>
            <a:custGeom>
              <a:avLst/>
              <a:gdLst/>
              <a:ahLst/>
              <a:cxnLst/>
              <a:rect l="l" t="t" r="r" b="b"/>
              <a:pathLst>
                <a:path w="10688" h="6178" extrusionOk="0">
                  <a:moveTo>
                    <a:pt x="5493" y="0"/>
                  </a:moveTo>
                  <a:cubicBezTo>
                    <a:pt x="3592" y="0"/>
                    <a:pt x="438" y="2141"/>
                    <a:pt x="31" y="3778"/>
                  </a:cubicBezTo>
                  <a:cubicBezTo>
                    <a:pt x="0" y="3901"/>
                    <a:pt x="10" y="4037"/>
                    <a:pt x="0" y="4108"/>
                  </a:cubicBezTo>
                  <a:cubicBezTo>
                    <a:pt x="24" y="5213"/>
                    <a:pt x="1066" y="6178"/>
                    <a:pt x="2133" y="6178"/>
                  </a:cubicBezTo>
                  <a:cubicBezTo>
                    <a:pt x="2268" y="6178"/>
                    <a:pt x="2404" y="6162"/>
                    <a:pt x="2539" y="6130"/>
                  </a:cubicBezTo>
                  <a:cubicBezTo>
                    <a:pt x="4979" y="5543"/>
                    <a:pt x="7346" y="4664"/>
                    <a:pt x="9830" y="4214"/>
                  </a:cubicBezTo>
                  <a:cubicBezTo>
                    <a:pt x="10687" y="4060"/>
                    <a:pt x="10532" y="3455"/>
                    <a:pt x="10206" y="2917"/>
                  </a:cubicBezTo>
                  <a:cubicBezTo>
                    <a:pt x="9270" y="1368"/>
                    <a:pt x="7694" y="657"/>
                    <a:pt x="6114" y="97"/>
                  </a:cubicBezTo>
                  <a:cubicBezTo>
                    <a:pt x="5929" y="31"/>
                    <a:pt x="5720" y="0"/>
                    <a:pt x="5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7" name="Google Shape;12817;p39"/>
            <p:cNvSpPr/>
            <p:nvPr/>
          </p:nvSpPr>
          <p:spPr>
            <a:xfrm>
              <a:off x="3891699" y="3801130"/>
              <a:ext cx="142653" cy="208421"/>
            </a:xfrm>
            <a:custGeom>
              <a:avLst/>
              <a:gdLst/>
              <a:ahLst/>
              <a:cxnLst/>
              <a:rect l="l" t="t" r="r" b="b"/>
              <a:pathLst>
                <a:path w="6635" h="9694" extrusionOk="0">
                  <a:moveTo>
                    <a:pt x="2269" y="1"/>
                  </a:moveTo>
                  <a:cubicBezTo>
                    <a:pt x="2179" y="1"/>
                    <a:pt x="2085" y="8"/>
                    <a:pt x="1986" y="23"/>
                  </a:cubicBezTo>
                  <a:cubicBezTo>
                    <a:pt x="574" y="33"/>
                    <a:pt x="199" y="465"/>
                    <a:pt x="124" y="1860"/>
                  </a:cubicBezTo>
                  <a:cubicBezTo>
                    <a:pt x="0" y="4226"/>
                    <a:pt x="433" y="6561"/>
                    <a:pt x="397" y="8918"/>
                  </a:cubicBezTo>
                  <a:cubicBezTo>
                    <a:pt x="392" y="9394"/>
                    <a:pt x="479" y="9694"/>
                    <a:pt x="755" y="9694"/>
                  </a:cubicBezTo>
                  <a:cubicBezTo>
                    <a:pt x="891" y="9694"/>
                    <a:pt x="1073" y="9621"/>
                    <a:pt x="1312" y="9461"/>
                  </a:cubicBezTo>
                  <a:cubicBezTo>
                    <a:pt x="2795" y="8459"/>
                    <a:pt x="4296" y="7483"/>
                    <a:pt x="5783" y="6490"/>
                  </a:cubicBezTo>
                  <a:cubicBezTo>
                    <a:pt x="6480" y="6027"/>
                    <a:pt x="6635" y="5395"/>
                    <a:pt x="6220" y="4676"/>
                  </a:cubicBezTo>
                  <a:cubicBezTo>
                    <a:pt x="5615" y="3617"/>
                    <a:pt x="5054" y="2517"/>
                    <a:pt x="4322" y="1551"/>
                  </a:cubicBezTo>
                  <a:cubicBezTo>
                    <a:pt x="3789" y="852"/>
                    <a:pt x="3248" y="1"/>
                    <a:pt x="2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8" name="Google Shape;12818;p39"/>
            <p:cNvSpPr/>
            <p:nvPr/>
          </p:nvSpPr>
          <p:spPr>
            <a:xfrm>
              <a:off x="5568818" y="3249150"/>
              <a:ext cx="143426" cy="209840"/>
            </a:xfrm>
            <a:custGeom>
              <a:avLst/>
              <a:gdLst/>
              <a:ahLst/>
              <a:cxnLst/>
              <a:rect l="l" t="t" r="r" b="b"/>
              <a:pathLst>
                <a:path w="6671" h="9760" extrusionOk="0">
                  <a:moveTo>
                    <a:pt x="2025" y="1"/>
                  </a:moveTo>
                  <a:cubicBezTo>
                    <a:pt x="1631" y="1"/>
                    <a:pt x="1231" y="125"/>
                    <a:pt x="838" y="298"/>
                  </a:cubicBezTo>
                  <a:cubicBezTo>
                    <a:pt x="119" y="612"/>
                    <a:pt x="40" y="1266"/>
                    <a:pt x="1" y="2077"/>
                  </a:cubicBezTo>
                  <a:cubicBezTo>
                    <a:pt x="477" y="3834"/>
                    <a:pt x="212" y="5758"/>
                    <a:pt x="278" y="7675"/>
                  </a:cubicBezTo>
                  <a:cubicBezTo>
                    <a:pt x="296" y="8191"/>
                    <a:pt x="265" y="8703"/>
                    <a:pt x="415" y="9228"/>
                  </a:cubicBezTo>
                  <a:cubicBezTo>
                    <a:pt x="521" y="9599"/>
                    <a:pt x="654" y="9760"/>
                    <a:pt x="846" y="9760"/>
                  </a:cubicBezTo>
                  <a:cubicBezTo>
                    <a:pt x="975" y="9760"/>
                    <a:pt x="1130" y="9688"/>
                    <a:pt x="1320" y="9559"/>
                  </a:cubicBezTo>
                  <a:cubicBezTo>
                    <a:pt x="2834" y="8535"/>
                    <a:pt x="4366" y="7528"/>
                    <a:pt x="5876" y="6500"/>
                  </a:cubicBezTo>
                  <a:cubicBezTo>
                    <a:pt x="6286" y="6222"/>
                    <a:pt x="6670" y="5785"/>
                    <a:pt x="6427" y="5295"/>
                  </a:cubicBezTo>
                  <a:cubicBezTo>
                    <a:pt x="5548" y="3499"/>
                    <a:pt x="4697" y="1659"/>
                    <a:pt x="3073" y="369"/>
                  </a:cubicBezTo>
                  <a:cubicBezTo>
                    <a:pt x="2736" y="104"/>
                    <a:pt x="2383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9" name="Google Shape;12819;p39"/>
            <p:cNvSpPr/>
            <p:nvPr/>
          </p:nvSpPr>
          <p:spPr>
            <a:xfrm>
              <a:off x="2301312" y="3708098"/>
              <a:ext cx="141062" cy="211151"/>
            </a:xfrm>
            <a:custGeom>
              <a:avLst/>
              <a:gdLst/>
              <a:ahLst/>
              <a:cxnLst/>
              <a:rect l="l" t="t" r="r" b="b"/>
              <a:pathLst>
                <a:path w="6561" h="9821" extrusionOk="0">
                  <a:moveTo>
                    <a:pt x="5833" y="0"/>
                  </a:moveTo>
                  <a:cubicBezTo>
                    <a:pt x="5701" y="0"/>
                    <a:pt x="5539" y="65"/>
                    <a:pt x="5364" y="184"/>
                  </a:cubicBezTo>
                  <a:cubicBezTo>
                    <a:pt x="3788" y="1252"/>
                    <a:pt x="2221" y="2338"/>
                    <a:pt x="673" y="3441"/>
                  </a:cubicBezTo>
                  <a:cubicBezTo>
                    <a:pt x="160" y="3808"/>
                    <a:pt x="1" y="4307"/>
                    <a:pt x="288" y="4933"/>
                  </a:cubicBezTo>
                  <a:cubicBezTo>
                    <a:pt x="986" y="6438"/>
                    <a:pt x="1842" y="7856"/>
                    <a:pt x="2963" y="9060"/>
                  </a:cubicBezTo>
                  <a:cubicBezTo>
                    <a:pt x="3396" y="9524"/>
                    <a:pt x="3937" y="9821"/>
                    <a:pt x="4576" y="9821"/>
                  </a:cubicBezTo>
                  <a:cubicBezTo>
                    <a:pt x="4850" y="9821"/>
                    <a:pt x="5143" y="9766"/>
                    <a:pt x="5452" y="9647"/>
                  </a:cubicBezTo>
                  <a:cubicBezTo>
                    <a:pt x="6428" y="9272"/>
                    <a:pt x="6459" y="8579"/>
                    <a:pt x="6432" y="7767"/>
                  </a:cubicBezTo>
                  <a:cubicBezTo>
                    <a:pt x="6415" y="7330"/>
                    <a:pt x="6428" y="6893"/>
                    <a:pt x="6428" y="6337"/>
                  </a:cubicBezTo>
                  <a:cubicBezTo>
                    <a:pt x="6560" y="4505"/>
                    <a:pt x="5986" y="2580"/>
                    <a:pt x="6159" y="620"/>
                  </a:cubicBezTo>
                  <a:cubicBezTo>
                    <a:pt x="6198" y="189"/>
                    <a:pt x="6059" y="0"/>
                    <a:pt x="5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0" name="Google Shape;12820;p39"/>
            <p:cNvSpPr/>
            <p:nvPr/>
          </p:nvSpPr>
          <p:spPr>
            <a:xfrm>
              <a:off x="3312133" y="1833326"/>
              <a:ext cx="209367" cy="169699"/>
            </a:xfrm>
            <a:custGeom>
              <a:avLst/>
              <a:gdLst/>
              <a:ahLst/>
              <a:cxnLst/>
              <a:rect l="l" t="t" r="r" b="b"/>
              <a:pathLst>
                <a:path w="9738" h="7893" extrusionOk="0">
                  <a:moveTo>
                    <a:pt x="6264" y="1"/>
                  </a:moveTo>
                  <a:cubicBezTo>
                    <a:pt x="5284" y="1"/>
                    <a:pt x="4540" y="670"/>
                    <a:pt x="4070" y="1551"/>
                  </a:cubicBezTo>
                  <a:cubicBezTo>
                    <a:pt x="3505" y="2610"/>
                    <a:pt x="2808" y="3242"/>
                    <a:pt x="1585" y="3343"/>
                  </a:cubicBezTo>
                  <a:cubicBezTo>
                    <a:pt x="896" y="3401"/>
                    <a:pt x="155" y="3546"/>
                    <a:pt x="75" y="4478"/>
                  </a:cubicBezTo>
                  <a:cubicBezTo>
                    <a:pt x="1" y="5387"/>
                    <a:pt x="645" y="5780"/>
                    <a:pt x="1307" y="6151"/>
                  </a:cubicBezTo>
                  <a:cubicBezTo>
                    <a:pt x="2967" y="7073"/>
                    <a:pt x="4848" y="7306"/>
                    <a:pt x="6635" y="7846"/>
                  </a:cubicBezTo>
                  <a:cubicBezTo>
                    <a:pt x="6723" y="7873"/>
                    <a:pt x="6817" y="7893"/>
                    <a:pt x="6909" y="7893"/>
                  </a:cubicBezTo>
                  <a:cubicBezTo>
                    <a:pt x="7070" y="7893"/>
                    <a:pt x="7223" y="7832"/>
                    <a:pt x="7319" y="7646"/>
                  </a:cubicBezTo>
                  <a:cubicBezTo>
                    <a:pt x="7438" y="7426"/>
                    <a:pt x="7310" y="7241"/>
                    <a:pt x="7195" y="7047"/>
                  </a:cubicBezTo>
                  <a:cubicBezTo>
                    <a:pt x="6078" y="5077"/>
                    <a:pt x="6096" y="5104"/>
                    <a:pt x="7924" y="3948"/>
                  </a:cubicBezTo>
                  <a:cubicBezTo>
                    <a:pt x="8824" y="3378"/>
                    <a:pt x="9737" y="2637"/>
                    <a:pt x="9446" y="1441"/>
                  </a:cubicBezTo>
                  <a:cubicBezTo>
                    <a:pt x="9164" y="267"/>
                    <a:pt x="7955" y="275"/>
                    <a:pt x="7005" y="33"/>
                  </a:cubicBezTo>
                  <a:cubicBezTo>
                    <a:pt x="6973" y="24"/>
                    <a:pt x="6940" y="22"/>
                    <a:pt x="6899" y="22"/>
                  </a:cubicBezTo>
                  <a:cubicBezTo>
                    <a:pt x="6833" y="22"/>
                    <a:pt x="6748" y="29"/>
                    <a:pt x="6617" y="29"/>
                  </a:cubicBezTo>
                  <a:cubicBezTo>
                    <a:pt x="6496" y="10"/>
                    <a:pt x="6378" y="1"/>
                    <a:pt x="6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1" name="Google Shape;12821;p39"/>
            <p:cNvSpPr/>
            <p:nvPr/>
          </p:nvSpPr>
          <p:spPr>
            <a:xfrm>
              <a:off x="2984725" y="3628955"/>
              <a:ext cx="244004" cy="164733"/>
            </a:xfrm>
            <a:custGeom>
              <a:avLst/>
              <a:gdLst/>
              <a:ahLst/>
              <a:cxnLst/>
              <a:rect l="l" t="t" r="r" b="b"/>
              <a:pathLst>
                <a:path w="11349" h="7662" extrusionOk="0">
                  <a:moveTo>
                    <a:pt x="3591" y="0"/>
                  </a:moveTo>
                  <a:cubicBezTo>
                    <a:pt x="3190" y="0"/>
                    <a:pt x="2769" y="40"/>
                    <a:pt x="2326" y="126"/>
                  </a:cubicBezTo>
                  <a:cubicBezTo>
                    <a:pt x="2279" y="136"/>
                    <a:pt x="2231" y="140"/>
                    <a:pt x="2181" y="140"/>
                  </a:cubicBezTo>
                  <a:cubicBezTo>
                    <a:pt x="1970" y="140"/>
                    <a:pt x="1728" y="68"/>
                    <a:pt x="1399" y="29"/>
                  </a:cubicBezTo>
                  <a:cubicBezTo>
                    <a:pt x="1069" y="43"/>
                    <a:pt x="565" y="33"/>
                    <a:pt x="266" y="493"/>
                  </a:cubicBezTo>
                  <a:cubicBezTo>
                    <a:pt x="1" y="899"/>
                    <a:pt x="433" y="1017"/>
                    <a:pt x="645" y="1168"/>
                  </a:cubicBezTo>
                  <a:cubicBezTo>
                    <a:pt x="3589" y="3264"/>
                    <a:pt x="6537" y="5348"/>
                    <a:pt x="9490" y="7426"/>
                  </a:cubicBezTo>
                  <a:cubicBezTo>
                    <a:pt x="9615" y="7515"/>
                    <a:pt x="9727" y="7661"/>
                    <a:pt x="9889" y="7661"/>
                  </a:cubicBezTo>
                  <a:cubicBezTo>
                    <a:pt x="9963" y="7661"/>
                    <a:pt x="10048" y="7631"/>
                    <a:pt x="10148" y="7550"/>
                  </a:cubicBezTo>
                  <a:cubicBezTo>
                    <a:pt x="11114" y="6774"/>
                    <a:pt x="11349" y="4871"/>
                    <a:pt x="10483" y="4059"/>
                  </a:cubicBezTo>
                  <a:cubicBezTo>
                    <a:pt x="8455" y="2163"/>
                    <a:pt x="6543" y="0"/>
                    <a:pt x="3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2" name="Google Shape;12822;p39"/>
            <p:cNvSpPr/>
            <p:nvPr/>
          </p:nvSpPr>
          <p:spPr>
            <a:xfrm>
              <a:off x="1453658" y="2046352"/>
              <a:ext cx="160304" cy="198273"/>
            </a:xfrm>
            <a:custGeom>
              <a:avLst/>
              <a:gdLst/>
              <a:ahLst/>
              <a:cxnLst/>
              <a:rect l="l" t="t" r="r" b="b"/>
              <a:pathLst>
                <a:path w="7456" h="9222" extrusionOk="0">
                  <a:moveTo>
                    <a:pt x="605" y="0"/>
                  </a:moveTo>
                  <a:cubicBezTo>
                    <a:pt x="54" y="0"/>
                    <a:pt x="0" y="529"/>
                    <a:pt x="244" y="1305"/>
                  </a:cubicBezTo>
                  <a:cubicBezTo>
                    <a:pt x="989" y="3715"/>
                    <a:pt x="1723" y="6125"/>
                    <a:pt x="2477" y="8531"/>
                  </a:cubicBezTo>
                  <a:cubicBezTo>
                    <a:pt x="2560" y="8800"/>
                    <a:pt x="2552" y="9189"/>
                    <a:pt x="2967" y="9220"/>
                  </a:cubicBezTo>
                  <a:cubicBezTo>
                    <a:pt x="2982" y="9221"/>
                    <a:pt x="2996" y="9221"/>
                    <a:pt x="3010" y="9221"/>
                  </a:cubicBezTo>
                  <a:cubicBezTo>
                    <a:pt x="3339" y="9221"/>
                    <a:pt x="3511" y="8974"/>
                    <a:pt x="3642" y="8694"/>
                  </a:cubicBezTo>
                  <a:cubicBezTo>
                    <a:pt x="4155" y="7635"/>
                    <a:pt x="4980" y="6916"/>
                    <a:pt x="6009" y="6346"/>
                  </a:cubicBezTo>
                  <a:cubicBezTo>
                    <a:pt x="7116" y="5728"/>
                    <a:pt x="7456" y="4219"/>
                    <a:pt x="6710" y="3145"/>
                  </a:cubicBezTo>
                  <a:cubicBezTo>
                    <a:pt x="5386" y="1248"/>
                    <a:pt x="3519" y="250"/>
                    <a:pt x="875" y="34"/>
                  </a:cubicBezTo>
                  <a:cubicBezTo>
                    <a:pt x="774" y="11"/>
                    <a:pt x="685" y="0"/>
                    <a:pt x="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3" name="Google Shape;12823;p39"/>
            <p:cNvSpPr/>
            <p:nvPr/>
          </p:nvSpPr>
          <p:spPr>
            <a:xfrm>
              <a:off x="3977485" y="1314951"/>
              <a:ext cx="187846" cy="157165"/>
            </a:xfrm>
            <a:custGeom>
              <a:avLst/>
              <a:gdLst/>
              <a:ahLst/>
              <a:cxnLst/>
              <a:rect l="l" t="t" r="r" b="b"/>
              <a:pathLst>
                <a:path w="8737" h="7310" extrusionOk="0">
                  <a:moveTo>
                    <a:pt x="5425" y="0"/>
                  </a:moveTo>
                  <a:cubicBezTo>
                    <a:pt x="3589" y="0"/>
                    <a:pt x="1388" y="875"/>
                    <a:pt x="425" y="2139"/>
                  </a:cubicBezTo>
                  <a:cubicBezTo>
                    <a:pt x="182" y="2453"/>
                    <a:pt x="1" y="2681"/>
                    <a:pt x="473" y="2960"/>
                  </a:cubicBezTo>
                  <a:cubicBezTo>
                    <a:pt x="2839" y="4350"/>
                    <a:pt x="5192" y="5759"/>
                    <a:pt x="7557" y="7149"/>
                  </a:cubicBezTo>
                  <a:cubicBezTo>
                    <a:pt x="7743" y="7257"/>
                    <a:pt x="7917" y="7310"/>
                    <a:pt x="8062" y="7310"/>
                  </a:cubicBezTo>
                  <a:cubicBezTo>
                    <a:pt x="8372" y="7310"/>
                    <a:pt x="8550" y="7069"/>
                    <a:pt x="8427" y="6615"/>
                  </a:cubicBezTo>
                  <a:cubicBezTo>
                    <a:pt x="8034" y="5193"/>
                    <a:pt x="8246" y="3860"/>
                    <a:pt x="8736" y="2483"/>
                  </a:cubicBezTo>
                  <a:cubicBezTo>
                    <a:pt x="8582" y="1424"/>
                    <a:pt x="7977" y="669"/>
                    <a:pt x="6980" y="267"/>
                  </a:cubicBezTo>
                  <a:cubicBezTo>
                    <a:pt x="6528" y="84"/>
                    <a:pt x="5994" y="0"/>
                    <a:pt x="5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4" name="Google Shape;12824;p39"/>
            <p:cNvSpPr/>
            <p:nvPr/>
          </p:nvSpPr>
          <p:spPr>
            <a:xfrm>
              <a:off x="3664611" y="2246134"/>
              <a:ext cx="178429" cy="163035"/>
            </a:xfrm>
            <a:custGeom>
              <a:avLst/>
              <a:gdLst/>
              <a:ahLst/>
              <a:cxnLst/>
              <a:rect l="l" t="t" r="r" b="b"/>
              <a:pathLst>
                <a:path w="8299" h="7583" extrusionOk="0">
                  <a:moveTo>
                    <a:pt x="5853" y="1"/>
                  </a:moveTo>
                  <a:cubicBezTo>
                    <a:pt x="5597" y="1"/>
                    <a:pt x="5327" y="55"/>
                    <a:pt x="5041" y="175"/>
                  </a:cubicBezTo>
                  <a:cubicBezTo>
                    <a:pt x="2427" y="1260"/>
                    <a:pt x="679" y="3114"/>
                    <a:pt x="217" y="5983"/>
                  </a:cubicBezTo>
                  <a:cubicBezTo>
                    <a:pt x="0" y="7290"/>
                    <a:pt x="313" y="7582"/>
                    <a:pt x="1686" y="7582"/>
                  </a:cubicBezTo>
                  <a:cubicBezTo>
                    <a:pt x="1711" y="7582"/>
                    <a:pt x="1735" y="7582"/>
                    <a:pt x="1760" y="7582"/>
                  </a:cubicBezTo>
                  <a:cubicBezTo>
                    <a:pt x="2670" y="7582"/>
                    <a:pt x="3473" y="7277"/>
                    <a:pt x="4255" y="6804"/>
                  </a:cubicBezTo>
                  <a:cubicBezTo>
                    <a:pt x="5699" y="5944"/>
                    <a:pt x="6334" y="4404"/>
                    <a:pt x="7394" y="3220"/>
                  </a:cubicBezTo>
                  <a:cubicBezTo>
                    <a:pt x="8034" y="2505"/>
                    <a:pt x="8298" y="1852"/>
                    <a:pt x="7654" y="1049"/>
                  </a:cubicBezTo>
                  <a:cubicBezTo>
                    <a:pt x="7157" y="422"/>
                    <a:pt x="6563" y="1"/>
                    <a:pt x="5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5" name="Google Shape;12825;p39"/>
            <p:cNvSpPr/>
            <p:nvPr/>
          </p:nvSpPr>
          <p:spPr>
            <a:xfrm>
              <a:off x="2576066" y="3021288"/>
              <a:ext cx="145319" cy="187415"/>
            </a:xfrm>
            <a:custGeom>
              <a:avLst/>
              <a:gdLst/>
              <a:ahLst/>
              <a:cxnLst/>
              <a:rect l="l" t="t" r="r" b="b"/>
              <a:pathLst>
                <a:path w="6759" h="8717" extrusionOk="0">
                  <a:moveTo>
                    <a:pt x="1882" y="0"/>
                  </a:moveTo>
                  <a:cubicBezTo>
                    <a:pt x="1687" y="0"/>
                    <a:pt x="1554" y="208"/>
                    <a:pt x="1382" y="598"/>
                  </a:cubicBezTo>
                  <a:cubicBezTo>
                    <a:pt x="345" y="2916"/>
                    <a:pt x="363" y="5414"/>
                    <a:pt x="36" y="7855"/>
                  </a:cubicBezTo>
                  <a:cubicBezTo>
                    <a:pt x="0" y="8414"/>
                    <a:pt x="162" y="8716"/>
                    <a:pt x="539" y="8716"/>
                  </a:cubicBezTo>
                  <a:cubicBezTo>
                    <a:pt x="680" y="8716"/>
                    <a:pt x="850" y="8674"/>
                    <a:pt x="1052" y="8588"/>
                  </a:cubicBezTo>
                  <a:cubicBezTo>
                    <a:pt x="2482" y="7970"/>
                    <a:pt x="3920" y="7335"/>
                    <a:pt x="5280" y="6567"/>
                  </a:cubicBezTo>
                  <a:cubicBezTo>
                    <a:pt x="6591" y="5829"/>
                    <a:pt x="6758" y="4726"/>
                    <a:pt x="5867" y="3512"/>
                  </a:cubicBezTo>
                  <a:cubicBezTo>
                    <a:pt x="4931" y="2232"/>
                    <a:pt x="3580" y="1393"/>
                    <a:pt x="2437" y="333"/>
                  </a:cubicBezTo>
                  <a:cubicBezTo>
                    <a:pt x="2195" y="108"/>
                    <a:pt x="2023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6" name="Google Shape;12826;p39"/>
            <p:cNvSpPr/>
            <p:nvPr/>
          </p:nvSpPr>
          <p:spPr>
            <a:xfrm>
              <a:off x="2349839" y="3294172"/>
              <a:ext cx="149210" cy="158606"/>
            </a:xfrm>
            <a:custGeom>
              <a:avLst/>
              <a:gdLst/>
              <a:ahLst/>
              <a:cxnLst/>
              <a:rect l="l" t="t" r="r" b="b"/>
              <a:pathLst>
                <a:path w="6940" h="7377" extrusionOk="0">
                  <a:moveTo>
                    <a:pt x="2079" y="1"/>
                  </a:moveTo>
                  <a:cubicBezTo>
                    <a:pt x="1828" y="301"/>
                    <a:pt x="1571" y="592"/>
                    <a:pt x="1325" y="893"/>
                  </a:cubicBezTo>
                  <a:cubicBezTo>
                    <a:pt x="62" y="2438"/>
                    <a:pt x="0" y="3872"/>
                    <a:pt x="1258" y="5312"/>
                  </a:cubicBezTo>
                  <a:cubicBezTo>
                    <a:pt x="1973" y="6123"/>
                    <a:pt x="2869" y="6759"/>
                    <a:pt x="3880" y="7192"/>
                  </a:cubicBezTo>
                  <a:cubicBezTo>
                    <a:pt x="4121" y="7298"/>
                    <a:pt x="4374" y="7377"/>
                    <a:pt x="4618" y="7377"/>
                  </a:cubicBezTo>
                  <a:cubicBezTo>
                    <a:pt x="4838" y="7377"/>
                    <a:pt x="5050" y="7313"/>
                    <a:pt x="5239" y="7147"/>
                  </a:cubicBezTo>
                  <a:cubicBezTo>
                    <a:pt x="6563" y="5995"/>
                    <a:pt x="6939" y="4455"/>
                    <a:pt x="6780" y="2786"/>
                  </a:cubicBezTo>
                  <a:cubicBezTo>
                    <a:pt x="6665" y="1568"/>
                    <a:pt x="5716" y="1087"/>
                    <a:pt x="4683" y="756"/>
                  </a:cubicBezTo>
                  <a:cubicBezTo>
                    <a:pt x="3898" y="504"/>
                    <a:pt x="3116" y="257"/>
                    <a:pt x="2331" y="5"/>
                  </a:cubicBezTo>
                  <a:cubicBezTo>
                    <a:pt x="2246" y="5"/>
                    <a:pt x="2162" y="5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7" name="Google Shape;12827;p39"/>
            <p:cNvSpPr/>
            <p:nvPr/>
          </p:nvSpPr>
          <p:spPr>
            <a:xfrm>
              <a:off x="4159293" y="1716020"/>
              <a:ext cx="197736" cy="107758"/>
            </a:xfrm>
            <a:custGeom>
              <a:avLst/>
              <a:gdLst/>
              <a:ahLst/>
              <a:cxnLst/>
              <a:rect l="l" t="t" r="r" b="b"/>
              <a:pathLst>
                <a:path w="9197" h="5012" extrusionOk="0">
                  <a:moveTo>
                    <a:pt x="2315" y="1"/>
                  </a:moveTo>
                  <a:cubicBezTo>
                    <a:pt x="1652" y="1"/>
                    <a:pt x="1162" y="394"/>
                    <a:pt x="916" y="1062"/>
                  </a:cubicBezTo>
                  <a:cubicBezTo>
                    <a:pt x="0" y="3544"/>
                    <a:pt x="825" y="5012"/>
                    <a:pt x="2865" y="5012"/>
                  </a:cubicBezTo>
                  <a:cubicBezTo>
                    <a:pt x="3049" y="5012"/>
                    <a:pt x="3242" y="5000"/>
                    <a:pt x="3444" y="4976"/>
                  </a:cubicBezTo>
                  <a:cubicBezTo>
                    <a:pt x="5175" y="4963"/>
                    <a:pt x="6720" y="4721"/>
                    <a:pt x="8248" y="4411"/>
                  </a:cubicBezTo>
                  <a:cubicBezTo>
                    <a:pt x="9055" y="4248"/>
                    <a:pt x="9197" y="3643"/>
                    <a:pt x="9197" y="2920"/>
                  </a:cubicBezTo>
                  <a:cubicBezTo>
                    <a:pt x="9191" y="2227"/>
                    <a:pt x="9156" y="1569"/>
                    <a:pt x="8366" y="1331"/>
                  </a:cubicBezTo>
                  <a:cubicBezTo>
                    <a:pt x="6455" y="765"/>
                    <a:pt x="4522" y="267"/>
                    <a:pt x="2540" y="15"/>
                  </a:cubicBezTo>
                  <a:cubicBezTo>
                    <a:pt x="2463" y="6"/>
                    <a:pt x="2388" y="1"/>
                    <a:pt x="2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8" name="Google Shape;12828;p39"/>
            <p:cNvSpPr/>
            <p:nvPr/>
          </p:nvSpPr>
          <p:spPr>
            <a:xfrm>
              <a:off x="1655031" y="1274896"/>
              <a:ext cx="219816" cy="163981"/>
            </a:xfrm>
            <a:custGeom>
              <a:avLst/>
              <a:gdLst/>
              <a:ahLst/>
              <a:cxnLst/>
              <a:rect l="l" t="t" r="r" b="b"/>
              <a:pathLst>
                <a:path w="10224" h="7627" extrusionOk="0">
                  <a:moveTo>
                    <a:pt x="9328" y="1"/>
                  </a:moveTo>
                  <a:cubicBezTo>
                    <a:pt x="8987" y="1"/>
                    <a:pt x="8617" y="211"/>
                    <a:pt x="8304" y="378"/>
                  </a:cubicBezTo>
                  <a:cubicBezTo>
                    <a:pt x="6031" y="1578"/>
                    <a:pt x="3757" y="2779"/>
                    <a:pt x="1506" y="4028"/>
                  </a:cubicBezTo>
                  <a:cubicBezTo>
                    <a:pt x="54" y="4836"/>
                    <a:pt x="1" y="5864"/>
                    <a:pt x="1317" y="6866"/>
                  </a:cubicBezTo>
                  <a:cubicBezTo>
                    <a:pt x="1921" y="7325"/>
                    <a:pt x="2632" y="7529"/>
                    <a:pt x="3497" y="7626"/>
                  </a:cubicBezTo>
                  <a:cubicBezTo>
                    <a:pt x="3727" y="7537"/>
                    <a:pt x="4128" y="7498"/>
                    <a:pt x="4362" y="7282"/>
                  </a:cubicBezTo>
                  <a:cubicBezTo>
                    <a:pt x="6243" y="5538"/>
                    <a:pt x="8176" y="3825"/>
                    <a:pt x="9659" y="1706"/>
                  </a:cubicBezTo>
                  <a:cubicBezTo>
                    <a:pt x="9964" y="1274"/>
                    <a:pt x="10224" y="651"/>
                    <a:pt x="9862" y="246"/>
                  </a:cubicBezTo>
                  <a:cubicBezTo>
                    <a:pt x="9703" y="67"/>
                    <a:pt x="9520" y="1"/>
                    <a:pt x="9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9" name="Google Shape;12829;p39"/>
            <p:cNvSpPr/>
            <p:nvPr/>
          </p:nvSpPr>
          <p:spPr>
            <a:xfrm>
              <a:off x="2231651" y="2729958"/>
              <a:ext cx="140976" cy="186899"/>
            </a:xfrm>
            <a:custGeom>
              <a:avLst/>
              <a:gdLst/>
              <a:ahLst/>
              <a:cxnLst/>
              <a:rect l="l" t="t" r="r" b="b"/>
              <a:pathLst>
                <a:path w="6557" h="8693" extrusionOk="0">
                  <a:moveTo>
                    <a:pt x="2253" y="0"/>
                  </a:moveTo>
                  <a:cubicBezTo>
                    <a:pt x="2180" y="0"/>
                    <a:pt x="2103" y="8"/>
                    <a:pt x="2023" y="24"/>
                  </a:cubicBezTo>
                  <a:cubicBezTo>
                    <a:pt x="2007" y="24"/>
                    <a:pt x="1991" y="24"/>
                    <a:pt x="1975" y="24"/>
                  </a:cubicBezTo>
                  <a:cubicBezTo>
                    <a:pt x="644" y="24"/>
                    <a:pt x="1" y="557"/>
                    <a:pt x="284" y="1556"/>
                  </a:cubicBezTo>
                  <a:cubicBezTo>
                    <a:pt x="880" y="3640"/>
                    <a:pt x="1560" y="5700"/>
                    <a:pt x="2279" y="7745"/>
                  </a:cubicBezTo>
                  <a:cubicBezTo>
                    <a:pt x="2506" y="8390"/>
                    <a:pt x="2920" y="8693"/>
                    <a:pt x="3442" y="8693"/>
                  </a:cubicBezTo>
                  <a:cubicBezTo>
                    <a:pt x="3702" y="8693"/>
                    <a:pt x="3988" y="8618"/>
                    <a:pt x="4292" y="8472"/>
                  </a:cubicBezTo>
                  <a:cubicBezTo>
                    <a:pt x="4848" y="8203"/>
                    <a:pt x="6557" y="5029"/>
                    <a:pt x="6433" y="4438"/>
                  </a:cubicBezTo>
                  <a:cubicBezTo>
                    <a:pt x="6392" y="4243"/>
                    <a:pt x="6212" y="4076"/>
                    <a:pt x="6075" y="3909"/>
                  </a:cubicBezTo>
                  <a:cubicBezTo>
                    <a:pt x="5254" y="2906"/>
                    <a:pt x="4438" y="1896"/>
                    <a:pt x="3591" y="912"/>
                  </a:cubicBezTo>
                  <a:cubicBezTo>
                    <a:pt x="3214" y="476"/>
                    <a:pt x="2834" y="0"/>
                    <a:pt x="2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0" name="Google Shape;12830;p39"/>
            <p:cNvSpPr/>
            <p:nvPr/>
          </p:nvSpPr>
          <p:spPr>
            <a:xfrm>
              <a:off x="4780741" y="3375508"/>
              <a:ext cx="242219" cy="161443"/>
            </a:xfrm>
            <a:custGeom>
              <a:avLst/>
              <a:gdLst/>
              <a:ahLst/>
              <a:cxnLst/>
              <a:rect l="l" t="t" r="r" b="b"/>
              <a:pathLst>
                <a:path w="11266" h="7509" extrusionOk="0">
                  <a:moveTo>
                    <a:pt x="1567" y="1"/>
                  </a:moveTo>
                  <a:cubicBezTo>
                    <a:pt x="1512" y="1"/>
                    <a:pt x="1451" y="15"/>
                    <a:pt x="1382" y="50"/>
                  </a:cubicBezTo>
                  <a:cubicBezTo>
                    <a:pt x="495" y="490"/>
                    <a:pt x="1" y="2742"/>
                    <a:pt x="742" y="3399"/>
                  </a:cubicBezTo>
                  <a:cubicBezTo>
                    <a:pt x="3342" y="5708"/>
                    <a:pt x="6374" y="7111"/>
                    <a:pt x="9910" y="7509"/>
                  </a:cubicBezTo>
                  <a:cubicBezTo>
                    <a:pt x="9975" y="7496"/>
                    <a:pt x="10045" y="7493"/>
                    <a:pt x="10119" y="7493"/>
                  </a:cubicBezTo>
                  <a:cubicBezTo>
                    <a:pt x="10216" y="7493"/>
                    <a:pt x="10318" y="7499"/>
                    <a:pt x="10418" y="7499"/>
                  </a:cubicBezTo>
                  <a:cubicBezTo>
                    <a:pt x="10706" y="7499"/>
                    <a:pt x="10984" y="7450"/>
                    <a:pt x="11093" y="7076"/>
                  </a:cubicBezTo>
                  <a:cubicBezTo>
                    <a:pt x="11265" y="6508"/>
                    <a:pt x="10617" y="6423"/>
                    <a:pt x="10303" y="6194"/>
                  </a:cubicBezTo>
                  <a:cubicBezTo>
                    <a:pt x="7531" y="4177"/>
                    <a:pt x="4737" y="2195"/>
                    <a:pt x="1951" y="199"/>
                  </a:cubicBezTo>
                  <a:cubicBezTo>
                    <a:pt x="1826" y="106"/>
                    <a:pt x="1717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1" name="Google Shape;12831;p39"/>
            <p:cNvSpPr/>
            <p:nvPr/>
          </p:nvSpPr>
          <p:spPr>
            <a:xfrm>
              <a:off x="4469286" y="1187303"/>
              <a:ext cx="240864" cy="161788"/>
            </a:xfrm>
            <a:custGeom>
              <a:avLst/>
              <a:gdLst/>
              <a:ahLst/>
              <a:cxnLst/>
              <a:rect l="l" t="t" r="r" b="b"/>
              <a:pathLst>
                <a:path w="11203" h="7525" extrusionOk="0">
                  <a:moveTo>
                    <a:pt x="1458" y="0"/>
                  </a:moveTo>
                  <a:cubicBezTo>
                    <a:pt x="1346" y="0"/>
                    <a:pt x="1226" y="43"/>
                    <a:pt x="1095" y="153"/>
                  </a:cubicBezTo>
                  <a:cubicBezTo>
                    <a:pt x="106" y="987"/>
                    <a:pt x="0" y="2744"/>
                    <a:pt x="993" y="3627"/>
                  </a:cubicBezTo>
                  <a:cubicBezTo>
                    <a:pt x="3460" y="5825"/>
                    <a:pt x="6418" y="6976"/>
                    <a:pt x="9565" y="7524"/>
                  </a:cubicBezTo>
                  <a:cubicBezTo>
                    <a:pt x="9624" y="7520"/>
                    <a:pt x="9684" y="7519"/>
                    <a:pt x="9743" y="7519"/>
                  </a:cubicBezTo>
                  <a:cubicBezTo>
                    <a:pt x="9868" y="7519"/>
                    <a:pt x="9993" y="7525"/>
                    <a:pt x="10113" y="7525"/>
                  </a:cubicBezTo>
                  <a:cubicBezTo>
                    <a:pt x="10457" y="7525"/>
                    <a:pt x="10763" y="7478"/>
                    <a:pt x="10920" y="7114"/>
                  </a:cubicBezTo>
                  <a:cubicBezTo>
                    <a:pt x="11203" y="6460"/>
                    <a:pt x="10514" y="6324"/>
                    <a:pt x="10179" y="6081"/>
                  </a:cubicBezTo>
                  <a:cubicBezTo>
                    <a:pt x="7508" y="4152"/>
                    <a:pt x="4820" y="2250"/>
                    <a:pt x="2123" y="361"/>
                  </a:cubicBezTo>
                  <a:cubicBezTo>
                    <a:pt x="1923" y="222"/>
                    <a:pt x="1713" y="0"/>
                    <a:pt x="1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2" name="Google Shape;12832;p39"/>
            <p:cNvSpPr/>
            <p:nvPr/>
          </p:nvSpPr>
          <p:spPr>
            <a:xfrm>
              <a:off x="4243123" y="3349385"/>
              <a:ext cx="213452" cy="106769"/>
            </a:xfrm>
            <a:custGeom>
              <a:avLst/>
              <a:gdLst/>
              <a:ahLst/>
              <a:cxnLst/>
              <a:rect l="l" t="t" r="r" b="b"/>
              <a:pathLst>
                <a:path w="9928" h="4966" extrusionOk="0">
                  <a:moveTo>
                    <a:pt x="4937" y="1"/>
                  </a:moveTo>
                  <a:cubicBezTo>
                    <a:pt x="4662" y="1"/>
                    <a:pt x="4396" y="19"/>
                    <a:pt x="4141" y="63"/>
                  </a:cubicBezTo>
                  <a:cubicBezTo>
                    <a:pt x="3516" y="63"/>
                    <a:pt x="2987" y="59"/>
                    <a:pt x="2500" y="59"/>
                  </a:cubicBezTo>
                  <a:cubicBezTo>
                    <a:pt x="2154" y="59"/>
                    <a:pt x="1829" y="61"/>
                    <a:pt x="1505" y="69"/>
                  </a:cubicBezTo>
                  <a:cubicBezTo>
                    <a:pt x="963" y="77"/>
                    <a:pt x="345" y="205"/>
                    <a:pt x="181" y="721"/>
                  </a:cubicBezTo>
                  <a:cubicBezTo>
                    <a:pt x="1" y="1313"/>
                    <a:pt x="472" y="1794"/>
                    <a:pt x="976" y="2081"/>
                  </a:cubicBezTo>
                  <a:cubicBezTo>
                    <a:pt x="2061" y="2712"/>
                    <a:pt x="3170" y="3321"/>
                    <a:pt x="4296" y="3887"/>
                  </a:cubicBezTo>
                  <a:cubicBezTo>
                    <a:pt x="5643" y="4571"/>
                    <a:pt x="6426" y="4966"/>
                    <a:pt x="7018" y="4966"/>
                  </a:cubicBezTo>
                  <a:cubicBezTo>
                    <a:pt x="7836" y="4966"/>
                    <a:pt x="8291" y="4212"/>
                    <a:pt x="9371" y="2426"/>
                  </a:cubicBezTo>
                  <a:cubicBezTo>
                    <a:pt x="9927" y="1512"/>
                    <a:pt x="9450" y="413"/>
                    <a:pt x="8396" y="346"/>
                  </a:cubicBezTo>
                  <a:cubicBezTo>
                    <a:pt x="7192" y="273"/>
                    <a:pt x="6000" y="1"/>
                    <a:pt x="4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3" name="Google Shape;12833;p39"/>
            <p:cNvSpPr/>
            <p:nvPr/>
          </p:nvSpPr>
          <p:spPr>
            <a:xfrm>
              <a:off x="4118921" y="2137922"/>
              <a:ext cx="150242" cy="161013"/>
            </a:xfrm>
            <a:custGeom>
              <a:avLst/>
              <a:gdLst/>
              <a:ahLst/>
              <a:cxnLst/>
              <a:rect l="l" t="t" r="r" b="b"/>
              <a:pathLst>
                <a:path w="6988" h="7489" extrusionOk="0">
                  <a:moveTo>
                    <a:pt x="4388" y="1"/>
                  </a:moveTo>
                  <a:cubicBezTo>
                    <a:pt x="4001" y="1"/>
                    <a:pt x="3610" y="129"/>
                    <a:pt x="3223" y="493"/>
                  </a:cubicBezTo>
                  <a:cubicBezTo>
                    <a:pt x="1735" y="1893"/>
                    <a:pt x="1157" y="3786"/>
                    <a:pt x="530" y="5619"/>
                  </a:cubicBezTo>
                  <a:cubicBezTo>
                    <a:pt x="0" y="7163"/>
                    <a:pt x="230" y="7353"/>
                    <a:pt x="1717" y="7450"/>
                  </a:cubicBezTo>
                  <a:cubicBezTo>
                    <a:pt x="1946" y="7470"/>
                    <a:pt x="2156" y="7488"/>
                    <a:pt x="2350" y="7488"/>
                  </a:cubicBezTo>
                  <a:cubicBezTo>
                    <a:pt x="2706" y="7488"/>
                    <a:pt x="3006" y="7427"/>
                    <a:pt x="3258" y="7208"/>
                  </a:cubicBezTo>
                  <a:cubicBezTo>
                    <a:pt x="4746" y="5900"/>
                    <a:pt x="5973" y="4391"/>
                    <a:pt x="6573" y="2471"/>
                  </a:cubicBezTo>
                  <a:cubicBezTo>
                    <a:pt x="6794" y="1760"/>
                    <a:pt x="6988" y="860"/>
                    <a:pt x="6123" y="520"/>
                  </a:cubicBezTo>
                  <a:cubicBezTo>
                    <a:pt x="5574" y="306"/>
                    <a:pt x="4986" y="1"/>
                    <a:pt x="4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4" name="Google Shape;12834;p39"/>
            <p:cNvSpPr/>
            <p:nvPr/>
          </p:nvSpPr>
          <p:spPr>
            <a:xfrm>
              <a:off x="5267597" y="2425899"/>
              <a:ext cx="211065" cy="107672"/>
            </a:xfrm>
            <a:custGeom>
              <a:avLst/>
              <a:gdLst/>
              <a:ahLst/>
              <a:cxnLst/>
              <a:rect l="l" t="t" r="r" b="b"/>
              <a:pathLst>
                <a:path w="9817" h="5008" extrusionOk="0">
                  <a:moveTo>
                    <a:pt x="1584" y="1"/>
                  </a:moveTo>
                  <a:cubicBezTo>
                    <a:pt x="978" y="1"/>
                    <a:pt x="441" y="306"/>
                    <a:pt x="239" y="787"/>
                  </a:cubicBezTo>
                  <a:cubicBezTo>
                    <a:pt x="1" y="1362"/>
                    <a:pt x="451" y="1926"/>
                    <a:pt x="940" y="2195"/>
                  </a:cubicBezTo>
                  <a:cubicBezTo>
                    <a:pt x="2759" y="3206"/>
                    <a:pt x="4587" y="4222"/>
                    <a:pt x="6564" y="4901"/>
                  </a:cubicBezTo>
                  <a:cubicBezTo>
                    <a:pt x="6755" y="4967"/>
                    <a:pt x="6949" y="5007"/>
                    <a:pt x="7136" y="5007"/>
                  </a:cubicBezTo>
                  <a:cubicBezTo>
                    <a:pt x="7460" y="5007"/>
                    <a:pt x="7763" y="4887"/>
                    <a:pt x="7989" y="4570"/>
                  </a:cubicBezTo>
                  <a:cubicBezTo>
                    <a:pt x="8488" y="3864"/>
                    <a:pt x="9022" y="3157"/>
                    <a:pt x="9393" y="2381"/>
                  </a:cubicBezTo>
                  <a:cubicBezTo>
                    <a:pt x="9817" y="1484"/>
                    <a:pt x="9578" y="787"/>
                    <a:pt x="8498" y="514"/>
                  </a:cubicBezTo>
                  <a:cubicBezTo>
                    <a:pt x="6581" y="37"/>
                    <a:pt x="4591" y="474"/>
                    <a:pt x="2680" y="6"/>
                  </a:cubicBezTo>
                  <a:cubicBezTo>
                    <a:pt x="2496" y="6"/>
                    <a:pt x="2313" y="7"/>
                    <a:pt x="2129" y="7"/>
                  </a:cubicBezTo>
                  <a:cubicBezTo>
                    <a:pt x="1964" y="7"/>
                    <a:pt x="1799" y="6"/>
                    <a:pt x="1633" y="1"/>
                  </a:cubicBezTo>
                  <a:cubicBezTo>
                    <a:pt x="1617" y="1"/>
                    <a:pt x="1600" y="1"/>
                    <a:pt x="1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5" name="Google Shape;12835;p39"/>
            <p:cNvSpPr/>
            <p:nvPr/>
          </p:nvSpPr>
          <p:spPr>
            <a:xfrm>
              <a:off x="5310103" y="3486966"/>
              <a:ext cx="255786" cy="140094"/>
            </a:xfrm>
            <a:custGeom>
              <a:avLst/>
              <a:gdLst/>
              <a:ahLst/>
              <a:cxnLst/>
              <a:rect l="l" t="t" r="r" b="b"/>
              <a:pathLst>
                <a:path w="11897" h="6516" extrusionOk="0">
                  <a:moveTo>
                    <a:pt x="10635" y="1"/>
                  </a:moveTo>
                  <a:cubicBezTo>
                    <a:pt x="10388" y="1"/>
                    <a:pt x="10082" y="128"/>
                    <a:pt x="9725" y="330"/>
                  </a:cubicBezTo>
                  <a:cubicBezTo>
                    <a:pt x="6737" y="2025"/>
                    <a:pt x="3726" y="3685"/>
                    <a:pt x="729" y="5362"/>
                  </a:cubicBezTo>
                  <a:cubicBezTo>
                    <a:pt x="442" y="5525"/>
                    <a:pt x="0" y="5618"/>
                    <a:pt x="94" y="6068"/>
                  </a:cubicBezTo>
                  <a:cubicBezTo>
                    <a:pt x="171" y="6463"/>
                    <a:pt x="454" y="6516"/>
                    <a:pt x="756" y="6516"/>
                  </a:cubicBezTo>
                  <a:cubicBezTo>
                    <a:pt x="851" y="6516"/>
                    <a:pt x="949" y="6510"/>
                    <a:pt x="1043" y="6509"/>
                  </a:cubicBezTo>
                  <a:cubicBezTo>
                    <a:pt x="1131" y="6501"/>
                    <a:pt x="1219" y="6501"/>
                    <a:pt x="1303" y="6492"/>
                  </a:cubicBezTo>
                  <a:cubicBezTo>
                    <a:pt x="4551" y="6091"/>
                    <a:pt x="7509" y="4594"/>
                    <a:pt x="10705" y="3980"/>
                  </a:cubicBezTo>
                  <a:cubicBezTo>
                    <a:pt x="11508" y="3830"/>
                    <a:pt x="11897" y="3151"/>
                    <a:pt x="11636" y="2263"/>
                  </a:cubicBezTo>
                  <a:cubicBezTo>
                    <a:pt x="11512" y="1844"/>
                    <a:pt x="11367" y="1429"/>
                    <a:pt x="11318" y="1000"/>
                  </a:cubicBezTo>
                  <a:cubicBezTo>
                    <a:pt x="11237" y="278"/>
                    <a:pt x="11000" y="1"/>
                    <a:pt x="10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6" name="Google Shape;12836;p39"/>
            <p:cNvSpPr/>
            <p:nvPr/>
          </p:nvSpPr>
          <p:spPr>
            <a:xfrm>
              <a:off x="2448526" y="3541125"/>
              <a:ext cx="252539" cy="140675"/>
            </a:xfrm>
            <a:custGeom>
              <a:avLst/>
              <a:gdLst/>
              <a:ahLst/>
              <a:cxnLst/>
              <a:rect l="l" t="t" r="r" b="b"/>
              <a:pathLst>
                <a:path w="11746" h="6543" extrusionOk="0">
                  <a:moveTo>
                    <a:pt x="10918" y="0"/>
                  </a:moveTo>
                  <a:cubicBezTo>
                    <a:pt x="10583" y="0"/>
                    <a:pt x="10176" y="132"/>
                    <a:pt x="9848" y="176"/>
                  </a:cubicBezTo>
                  <a:cubicBezTo>
                    <a:pt x="6913" y="569"/>
                    <a:pt x="4260" y="1987"/>
                    <a:pt x="1355" y="2503"/>
                  </a:cubicBezTo>
                  <a:cubicBezTo>
                    <a:pt x="601" y="2635"/>
                    <a:pt x="1" y="3138"/>
                    <a:pt x="40" y="4096"/>
                  </a:cubicBezTo>
                  <a:cubicBezTo>
                    <a:pt x="212" y="4631"/>
                    <a:pt x="459" y="5155"/>
                    <a:pt x="534" y="5703"/>
                  </a:cubicBezTo>
                  <a:cubicBezTo>
                    <a:pt x="615" y="6301"/>
                    <a:pt x="801" y="6542"/>
                    <a:pt x="1106" y="6542"/>
                  </a:cubicBezTo>
                  <a:cubicBezTo>
                    <a:pt x="1300" y="6542"/>
                    <a:pt x="1542" y="6444"/>
                    <a:pt x="1836" y="6277"/>
                  </a:cubicBezTo>
                  <a:cubicBezTo>
                    <a:pt x="4662" y="4666"/>
                    <a:pt x="7518" y="3099"/>
                    <a:pt x="10342" y="1484"/>
                  </a:cubicBezTo>
                  <a:cubicBezTo>
                    <a:pt x="10828" y="1205"/>
                    <a:pt x="11746" y="1007"/>
                    <a:pt x="11494" y="341"/>
                  </a:cubicBezTo>
                  <a:cubicBezTo>
                    <a:pt x="11394" y="80"/>
                    <a:pt x="11178" y="0"/>
                    <a:pt x="10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7" name="Google Shape;12837;p39"/>
            <p:cNvSpPr/>
            <p:nvPr/>
          </p:nvSpPr>
          <p:spPr>
            <a:xfrm>
              <a:off x="4431037" y="1670504"/>
              <a:ext cx="190856" cy="118831"/>
            </a:xfrm>
            <a:custGeom>
              <a:avLst/>
              <a:gdLst/>
              <a:ahLst/>
              <a:cxnLst/>
              <a:rect l="l" t="t" r="r" b="b"/>
              <a:pathLst>
                <a:path w="8877" h="5527" extrusionOk="0">
                  <a:moveTo>
                    <a:pt x="2947" y="0"/>
                  </a:moveTo>
                  <a:cubicBezTo>
                    <a:pt x="2323" y="0"/>
                    <a:pt x="1790" y="503"/>
                    <a:pt x="1034" y="1532"/>
                  </a:cubicBezTo>
                  <a:cubicBezTo>
                    <a:pt x="1" y="2940"/>
                    <a:pt x="172" y="3713"/>
                    <a:pt x="1722" y="4534"/>
                  </a:cubicBezTo>
                  <a:cubicBezTo>
                    <a:pt x="3236" y="5337"/>
                    <a:pt x="4895" y="5420"/>
                    <a:pt x="6559" y="5526"/>
                  </a:cubicBezTo>
                  <a:cubicBezTo>
                    <a:pt x="6880" y="5526"/>
                    <a:pt x="7198" y="5523"/>
                    <a:pt x="7518" y="5523"/>
                  </a:cubicBezTo>
                  <a:cubicBezTo>
                    <a:pt x="7678" y="5523"/>
                    <a:pt x="7838" y="5524"/>
                    <a:pt x="7999" y="5526"/>
                  </a:cubicBezTo>
                  <a:cubicBezTo>
                    <a:pt x="8007" y="5527"/>
                    <a:pt x="8014" y="5527"/>
                    <a:pt x="8022" y="5527"/>
                  </a:cubicBezTo>
                  <a:cubicBezTo>
                    <a:pt x="8368" y="5527"/>
                    <a:pt x="8553" y="5318"/>
                    <a:pt x="8704" y="5041"/>
                  </a:cubicBezTo>
                  <a:cubicBezTo>
                    <a:pt x="8877" y="4732"/>
                    <a:pt x="8692" y="4569"/>
                    <a:pt x="8488" y="4383"/>
                  </a:cubicBezTo>
                  <a:cubicBezTo>
                    <a:pt x="7270" y="3258"/>
                    <a:pt x="6113" y="2057"/>
                    <a:pt x="4838" y="1002"/>
                  </a:cubicBezTo>
                  <a:cubicBezTo>
                    <a:pt x="4031" y="338"/>
                    <a:pt x="3458" y="0"/>
                    <a:pt x="2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8" name="Google Shape;12838;p39"/>
            <p:cNvSpPr/>
            <p:nvPr/>
          </p:nvSpPr>
          <p:spPr>
            <a:xfrm>
              <a:off x="2121117" y="4203080"/>
              <a:ext cx="253786" cy="110123"/>
            </a:xfrm>
            <a:custGeom>
              <a:avLst/>
              <a:gdLst/>
              <a:ahLst/>
              <a:cxnLst/>
              <a:rect l="l" t="t" r="r" b="b"/>
              <a:pathLst>
                <a:path w="11804" h="5122" extrusionOk="0">
                  <a:moveTo>
                    <a:pt x="10345" y="0"/>
                  </a:moveTo>
                  <a:cubicBezTo>
                    <a:pt x="9867" y="0"/>
                    <a:pt x="9387" y="107"/>
                    <a:pt x="8899" y="287"/>
                  </a:cubicBezTo>
                  <a:cubicBezTo>
                    <a:pt x="6692" y="1090"/>
                    <a:pt x="4472" y="1849"/>
                    <a:pt x="2264" y="2652"/>
                  </a:cubicBezTo>
                  <a:cubicBezTo>
                    <a:pt x="1695" y="2860"/>
                    <a:pt x="1148" y="3138"/>
                    <a:pt x="601" y="3399"/>
                  </a:cubicBezTo>
                  <a:cubicBezTo>
                    <a:pt x="137" y="3615"/>
                    <a:pt x="0" y="3955"/>
                    <a:pt x="145" y="4467"/>
                  </a:cubicBezTo>
                  <a:cubicBezTo>
                    <a:pt x="278" y="4923"/>
                    <a:pt x="508" y="5121"/>
                    <a:pt x="944" y="5121"/>
                  </a:cubicBezTo>
                  <a:cubicBezTo>
                    <a:pt x="989" y="5121"/>
                    <a:pt x="1037" y="5119"/>
                    <a:pt x="1086" y="5115"/>
                  </a:cubicBezTo>
                  <a:cubicBezTo>
                    <a:pt x="1867" y="5054"/>
                    <a:pt x="2649" y="5049"/>
                    <a:pt x="3399" y="4762"/>
                  </a:cubicBezTo>
                  <a:cubicBezTo>
                    <a:pt x="5509" y="3955"/>
                    <a:pt x="7619" y="3138"/>
                    <a:pt x="9742" y="2366"/>
                  </a:cubicBezTo>
                  <a:cubicBezTo>
                    <a:pt x="10757" y="2000"/>
                    <a:pt x="11411" y="1328"/>
                    <a:pt x="11804" y="366"/>
                  </a:cubicBezTo>
                  <a:cubicBezTo>
                    <a:pt x="11314" y="110"/>
                    <a:pt x="10830" y="0"/>
                    <a:pt x="10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9" name="Google Shape;12839;p39"/>
            <p:cNvSpPr/>
            <p:nvPr/>
          </p:nvSpPr>
          <p:spPr>
            <a:xfrm>
              <a:off x="2952281" y="2640151"/>
              <a:ext cx="195693" cy="134655"/>
            </a:xfrm>
            <a:custGeom>
              <a:avLst/>
              <a:gdLst/>
              <a:ahLst/>
              <a:cxnLst/>
              <a:rect l="l" t="t" r="r" b="b"/>
              <a:pathLst>
                <a:path w="9102" h="6263" extrusionOk="0">
                  <a:moveTo>
                    <a:pt x="1992" y="1"/>
                  </a:moveTo>
                  <a:cubicBezTo>
                    <a:pt x="1430" y="1"/>
                    <a:pt x="938" y="434"/>
                    <a:pt x="512" y="789"/>
                  </a:cubicBezTo>
                  <a:cubicBezTo>
                    <a:pt x="0" y="1217"/>
                    <a:pt x="357" y="1773"/>
                    <a:pt x="604" y="2223"/>
                  </a:cubicBezTo>
                  <a:cubicBezTo>
                    <a:pt x="830" y="2638"/>
                    <a:pt x="1113" y="3031"/>
                    <a:pt x="1430" y="3388"/>
                  </a:cubicBezTo>
                  <a:cubicBezTo>
                    <a:pt x="3482" y="5684"/>
                    <a:pt x="6440" y="5454"/>
                    <a:pt x="9101" y="6262"/>
                  </a:cubicBezTo>
                  <a:cubicBezTo>
                    <a:pt x="7892" y="3009"/>
                    <a:pt x="5248" y="1504"/>
                    <a:pt x="2507" y="127"/>
                  </a:cubicBezTo>
                  <a:cubicBezTo>
                    <a:pt x="2329" y="38"/>
                    <a:pt x="2158" y="1"/>
                    <a:pt x="1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0" name="Google Shape;12840;p39"/>
            <p:cNvSpPr/>
            <p:nvPr/>
          </p:nvSpPr>
          <p:spPr>
            <a:xfrm>
              <a:off x="4654813" y="1699830"/>
              <a:ext cx="216978" cy="73594"/>
            </a:xfrm>
            <a:custGeom>
              <a:avLst/>
              <a:gdLst/>
              <a:ahLst/>
              <a:cxnLst/>
              <a:rect l="l" t="t" r="r" b="b"/>
              <a:pathLst>
                <a:path w="10092" h="3423" extrusionOk="0">
                  <a:moveTo>
                    <a:pt x="2272" y="0"/>
                  </a:moveTo>
                  <a:cubicBezTo>
                    <a:pt x="1896" y="0"/>
                    <a:pt x="1519" y="5"/>
                    <a:pt x="1144" y="22"/>
                  </a:cubicBezTo>
                  <a:cubicBezTo>
                    <a:pt x="689" y="45"/>
                    <a:pt x="270" y="322"/>
                    <a:pt x="142" y="750"/>
                  </a:cubicBezTo>
                  <a:cubicBezTo>
                    <a:pt x="1" y="1236"/>
                    <a:pt x="415" y="1545"/>
                    <a:pt x="804" y="1735"/>
                  </a:cubicBezTo>
                  <a:cubicBezTo>
                    <a:pt x="1696" y="2180"/>
                    <a:pt x="2582" y="2657"/>
                    <a:pt x="3527" y="2971"/>
                  </a:cubicBezTo>
                  <a:cubicBezTo>
                    <a:pt x="4382" y="3254"/>
                    <a:pt x="5239" y="3423"/>
                    <a:pt x="6087" y="3423"/>
                  </a:cubicBezTo>
                  <a:cubicBezTo>
                    <a:pt x="7100" y="3423"/>
                    <a:pt x="8101" y="3183"/>
                    <a:pt x="9071" y="2614"/>
                  </a:cubicBezTo>
                  <a:cubicBezTo>
                    <a:pt x="9477" y="2375"/>
                    <a:pt x="10091" y="2066"/>
                    <a:pt x="10047" y="1651"/>
                  </a:cubicBezTo>
                  <a:cubicBezTo>
                    <a:pt x="9998" y="1165"/>
                    <a:pt x="9385" y="901"/>
                    <a:pt x="8890" y="707"/>
                  </a:cubicBezTo>
                  <a:cubicBezTo>
                    <a:pt x="7366" y="96"/>
                    <a:pt x="5767" y="7"/>
                    <a:pt x="4158" y="7"/>
                  </a:cubicBezTo>
                  <a:cubicBezTo>
                    <a:pt x="4024" y="7"/>
                    <a:pt x="3890" y="8"/>
                    <a:pt x="3756" y="9"/>
                  </a:cubicBezTo>
                  <a:cubicBezTo>
                    <a:pt x="3263" y="9"/>
                    <a:pt x="2767" y="0"/>
                    <a:pt x="2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1" name="Google Shape;12841;p39"/>
            <p:cNvSpPr/>
            <p:nvPr/>
          </p:nvSpPr>
          <p:spPr>
            <a:xfrm>
              <a:off x="5634480" y="2854875"/>
              <a:ext cx="257957" cy="112381"/>
            </a:xfrm>
            <a:custGeom>
              <a:avLst/>
              <a:gdLst/>
              <a:ahLst/>
              <a:cxnLst/>
              <a:rect l="l" t="t" r="r" b="b"/>
              <a:pathLst>
                <a:path w="11998" h="5227" extrusionOk="0">
                  <a:moveTo>
                    <a:pt x="10817" y="0"/>
                  </a:moveTo>
                  <a:cubicBezTo>
                    <a:pt x="10737" y="0"/>
                    <a:pt x="10651" y="7"/>
                    <a:pt x="10559" y="18"/>
                  </a:cubicBezTo>
                  <a:cubicBezTo>
                    <a:pt x="7178" y="442"/>
                    <a:pt x="4167" y="1929"/>
                    <a:pt x="1121" y="3312"/>
                  </a:cubicBezTo>
                  <a:cubicBezTo>
                    <a:pt x="1011" y="3359"/>
                    <a:pt x="915" y="3475"/>
                    <a:pt x="844" y="3581"/>
                  </a:cubicBezTo>
                  <a:cubicBezTo>
                    <a:pt x="571" y="3956"/>
                    <a:pt x="1" y="4353"/>
                    <a:pt x="274" y="4777"/>
                  </a:cubicBezTo>
                  <a:cubicBezTo>
                    <a:pt x="473" y="5086"/>
                    <a:pt x="1127" y="5103"/>
                    <a:pt x="1502" y="5227"/>
                  </a:cubicBezTo>
                  <a:cubicBezTo>
                    <a:pt x="1771" y="5174"/>
                    <a:pt x="1942" y="5156"/>
                    <a:pt x="2107" y="5099"/>
                  </a:cubicBezTo>
                  <a:cubicBezTo>
                    <a:pt x="5120" y="4084"/>
                    <a:pt x="8176" y="3184"/>
                    <a:pt x="11062" y="1829"/>
                  </a:cubicBezTo>
                  <a:cubicBezTo>
                    <a:pt x="11464" y="1638"/>
                    <a:pt x="11998" y="1568"/>
                    <a:pt x="11790" y="831"/>
                  </a:cubicBezTo>
                  <a:cubicBezTo>
                    <a:pt x="11620" y="234"/>
                    <a:pt x="11318" y="0"/>
                    <a:pt x="10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2" name="Google Shape;12842;p39"/>
            <p:cNvSpPr/>
            <p:nvPr/>
          </p:nvSpPr>
          <p:spPr>
            <a:xfrm>
              <a:off x="3255286" y="2611061"/>
              <a:ext cx="133924" cy="159100"/>
            </a:xfrm>
            <a:custGeom>
              <a:avLst/>
              <a:gdLst/>
              <a:ahLst/>
              <a:cxnLst/>
              <a:rect l="l" t="t" r="r" b="b"/>
              <a:pathLst>
                <a:path w="6229" h="7400" extrusionOk="0">
                  <a:moveTo>
                    <a:pt x="1448" y="0"/>
                  </a:moveTo>
                  <a:cubicBezTo>
                    <a:pt x="1207" y="0"/>
                    <a:pt x="967" y="64"/>
                    <a:pt x="742" y="178"/>
                  </a:cubicBezTo>
                  <a:cubicBezTo>
                    <a:pt x="252" y="420"/>
                    <a:pt x="1" y="976"/>
                    <a:pt x="129" y="1510"/>
                  </a:cubicBezTo>
                  <a:cubicBezTo>
                    <a:pt x="561" y="3325"/>
                    <a:pt x="1064" y="5126"/>
                    <a:pt x="2313" y="6587"/>
                  </a:cubicBezTo>
                  <a:cubicBezTo>
                    <a:pt x="2642" y="6968"/>
                    <a:pt x="2975" y="7399"/>
                    <a:pt x="3499" y="7399"/>
                  </a:cubicBezTo>
                  <a:cubicBezTo>
                    <a:pt x="3552" y="7399"/>
                    <a:pt x="3607" y="7395"/>
                    <a:pt x="3664" y="7386"/>
                  </a:cubicBezTo>
                  <a:cubicBezTo>
                    <a:pt x="4843" y="7333"/>
                    <a:pt x="6229" y="6208"/>
                    <a:pt x="5946" y="5515"/>
                  </a:cubicBezTo>
                  <a:cubicBezTo>
                    <a:pt x="5129" y="3523"/>
                    <a:pt x="3982" y="1749"/>
                    <a:pt x="2331" y="337"/>
                  </a:cubicBezTo>
                  <a:cubicBezTo>
                    <a:pt x="2058" y="103"/>
                    <a:pt x="1753" y="0"/>
                    <a:pt x="1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3" name="Google Shape;12843;p39"/>
            <p:cNvSpPr/>
            <p:nvPr/>
          </p:nvSpPr>
          <p:spPr>
            <a:xfrm>
              <a:off x="3935839" y="583916"/>
              <a:ext cx="66156" cy="296872"/>
            </a:xfrm>
            <a:custGeom>
              <a:avLst/>
              <a:gdLst/>
              <a:ahLst/>
              <a:cxnLst/>
              <a:rect l="l" t="t" r="r" b="b"/>
              <a:pathLst>
                <a:path w="3077" h="13808" extrusionOk="0">
                  <a:moveTo>
                    <a:pt x="1727" y="0"/>
                  </a:moveTo>
                  <a:cubicBezTo>
                    <a:pt x="1543" y="0"/>
                    <a:pt x="1384" y="143"/>
                    <a:pt x="1249" y="452"/>
                  </a:cubicBezTo>
                  <a:cubicBezTo>
                    <a:pt x="384" y="2470"/>
                    <a:pt x="0" y="4549"/>
                    <a:pt x="830" y="6650"/>
                  </a:cubicBezTo>
                  <a:cubicBezTo>
                    <a:pt x="1157" y="7476"/>
                    <a:pt x="1218" y="8191"/>
                    <a:pt x="989" y="9033"/>
                  </a:cubicBezTo>
                  <a:cubicBezTo>
                    <a:pt x="821" y="9634"/>
                    <a:pt x="490" y="10141"/>
                    <a:pt x="292" y="10715"/>
                  </a:cubicBezTo>
                  <a:cubicBezTo>
                    <a:pt x="177" y="11050"/>
                    <a:pt x="145" y="11357"/>
                    <a:pt x="387" y="11357"/>
                  </a:cubicBezTo>
                  <a:cubicBezTo>
                    <a:pt x="480" y="11357"/>
                    <a:pt x="614" y="11312"/>
                    <a:pt x="799" y="11205"/>
                  </a:cubicBezTo>
                  <a:cubicBezTo>
                    <a:pt x="994" y="11093"/>
                    <a:pt x="1135" y="11046"/>
                    <a:pt x="1237" y="11046"/>
                  </a:cubicBezTo>
                  <a:cubicBezTo>
                    <a:pt x="1530" y="11046"/>
                    <a:pt x="1491" y="11436"/>
                    <a:pt x="1461" y="11757"/>
                  </a:cubicBezTo>
                  <a:cubicBezTo>
                    <a:pt x="1412" y="12291"/>
                    <a:pt x="1188" y="12755"/>
                    <a:pt x="680" y="13038"/>
                  </a:cubicBezTo>
                  <a:cubicBezTo>
                    <a:pt x="495" y="13138"/>
                    <a:pt x="261" y="13244"/>
                    <a:pt x="371" y="13523"/>
                  </a:cubicBezTo>
                  <a:cubicBezTo>
                    <a:pt x="463" y="13753"/>
                    <a:pt x="693" y="13800"/>
                    <a:pt x="913" y="13806"/>
                  </a:cubicBezTo>
                  <a:cubicBezTo>
                    <a:pt x="944" y="13807"/>
                    <a:pt x="974" y="13807"/>
                    <a:pt x="1003" y="13807"/>
                  </a:cubicBezTo>
                  <a:cubicBezTo>
                    <a:pt x="2093" y="13807"/>
                    <a:pt x="2508" y="13035"/>
                    <a:pt x="2502" y="12141"/>
                  </a:cubicBezTo>
                  <a:cubicBezTo>
                    <a:pt x="2481" y="8747"/>
                    <a:pt x="2671" y="5370"/>
                    <a:pt x="3042" y="2002"/>
                  </a:cubicBezTo>
                  <a:cubicBezTo>
                    <a:pt x="3077" y="1291"/>
                    <a:pt x="2732" y="762"/>
                    <a:pt x="2243" y="285"/>
                  </a:cubicBezTo>
                  <a:cubicBezTo>
                    <a:pt x="2054" y="100"/>
                    <a:pt x="1882" y="0"/>
                    <a:pt x="1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4" name="Google Shape;12844;p39"/>
            <p:cNvSpPr/>
            <p:nvPr/>
          </p:nvSpPr>
          <p:spPr>
            <a:xfrm>
              <a:off x="3494930" y="2769196"/>
              <a:ext cx="108575" cy="175892"/>
            </a:xfrm>
            <a:custGeom>
              <a:avLst/>
              <a:gdLst/>
              <a:ahLst/>
              <a:cxnLst/>
              <a:rect l="l" t="t" r="r" b="b"/>
              <a:pathLst>
                <a:path w="5050" h="8181" extrusionOk="0">
                  <a:moveTo>
                    <a:pt x="3469" y="1"/>
                  </a:moveTo>
                  <a:cubicBezTo>
                    <a:pt x="3030" y="1"/>
                    <a:pt x="2644" y="285"/>
                    <a:pt x="2331" y="688"/>
                  </a:cubicBezTo>
                  <a:cubicBezTo>
                    <a:pt x="1748" y="1438"/>
                    <a:pt x="1134" y="2176"/>
                    <a:pt x="622" y="2975"/>
                  </a:cubicBezTo>
                  <a:cubicBezTo>
                    <a:pt x="304" y="3478"/>
                    <a:pt x="150" y="4083"/>
                    <a:pt x="0" y="4453"/>
                  </a:cubicBezTo>
                  <a:cubicBezTo>
                    <a:pt x="123" y="5738"/>
                    <a:pt x="583" y="6661"/>
                    <a:pt x="1258" y="7477"/>
                  </a:cubicBezTo>
                  <a:cubicBezTo>
                    <a:pt x="1642" y="7945"/>
                    <a:pt x="2016" y="8181"/>
                    <a:pt x="2348" y="8181"/>
                  </a:cubicBezTo>
                  <a:cubicBezTo>
                    <a:pt x="2755" y="8181"/>
                    <a:pt x="3098" y="7826"/>
                    <a:pt x="3319" y="7111"/>
                  </a:cubicBezTo>
                  <a:cubicBezTo>
                    <a:pt x="3849" y="5376"/>
                    <a:pt x="4185" y="3575"/>
                    <a:pt x="4754" y="1854"/>
                  </a:cubicBezTo>
                  <a:cubicBezTo>
                    <a:pt x="5049" y="953"/>
                    <a:pt x="4661" y="495"/>
                    <a:pt x="4034" y="155"/>
                  </a:cubicBezTo>
                  <a:cubicBezTo>
                    <a:pt x="3838" y="48"/>
                    <a:pt x="3649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5" name="Google Shape;12845;p39"/>
            <p:cNvSpPr/>
            <p:nvPr/>
          </p:nvSpPr>
          <p:spPr>
            <a:xfrm>
              <a:off x="4296272" y="2193652"/>
              <a:ext cx="102985" cy="159874"/>
            </a:xfrm>
            <a:custGeom>
              <a:avLst/>
              <a:gdLst/>
              <a:ahLst/>
              <a:cxnLst/>
              <a:rect l="l" t="t" r="r" b="b"/>
              <a:pathLst>
                <a:path w="4790" h="7436" extrusionOk="0">
                  <a:moveTo>
                    <a:pt x="2662" y="0"/>
                  </a:moveTo>
                  <a:cubicBezTo>
                    <a:pt x="2419" y="0"/>
                    <a:pt x="2125" y="19"/>
                    <a:pt x="1766" y="47"/>
                  </a:cubicBezTo>
                  <a:cubicBezTo>
                    <a:pt x="583" y="140"/>
                    <a:pt x="0" y="682"/>
                    <a:pt x="93" y="1918"/>
                  </a:cubicBezTo>
                  <a:cubicBezTo>
                    <a:pt x="230" y="2739"/>
                    <a:pt x="129" y="3719"/>
                    <a:pt x="557" y="4341"/>
                  </a:cubicBezTo>
                  <a:cubicBezTo>
                    <a:pt x="1284" y="5396"/>
                    <a:pt x="2340" y="6231"/>
                    <a:pt x="3266" y="7149"/>
                  </a:cubicBezTo>
                  <a:cubicBezTo>
                    <a:pt x="3464" y="7346"/>
                    <a:pt x="3697" y="7435"/>
                    <a:pt x="3939" y="7435"/>
                  </a:cubicBezTo>
                  <a:cubicBezTo>
                    <a:pt x="4077" y="7435"/>
                    <a:pt x="4218" y="7406"/>
                    <a:pt x="4357" y="7352"/>
                  </a:cubicBezTo>
                  <a:cubicBezTo>
                    <a:pt x="4790" y="7185"/>
                    <a:pt x="4697" y="6765"/>
                    <a:pt x="4662" y="6447"/>
                  </a:cubicBezTo>
                  <a:cubicBezTo>
                    <a:pt x="4462" y="4809"/>
                    <a:pt x="4277" y="3167"/>
                    <a:pt x="4008" y="1538"/>
                  </a:cubicBezTo>
                  <a:cubicBezTo>
                    <a:pt x="3800" y="298"/>
                    <a:pt x="3629" y="0"/>
                    <a:pt x="2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6" name="Google Shape;12846;p39"/>
            <p:cNvSpPr/>
            <p:nvPr/>
          </p:nvSpPr>
          <p:spPr>
            <a:xfrm>
              <a:off x="1894094" y="3301073"/>
              <a:ext cx="185373" cy="110338"/>
            </a:xfrm>
            <a:custGeom>
              <a:avLst/>
              <a:gdLst/>
              <a:ahLst/>
              <a:cxnLst/>
              <a:rect l="l" t="t" r="r" b="b"/>
              <a:pathLst>
                <a:path w="8622" h="5132" extrusionOk="0">
                  <a:moveTo>
                    <a:pt x="7151" y="1"/>
                  </a:moveTo>
                  <a:cubicBezTo>
                    <a:pt x="6842" y="1"/>
                    <a:pt x="6511" y="167"/>
                    <a:pt x="6176" y="364"/>
                  </a:cubicBezTo>
                  <a:cubicBezTo>
                    <a:pt x="5168" y="961"/>
                    <a:pt x="4095" y="1286"/>
                    <a:pt x="2938" y="1286"/>
                  </a:cubicBezTo>
                  <a:cubicBezTo>
                    <a:pt x="2769" y="1286"/>
                    <a:pt x="2598" y="1279"/>
                    <a:pt x="2425" y="1265"/>
                  </a:cubicBezTo>
                  <a:cubicBezTo>
                    <a:pt x="2354" y="1259"/>
                    <a:pt x="2285" y="1257"/>
                    <a:pt x="2216" y="1257"/>
                  </a:cubicBezTo>
                  <a:cubicBezTo>
                    <a:pt x="1336" y="1257"/>
                    <a:pt x="625" y="1702"/>
                    <a:pt x="302" y="2501"/>
                  </a:cubicBezTo>
                  <a:cubicBezTo>
                    <a:pt x="1" y="3255"/>
                    <a:pt x="173" y="4129"/>
                    <a:pt x="257" y="5131"/>
                  </a:cubicBezTo>
                  <a:cubicBezTo>
                    <a:pt x="1449" y="4134"/>
                    <a:pt x="2791" y="4205"/>
                    <a:pt x="4136" y="4099"/>
                  </a:cubicBezTo>
                  <a:cubicBezTo>
                    <a:pt x="5408" y="4001"/>
                    <a:pt x="6764" y="3856"/>
                    <a:pt x="7805" y="2942"/>
                  </a:cubicBezTo>
                  <a:cubicBezTo>
                    <a:pt x="8622" y="2227"/>
                    <a:pt x="8423" y="1383"/>
                    <a:pt x="7960" y="572"/>
                  </a:cubicBezTo>
                  <a:cubicBezTo>
                    <a:pt x="7720" y="152"/>
                    <a:pt x="7446" y="1"/>
                    <a:pt x="7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7" name="Google Shape;12847;p39"/>
            <p:cNvSpPr/>
            <p:nvPr/>
          </p:nvSpPr>
          <p:spPr>
            <a:xfrm>
              <a:off x="4015649" y="455107"/>
              <a:ext cx="134869" cy="109048"/>
            </a:xfrm>
            <a:custGeom>
              <a:avLst/>
              <a:gdLst/>
              <a:ahLst/>
              <a:cxnLst/>
              <a:rect l="l" t="t" r="r" b="b"/>
              <a:pathLst>
                <a:path w="6273" h="5072" extrusionOk="0">
                  <a:moveTo>
                    <a:pt x="4263" y="1"/>
                  </a:moveTo>
                  <a:cubicBezTo>
                    <a:pt x="3952" y="1"/>
                    <a:pt x="3602" y="49"/>
                    <a:pt x="3213" y="146"/>
                  </a:cubicBezTo>
                  <a:cubicBezTo>
                    <a:pt x="2878" y="229"/>
                    <a:pt x="2485" y="256"/>
                    <a:pt x="2229" y="454"/>
                  </a:cubicBezTo>
                  <a:cubicBezTo>
                    <a:pt x="1563" y="967"/>
                    <a:pt x="0" y="339"/>
                    <a:pt x="190" y="1857"/>
                  </a:cubicBezTo>
                  <a:cubicBezTo>
                    <a:pt x="310" y="2776"/>
                    <a:pt x="597" y="3729"/>
                    <a:pt x="1223" y="4497"/>
                  </a:cubicBezTo>
                  <a:cubicBezTo>
                    <a:pt x="1333" y="4630"/>
                    <a:pt x="1453" y="4771"/>
                    <a:pt x="1598" y="4860"/>
                  </a:cubicBezTo>
                  <a:cubicBezTo>
                    <a:pt x="1755" y="4947"/>
                    <a:pt x="1958" y="5071"/>
                    <a:pt x="2113" y="5071"/>
                  </a:cubicBezTo>
                  <a:cubicBezTo>
                    <a:pt x="2136" y="5071"/>
                    <a:pt x="2159" y="5069"/>
                    <a:pt x="2180" y="5062"/>
                  </a:cubicBezTo>
                  <a:cubicBezTo>
                    <a:pt x="3095" y="4784"/>
                    <a:pt x="4087" y="4877"/>
                    <a:pt x="4953" y="4409"/>
                  </a:cubicBezTo>
                  <a:cubicBezTo>
                    <a:pt x="5676" y="4012"/>
                    <a:pt x="6273" y="3544"/>
                    <a:pt x="6162" y="2635"/>
                  </a:cubicBezTo>
                  <a:cubicBezTo>
                    <a:pt x="6198" y="865"/>
                    <a:pt x="5575" y="1"/>
                    <a:pt x="4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8" name="Google Shape;12848;p39"/>
            <p:cNvSpPr/>
            <p:nvPr/>
          </p:nvSpPr>
          <p:spPr>
            <a:xfrm>
              <a:off x="4611641" y="3424013"/>
              <a:ext cx="145404" cy="123023"/>
            </a:xfrm>
            <a:custGeom>
              <a:avLst/>
              <a:gdLst/>
              <a:ahLst/>
              <a:cxnLst/>
              <a:rect l="l" t="t" r="r" b="b"/>
              <a:pathLst>
                <a:path w="6763" h="5722" extrusionOk="0">
                  <a:moveTo>
                    <a:pt x="4811" y="0"/>
                  </a:moveTo>
                  <a:cubicBezTo>
                    <a:pt x="4801" y="0"/>
                    <a:pt x="4790" y="0"/>
                    <a:pt x="4780" y="0"/>
                  </a:cubicBezTo>
                  <a:cubicBezTo>
                    <a:pt x="4309" y="45"/>
                    <a:pt x="3677" y="289"/>
                    <a:pt x="2993" y="289"/>
                  </a:cubicBezTo>
                  <a:cubicBezTo>
                    <a:pt x="2858" y="289"/>
                    <a:pt x="2720" y="279"/>
                    <a:pt x="2582" y="257"/>
                  </a:cubicBezTo>
                  <a:cubicBezTo>
                    <a:pt x="2500" y="244"/>
                    <a:pt x="2422" y="238"/>
                    <a:pt x="2348" y="238"/>
                  </a:cubicBezTo>
                  <a:cubicBezTo>
                    <a:pt x="1833" y="238"/>
                    <a:pt x="1501" y="537"/>
                    <a:pt x="1196" y="984"/>
                  </a:cubicBezTo>
                  <a:cubicBezTo>
                    <a:pt x="0" y="2763"/>
                    <a:pt x="1108" y="5306"/>
                    <a:pt x="3266" y="5703"/>
                  </a:cubicBezTo>
                  <a:cubicBezTo>
                    <a:pt x="3333" y="5716"/>
                    <a:pt x="3395" y="5722"/>
                    <a:pt x="3453" y="5722"/>
                  </a:cubicBezTo>
                  <a:cubicBezTo>
                    <a:pt x="3757" y="5722"/>
                    <a:pt x="3952" y="5554"/>
                    <a:pt x="4122" y="5279"/>
                  </a:cubicBezTo>
                  <a:cubicBezTo>
                    <a:pt x="4833" y="4136"/>
                    <a:pt x="5698" y="3090"/>
                    <a:pt x="6241" y="1841"/>
                  </a:cubicBezTo>
                  <a:cubicBezTo>
                    <a:pt x="6763" y="635"/>
                    <a:pt x="6358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9" name="Google Shape;12849;p39"/>
            <p:cNvSpPr/>
            <p:nvPr/>
          </p:nvSpPr>
          <p:spPr>
            <a:xfrm>
              <a:off x="3260360" y="3622375"/>
              <a:ext cx="126678" cy="123389"/>
            </a:xfrm>
            <a:custGeom>
              <a:avLst/>
              <a:gdLst/>
              <a:ahLst/>
              <a:cxnLst/>
              <a:rect l="l" t="t" r="r" b="b"/>
              <a:pathLst>
                <a:path w="5892" h="5739" extrusionOk="0">
                  <a:moveTo>
                    <a:pt x="3158" y="0"/>
                  </a:moveTo>
                  <a:cubicBezTo>
                    <a:pt x="3010" y="0"/>
                    <a:pt x="2842" y="28"/>
                    <a:pt x="2766" y="110"/>
                  </a:cubicBezTo>
                  <a:cubicBezTo>
                    <a:pt x="1645" y="1372"/>
                    <a:pt x="382" y="2573"/>
                    <a:pt x="136" y="4348"/>
                  </a:cubicBezTo>
                  <a:cubicBezTo>
                    <a:pt x="1" y="5301"/>
                    <a:pt x="287" y="5739"/>
                    <a:pt x="1028" y="5739"/>
                  </a:cubicBezTo>
                  <a:cubicBezTo>
                    <a:pt x="1185" y="5739"/>
                    <a:pt x="1363" y="5719"/>
                    <a:pt x="1561" y="5681"/>
                  </a:cubicBezTo>
                  <a:cubicBezTo>
                    <a:pt x="2150" y="5568"/>
                    <a:pt x="2727" y="5455"/>
                    <a:pt x="3329" y="5455"/>
                  </a:cubicBezTo>
                  <a:cubicBezTo>
                    <a:pt x="3340" y="5455"/>
                    <a:pt x="3351" y="5455"/>
                    <a:pt x="3362" y="5455"/>
                  </a:cubicBezTo>
                  <a:cubicBezTo>
                    <a:pt x="3369" y="5455"/>
                    <a:pt x="3375" y="5455"/>
                    <a:pt x="3381" y="5455"/>
                  </a:cubicBezTo>
                  <a:cubicBezTo>
                    <a:pt x="4793" y="5455"/>
                    <a:pt x="5860" y="4395"/>
                    <a:pt x="5883" y="2997"/>
                  </a:cubicBezTo>
                  <a:cubicBezTo>
                    <a:pt x="5891" y="2087"/>
                    <a:pt x="4130" y="70"/>
                    <a:pt x="3256" y="4"/>
                  </a:cubicBezTo>
                  <a:cubicBezTo>
                    <a:pt x="3226" y="2"/>
                    <a:pt x="3192" y="0"/>
                    <a:pt x="3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0" name="Google Shape;12850;p39"/>
            <p:cNvSpPr/>
            <p:nvPr/>
          </p:nvSpPr>
          <p:spPr>
            <a:xfrm>
              <a:off x="2615175" y="4248984"/>
              <a:ext cx="145211" cy="106919"/>
            </a:xfrm>
            <a:custGeom>
              <a:avLst/>
              <a:gdLst/>
              <a:ahLst/>
              <a:cxnLst/>
              <a:rect l="l" t="t" r="r" b="b"/>
              <a:pathLst>
                <a:path w="6754" h="4973" extrusionOk="0">
                  <a:moveTo>
                    <a:pt x="2966" y="0"/>
                  </a:moveTo>
                  <a:cubicBezTo>
                    <a:pt x="2935" y="0"/>
                    <a:pt x="2904" y="0"/>
                    <a:pt x="2874" y="1"/>
                  </a:cubicBezTo>
                  <a:cubicBezTo>
                    <a:pt x="2468" y="129"/>
                    <a:pt x="1867" y="262"/>
                    <a:pt x="1315" y="517"/>
                  </a:cubicBezTo>
                  <a:cubicBezTo>
                    <a:pt x="618" y="835"/>
                    <a:pt x="1" y="1383"/>
                    <a:pt x="32" y="2181"/>
                  </a:cubicBezTo>
                  <a:cubicBezTo>
                    <a:pt x="62" y="2896"/>
                    <a:pt x="764" y="3224"/>
                    <a:pt x="1386" y="3453"/>
                  </a:cubicBezTo>
                  <a:cubicBezTo>
                    <a:pt x="2450" y="3846"/>
                    <a:pt x="3527" y="4190"/>
                    <a:pt x="4604" y="4548"/>
                  </a:cubicBezTo>
                  <a:cubicBezTo>
                    <a:pt x="5392" y="4807"/>
                    <a:pt x="5897" y="4973"/>
                    <a:pt x="6206" y="4973"/>
                  </a:cubicBezTo>
                  <a:cubicBezTo>
                    <a:pt x="6754" y="4973"/>
                    <a:pt x="6684" y="4450"/>
                    <a:pt x="6489" y="2998"/>
                  </a:cubicBezTo>
                  <a:cubicBezTo>
                    <a:pt x="6259" y="1305"/>
                    <a:pt x="4795" y="0"/>
                    <a:pt x="2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1" name="Google Shape;12851;p39"/>
            <p:cNvSpPr/>
            <p:nvPr/>
          </p:nvSpPr>
          <p:spPr>
            <a:xfrm>
              <a:off x="4057510" y="2857606"/>
              <a:ext cx="128398" cy="126033"/>
            </a:xfrm>
            <a:custGeom>
              <a:avLst/>
              <a:gdLst/>
              <a:ahLst/>
              <a:cxnLst/>
              <a:rect l="l" t="t" r="r" b="b"/>
              <a:pathLst>
                <a:path w="5972" h="5862" extrusionOk="0">
                  <a:moveTo>
                    <a:pt x="1704" y="0"/>
                  </a:moveTo>
                  <a:cubicBezTo>
                    <a:pt x="1626" y="0"/>
                    <a:pt x="1546" y="37"/>
                    <a:pt x="1465" y="134"/>
                  </a:cubicBezTo>
                  <a:cubicBezTo>
                    <a:pt x="838" y="889"/>
                    <a:pt x="5" y="1529"/>
                    <a:pt x="0" y="2641"/>
                  </a:cubicBezTo>
                  <a:cubicBezTo>
                    <a:pt x="25" y="4049"/>
                    <a:pt x="1904" y="5862"/>
                    <a:pt x="3326" y="5862"/>
                  </a:cubicBezTo>
                  <a:cubicBezTo>
                    <a:pt x="3411" y="5862"/>
                    <a:pt x="3494" y="5855"/>
                    <a:pt x="3576" y="5842"/>
                  </a:cubicBezTo>
                  <a:cubicBezTo>
                    <a:pt x="4595" y="5674"/>
                    <a:pt x="5253" y="4927"/>
                    <a:pt x="5650" y="4014"/>
                  </a:cubicBezTo>
                  <a:cubicBezTo>
                    <a:pt x="5972" y="3273"/>
                    <a:pt x="5456" y="2739"/>
                    <a:pt x="4957" y="2332"/>
                  </a:cubicBezTo>
                  <a:cubicBezTo>
                    <a:pt x="4052" y="1590"/>
                    <a:pt x="3081" y="928"/>
                    <a:pt x="2136" y="235"/>
                  </a:cubicBezTo>
                  <a:cubicBezTo>
                    <a:pt x="2000" y="134"/>
                    <a:pt x="1854" y="0"/>
                    <a:pt x="1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2" name="Google Shape;12852;p39"/>
            <p:cNvSpPr/>
            <p:nvPr/>
          </p:nvSpPr>
          <p:spPr>
            <a:xfrm>
              <a:off x="4796609" y="2326137"/>
              <a:ext cx="129279" cy="127688"/>
            </a:xfrm>
            <a:custGeom>
              <a:avLst/>
              <a:gdLst/>
              <a:ahLst/>
              <a:cxnLst/>
              <a:rect l="l" t="t" r="r" b="b"/>
              <a:pathLst>
                <a:path w="6013" h="5939" extrusionOk="0">
                  <a:moveTo>
                    <a:pt x="1873" y="1"/>
                  </a:moveTo>
                  <a:cubicBezTo>
                    <a:pt x="1813" y="1"/>
                    <a:pt x="1758" y="23"/>
                    <a:pt x="1716" y="78"/>
                  </a:cubicBezTo>
                  <a:cubicBezTo>
                    <a:pt x="1072" y="925"/>
                    <a:pt x="115" y="1573"/>
                    <a:pt x="0" y="2563"/>
                  </a:cubicBezTo>
                  <a:cubicBezTo>
                    <a:pt x="59" y="4093"/>
                    <a:pt x="2172" y="5939"/>
                    <a:pt x="3616" y="5939"/>
                  </a:cubicBezTo>
                  <a:cubicBezTo>
                    <a:pt x="3684" y="5939"/>
                    <a:pt x="3750" y="5935"/>
                    <a:pt x="3814" y="5926"/>
                  </a:cubicBezTo>
                  <a:cubicBezTo>
                    <a:pt x="4802" y="5798"/>
                    <a:pt x="5265" y="5008"/>
                    <a:pt x="5662" y="4236"/>
                  </a:cubicBezTo>
                  <a:cubicBezTo>
                    <a:pt x="6012" y="3547"/>
                    <a:pt x="5579" y="3040"/>
                    <a:pt x="5116" y="2518"/>
                  </a:cubicBezTo>
                  <a:cubicBezTo>
                    <a:pt x="4264" y="1552"/>
                    <a:pt x="3036" y="1088"/>
                    <a:pt x="2172" y="157"/>
                  </a:cubicBezTo>
                  <a:cubicBezTo>
                    <a:pt x="2093" y="70"/>
                    <a:pt x="1977" y="1"/>
                    <a:pt x="1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3" name="Google Shape;12853;p39"/>
            <p:cNvSpPr/>
            <p:nvPr/>
          </p:nvSpPr>
          <p:spPr>
            <a:xfrm>
              <a:off x="3672846" y="2698073"/>
              <a:ext cx="128054" cy="149231"/>
            </a:xfrm>
            <a:custGeom>
              <a:avLst/>
              <a:gdLst/>
              <a:ahLst/>
              <a:cxnLst/>
              <a:rect l="l" t="t" r="r" b="b"/>
              <a:pathLst>
                <a:path w="5956" h="6941" extrusionOk="0">
                  <a:moveTo>
                    <a:pt x="3772" y="0"/>
                  </a:moveTo>
                  <a:cubicBezTo>
                    <a:pt x="3409" y="0"/>
                    <a:pt x="3274" y="455"/>
                    <a:pt x="3065" y="712"/>
                  </a:cubicBezTo>
                  <a:cubicBezTo>
                    <a:pt x="1983" y="2037"/>
                    <a:pt x="1219" y="3555"/>
                    <a:pt x="504" y="5096"/>
                  </a:cubicBezTo>
                  <a:cubicBezTo>
                    <a:pt x="306" y="5514"/>
                    <a:pt x="1" y="5987"/>
                    <a:pt x="425" y="6420"/>
                  </a:cubicBezTo>
                  <a:cubicBezTo>
                    <a:pt x="728" y="6730"/>
                    <a:pt x="1099" y="6940"/>
                    <a:pt x="1507" y="6940"/>
                  </a:cubicBezTo>
                  <a:cubicBezTo>
                    <a:pt x="1658" y="6940"/>
                    <a:pt x="1815" y="6911"/>
                    <a:pt x="1975" y="6848"/>
                  </a:cubicBezTo>
                  <a:cubicBezTo>
                    <a:pt x="2985" y="6455"/>
                    <a:pt x="4040" y="6111"/>
                    <a:pt x="4945" y="5537"/>
                  </a:cubicBezTo>
                  <a:cubicBezTo>
                    <a:pt x="5545" y="5157"/>
                    <a:pt x="5956" y="4412"/>
                    <a:pt x="5214" y="3683"/>
                  </a:cubicBezTo>
                  <a:cubicBezTo>
                    <a:pt x="4464" y="2946"/>
                    <a:pt x="4031" y="2081"/>
                    <a:pt x="4061" y="969"/>
                  </a:cubicBezTo>
                  <a:cubicBezTo>
                    <a:pt x="3939" y="686"/>
                    <a:pt x="4530" y="187"/>
                    <a:pt x="3908" y="20"/>
                  </a:cubicBezTo>
                  <a:cubicBezTo>
                    <a:pt x="3859" y="6"/>
                    <a:pt x="3814" y="0"/>
                    <a:pt x="3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4" name="Google Shape;12854;p39"/>
            <p:cNvSpPr/>
            <p:nvPr/>
          </p:nvSpPr>
          <p:spPr>
            <a:xfrm>
              <a:off x="3940096" y="3528569"/>
              <a:ext cx="145426" cy="104640"/>
            </a:xfrm>
            <a:custGeom>
              <a:avLst/>
              <a:gdLst/>
              <a:ahLst/>
              <a:cxnLst/>
              <a:rect l="l" t="t" r="r" b="b"/>
              <a:pathLst>
                <a:path w="6764" h="4867" extrusionOk="0">
                  <a:moveTo>
                    <a:pt x="516" y="1"/>
                  </a:moveTo>
                  <a:cubicBezTo>
                    <a:pt x="1" y="1"/>
                    <a:pt x="63" y="497"/>
                    <a:pt x="239" y="1878"/>
                  </a:cubicBezTo>
                  <a:cubicBezTo>
                    <a:pt x="469" y="3665"/>
                    <a:pt x="1797" y="4830"/>
                    <a:pt x="3691" y="4839"/>
                  </a:cubicBezTo>
                  <a:cubicBezTo>
                    <a:pt x="3794" y="4858"/>
                    <a:pt x="3900" y="4866"/>
                    <a:pt x="4008" y="4866"/>
                  </a:cubicBezTo>
                  <a:cubicBezTo>
                    <a:pt x="4437" y="4866"/>
                    <a:pt x="4887" y="4724"/>
                    <a:pt x="5258" y="4495"/>
                  </a:cubicBezTo>
                  <a:cubicBezTo>
                    <a:pt x="5911" y="4103"/>
                    <a:pt x="6763" y="3639"/>
                    <a:pt x="6701" y="2800"/>
                  </a:cubicBezTo>
                  <a:cubicBezTo>
                    <a:pt x="6648" y="2019"/>
                    <a:pt x="5832" y="1675"/>
                    <a:pt x="5103" y="1436"/>
                  </a:cubicBezTo>
                  <a:cubicBezTo>
                    <a:pt x="4070" y="1092"/>
                    <a:pt x="3042" y="743"/>
                    <a:pt x="2009" y="399"/>
                  </a:cubicBezTo>
                  <a:cubicBezTo>
                    <a:pt x="1275" y="157"/>
                    <a:pt x="805" y="1"/>
                    <a:pt x="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5" name="Google Shape;12855;p39"/>
            <p:cNvSpPr/>
            <p:nvPr/>
          </p:nvSpPr>
          <p:spPr>
            <a:xfrm>
              <a:off x="5244441" y="2812068"/>
              <a:ext cx="156520" cy="104705"/>
            </a:xfrm>
            <a:custGeom>
              <a:avLst/>
              <a:gdLst/>
              <a:ahLst/>
              <a:cxnLst/>
              <a:rect l="l" t="t" r="r" b="b"/>
              <a:pathLst>
                <a:path w="7280" h="4870" extrusionOk="0">
                  <a:moveTo>
                    <a:pt x="782" y="1"/>
                  </a:moveTo>
                  <a:cubicBezTo>
                    <a:pt x="573" y="1"/>
                    <a:pt x="470" y="139"/>
                    <a:pt x="411" y="483"/>
                  </a:cubicBezTo>
                  <a:cubicBezTo>
                    <a:pt x="0" y="2844"/>
                    <a:pt x="1585" y="4847"/>
                    <a:pt x="3902" y="4857"/>
                  </a:cubicBezTo>
                  <a:cubicBezTo>
                    <a:pt x="4002" y="4865"/>
                    <a:pt x="4100" y="4869"/>
                    <a:pt x="4197" y="4869"/>
                  </a:cubicBezTo>
                  <a:cubicBezTo>
                    <a:pt x="5147" y="4869"/>
                    <a:pt x="5942" y="4464"/>
                    <a:pt x="6595" y="3771"/>
                  </a:cubicBezTo>
                  <a:cubicBezTo>
                    <a:pt x="7279" y="3046"/>
                    <a:pt x="7106" y="2107"/>
                    <a:pt x="6175" y="1762"/>
                  </a:cubicBezTo>
                  <a:cubicBezTo>
                    <a:pt x="4502" y="1149"/>
                    <a:pt x="2789" y="642"/>
                    <a:pt x="1100" y="67"/>
                  </a:cubicBezTo>
                  <a:cubicBezTo>
                    <a:pt x="973" y="24"/>
                    <a:pt x="868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6" name="Google Shape;12856;p39"/>
            <p:cNvSpPr/>
            <p:nvPr/>
          </p:nvSpPr>
          <p:spPr>
            <a:xfrm>
              <a:off x="5757484" y="3328164"/>
              <a:ext cx="135536" cy="95890"/>
            </a:xfrm>
            <a:custGeom>
              <a:avLst/>
              <a:gdLst/>
              <a:ahLst/>
              <a:cxnLst/>
              <a:rect l="l" t="t" r="r" b="b"/>
              <a:pathLst>
                <a:path w="6304" h="4460" extrusionOk="0">
                  <a:moveTo>
                    <a:pt x="3120" y="0"/>
                  </a:moveTo>
                  <a:cubicBezTo>
                    <a:pt x="2872" y="0"/>
                    <a:pt x="2619" y="29"/>
                    <a:pt x="2361" y="93"/>
                  </a:cubicBezTo>
                  <a:cubicBezTo>
                    <a:pt x="1501" y="309"/>
                    <a:pt x="415" y="274"/>
                    <a:pt x="208" y="1408"/>
                  </a:cubicBezTo>
                  <a:cubicBezTo>
                    <a:pt x="0" y="2547"/>
                    <a:pt x="689" y="3360"/>
                    <a:pt x="1487" y="4096"/>
                  </a:cubicBezTo>
                  <a:cubicBezTo>
                    <a:pt x="1808" y="4393"/>
                    <a:pt x="2158" y="4445"/>
                    <a:pt x="2445" y="4445"/>
                  </a:cubicBezTo>
                  <a:cubicBezTo>
                    <a:pt x="2601" y="4445"/>
                    <a:pt x="2739" y="4430"/>
                    <a:pt x="2843" y="4430"/>
                  </a:cubicBezTo>
                  <a:cubicBezTo>
                    <a:pt x="2864" y="4430"/>
                    <a:pt x="2883" y="4430"/>
                    <a:pt x="2901" y="4432"/>
                  </a:cubicBezTo>
                  <a:cubicBezTo>
                    <a:pt x="3324" y="4432"/>
                    <a:pt x="3625" y="4459"/>
                    <a:pt x="3873" y="4459"/>
                  </a:cubicBezTo>
                  <a:cubicBezTo>
                    <a:pt x="4013" y="4459"/>
                    <a:pt x="4136" y="4450"/>
                    <a:pt x="4256" y="4423"/>
                  </a:cubicBezTo>
                  <a:cubicBezTo>
                    <a:pt x="5293" y="4185"/>
                    <a:pt x="5884" y="3478"/>
                    <a:pt x="6114" y="2464"/>
                  </a:cubicBezTo>
                  <a:cubicBezTo>
                    <a:pt x="6303" y="1625"/>
                    <a:pt x="5924" y="967"/>
                    <a:pt x="5235" y="605"/>
                  </a:cubicBezTo>
                  <a:cubicBezTo>
                    <a:pt x="4576" y="260"/>
                    <a:pt x="3869" y="0"/>
                    <a:pt x="3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7" name="Google Shape;12857;p39"/>
            <p:cNvSpPr/>
            <p:nvPr/>
          </p:nvSpPr>
          <p:spPr>
            <a:xfrm>
              <a:off x="2123482" y="3742864"/>
              <a:ext cx="133257" cy="92880"/>
            </a:xfrm>
            <a:custGeom>
              <a:avLst/>
              <a:gdLst/>
              <a:ahLst/>
              <a:cxnLst/>
              <a:rect l="l" t="t" r="r" b="b"/>
              <a:pathLst>
                <a:path w="6198" h="4320" extrusionOk="0">
                  <a:moveTo>
                    <a:pt x="3051" y="1"/>
                  </a:moveTo>
                  <a:cubicBezTo>
                    <a:pt x="2569" y="1"/>
                    <a:pt x="2026" y="105"/>
                    <a:pt x="1408" y="306"/>
                  </a:cubicBezTo>
                  <a:cubicBezTo>
                    <a:pt x="133" y="721"/>
                    <a:pt x="0" y="1661"/>
                    <a:pt x="0" y="2769"/>
                  </a:cubicBezTo>
                  <a:cubicBezTo>
                    <a:pt x="5" y="3908"/>
                    <a:pt x="866" y="4071"/>
                    <a:pt x="1651" y="4269"/>
                  </a:cubicBezTo>
                  <a:cubicBezTo>
                    <a:pt x="1806" y="4308"/>
                    <a:pt x="1968" y="4320"/>
                    <a:pt x="2132" y="4320"/>
                  </a:cubicBezTo>
                  <a:cubicBezTo>
                    <a:pt x="2402" y="4320"/>
                    <a:pt x="2680" y="4287"/>
                    <a:pt x="2949" y="4287"/>
                  </a:cubicBezTo>
                  <a:lnTo>
                    <a:pt x="2949" y="4292"/>
                  </a:lnTo>
                  <a:cubicBezTo>
                    <a:pt x="3252" y="4292"/>
                    <a:pt x="3558" y="4320"/>
                    <a:pt x="3859" y="4320"/>
                  </a:cubicBezTo>
                  <a:cubicBezTo>
                    <a:pt x="4036" y="4320"/>
                    <a:pt x="4212" y="4310"/>
                    <a:pt x="4384" y="4279"/>
                  </a:cubicBezTo>
                  <a:cubicBezTo>
                    <a:pt x="5735" y="4035"/>
                    <a:pt x="6198" y="3069"/>
                    <a:pt x="5597" y="1847"/>
                  </a:cubicBezTo>
                  <a:cubicBezTo>
                    <a:pt x="4977" y="582"/>
                    <a:pt x="4186" y="1"/>
                    <a:pt x="3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8" name="Google Shape;12858;p39"/>
            <p:cNvSpPr/>
            <p:nvPr/>
          </p:nvSpPr>
          <p:spPr>
            <a:xfrm>
              <a:off x="5577074" y="2388725"/>
              <a:ext cx="155273" cy="85957"/>
            </a:xfrm>
            <a:custGeom>
              <a:avLst/>
              <a:gdLst/>
              <a:ahLst/>
              <a:cxnLst/>
              <a:rect l="l" t="t" r="r" b="b"/>
              <a:pathLst>
                <a:path w="7222" h="3998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746"/>
                    <a:pt x="424" y="1298"/>
                    <a:pt x="755" y="1832"/>
                  </a:cubicBezTo>
                  <a:cubicBezTo>
                    <a:pt x="1631" y="3246"/>
                    <a:pt x="2849" y="3997"/>
                    <a:pt x="4166" y="3997"/>
                  </a:cubicBezTo>
                  <a:cubicBezTo>
                    <a:pt x="4609" y="3997"/>
                    <a:pt x="5063" y="3912"/>
                    <a:pt x="5518" y="3739"/>
                  </a:cubicBezTo>
                  <a:cubicBezTo>
                    <a:pt x="6472" y="3377"/>
                    <a:pt x="7102" y="2592"/>
                    <a:pt x="7173" y="1607"/>
                  </a:cubicBezTo>
                  <a:cubicBezTo>
                    <a:pt x="7222" y="993"/>
                    <a:pt x="6630" y="504"/>
                    <a:pt x="5959" y="442"/>
                  </a:cubicBezTo>
                  <a:cubicBezTo>
                    <a:pt x="3986" y="269"/>
                    <a:pt x="2013" y="14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9" name="Google Shape;12859;p39"/>
            <p:cNvSpPr/>
            <p:nvPr/>
          </p:nvSpPr>
          <p:spPr>
            <a:xfrm>
              <a:off x="2920266" y="2268946"/>
              <a:ext cx="123797" cy="145663"/>
            </a:xfrm>
            <a:custGeom>
              <a:avLst/>
              <a:gdLst/>
              <a:ahLst/>
              <a:cxnLst/>
              <a:rect l="l" t="t" r="r" b="b"/>
              <a:pathLst>
                <a:path w="5758" h="6775" extrusionOk="0">
                  <a:moveTo>
                    <a:pt x="3666" y="0"/>
                  </a:moveTo>
                  <a:cubicBezTo>
                    <a:pt x="3411" y="0"/>
                    <a:pt x="3266" y="238"/>
                    <a:pt x="3095" y="442"/>
                  </a:cubicBezTo>
                  <a:cubicBezTo>
                    <a:pt x="1961" y="1793"/>
                    <a:pt x="1233" y="3382"/>
                    <a:pt x="456" y="4944"/>
                  </a:cubicBezTo>
                  <a:cubicBezTo>
                    <a:pt x="239" y="5382"/>
                    <a:pt x="1" y="5858"/>
                    <a:pt x="420" y="6273"/>
                  </a:cubicBezTo>
                  <a:cubicBezTo>
                    <a:pt x="719" y="6568"/>
                    <a:pt x="1074" y="6774"/>
                    <a:pt x="1471" y="6774"/>
                  </a:cubicBezTo>
                  <a:cubicBezTo>
                    <a:pt x="1632" y="6774"/>
                    <a:pt x="1800" y="6741"/>
                    <a:pt x="1974" y="6666"/>
                  </a:cubicBezTo>
                  <a:cubicBezTo>
                    <a:pt x="2853" y="6286"/>
                    <a:pt x="3749" y="5928"/>
                    <a:pt x="4592" y="5478"/>
                  </a:cubicBezTo>
                  <a:cubicBezTo>
                    <a:pt x="5647" y="4914"/>
                    <a:pt x="5757" y="4176"/>
                    <a:pt x="4936" y="3272"/>
                  </a:cubicBezTo>
                  <a:cubicBezTo>
                    <a:pt x="4252" y="2526"/>
                    <a:pt x="3943" y="1670"/>
                    <a:pt x="3912" y="685"/>
                  </a:cubicBezTo>
                  <a:cubicBezTo>
                    <a:pt x="3961" y="446"/>
                    <a:pt x="4217" y="155"/>
                    <a:pt x="3824" y="28"/>
                  </a:cubicBezTo>
                  <a:cubicBezTo>
                    <a:pt x="3767" y="9"/>
                    <a:pt x="3714" y="0"/>
                    <a:pt x="3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0" name="Google Shape;12860;p39"/>
            <p:cNvSpPr/>
            <p:nvPr/>
          </p:nvSpPr>
          <p:spPr>
            <a:xfrm>
              <a:off x="3968111" y="1929562"/>
              <a:ext cx="145663" cy="120228"/>
            </a:xfrm>
            <a:custGeom>
              <a:avLst/>
              <a:gdLst/>
              <a:ahLst/>
              <a:cxnLst/>
              <a:rect l="l" t="t" r="r" b="b"/>
              <a:pathLst>
                <a:path w="6775" h="5592" extrusionOk="0">
                  <a:moveTo>
                    <a:pt x="5083" y="0"/>
                  </a:moveTo>
                  <a:cubicBezTo>
                    <a:pt x="4986" y="0"/>
                    <a:pt x="4889" y="4"/>
                    <a:pt x="4794" y="10"/>
                  </a:cubicBezTo>
                  <a:cubicBezTo>
                    <a:pt x="3399" y="23"/>
                    <a:pt x="1510" y="1074"/>
                    <a:pt x="732" y="2301"/>
                  </a:cubicBezTo>
                  <a:cubicBezTo>
                    <a:pt x="0" y="3458"/>
                    <a:pt x="1143" y="4097"/>
                    <a:pt x="1500" y="4959"/>
                  </a:cubicBezTo>
                  <a:cubicBezTo>
                    <a:pt x="1518" y="4998"/>
                    <a:pt x="1531" y="5042"/>
                    <a:pt x="1531" y="5082"/>
                  </a:cubicBezTo>
                  <a:cubicBezTo>
                    <a:pt x="1536" y="5459"/>
                    <a:pt x="1648" y="5591"/>
                    <a:pt x="1812" y="5591"/>
                  </a:cubicBezTo>
                  <a:cubicBezTo>
                    <a:pt x="1943" y="5591"/>
                    <a:pt x="2106" y="5509"/>
                    <a:pt x="2278" y="5399"/>
                  </a:cubicBezTo>
                  <a:cubicBezTo>
                    <a:pt x="3712" y="4490"/>
                    <a:pt x="5094" y="3502"/>
                    <a:pt x="5927" y="1966"/>
                  </a:cubicBezTo>
                  <a:cubicBezTo>
                    <a:pt x="6180" y="1502"/>
                    <a:pt x="6775" y="986"/>
                    <a:pt x="6369" y="456"/>
                  </a:cubicBezTo>
                  <a:cubicBezTo>
                    <a:pt x="6096" y="102"/>
                    <a:pt x="5584" y="0"/>
                    <a:pt x="5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1" name="Google Shape;12861;p39"/>
            <p:cNvSpPr/>
            <p:nvPr/>
          </p:nvSpPr>
          <p:spPr>
            <a:xfrm>
              <a:off x="4370105" y="362891"/>
              <a:ext cx="137922" cy="107048"/>
            </a:xfrm>
            <a:custGeom>
              <a:avLst/>
              <a:gdLst/>
              <a:ahLst/>
              <a:cxnLst/>
              <a:rect l="l" t="t" r="r" b="b"/>
              <a:pathLst>
                <a:path w="6415" h="4979" extrusionOk="0">
                  <a:moveTo>
                    <a:pt x="1606" y="0"/>
                  </a:moveTo>
                  <a:cubicBezTo>
                    <a:pt x="761" y="0"/>
                    <a:pt x="183" y="542"/>
                    <a:pt x="172" y="1499"/>
                  </a:cubicBezTo>
                  <a:cubicBezTo>
                    <a:pt x="164" y="2104"/>
                    <a:pt x="1" y="2911"/>
                    <a:pt x="574" y="3194"/>
                  </a:cubicBezTo>
                  <a:cubicBezTo>
                    <a:pt x="659" y="3236"/>
                    <a:pt x="733" y="3254"/>
                    <a:pt x="797" y="3254"/>
                  </a:cubicBezTo>
                  <a:cubicBezTo>
                    <a:pt x="1253" y="3254"/>
                    <a:pt x="1276" y="2347"/>
                    <a:pt x="1902" y="2258"/>
                  </a:cubicBezTo>
                  <a:cubicBezTo>
                    <a:pt x="1955" y="2329"/>
                    <a:pt x="2026" y="2390"/>
                    <a:pt x="2053" y="2465"/>
                  </a:cubicBezTo>
                  <a:cubicBezTo>
                    <a:pt x="2137" y="2713"/>
                    <a:pt x="2212" y="2960"/>
                    <a:pt x="2278" y="3211"/>
                  </a:cubicBezTo>
                  <a:cubicBezTo>
                    <a:pt x="2590" y="4422"/>
                    <a:pt x="3006" y="4979"/>
                    <a:pt x="3743" y="4979"/>
                  </a:cubicBezTo>
                  <a:cubicBezTo>
                    <a:pt x="4146" y="4979"/>
                    <a:pt x="4645" y="4813"/>
                    <a:pt x="5275" y="4496"/>
                  </a:cubicBezTo>
                  <a:cubicBezTo>
                    <a:pt x="6184" y="4037"/>
                    <a:pt x="6237" y="3216"/>
                    <a:pt x="6189" y="2369"/>
                  </a:cubicBezTo>
                  <a:cubicBezTo>
                    <a:pt x="6172" y="2064"/>
                    <a:pt x="6414" y="1530"/>
                    <a:pt x="5933" y="1499"/>
                  </a:cubicBezTo>
                  <a:cubicBezTo>
                    <a:pt x="4569" y="1410"/>
                    <a:pt x="3554" y="488"/>
                    <a:pt x="2313" y="112"/>
                  </a:cubicBezTo>
                  <a:cubicBezTo>
                    <a:pt x="2063" y="37"/>
                    <a:pt x="1825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2" name="Google Shape;12862;p39"/>
            <p:cNvSpPr/>
            <p:nvPr/>
          </p:nvSpPr>
          <p:spPr>
            <a:xfrm>
              <a:off x="5092799" y="3525839"/>
              <a:ext cx="152521" cy="79034"/>
            </a:xfrm>
            <a:custGeom>
              <a:avLst/>
              <a:gdLst/>
              <a:ahLst/>
              <a:cxnLst/>
              <a:rect l="l" t="t" r="r" b="b"/>
              <a:pathLst>
                <a:path w="7094" h="3676" extrusionOk="0">
                  <a:moveTo>
                    <a:pt x="3341" y="1"/>
                  </a:moveTo>
                  <a:cubicBezTo>
                    <a:pt x="2648" y="1"/>
                    <a:pt x="1951" y="192"/>
                    <a:pt x="1253" y="319"/>
                  </a:cubicBezTo>
                  <a:cubicBezTo>
                    <a:pt x="361" y="477"/>
                    <a:pt x="0" y="1272"/>
                    <a:pt x="410" y="1930"/>
                  </a:cubicBezTo>
                  <a:cubicBezTo>
                    <a:pt x="1090" y="3017"/>
                    <a:pt x="2471" y="3676"/>
                    <a:pt x="3786" y="3676"/>
                  </a:cubicBezTo>
                  <a:cubicBezTo>
                    <a:pt x="4357" y="3676"/>
                    <a:pt x="4915" y="3552"/>
                    <a:pt x="5399" y="3285"/>
                  </a:cubicBezTo>
                  <a:cubicBezTo>
                    <a:pt x="6263" y="2804"/>
                    <a:pt x="7093" y="1947"/>
                    <a:pt x="6988" y="1073"/>
                  </a:cubicBezTo>
                  <a:cubicBezTo>
                    <a:pt x="6899" y="384"/>
                    <a:pt x="5694" y="208"/>
                    <a:pt x="4886" y="45"/>
                  </a:cubicBezTo>
                  <a:cubicBezTo>
                    <a:pt x="4759" y="18"/>
                    <a:pt x="4628" y="10"/>
                    <a:pt x="4492" y="10"/>
                  </a:cubicBezTo>
                  <a:cubicBezTo>
                    <a:pt x="4273" y="10"/>
                    <a:pt x="4043" y="31"/>
                    <a:pt x="3800" y="31"/>
                  </a:cubicBezTo>
                  <a:cubicBezTo>
                    <a:pt x="3647" y="10"/>
                    <a:pt x="3494" y="1"/>
                    <a:pt x="3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3" name="Google Shape;12863;p39"/>
            <p:cNvSpPr/>
            <p:nvPr/>
          </p:nvSpPr>
          <p:spPr>
            <a:xfrm>
              <a:off x="2839317" y="3125092"/>
              <a:ext cx="138116" cy="90794"/>
            </a:xfrm>
            <a:custGeom>
              <a:avLst/>
              <a:gdLst/>
              <a:ahLst/>
              <a:cxnLst/>
              <a:rect l="l" t="t" r="r" b="b"/>
              <a:pathLst>
                <a:path w="6424" h="4223" extrusionOk="0">
                  <a:moveTo>
                    <a:pt x="3770" y="1"/>
                  </a:moveTo>
                  <a:cubicBezTo>
                    <a:pt x="2575" y="1"/>
                    <a:pt x="495" y="1504"/>
                    <a:pt x="164" y="2603"/>
                  </a:cubicBezTo>
                  <a:cubicBezTo>
                    <a:pt x="1" y="3151"/>
                    <a:pt x="328" y="3332"/>
                    <a:pt x="699" y="3469"/>
                  </a:cubicBezTo>
                  <a:cubicBezTo>
                    <a:pt x="1565" y="3792"/>
                    <a:pt x="2415" y="4207"/>
                    <a:pt x="3397" y="4207"/>
                  </a:cubicBezTo>
                  <a:cubicBezTo>
                    <a:pt x="3515" y="4207"/>
                    <a:pt x="3635" y="4201"/>
                    <a:pt x="3757" y="4188"/>
                  </a:cubicBezTo>
                  <a:cubicBezTo>
                    <a:pt x="3943" y="4209"/>
                    <a:pt x="4129" y="4222"/>
                    <a:pt x="4311" y="4222"/>
                  </a:cubicBezTo>
                  <a:cubicBezTo>
                    <a:pt x="5065" y="4222"/>
                    <a:pt x="5745" y="3988"/>
                    <a:pt x="6022" y="3045"/>
                  </a:cubicBezTo>
                  <a:cubicBezTo>
                    <a:pt x="6424" y="1686"/>
                    <a:pt x="5334" y="162"/>
                    <a:pt x="3908" y="8"/>
                  </a:cubicBezTo>
                  <a:cubicBezTo>
                    <a:pt x="3863" y="3"/>
                    <a:pt x="3817" y="1"/>
                    <a:pt x="3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4" name="Google Shape;12864;p39"/>
            <p:cNvSpPr/>
            <p:nvPr/>
          </p:nvSpPr>
          <p:spPr>
            <a:xfrm>
              <a:off x="2764453" y="3564260"/>
              <a:ext cx="154327" cy="77916"/>
            </a:xfrm>
            <a:custGeom>
              <a:avLst/>
              <a:gdLst/>
              <a:ahLst/>
              <a:cxnLst/>
              <a:rect l="l" t="t" r="r" b="b"/>
              <a:pathLst>
                <a:path w="7178" h="3624" extrusionOk="0">
                  <a:moveTo>
                    <a:pt x="2963" y="0"/>
                  </a:moveTo>
                  <a:cubicBezTo>
                    <a:pt x="2203" y="0"/>
                    <a:pt x="1558" y="464"/>
                    <a:pt x="985" y="1109"/>
                  </a:cubicBezTo>
                  <a:cubicBezTo>
                    <a:pt x="614" y="1528"/>
                    <a:pt x="1" y="1948"/>
                    <a:pt x="252" y="2517"/>
                  </a:cubicBezTo>
                  <a:cubicBezTo>
                    <a:pt x="482" y="3042"/>
                    <a:pt x="1122" y="3276"/>
                    <a:pt x="1731" y="3458"/>
                  </a:cubicBezTo>
                  <a:cubicBezTo>
                    <a:pt x="2150" y="3580"/>
                    <a:pt x="2567" y="3623"/>
                    <a:pt x="2982" y="3623"/>
                  </a:cubicBezTo>
                  <a:cubicBezTo>
                    <a:pt x="3902" y="3623"/>
                    <a:pt x="4814" y="3412"/>
                    <a:pt x="5726" y="3378"/>
                  </a:cubicBezTo>
                  <a:cubicBezTo>
                    <a:pt x="6811" y="3338"/>
                    <a:pt x="7178" y="2221"/>
                    <a:pt x="6485" y="1352"/>
                  </a:cubicBezTo>
                  <a:cubicBezTo>
                    <a:pt x="5809" y="501"/>
                    <a:pt x="4928" y="30"/>
                    <a:pt x="3755" y="30"/>
                  </a:cubicBezTo>
                  <a:cubicBezTo>
                    <a:pt x="3632" y="30"/>
                    <a:pt x="3506" y="35"/>
                    <a:pt x="3377" y="45"/>
                  </a:cubicBezTo>
                  <a:cubicBezTo>
                    <a:pt x="3235" y="15"/>
                    <a:pt x="3097" y="0"/>
                    <a:pt x="2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5" name="Google Shape;12865;p39"/>
            <p:cNvSpPr/>
            <p:nvPr/>
          </p:nvSpPr>
          <p:spPr>
            <a:xfrm>
              <a:off x="4934856" y="2329900"/>
              <a:ext cx="150070" cy="82753"/>
            </a:xfrm>
            <a:custGeom>
              <a:avLst/>
              <a:gdLst/>
              <a:ahLst/>
              <a:cxnLst/>
              <a:rect l="l" t="t" r="r" b="b"/>
              <a:pathLst>
                <a:path w="6980" h="3849" extrusionOk="0">
                  <a:moveTo>
                    <a:pt x="1495" y="0"/>
                  </a:moveTo>
                  <a:cubicBezTo>
                    <a:pt x="410" y="0"/>
                    <a:pt x="1" y="943"/>
                    <a:pt x="562" y="1950"/>
                  </a:cubicBezTo>
                  <a:cubicBezTo>
                    <a:pt x="1426" y="3513"/>
                    <a:pt x="3003" y="3592"/>
                    <a:pt x="4455" y="3849"/>
                  </a:cubicBezTo>
                  <a:cubicBezTo>
                    <a:pt x="4971" y="3773"/>
                    <a:pt x="5466" y="3765"/>
                    <a:pt x="5906" y="3610"/>
                  </a:cubicBezTo>
                  <a:cubicBezTo>
                    <a:pt x="6405" y="3438"/>
                    <a:pt x="6829" y="3085"/>
                    <a:pt x="6918" y="2511"/>
                  </a:cubicBezTo>
                  <a:cubicBezTo>
                    <a:pt x="6980" y="2092"/>
                    <a:pt x="6812" y="1681"/>
                    <a:pt x="6441" y="1514"/>
                  </a:cubicBezTo>
                  <a:cubicBezTo>
                    <a:pt x="4900" y="799"/>
                    <a:pt x="3329" y="106"/>
                    <a:pt x="1621" y="4"/>
                  </a:cubicBezTo>
                  <a:cubicBezTo>
                    <a:pt x="1578" y="2"/>
                    <a:pt x="1536" y="0"/>
                    <a:pt x="1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6" name="Google Shape;12866;p39"/>
            <p:cNvSpPr/>
            <p:nvPr/>
          </p:nvSpPr>
          <p:spPr>
            <a:xfrm>
              <a:off x="2075235" y="1478634"/>
              <a:ext cx="125431" cy="107070"/>
            </a:xfrm>
            <a:custGeom>
              <a:avLst/>
              <a:gdLst/>
              <a:ahLst/>
              <a:cxnLst/>
              <a:rect l="l" t="t" r="r" b="b"/>
              <a:pathLst>
                <a:path w="5834" h="4980" extrusionOk="0">
                  <a:moveTo>
                    <a:pt x="2809" y="1"/>
                  </a:moveTo>
                  <a:cubicBezTo>
                    <a:pt x="2398" y="1"/>
                    <a:pt x="2019" y="240"/>
                    <a:pt x="1711" y="705"/>
                  </a:cubicBezTo>
                  <a:cubicBezTo>
                    <a:pt x="1083" y="1654"/>
                    <a:pt x="590" y="2679"/>
                    <a:pt x="258" y="3769"/>
                  </a:cubicBezTo>
                  <a:cubicBezTo>
                    <a:pt x="1" y="4615"/>
                    <a:pt x="373" y="4980"/>
                    <a:pt x="1396" y="4980"/>
                  </a:cubicBezTo>
                  <a:cubicBezTo>
                    <a:pt x="1425" y="4980"/>
                    <a:pt x="1455" y="4979"/>
                    <a:pt x="1485" y="4979"/>
                  </a:cubicBezTo>
                  <a:cubicBezTo>
                    <a:pt x="2226" y="4788"/>
                    <a:pt x="3202" y="4576"/>
                    <a:pt x="4160" y="4290"/>
                  </a:cubicBezTo>
                  <a:cubicBezTo>
                    <a:pt x="5449" y="3906"/>
                    <a:pt x="5834" y="2913"/>
                    <a:pt x="5082" y="1778"/>
                  </a:cubicBezTo>
                  <a:cubicBezTo>
                    <a:pt x="4730" y="1244"/>
                    <a:pt x="4235" y="776"/>
                    <a:pt x="3728" y="375"/>
                  </a:cubicBezTo>
                  <a:cubicBezTo>
                    <a:pt x="3414" y="124"/>
                    <a:pt x="3103" y="1"/>
                    <a:pt x="2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7" name="Google Shape;12867;p39"/>
            <p:cNvSpPr/>
            <p:nvPr/>
          </p:nvSpPr>
          <p:spPr>
            <a:xfrm>
              <a:off x="2729902" y="3022965"/>
              <a:ext cx="129667" cy="102039"/>
            </a:xfrm>
            <a:custGeom>
              <a:avLst/>
              <a:gdLst/>
              <a:ahLst/>
              <a:cxnLst/>
              <a:rect l="l" t="t" r="r" b="b"/>
              <a:pathLst>
                <a:path w="6031" h="4746" extrusionOk="0">
                  <a:moveTo>
                    <a:pt x="2723" y="1"/>
                  </a:moveTo>
                  <a:cubicBezTo>
                    <a:pt x="2083" y="1"/>
                    <a:pt x="1598" y="762"/>
                    <a:pt x="783" y="2361"/>
                  </a:cubicBezTo>
                  <a:cubicBezTo>
                    <a:pt x="1" y="3906"/>
                    <a:pt x="306" y="4409"/>
                    <a:pt x="2349" y="4745"/>
                  </a:cubicBezTo>
                  <a:cubicBezTo>
                    <a:pt x="2839" y="4661"/>
                    <a:pt x="3346" y="4511"/>
                    <a:pt x="3855" y="4507"/>
                  </a:cubicBezTo>
                  <a:cubicBezTo>
                    <a:pt x="4723" y="4502"/>
                    <a:pt x="5293" y="4238"/>
                    <a:pt x="5660" y="3354"/>
                  </a:cubicBezTo>
                  <a:cubicBezTo>
                    <a:pt x="6031" y="2463"/>
                    <a:pt x="5474" y="2088"/>
                    <a:pt x="4993" y="1611"/>
                  </a:cubicBezTo>
                  <a:cubicBezTo>
                    <a:pt x="3925" y="553"/>
                    <a:pt x="3268" y="1"/>
                    <a:pt x="2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8" name="Google Shape;12868;p39"/>
            <p:cNvSpPr/>
            <p:nvPr/>
          </p:nvSpPr>
          <p:spPr>
            <a:xfrm>
              <a:off x="4687107" y="718336"/>
              <a:ext cx="128871" cy="106232"/>
            </a:xfrm>
            <a:custGeom>
              <a:avLst/>
              <a:gdLst/>
              <a:ahLst/>
              <a:cxnLst/>
              <a:rect l="l" t="t" r="r" b="b"/>
              <a:pathLst>
                <a:path w="5994" h="4941" extrusionOk="0">
                  <a:moveTo>
                    <a:pt x="2738" y="0"/>
                  </a:moveTo>
                  <a:cubicBezTo>
                    <a:pt x="2525" y="0"/>
                    <a:pt x="2331" y="57"/>
                    <a:pt x="2166" y="177"/>
                  </a:cubicBezTo>
                  <a:cubicBezTo>
                    <a:pt x="1963" y="323"/>
                    <a:pt x="1791" y="548"/>
                    <a:pt x="1677" y="778"/>
                  </a:cubicBezTo>
                  <a:cubicBezTo>
                    <a:pt x="1227" y="1665"/>
                    <a:pt x="754" y="2552"/>
                    <a:pt x="392" y="3479"/>
                  </a:cubicBezTo>
                  <a:cubicBezTo>
                    <a:pt x="1" y="4477"/>
                    <a:pt x="376" y="4940"/>
                    <a:pt x="1445" y="4940"/>
                  </a:cubicBezTo>
                  <a:cubicBezTo>
                    <a:pt x="1450" y="4940"/>
                    <a:pt x="1455" y="4940"/>
                    <a:pt x="1460" y="4940"/>
                  </a:cubicBezTo>
                  <a:cubicBezTo>
                    <a:pt x="1959" y="4936"/>
                    <a:pt x="4452" y="4217"/>
                    <a:pt x="4837" y="3983"/>
                  </a:cubicBezTo>
                  <a:cubicBezTo>
                    <a:pt x="5994" y="3284"/>
                    <a:pt x="5521" y="2451"/>
                    <a:pt x="5004" y="1652"/>
                  </a:cubicBezTo>
                  <a:cubicBezTo>
                    <a:pt x="4341" y="622"/>
                    <a:pt x="3440" y="0"/>
                    <a:pt x="2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9" name="Google Shape;12869;p39"/>
            <p:cNvSpPr/>
            <p:nvPr/>
          </p:nvSpPr>
          <p:spPr>
            <a:xfrm>
              <a:off x="2957097" y="2962528"/>
              <a:ext cx="122937" cy="100771"/>
            </a:xfrm>
            <a:custGeom>
              <a:avLst/>
              <a:gdLst/>
              <a:ahLst/>
              <a:cxnLst/>
              <a:rect l="l" t="t" r="r" b="b"/>
              <a:pathLst>
                <a:path w="5718" h="4687" extrusionOk="0">
                  <a:moveTo>
                    <a:pt x="2555" y="0"/>
                  </a:moveTo>
                  <a:cubicBezTo>
                    <a:pt x="2328" y="0"/>
                    <a:pt x="2117" y="154"/>
                    <a:pt x="1885" y="463"/>
                  </a:cubicBezTo>
                  <a:cubicBezTo>
                    <a:pt x="1312" y="1231"/>
                    <a:pt x="813" y="2039"/>
                    <a:pt x="416" y="2908"/>
                  </a:cubicBezTo>
                  <a:cubicBezTo>
                    <a:pt x="1" y="3808"/>
                    <a:pt x="367" y="4515"/>
                    <a:pt x="1351" y="4661"/>
                  </a:cubicBezTo>
                  <a:cubicBezTo>
                    <a:pt x="1480" y="4681"/>
                    <a:pt x="1610" y="4687"/>
                    <a:pt x="1750" y="4687"/>
                  </a:cubicBezTo>
                  <a:cubicBezTo>
                    <a:pt x="1985" y="4687"/>
                    <a:pt x="2250" y="4669"/>
                    <a:pt x="2588" y="4669"/>
                  </a:cubicBezTo>
                  <a:cubicBezTo>
                    <a:pt x="2954" y="4647"/>
                    <a:pt x="3510" y="4674"/>
                    <a:pt x="4075" y="4541"/>
                  </a:cubicBezTo>
                  <a:cubicBezTo>
                    <a:pt x="4759" y="4378"/>
                    <a:pt x="5302" y="4175"/>
                    <a:pt x="5509" y="3433"/>
                  </a:cubicBezTo>
                  <a:cubicBezTo>
                    <a:pt x="5717" y="2687"/>
                    <a:pt x="5381" y="2176"/>
                    <a:pt x="4847" y="1730"/>
                  </a:cubicBezTo>
                  <a:cubicBezTo>
                    <a:pt x="4283" y="1257"/>
                    <a:pt x="3709" y="798"/>
                    <a:pt x="3161" y="304"/>
                  </a:cubicBezTo>
                  <a:cubicBezTo>
                    <a:pt x="2935" y="102"/>
                    <a:pt x="2740" y="0"/>
                    <a:pt x="2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0" name="Google Shape;12870;p39"/>
            <p:cNvSpPr/>
            <p:nvPr/>
          </p:nvSpPr>
          <p:spPr>
            <a:xfrm>
              <a:off x="3648658" y="3147969"/>
              <a:ext cx="146931" cy="78690"/>
            </a:xfrm>
            <a:custGeom>
              <a:avLst/>
              <a:gdLst/>
              <a:ahLst/>
              <a:cxnLst/>
              <a:rect l="l" t="t" r="r" b="b"/>
              <a:pathLst>
                <a:path w="6834" h="3660" extrusionOk="0">
                  <a:moveTo>
                    <a:pt x="1396" y="1"/>
                  </a:moveTo>
                  <a:cubicBezTo>
                    <a:pt x="915" y="1"/>
                    <a:pt x="462" y="233"/>
                    <a:pt x="234" y="705"/>
                  </a:cubicBezTo>
                  <a:cubicBezTo>
                    <a:pt x="1" y="1195"/>
                    <a:pt x="270" y="1659"/>
                    <a:pt x="552" y="2042"/>
                  </a:cubicBezTo>
                  <a:cubicBezTo>
                    <a:pt x="1393" y="3190"/>
                    <a:pt x="2541" y="3658"/>
                    <a:pt x="4037" y="3658"/>
                  </a:cubicBezTo>
                  <a:cubicBezTo>
                    <a:pt x="4206" y="3658"/>
                    <a:pt x="4379" y="3653"/>
                    <a:pt x="4556" y="3641"/>
                  </a:cubicBezTo>
                  <a:cubicBezTo>
                    <a:pt x="4661" y="3641"/>
                    <a:pt x="4851" y="3659"/>
                    <a:pt x="5070" y="3659"/>
                  </a:cubicBezTo>
                  <a:cubicBezTo>
                    <a:pt x="5211" y="3659"/>
                    <a:pt x="5364" y="3652"/>
                    <a:pt x="5514" y="3627"/>
                  </a:cubicBezTo>
                  <a:cubicBezTo>
                    <a:pt x="6074" y="3543"/>
                    <a:pt x="6441" y="3134"/>
                    <a:pt x="6643" y="2643"/>
                  </a:cubicBezTo>
                  <a:cubicBezTo>
                    <a:pt x="6834" y="2184"/>
                    <a:pt x="6643" y="1720"/>
                    <a:pt x="6225" y="1513"/>
                  </a:cubicBezTo>
                  <a:cubicBezTo>
                    <a:pt x="4741" y="781"/>
                    <a:pt x="3205" y="167"/>
                    <a:pt x="1545" y="8"/>
                  </a:cubicBezTo>
                  <a:cubicBezTo>
                    <a:pt x="1495" y="3"/>
                    <a:pt x="1445" y="1"/>
                    <a:pt x="1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1" name="Google Shape;12871;p39"/>
            <p:cNvSpPr/>
            <p:nvPr/>
          </p:nvSpPr>
          <p:spPr>
            <a:xfrm>
              <a:off x="4009758" y="1754871"/>
              <a:ext cx="129860" cy="89031"/>
            </a:xfrm>
            <a:custGeom>
              <a:avLst/>
              <a:gdLst/>
              <a:ahLst/>
              <a:cxnLst/>
              <a:rect l="l" t="t" r="r" b="b"/>
              <a:pathLst>
                <a:path w="6040" h="4141" extrusionOk="0">
                  <a:moveTo>
                    <a:pt x="3962" y="1"/>
                  </a:moveTo>
                  <a:cubicBezTo>
                    <a:pt x="3492" y="1"/>
                    <a:pt x="3030" y="238"/>
                    <a:pt x="2627" y="622"/>
                  </a:cubicBezTo>
                  <a:cubicBezTo>
                    <a:pt x="1934" y="1285"/>
                    <a:pt x="1268" y="1973"/>
                    <a:pt x="600" y="2657"/>
                  </a:cubicBezTo>
                  <a:cubicBezTo>
                    <a:pt x="1" y="3275"/>
                    <a:pt x="23" y="3748"/>
                    <a:pt x="977" y="3863"/>
                  </a:cubicBezTo>
                  <a:cubicBezTo>
                    <a:pt x="1965" y="3982"/>
                    <a:pt x="2963" y="4035"/>
                    <a:pt x="4238" y="4141"/>
                  </a:cubicBezTo>
                  <a:cubicBezTo>
                    <a:pt x="4728" y="4061"/>
                    <a:pt x="5708" y="4075"/>
                    <a:pt x="5862" y="3156"/>
                  </a:cubicBezTo>
                  <a:cubicBezTo>
                    <a:pt x="6039" y="2128"/>
                    <a:pt x="5765" y="1015"/>
                    <a:pt x="4878" y="331"/>
                  </a:cubicBezTo>
                  <a:cubicBezTo>
                    <a:pt x="4579" y="102"/>
                    <a:pt x="4269" y="1"/>
                    <a:pt x="3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2" name="Google Shape;12872;p39"/>
            <p:cNvSpPr/>
            <p:nvPr/>
          </p:nvSpPr>
          <p:spPr>
            <a:xfrm>
              <a:off x="3855148" y="2438606"/>
              <a:ext cx="80604" cy="145211"/>
            </a:xfrm>
            <a:custGeom>
              <a:avLst/>
              <a:gdLst/>
              <a:ahLst/>
              <a:cxnLst/>
              <a:rect l="l" t="t" r="r" b="b"/>
              <a:pathLst>
                <a:path w="3749" h="6754" extrusionOk="0">
                  <a:moveTo>
                    <a:pt x="2609" y="1"/>
                  </a:moveTo>
                  <a:cubicBezTo>
                    <a:pt x="1988" y="1"/>
                    <a:pt x="1547" y="542"/>
                    <a:pt x="1219" y="1123"/>
                  </a:cubicBezTo>
                  <a:cubicBezTo>
                    <a:pt x="420" y="2527"/>
                    <a:pt x="1" y="3975"/>
                    <a:pt x="429" y="5608"/>
                  </a:cubicBezTo>
                  <a:cubicBezTo>
                    <a:pt x="583" y="6188"/>
                    <a:pt x="659" y="6754"/>
                    <a:pt x="1322" y="6754"/>
                  </a:cubicBezTo>
                  <a:cubicBezTo>
                    <a:pt x="1385" y="6754"/>
                    <a:pt x="1454" y="6749"/>
                    <a:pt x="1529" y="6738"/>
                  </a:cubicBezTo>
                  <a:cubicBezTo>
                    <a:pt x="2297" y="6632"/>
                    <a:pt x="3095" y="6349"/>
                    <a:pt x="3095" y="5458"/>
                  </a:cubicBezTo>
                  <a:cubicBezTo>
                    <a:pt x="3095" y="4187"/>
                    <a:pt x="3352" y="2951"/>
                    <a:pt x="3427" y="1732"/>
                  </a:cubicBezTo>
                  <a:cubicBezTo>
                    <a:pt x="3272" y="1105"/>
                    <a:pt x="3749" y="209"/>
                    <a:pt x="2835" y="24"/>
                  </a:cubicBezTo>
                  <a:cubicBezTo>
                    <a:pt x="2757" y="8"/>
                    <a:pt x="2682" y="1"/>
                    <a:pt x="2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3" name="Google Shape;12873;p39"/>
            <p:cNvSpPr/>
            <p:nvPr/>
          </p:nvSpPr>
          <p:spPr>
            <a:xfrm>
              <a:off x="4793642" y="880234"/>
              <a:ext cx="138589" cy="125582"/>
            </a:xfrm>
            <a:custGeom>
              <a:avLst/>
              <a:gdLst/>
              <a:ahLst/>
              <a:cxnLst/>
              <a:rect l="l" t="t" r="r" b="b"/>
              <a:pathLst>
                <a:path w="6446" h="5841" extrusionOk="0">
                  <a:moveTo>
                    <a:pt x="1266" y="0"/>
                  </a:moveTo>
                  <a:cubicBezTo>
                    <a:pt x="1108" y="0"/>
                    <a:pt x="940" y="81"/>
                    <a:pt x="764" y="301"/>
                  </a:cubicBezTo>
                  <a:cubicBezTo>
                    <a:pt x="354" y="809"/>
                    <a:pt x="1" y="1277"/>
                    <a:pt x="469" y="2027"/>
                  </a:cubicBezTo>
                  <a:cubicBezTo>
                    <a:pt x="1837" y="4221"/>
                    <a:pt x="3894" y="5258"/>
                    <a:pt x="6446" y="5841"/>
                  </a:cubicBezTo>
                  <a:cubicBezTo>
                    <a:pt x="6419" y="4936"/>
                    <a:pt x="6097" y="4304"/>
                    <a:pt x="5602" y="3815"/>
                  </a:cubicBezTo>
                  <a:cubicBezTo>
                    <a:pt x="4464" y="2680"/>
                    <a:pt x="3290" y="1572"/>
                    <a:pt x="2076" y="521"/>
                  </a:cubicBezTo>
                  <a:cubicBezTo>
                    <a:pt x="1863" y="335"/>
                    <a:pt x="1586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4" name="Google Shape;12874;p39"/>
            <p:cNvSpPr/>
            <p:nvPr/>
          </p:nvSpPr>
          <p:spPr>
            <a:xfrm>
              <a:off x="2181082" y="1640768"/>
              <a:ext cx="140674" cy="125689"/>
            </a:xfrm>
            <a:custGeom>
              <a:avLst/>
              <a:gdLst/>
              <a:ahLst/>
              <a:cxnLst/>
              <a:rect l="l" t="t" r="r" b="b"/>
              <a:pathLst>
                <a:path w="6543" h="5846" extrusionOk="0">
                  <a:moveTo>
                    <a:pt x="1285" y="0"/>
                  </a:moveTo>
                  <a:cubicBezTo>
                    <a:pt x="1150" y="0"/>
                    <a:pt x="1009" y="59"/>
                    <a:pt x="866" y="213"/>
                  </a:cubicBezTo>
                  <a:cubicBezTo>
                    <a:pt x="407" y="712"/>
                    <a:pt x="1" y="1233"/>
                    <a:pt x="513" y="2046"/>
                  </a:cubicBezTo>
                  <a:cubicBezTo>
                    <a:pt x="1895" y="4230"/>
                    <a:pt x="3947" y="5267"/>
                    <a:pt x="6542" y="5846"/>
                  </a:cubicBezTo>
                  <a:cubicBezTo>
                    <a:pt x="6383" y="4950"/>
                    <a:pt x="6141" y="4292"/>
                    <a:pt x="5629" y="3798"/>
                  </a:cubicBezTo>
                  <a:cubicBezTo>
                    <a:pt x="4476" y="2672"/>
                    <a:pt x="3307" y="1564"/>
                    <a:pt x="2093" y="504"/>
                  </a:cubicBezTo>
                  <a:cubicBezTo>
                    <a:pt x="1880" y="319"/>
                    <a:pt x="1598" y="0"/>
                    <a:pt x="1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5" name="Google Shape;12875;p39"/>
            <p:cNvSpPr/>
            <p:nvPr/>
          </p:nvSpPr>
          <p:spPr>
            <a:xfrm>
              <a:off x="3238688" y="3027266"/>
              <a:ext cx="105630" cy="97588"/>
            </a:xfrm>
            <a:custGeom>
              <a:avLst/>
              <a:gdLst/>
              <a:ahLst/>
              <a:cxnLst/>
              <a:rect l="l" t="t" r="r" b="b"/>
              <a:pathLst>
                <a:path w="4913" h="4539" extrusionOk="0">
                  <a:moveTo>
                    <a:pt x="4020" y="1"/>
                  </a:moveTo>
                  <a:cubicBezTo>
                    <a:pt x="3940" y="1"/>
                    <a:pt x="3854" y="6"/>
                    <a:pt x="3761" y="16"/>
                  </a:cubicBezTo>
                  <a:cubicBezTo>
                    <a:pt x="2918" y="224"/>
                    <a:pt x="2061" y="391"/>
                    <a:pt x="1236" y="656"/>
                  </a:cubicBezTo>
                  <a:cubicBezTo>
                    <a:pt x="583" y="864"/>
                    <a:pt x="1" y="1288"/>
                    <a:pt x="111" y="2060"/>
                  </a:cubicBezTo>
                  <a:cubicBezTo>
                    <a:pt x="225" y="2903"/>
                    <a:pt x="331" y="3822"/>
                    <a:pt x="1223" y="4298"/>
                  </a:cubicBezTo>
                  <a:cubicBezTo>
                    <a:pt x="1527" y="4459"/>
                    <a:pt x="1825" y="4539"/>
                    <a:pt x="2112" y="4539"/>
                  </a:cubicBezTo>
                  <a:cubicBezTo>
                    <a:pt x="2527" y="4539"/>
                    <a:pt x="2920" y="4373"/>
                    <a:pt x="3279" y="4042"/>
                  </a:cubicBezTo>
                  <a:cubicBezTo>
                    <a:pt x="4145" y="3247"/>
                    <a:pt x="4626" y="2241"/>
                    <a:pt x="4803" y="1080"/>
                  </a:cubicBezTo>
                  <a:cubicBezTo>
                    <a:pt x="4913" y="341"/>
                    <a:pt x="4669" y="1"/>
                    <a:pt x="4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6" name="Google Shape;12876;p39"/>
            <p:cNvSpPr/>
            <p:nvPr/>
          </p:nvSpPr>
          <p:spPr>
            <a:xfrm>
              <a:off x="3625416" y="1593016"/>
              <a:ext cx="106404" cy="94407"/>
            </a:xfrm>
            <a:custGeom>
              <a:avLst/>
              <a:gdLst/>
              <a:ahLst/>
              <a:cxnLst/>
              <a:rect l="l" t="t" r="r" b="b"/>
              <a:pathLst>
                <a:path w="4949" h="4391" extrusionOk="0">
                  <a:moveTo>
                    <a:pt x="4349" y="1"/>
                  </a:moveTo>
                  <a:cubicBezTo>
                    <a:pt x="4176" y="1"/>
                    <a:pt x="3953" y="51"/>
                    <a:pt x="3668" y="162"/>
                  </a:cubicBezTo>
                  <a:cubicBezTo>
                    <a:pt x="2904" y="457"/>
                    <a:pt x="2062" y="510"/>
                    <a:pt x="1320" y="925"/>
                  </a:cubicBezTo>
                  <a:cubicBezTo>
                    <a:pt x="393" y="1446"/>
                    <a:pt x="0" y="2249"/>
                    <a:pt x="234" y="3229"/>
                  </a:cubicBezTo>
                  <a:cubicBezTo>
                    <a:pt x="463" y="4192"/>
                    <a:pt x="1324" y="4373"/>
                    <a:pt x="2198" y="4390"/>
                  </a:cubicBezTo>
                  <a:cubicBezTo>
                    <a:pt x="2219" y="4390"/>
                    <a:pt x="2238" y="4390"/>
                    <a:pt x="2258" y="4390"/>
                  </a:cubicBezTo>
                  <a:cubicBezTo>
                    <a:pt x="3973" y="4390"/>
                    <a:pt x="4773" y="3438"/>
                    <a:pt x="4904" y="1274"/>
                  </a:cubicBezTo>
                  <a:cubicBezTo>
                    <a:pt x="4948" y="569"/>
                    <a:pt x="4932" y="1"/>
                    <a:pt x="4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7" name="Google Shape;12877;p39"/>
            <p:cNvSpPr/>
            <p:nvPr/>
          </p:nvSpPr>
          <p:spPr>
            <a:xfrm>
              <a:off x="2793113" y="1949987"/>
              <a:ext cx="105909" cy="93074"/>
            </a:xfrm>
            <a:custGeom>
              <a:avLst/>
              <a:gdLst/>
              <a:ahLst/>
              <a:cxnLst/>
              <a:rect l="l" t="t" r="r" b="b"/>
              <a:pathLst>
                <a:path w="4926" h="4329" extrusionOk="0">
                  <a:moveTo>
                    <a:pt x="4328" y="1"/>
                  </a:moveTo>
                  <a:cubicBezTo>
                    <a:pt x="4130" y="1"/>
                    <a:pt x="3877" y="67"/>
                    <a:pt x="3576" y="185"/>
                  </a:cubicBezTo>
                  <a:cubicBezTo>
                    <a:pt x="2769" y="499"/>
                    <a:pt x="1899" y="619"/>
                    <a:pt x="1113" y="1020"/>
                  </a:cubicBezTo>
                  <a:cubicBezTo>
                    <a:pt x="402" y="1377"/>
                    <a:pt x="115" y="1929"/>
                    <a:pt x="76" y="2684"/>
                  </a:cubicBezTo>
                  <a:cubicBezTo>
                    <a:pt x="0" y="4158"/>
                    <a:pt x="1210" y="3960"/>
                    <a:pt x="2053" y="4220"/>
                  </a:cubicBezTo>
                  <a:cubicBezTo>
                    <a:pt x="2291" y="4294"/>
                    <a:pt x="2512" y="4328"/>
                    <a:pt x="2718" y="4328"/>
                  </a:cubicBezTo>
                  <a:cubicBezTo>
                    <a:pt x="3543" y="4328"/>
                    <a:pt x="4119" y="3779"/>
                    <a:pt x="4458" y="2984"/>
                  </a:cubicBezTo>
                  <a:cubicBezTo>
                    <a:pt x="4702" y="2420"/>
                    <a:pt x="4914" y="1757"/>
                    <a:pt x="4781" y="1059"/>
                  </a:cubicBezTo>
                  <a:cubicBezTo>
                    <a:pt x="4926" y="305"/>
                    <a:pt x="4752" y="1"/>
                    <a:pt x="4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8" name="Google Shape;12878;p39"/>
            <p:cNvSpPr/>
            <p:nvPr/>
          </p:nvSpPr>
          <p:spPr>
            <a:xfrm>
              <a:off x="3459046" y="2588012"/>
              <a:ext cx="105844" cy="95740"/>
            </a:xfrm>
            <a:custGeom>
              <a:avLst/>
              <a:gdLst/>
              <a:ahLst/>
              <a:cxnLst/>
              <a:rect l="l" t="t" r="r" b="b"/>
              <a:pathLst>
                <a:path w="4923" h="4453" extrusionOk="0">
                  <a:moveTo>
                    <a:pt x="3908" y="0"/>
                  </a:moveTo>
                  <a:cubicBezTo>
                    <a:pt x="3862" y="0"/>
                    <a:pt x="3815" y="2"/>
                    <a:pt x="3766" y="5"/>
                  </a:cubicBezTo>
                  <a:cubicBezTo>
                    <a:pt x="2882" y="213"/>
                    <a:pt x="1978" y="349"/>
                    <a:pt x="1122" y="645"/>
                  </a:cubicBezTo>
                  <a:cubicBezTo>
                    <a:pt x="490" y="861"/>
                    <a:pt x="1" y="1347"/>
                    <a:pt x="62" y="2119"/>
                  </a:cubicBezTo>
                  <a:cubicBezTo>
                    <a:pt x="133" y="3002"/>
                    <a:pt x="336" y="3823"/>
                    <a:pt x="1240" y="4269"/>
                  </a:cubicBezTo>
                  <a:cubicBezTo>
                    <a:pt x="1497" y="4395"/>
                    <a:pt x="1736" y="4453"/>
                    <a:pt x="1964" y="4453"/>
                  </a:cubicBezTo>
                  <a:cubicBezTo>
                    <a:pt x="2383" y="4453"/>
                    <a:pt x="2763" y="4258"/>
                    <a:pt x="3143" y="3938"/>
                  </a:cubicBezTo>
                  <a:cubicBezTo>
                    <a:pt x="4017" y="3192"/>
                    <a:pt x="4424" y="2190"/>
                    <a:pt x="4719" y="1140"/>
                  </a:cubicBezTo>
                  <a:cubicBezTo>
                    <a:pt x="4923" y="411"/>
                    <a:pt x="4663" y="0"/>
                    <a:pt x="3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9" name="Google Shape;12879;p39"/>
            <p:cNvSpPr/>
            <p:nvPr/>
          </p:nvSpPr>
          <p:spPr>
            <a:xfrm>
              <a:off x="3638682" y="2949993"/>
              <a:ext cx="107650" cy="96256"/>
            </a:xfrm>
            <a:custGeom>
              <a:avLst/>
              <a:gdLst/>
              <a:ahLst/>
              <a:cxnLst/>
              <a:rect l="l" t="t" r="r" b="b"/>
              <a:pathLst>
                <a:path w="5007" h="4477" extrusionOk="0">
                  <a:moveTo>
                    <a:pt x="4183" y="0"/>
                  </a:moveTo>
                  <a:cubicBezTo>
                    <a:pt x="3902" y="0"/>
                    <a:pt x="3585" y="149"/>
                    <a:pt x="3293" y="207"/>
                  </a:cubicBezTo>
                  <a:cubicBezTo>
                    <a:pt x="2702" y="326"/>
                    <a:pt x="2093" y="322"/>
                    <a:pt x="1510" y="538"/>
                  </a:cubicBezTo>
                  <a:cubicBezTo>
                    <a:pt x="671" y="848"/>
                    <a:pt x="1" y="1253"/>
                    <a:pt x="195" y="2304"/>
                  </a:cubicBezTo>
                  <a:cubicBezTo>
                    <a:pt x="443" y="3597"/>
                    <a:pt x="1286" y="4462"/>
                    <a:pt x="2319" y="4470"/>
                  </a:cubicBezTo>
                  <a:cubicBezTo>
                    <a:pt x="2354" y="4475"/>
                    <a:pt x="2388" y="4477"/>
                    <a:pt x="2422" y="4477"/>
                  </a:cubicBezTo>
                  <a:cubicBezTo>
                    <a:pt x="2768" y="4477"/>
                    <a:pt x="3034" y="4257"/>
                    <a:pt x="3311" y="4016"/>
                  </a:cubicBezTo>
                  <a:cubicBezTo>
                    <a:pt x="4004" y="3425"/>
                    <a:pt x="4326" y="2608"/>
                    <a:pt x="4671" y="1818"/>
                  </a:cubicBezTo>
                  <a:cubicBezTo>
                    <a:pt x="4896" y="1298"/>
                    <a:pt x="5006" y="657"/>
                    <a:pt x="4631" y="207"/>
                  </a:cubicBezTo>
                  <a:cubicBezTo>
                    <a:pt x="4503" y="52"/>
                    <a:pt x="4349" y="0"/>
                    <a:pt x="4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0" name="Google Shape;12880;p39"/>
            <p:cNvSpPr/>
            <p:nvPr/>
          </p:nvSpPr>
          <p:spPr>
            <a:xfrm>
              <a:off x="3998470" y="831536"/>
              <a:ext cx="86086" cy="113584"/>
            </a:xfrm>
            <a:custGeom>
              <a:avLst/>
              <a:gdLst/>
              <a:ahLst/>
              <a:cxnLst/>
              <a:rect l="l" t="t" r="r" b="b"/>
              <a:pathLst>
                <a:path w="4004" h="5283" extrusionOk="0">
                  <a:moveTo>
                    <a:pt x="2467" y="1"/>
                  </a:moveTo>
                  <a:cubicBezTo>
                    <a:pt x="2435" y="1"/>
                    <a:pt x="2403" y="1"/>
                    <a:pt x="2370" y="1"/>
                  </a:cubicBezTo>
                  <a:cubicBezTo>
                    <a:pt x="1602" y="85"/>
                    <a:pt x="1046" y="576"/>
                    <a:pt x="746" y="1374"/>
                  </a:cubicBezTo>
                  <a:cubicBezTo>
                    <a:pt x="380" y="2363"/>
                    <a:pt x="0" y="3405"/>
                    <a:pt x="795" y="4323"/>
                  </a:cubicBezTo>
                  <a:cubicBezTo>
                    <a:pt x="1184" y="4769"/>
                    <a:pt x="1619" y="5283"/>
                    <a:pt x="2296" y="5283"/>
                  </a:cubicBezTo>
                  <a:cubicBezTo>
                    <a:pt x="2409" y="5283"/>
                    <a:pt x="2529" y="5268"/>
                    <a:pt x="2657" y="5237"/>
                  </a:cubicBezTo>
                  <a:cubicBezTo>
                    <a:pt x="3576" y="5011"/>
                    <a:pt x="3501" y="4248"/>
                    <a:pt x="3594" y="3577"/>
                  </a:cubicBezTo>
                  <a:cubicBezTo>
                    <a:pt x="3686" y="2937"/>
                    <a:pt x="3739" y="2289"/>
                    <a:pt x="3832" y="1643"/>
                  </a:cubicBezTo>
                  <a:cubicBezTo>
                    <a:pt x="4004" y="426"/>
                    <a:pt x="3694" y="1"/>
                    <a:pt x="2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1" name="Google Shape;12881;p39"/>
            <p:cNvSpPr/>
            <p:nvPr/>
          </p:nvSpPr>
          <p:spPr>
            <a:xfrm>
              <a:off x="3677985" y="743083"/>
              <a:ext cx="102039" cy="96514"/>
            </a:xfrm>
            <a:custGeom>
              <a:avLst/>
              <a:gdLst/>
              <a:ahLst/>
              <a:cxnLst/>
              <a:rect l="l" t="t" r="r" b="b"/>
              <a:pathLst>
                <a:path w="4746" h="4489" extrusionOk="0">
                  <a:moveTo>
                    <a:pt x="2242" y="1"/>
                  </a:moveTo>
                  <a:cubicBezTo>
                    <a:pt x="1914" y="1"/>
                    <a:pt x="1587" y="27"/>
                    <a:pt x="1272" y="55"/>
                  </a:cubicBezTo>
                  <a:cubicBezTo>
                    <a:pt x="349" y="139"/>
                    <a:pt x="0" y="1454"/>
                    <a:pt x="658" y="2086"/>
                  </a:cubicBezTo>
                  <a:cubicBezTo>
                    <a:pt x="1408" y="2801"/>
                    <a:pt x="2172" y="3516"/>
                    <a:pt x="2975" y="4168"/>
                  </a:cubicBezTo>
                  <a:cubicBezTo>
                    <a:pt x="3244" y="4385"/>
                    <a:pt x="3501" y="4489"/>
                    <a:pt x="3727" y="4489"/>
                  </a:cubicBezTo>
                  <a:cubicBezTo>
                    <a:pt x="4130" y="4489"/>
                    <a:pt x="4431" y="4157"/>
                    <a:pt x="4516" y="3551"/>
                  </a:cubicBezTo>
                  <a:cubicBezTo>
                    <a:pt x="4564" y="3211"/>
                    <a:pt x="4525" y="2858"/>
                    <a:pt x="4525" y="2509"/>
                  </a:cubicBezTo>
                  <a:cubicBezTo>
                    <a:pt x="4521" y="1705"/>
                    <a:pt x="4745" y="774"/>
                    <a:pt x="3818" y="316"/>
                  </a:cubicBezTo>
                  <a:cubicBezTo>
                    <a:pt x="3326" y="71"/>
                    <a:pt x="2784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2" name="Google Shape;12882;p39"/>
            <p:cNvSpPr/>
            <p:nvPr/>
          </p:nvSpPr>
          <p:spPr>
            <a:xfrm>
              <a:off x="2864473" y="976513"/>
              <a:ext cx="103200" cy="94557"/>
            </a:xfrm>
            <a:custGeom>
              <a:avLst/>
              <a:gdLst/>
              <a:ahLst/>
              <a:cxnLst/>
              <a:rect l="l" t="t" r="r" b="b"/>
              <a:pathLst>
                <a:path w="4800" h="4398" extrusionOk="0">
                  <a:moveTo>
                    <a:pt x="1660" y="1"/>
                  </a:moveTo>
                  <a:cubicBezTo>
                    <a:pt x="1037" y="1"/>
                    <a:pt x="662" y="360"/>
                    <a:pt x="367" y="912"/>
                  </a:cubicBezTo>
                  <a:cubicBezTo>
                    <a:pt x="0" y="1605"/>
                    <a:pt x="588" y="1866"/>
                    <a:pt x="927" y="2197"/>
                  </a:cubicBezTo>
                  <a:cubicBezTo>
                    <a:pt x="1616" y="2859"/>
                    <a:pt x="2371" y="3451"/>
                    <a:pt x="3068" y="4100"/>
                  </a:cubicBezTo>
                  <a:cubicBezTo>
                    <a:pt x="3295" y="4311"/>
                    <a:pt x="3523" y="4398"/>
                    <a:pt x="3728" y="4398"/>
                  </a:cubicBezTo>
                  <a:cubicBezTo>
                    <a:pt x="4074" y="4398"/>
                    <a:pt x="4355" y="4151"/>
                    <a:pt x="4455" y="3844"/>
                  </a:cubicBezTo>
                  <a:cubicBezTo>
                    <a:pt x="4785" y="2815"/>
                    <a:pt x="4799" y="1698"/>
                    <a:pt x="4402" y="652"/>
                  </a:cubicBezTo>
                  <a:cubicBezTo>
                    <a:pt x="4192" y="99"/>
                    <a:pt x="3812" y="4"/>
                    <a:pt x="3411" y="4"/>
                  </a:cubicBezTo>
                  <a:cubicBezTo>
                    <a:pt x="3201" y="4"/>
                    <a:pt x="2984" y="30"/>
                    <a:pt x="2784" y="30"/>
                  </a:cubicBezTo>
                  <a:cubicBezTo>
                    <a:pt x="2699" y="30"/>
                    <a:pt x="2616" y="25"/>
                    <a:pt x="2539" y="12"/>
                  </a:cubicBezTo>
                  <a:cubicBezTo>
                    <a:pt x="2356" y="12"/>
                    <a:pt x="2204" y="19"/>
                    <a:pt x="2063" y="19"/>
                  </a:cubicBezTo>
                  <a:cubicBezTo>
                    <a:pt x="1976" y="19"/>
                    <a:pt x="1893" y="16"/>
                    <a:pt x="1811" y="8"/>
                  </a:cubicBezTo>
                  <a:cubicBezTo>
                    <a:pt x="1759" y="3"/>
                    <a:pt x="1709" y="1"/>
                    <a:pt x="1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3" name="Google Shape;12883;p39"/>
            <p:cNvSpPr/>
            <p:nvPr/>
          </p:nvSpPr>
          <p:spPr>
            <a:xfrm>
              <a:off x="5104645" y="1444448"/>
              <a:ext cx="102985" cy="135084"/>
            </a:xfrm>
            <a:custGeom>
              <a:avLst/>
              <a:gdLst/>
              <a:ahLst/>
              <a:cxnLst/>
              <a:rect l="l" t="t" r="r" b="b"/>
              <a:pathLst>
                <a:path w="4790" h="6283" extrusionOk="0">
                  <a:moveTo>
                    <a:pt x="1201" y="1"/>
                  </a:moveTo>
                  <a:cubicBezTo>
                    <a:pt x="279" y="66"/>
                    <a:pt x="1" y="543"/>
                    <a:pt x="234" y="1329"/>
                  </a:cubicBezTo>
                  <a:cubicBezTo>
                    <a:pt x="795" y="3218"/>
                    <a:pt x="1898" y="4754"/>
                    <a:pt x="3373" y="6039"/>
                  </a:cubicBezTo>
                  <a:cubicBezTo>
                    <a:pt x="3569" y="6207"/>
                    <a:pt x="3742" y="6282"/>
                    <a:pt x="3891" y="6282"/>
                  </a:cubicBezTo>
                  <a:cubicBezTo>
                    <a:pt x="4149" y="6282"/>
                    <a:pt x="4335" y="6058"/>
                    <a:pt x="4441" y="5703"/>
                  </a:cubicBezTo>
                  <a:cubicBezTo>
                    <a:pt x="4618" y="5120"/>
                    <a:pt x="4789" y="4432"/>
                    <a:pt x="4149" y="4043"/>
                  </a:cubicBezTo>
                  <a:cubicBezTo>
                    <a:pt x="3249" y="3501"/>
                    <a:pt x="3055" y="2719"/>
                    <a:pt x="2931" y="1753"/>
                  </a:cubicBezTo>
                  <a:cubicBezTo>
                    <a:pt x="2817" y="808"/>
                    <a:pt x="2252" y="66"/>
                    <a:pt x="1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4" name="Google Shape;12884;p39"/>
            <p:cNvSpPr/>
            <p:nvPr/>
          </p:nvSpPr>
          <p:spPr>
            <a:xfrm>
              <a:off x="4237533" y="2505623"/>
              <a:ext cx="91956" cy="88322"/>
            </a:xfrm>
            <a:custGeom>
              <a:avLst/>
              <a:gdLst/>
              <a:ahLst/>
              <a:cxnLst/>
              <a:rect l="l" t="t" r="r" b="b"/>
              <a:pathLst>
                <a:path w="4277" h="4108" extrusionOk="0">
                  <a:moveTo>
                    <a:pt x="2618" y="1"/>
                  </a:moveTo>
                  <a:cubicBezTo>
                    <a:pt x="2607" y="1"/>
                    <a:pt x="2597" y="1"/>
                    <a:pt x="2586" y="1"/>
                  </a:cubicBezTo>
                  <a:cubicBezTo>
                    <a:pt x="1183" y="28"/>
                    <a:pt x="0" y="1101"/>
                    <a:pt x="17" y="2262"/>
                  </a:cubicBezTo>
                  <a:cubicBezTo>
                    <a:pt x="58" y="3254"/>
                    <a:pt x="618" y="3939"/>
                    <a:pt x="1527" y="4098"/>
                  </a:cubicBezTo>
                  <a:cubicBezTo>
                    <a:pt x="1566" y="4104"/>
                    <a:pt x="1606" y="4108"/>
                    <a:pt x="1648" y="4108"/>
                  </a:cubicBezTo>
                  <a:cubicBezTo>
                    <a:pt x="2621" y="4108"/>
                    <a:pt x="4277" y="2332"/>
                    <a:pt x="4171" y="1405"/>
                  </a:cubicBezTo>
                  <a:cubicBezTo>
                    <a:pt x="4076" y="537"/>
                    <a:pt x="3518" y="1"/>
                    <a:pt x="2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5" name="Google Shape;12885;p39"/>
            <p:cNvSpPr/>
            <p:nvPr/>
          </p:nvSpPr>
          <p:spPr>
            <a:xfrm>
              <a:off x="1770273" y="2752189"/>
              <a:ext cx="103630" cy="77679"/>
            </a:xfrm>
            <a:custGeom>
              <a:avLst/>
              <a:gdLst/>
              <a:ahLst/>
              <a:cxnLst/>
              <a:rect l="l" t="t" r="r" b="b"/>
              <a:pathLst>
                <a:path w="4820" h="3613" extrusionOk="0">
                  <a:moveTo>
                    <a:pt x="1882" y="0"/>
                  </a:moveTo>
                  <a:cubicBezTo>
                    <a:pt x="1877" y="0"/>
                    <a:pt x="1872" y="0"/>
                    <a:pt x="1867" y="1"/>
                  </a:cubicBezTo>
                  <a:cubicBezTo>
                    <a:pt x="777" y="41"/>
                    <a:pt x="503" y="985"/>
                    <a:pt x="255" y="1771"/>
                  </a:cubicBezTo>
                  <a:cubicBezTo>
                    <a:pt x="0" y="2583"/>
                    <a:pt x="1192" y="3492"/>
                    <a:pt x="2524" y="3612"/>
                  </a:cubicBezTo>
                  <a:cubicBezTo>
                    <a:pt x="2532" y="3613"/>
                    <a:pt x="2539" y="3613"/>
                    <a:pt x="2546" y="3613"/>
                  </a:cubicBezTo>
                  <a:cubicBezTo>
                    <a:pt x="3051" y="3613"/>
                    <a:pt x="4689" y="2205"/>
                    <a:pt x="4771" y="1691"/>
                  </a:cubicBezTo>
                  <a:cubicBezTo>
                    <a:pt x="4820" y="1390"/>
                    <a:pt x="2564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6" name="Google Shape;12886;p39"/>
            <p:cNvSpPr/>
            <p:nvPr/>
          </p:nvSpPr>
          <p:spPr>
            <a:xfrm>
              <a:off x="5493760" y="3253772"/>
              <a:ext cx="58351" cy="110317"/>
            </a:xfrm>
            <a:custGeom>
              <a:avLst/>
              <a:gdLst/>
              <a:ahLst/>
              <a:cxnLst/>
              <a:rect l="l" t="t" r="r" b="b"/>
              <a:pathLst>
                <a:path w="2714" h="5131" extrusionOk="0">
                  <a:moveTo>
                    <a:pt x="1426" y="0"/>
                  </a:moveTo>
                  <a:cubicBezTo>
                    <a:pt x="560" y="0"/>
                    <a:pt x="1" y="871"/>
                    <a:pt x="57" y="2534"/>
                  </a:cubicBezTo>
                  <a:cubicBezTo>
                    <a:pt x="92" y="2794"/>
                    <a:pt x="155" y="3447"/>
                    <a:pt x="283" y="4087"/>
                  </a:cubicBezTo>
                  <a:cubicBezTo>
                    <a:pt x="386" y="4611"/>
                    <a:pt x="659" y="5130"/>
                    <a:pt x="1222" y="5130"/>
                  </a:cubicBezTo>
                  <a:cubicBezTo>
                    <a:pt x="1238" y="5130"/>
                    <a:pt x="1255" y="5130"/>
                    <a:pt x="1271" y="5129"/>
                  </a:cubicBezTo>
                  <a:cubicBezTo>
                    <a:pt x="1823" y="5098"/>
                    <a:pt x="2167" y="4648"/>
                    <a:pt x="2237" y="4052"/>
                  </a:cubicBezTo>
                  <a:cubicBezTo>
                    <a:pt x="2361" y="3010"/>
                    <a:pt x="2481" y="1973"/>
                    <a:pt x="2644" y="940"/>
                  </a:cubicBezTo>
                  <a:cubicBezTo>
                    <a:pt x="2714" y="490"/>
                    <a:pt x="2502" y="331"/>
                    <a:pt x="2145" y="172"/>
                  </a:cubicBezTo>
                  <a:cubicBezTo>
                    <a:pt x="1889" y="57"/>
                    <a:pt x="1647" y="0"/>
                    <a:pt x="1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7" name="Google Shape;12887;p39"/>
            <p:cNvSpPr/>
            <p:nvPr/>
          </p:nvSpPr>
          <p:spPr>
            <a:xfrm>
              <a:off x="2330832" y="2369396"/>
              <a:ext cx="80131" cy="107027"/>
            </a:xfrm>
            <a:custGeom>
              <a:avLst/>
              <a:gdLst/>
              <a:ahLst/>
              <a:cxnLst/>
              <a:rect l="l" t="t" r="r" b="b"/>
              <a:pathLst>
                <a:path w="3727" h="4978" extrusionOk="0">
                  <a:moveTo>
                    <a:pt x="3012" y="0"/>
                  </a:moveTo>
                  <a:cubicBezTo>
                    <a:pt x="2820" y="0"/>
                    <a:pt x="2619" y="81"/>
                    <a:pt x="2433" y="197"/>
                  </a:cubicBezTo>
                  <a:cubicBezTo>
                    <a:pt x="1616" y="700"/>
                    <a:pt x="1" y="494"/>
                    <a:pt x="10" y="1486"/>
                  </a:cubicBezTo>
                  <a:cubicBezTo>
                    <a:pt x="19" y="2590"/>
                    <a:pt x="942" y="3689"/>
                    <a:pt x="1488" y="4779"/>
                  </a:cubicBezTo>
                  <a:cubicBezTo>
                    <a:pt x="1551" y="4903"/>
                    <a:pt x="1767" y="4947"/>
                    <a:pt x="1820" y="4978"/>
                  </a:cubicBezTo>
                  <a:cubicBezTo>
                    <a:pt x="1825" y="4978"/>
                    <a:pt x="1829" y="4978"/>
                    <a:pt x="1834" y="4978"/>
                  </a:cubicBezTo>
                  <a:cubicBezTo>
                    <a:pt x="2301" y="4978"/>
                    <a:pt x="2514" y="4776"/>
                    <a:pt x="2614" y="4466"/>
                  </a:cubicBezTo>
                  <a:cubicBezTo>
                    <a:pt x="2977" y="3301"/>
                    <a:pt x="3342" y="2136"/>
                    <a:pt x="3674" y="961"/>
                  </a:cubicBezTo>
                  <a:cubicBezTo>
                    <a:pt x="3727" y="780"/>
                    <a:pt x="3682" y="515"/>
                    <a:pt x="3576" y="347"/>
                  </a:cubicBezTo>
                  <a:cubicBezTo>
                    <a:pt x="3420" y="96"/>
                    <a:pt x="3221" y="0"/>
                    <a:pt x="3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8" name="Google Shape;12888;p39"/>
            <p:cNvSpPr/>
            <p:nvPr/>
          </p:nvSpPr>
          <p:spPr>
            <a:xfrm>
              <a:off x="1891923" y="3193356"/>
              <a:ext cx="77271" cy="94750"/>
            </a:xfrm>
            <a:custGeom>
              <a:avLst/>
              <a:gdLst/>
              <a:ahLst/>
              <a:cxnLst/>
              <a:rect l="l" t="t" r="r" b="b"/>
              <a:pathLst>
                <a:path w="3594" h="4407" extrusionOk="0">
                  <a:moveTo>
                    <a:pt x="1475" y="1"/>
                  </a:moveTo>
                  <a:cubicBezTo>
                    <a:pt x="1437" y="1"/>
                    <a:pt x="1399" y="3"/>
                    <a:pt x="1360" y="7"/>
                  </a:cubicBezTo>
                  <a:cubicBezTo>
                    <a:pt x="393" y="104"/>
                    <a:pt x="0" y="788"/>
                    <a:pt x="27" y="1742"/>
                  </a:cubicBezTo>
                  <a:cubicBezTo>
                    <a:pt x="61" y="3026"/>
                    <a:pt x="1109" y="4407"/>
                    <a:pt x="2099" y="4407"/>
                  </a:cubicBezTo>
                  <a:cubicBezTo>
                    <a:pt x="2129" y="4407"/>
                    <a:pt x="2159" y="4406"/>
                    <a:pt x="2190" y="4403"/>
                  </a:cubicBezTo>
                  <a:cubicBezTo>
                    <a:pt x="3218" y="4315"/>
                    <a:pt x="3593" y="3671"/>
                    <a:pt x="3439" y="2801"/>
                  </a:cubicBezTo>
                  <a:cubicBezTo>
                    <a:pt x="3435" y="1337"/>
                    <a:pt x="2492" y="1"/>
                    <a:pt x="1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9" name="Google Shape;12889;p39"/>
            <p:cNvSpPr/>
            <p:nvPr/>
          </p:nvSpPr>
          <p:spPr>
            <a:xfrm>
              <a:off x="4179546" y="3968253"/>
              <a:ext cx="65682" cy="113133"/>
            </a:xfrm>
            <a:custGeom>
              <a:avLst/>
              <a:gdLst/>
              <a:ahLst/>
              <a:cxnLst/>
              <a:rect l="l" t="t" r="r" b="b"/>
              <a:pathLst>
                <a:path w="3055" h="5262" extrusionOk="0">
                  <a:moveTo>
                    <a:pt x="1643" y="0"/>
                  </a:moveTo>
                  <a:cubicBezTo>
                    <a:pt x="889" y="0"/>
                    <a:pt x="221" y="551"/>
                    <a:pt x="115" y="1432"/>
                  </a:cubicBezTo>
                  <a:cubicBezTo>
                    <a:pt x="0" y="2394"/>
                    <a:pt x="151" y="3347"/>
                    <a:pt x="393" y="4270"/>
                  </a:cubicBezTo>
                  <a:cubicBezTo>
                    <a:pt x="524" y="4764"/>
                    <a:pt x="832" y="5261"/>
                    <a:pt x="1373" y="5261"/>
                  </a:cubicBezTo>
                  <a:cubicBezTo>
                    <a:pt x="1397" y="5261"/>
                    <a:pt x="1423" y="5260"/>
                    <a:pt x="1448" y="5258"/>
                  </a:cubicBezTo>
                  <a:cubicBezTo>
                    <a:pt x="1987" y="5215"/>
                    <a:pt x="2375" y="4777"/>
                    <a:pt x="2463" y="4208"/>
                  </a:cubicBezTo>
                  <a:cubicBezTo>
                    <a:pt x="2622" y="3180"/>
                    <a:pt x="2741" y="2147"/>
                    <a:pt x="2895" y="990"/>
                  </a:cubicBezTo>
                  <a:cubicBezTo>
                    <a:pt x="3054" y="633"/>
                    <a:pt x="2808" y="399"/>
                    <a:pt x="2406" y="191"/>
                  </a:cubicBezTo>
                  <a:cubicBezTo>
                    <a:pt x="2154" y="61"/>
                    <a:pt x="1893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0" name="Google Shape;12890;p39"/>
            <p:cNvSpPr/>
            <p:nvPr/>
          </p:nvSpPr>
          <p:spPr>
            <a:xfrm>
              <a:off x="5470217" y="2292983"/>
              <a:ext cx="122056" cy="54158"/>
            </a:xfrm>
            <a:custGeom>
              <a:avLst/>
              <a:gdLst/>
              <a:ahLst/>
              <a:cxnLst/>
              <a:rect l="l" t="t" r="r" b="b"/>
              <a:pathLst>
                <a:path w="5677" h="2519" extrusionOk="0">
                  <a:moveTo>
                    <a:pt x="2705" y="0"/>
                  </a:moveTo>
                  <a:cubicBezTo>
                    <a:pt x="2036" y="0"/>
                    <a:pt x="1375" y="132"/>
                    <a:pt x="733" y="538"/>
                  </a:cubicBezTo>
                  <a:cubicBezTo>
                    <a:pt x="411" y="741"/>
                    <a:pt x="1" y="1002"/>
                    <a:pt x="5" y="1404"/>
                  </a:cubicBezTo>
                  <a:cubicBezTo>
                    <a:pt x="5" y="1871"/>
                    <a:pt x="530" y="1942"/>
                    <a:pt x="869" y="2066"/>
                  </a:cubicBezTo>
                  <a:cubicBezTo>
                    <a:pt x="1545" y="2310"/>
                    <a:pt x="2235" y="2518"/>
                    <a:pt x="3026" y="2518"/>
                  </a:cubicBezTo>
                  <a:cubicBezTo>
                    <a:pt x="3191" y="2518"/>
                    <a:pt x="3361" y="2509"/>
                    <a:pt x="3536" y="2489"/>
                  </a:cubicBezTo>
                  <a:cubicBezTo>
                    <a:pt x="3732" y="2489"/>
                    <a:pt x="3975" y="2511"/>
                    <a:pt x="4233" y="2511"/>
                  </a:cubicBezTo>
                  <a:cubicBezTo>
                    <a:pt x="4393" y="2511"/>
                    <a:pt x="4559" y="2503"/>
                    <a:pt x="4723" y="2476"/>
                  </a:cubicBezTo>
                  <a:cubicBezTo>
                    <a:pt x="5302" y="2383"/>
                    <a:pt x="5619" y="1990"/>
                    <a:pt x="5646" y="1385"/>
                  </a:cubicBezTo>
                  <a:cubicBezTo>
                    <a:pt x="5668" y="935"/>
                    <a:pt x="5677" y="410"/>
                    <a:pt x="5133" y="322"/>
                  </a:cubicBezTo>
                  <a:cubicBezTo>
                    <a:pt x="4327" y="192"/>
                    <a:pt x="3511" y="0"/>
                    <a:pt x="2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1" name="Google Shape;12891;p39"/>
            <p:cNvSpPr/>
            <p:nvPr/>
          </p:nvSpPr>
          <p:spPr>
            <a:xfrm>
              <a:off x="2454890" y="3804183"/>
              <a:ext cx="63790" cy="110015"/>
            </a:xfrm>
            <a:custGeom>
              <a:avLst/>
              <a:gdLst/>
              <a:ahLst/>
              <a:cxnLst/>
              <a:rect l="l" t="t" r="r" b="b"/>
              <a:pathLst>
                <a:path w="2967" h="5117" extrusionOk="0">
                  <a:moveTo>
                    <a:pt x="1639" y="1"/>
                  </a:moveTo>
                  <a:cubicBezTo>
                    <a:pt x="1069" y="1"/>
                    <a:pt x="740" y="452"/>
                    <a:pt x="640" y="1003"/>
                  </a:cubicBezTo>
                  <a:cubicBezTo>
                    <a:pt x="499" y="1815"/>
                    <a:pt x="411" y="2636"/>
                    <a:pt x="247" y="3801"/>
                  </a:cubicBezTo>
                  <a:cubicBezTo>
                    <a:pt x="1" y="4453"/>
                    <a:pt x="263" y="5117"/>
                    <a:pt x="1380" y="5117"/>
                  </a:cubicBezTo>
                  <a:cubicBezTo>
                    <a:pt x="1384" y="5117"/>
                    <a:pt x="1387" y="5117"/>
                    <a:pt x="1391" y="5117"/>
                  </a:cubicBezTo>
                  <a:cubicBezTo>
                    <a:pt x="2455" y="5112"/>
                    <a:pt x="2966" y="4446"/>
                    <a:pt x="2913" y="3413"/>
                  </a:cubicBezTo>
                  <a:cubicBezTo>
                    <a:pt x="2874" y="2587"/>
                    <a:pt x="2785" y="1762"/>
                    <a:pt x="2626" y="954"/>
                  </a:cubicBezTo>
                  <a:cubicBezTo>
                    <a:pt x="2534" y="482"/>
                    <a:pt x="2190" y="18"/>
                    <a:pt x="1673" y="1"/>
                  </a:cubicBezTo>
                  <a:cubicBezTo>
                    <a:pt x="1662" y="1"/>
                    <a:pt x="1650" y="1"/>
                    <a:pt x="16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2" name="Google Shape;12892;p39"/>
            <p:cNvSpPr/>
            <p:nvPr/>
          </p:nvSpPr>
          <p:spPr>
            <a:xfrm>
              <a:off x="5437966" y="1757107"/>
              <a:ext cx="83614" cy="104726"/>
            </a:xfrm>
            <a:custGeom>
              <a:avLst/>
              <a:gdLst/>
              <a:ahLst/>
              <a:cxnLst/>
              <a:rect l="l" t="t" r="r" b="b"/>
              <a:pathLst>
                <a:path w="3889" h="4871" extrusionOk="0">
                  <a:moveTo>
                    <a:pt x="1892" y="0"/>
                  </a:moveTo>
                  <a:cubicBezTo>
                    <a:pt x="1519" y="0"/>
                    <a:pt x="1296" y="304"/>
                    <a:pt x="1191" y="612"/>
                  </a:cubicBezTo>
                  <a:cubicBezTo>
                    <a:pt x="820" y="1720"/>
                    <a:pt x="462" y="2836"/>
                    <a:pt x="158" y="3961"/>
                  </a:cubicBezTo>
                  <a:cubicBezTo>
                    <a:pt x="1" y="4559"/>
                    <a:pt x="293" y="4870"/>
                    <a:pt x="746" y="4870"/>
                  </a:cubicBezTo>
                  <a:cubicBezTo>
                    <a:pt x="838" y="4870"/>
                    <a:pt x="937" y="4857"/>
                    <a:pt x="1041" y="4831"/>
                  </a:cubicBezTo>
                  <a:cubicBezTo>
                    <a:pt x="1876" y="4619"/>
                    <a:pt x="2674" y="4262"/>
                    <a:pt x="3482" y="3957"/>
                  </a:cubicBezTo>
                  <a:cubicBezTo>
                    <a:pt x="3676" y="3882"/>
                    <a:pt x="3888" y="3772"/>
                    <a:pt x="3862" y="3688"/>
                  </a:cubicBezTo>
                  <a:cubicBezTo>
                    <a:pt x="3363" y="2545"/>
                    <a:pt x="2948" y="1592"/>
                    <a:pt x="2524" y="642"/>
                  </a:cubicBezTo>
                  <a:cubicBezTo>
                    <a:pt x="2405" y="369"/>
                    <a:pt x="2299" y="25"/>
                    <a:pt x="1946" y="3"/>
                  </a:cubicBezTo>
                  <a:cubicBezTo>
                    <a:pt x="1927" y="1"/>
                    <a:pt x="1909" y="0"/>
                    <a:pt x="1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3" name="Google Shape;12893;p39"/>
            <p:cNvSpPr/>
            <p:nvPr/>
          </p:nvSpPr>
          <p:spPr>
            <a:xfrm>
              <a:off x="2761400" y="1648573"/>
              <a:ext cx="94751" cy="78045"/>
            </a:xfrm>
            <a:custGeom>
              <a:avLst/>
              <a:gdLst/>
              <a:ahLst/>
              <a:cxnLst/>
              <a:rect l="l" t="t" r="r" b="b"/>
              <a:pathLst>
                <a:path w="4407" h="3630" extrusionOk="0">
                  <a:moveTo>
                    <a:pt x="1502" y="1"/>
                  </a:moveTo>
                  <a:cubicBezTo>
                    <a:pt x="1500" y="1"/>
                    <a:pt x="1499" y="1"/>
                    <a:pt x="1498" y="1"/>
                  </a:cubicBezTo>
                  <a:cubicBezTo>
                    <a:pt x="937" y="5"/>
                    <a:pt x="1" y="1215"/>
                    <a:pt x="6" y="1934"/>
                  </a:cubicBezTo>
                  <a:cubicBezTo>
                    <a:pt x="10" y="2720"/>
                    <a:pt x="1188" y="3572"/>
                    <a:pt x="2349" y="3629"/>
                  </a:cubicBezTo>
                  <a:cubicBezTo>
                    <a:pt x="2353" y="3629"/>
                    <a:pt x="2357" y="3629"/>
                    <a:pt x="2361" y="3629"/>
                  </a:cubicBezTo>
                  <a:cubicBezTo>
                    <a:pt x="2876" y="3629"/>
                    <a:pt x="4402" y="2213"/>
                    <a:pt x="4407" y="1722"/>
                  </a:cubicBezTo>
                  <a:cubicBezTo>
                    <a:pt x="4407" y="1246"/>
                    <a:pt x="2304" y="1"/>
                    <a:pt x="1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4" name="Google Shape;12894;p39"/>
            <p:cNvSpPr/>
            <p:nvPr/>
          </p:nvSpPr>
          <p:spPr>
            <a:xfrm>
              <a:off x="2201808" y="2590377"/>
              <a:ext cx="96513" cy="78045"/>
            </a:xfrm>
            <a:custGeom>
              <a:avLst/>
              <a:gdLst/>
              <a:ahLst/>
              <a:cxnLst/>
              <a:rect l="l" t="t" r="r" b="b"/>
              <a:pathLst>
                <a:path w="4489" h="3630" extrusionOk="0">
                  <a:moveTo>
                    <a:pt x="1567" y="0"/>
                  </a:moveTo>
                  <a:cubicBezTo>
                    <a:pt x="1539" y="0"/>
                    <a:pt x="1515" y="3"/>
                    <a:pt x="1495" y="9"/>
                  </a:cubicBezTo>
                  <a:cubicBezTo>
                    <a:pt x="573" y="292"/>
                    <a:pt x="136" y="1069"/>
                    <a:pt x="65" y="1969"/>
                  </a:cubicBezTo>
                  <a:cubicBezTo>
                    <a:pt x="1" y="2772"/>
                    <a:pt x="1257" y="3630"/>
                    <a:pt x="2339" y="3630"/>
                  </a:cubicBezTo>
                  <a:cubicBezTo>
                    <a:pt x="2358" y="3630"/>
                    <a:pt x="2377" y="3630"/>
                    <a:pt x="2396" y="3629"/>
                  </a:cubicBezTo>
                  <a:cubicBezTo>
                    <a:pt x="2917" y="3611"/>
                    <a:pt x="4488" y="2138"/>
                    <a:pt x="4466" y="1687"/>
                  </a:cubicBezTo>
                  <a:cubicBezTo>
                    <a:pt x="4454" y="1392"/>
                    <a:pt x="2163" y="0"/>
                    <a:pt x="1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5" name="Google Shape;12895;p39"/>
            <p:cNvSpPr/>
            <p:nvPr/>
          </p:nvSpPr>
          <p:spPr>
            <a:xfrm>
              <a:off x="3394587" y="3522012"/>
              <a:ext cx="60114" cy="125990"/>
            </a:xfrm>
            <a:custGeom>
              <a:avLst/>
              <a:gdLst/>
              <a:ahLst/>
              <a:cxnLst/>
              <a:rect l="l" t="t" r="r" b="b"/>
              <a:pathLst>
                <a:path w="2796" h="5860" extrusionOk="0">
                  <a:moveTo>
                    <a:pt x="2484" y="0"/>
                  </a:moveTo>
                  <a:cubicBezTo>
                    <a:pt x="2410" y="0"/>
                    <a:pt x="2328" y="41"/>
                    <a:pt x="2248" y="134"/>
                  </a:cubicBezTo>
                  <a:cubicBezTo>
                    <a:pt x="1215" y="1352"/>
                    <a:pt x="1" y="2474"/>
                    <a:pt x="151" y="4314"/>
                  </a:cubicBezTo>
                  <a:cubicBezTo>
                    <a:pt x="213" y="5123"/>
                    <a:pt x="553" y="5758"/>
                    <a:pt x="1286" y="5850"/>
                  </a:cubicBezTo>
                  <a:cubicBezTo>
                    <a:pt x="1333" y="5856"/>
                    <a:pt x="1378" y="5859"/>
                    <a:pt x="1421" y="5859"/>
                  </a:cubicBezTo>
                  <a:cubicBezTo>
                    <a:pt x="2114" y="5859"/>
                    <a:pt x="2374" y="5125"/>
                    <a:pt x="2478" y="4531"/>
                  </a:cubicBezTo>
                  <a:cubicBezTo>
                    <a:pt x="2663" y="3507"/>
                    <a:pt x="2702" y="2461"/>
                    <a:pt x="2769" y="1741"/>
                  </a:cubicBezTo>
                  <a:cubicBezTo>
                    <a:pt x="2769" y="1071"/>
                    <a:pt x="2795" y="721"/>
                    <a:pt x="2765" y="373"/>
                  </a:cubicBezTo>
                  <a:cubicBezTo>
                    <a:pt x="2744" y="152"/>
                    <a:pt x="2628" y="0"/>
                    <a:pt x="2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6" name="Google Shape;12896;p39"/>
            <p:cNvSpPr/>
            <p:nvPr/>
          </p:nvSpPr>
          <p:spPr>
            <a:xfrm>
              <a:off x="2592299" y="1657044"/>
              <a:ext cx="84022" cy="86086"/>
            </a:xfrm>
            <a:custGeom>
              <a:avLst/>
              <a:gdLst/>
              <a:ahLst/>
              <a:cxnLst/>
              <a:rect l="l" t="t" r="r" b="b"/>
              <a:pathLst>
                <a:path w="3908" h="4004" extrusionOk="0">
                  <a:moveTo>
                    <a:pt x="2594" y="1"/>
                  </a:moveTo>
                  <a:cubicBezTo>
                    <a:pt x="1735" y="1"/>
                    <a:pt x="57" y="1431"/>
                    <a:pt x="32" y="2017"/>
                  </a:cubicBezTo>
                  <a:cubicBezTo>
                    <a:pt x="1" y="2627"/>
                    <a:pt x="1689" y="4004"/>
                    <a:pt x="2534" y="4004"/>
                  </a:cubicBezTo>
                  <a:cubicBezTo>
                    <a:pt x="2544" y="4004"/>
                    <a:pt x="2555" y="4003"/>
                    <a:pt x="2565" y="4003"/>
                  </a:cubicBezTo>
                  <a:cubicBezTo>
                    <a:pt x="3713" y="3958"/>
                    <a:pt x="3611" y="3063"/>
                    <a:pt x="3664" y="2184"/>
                  </a:cubicBezTo>
                  <a:cubicBezTo>
                    <a:pt x="3448" y="1474"/>
                    <a:pt x="3907" y="295"/>
                    <a:pt x="2742" y="18"/>
                  </a:cubicBezTo>
                  <a:cubicBezTo>
                    <a:pt x="2696" y="6"/>
                    <a:pt x="2646" y="1"/>
                    <a:pt x="2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7" name="Google Shape;12897;p39"/>
            <p:cNvSpPr/>
            <p:nvPr/>
          </p:nvSpPr>
          <p:spPr>
            <a:xfrm>
              <a:off x="4554299" y="3516980"/>
              <a:ext cx="61705" cy="131688"/>
            </a:xfrm>
            <a:custGeom>
              <a:avLst/>
              <a:gdLst/>
              <a:ahLst/>
              <a:cxnLst/>
              <a:rect l="l" t="t" r="r" b="b"/>
              <a:pathLst>
                <a:path w="2870" h="6125" extrusionOk="0">
                  <a:moveTo>
                    <a:pt x="1295" y="0"/>
                  </a:moveTo>
                  <a:cubicBezTo>
                    <a:pt x="841" y="0"/>
                    <a:pt x="751" y="630"/>
                    <a:pt x="632" y="969"/>
                  </a:cubicBezTo>
                  <a:cubicBezTo>
                    <a:pt x="80" y="2589"/>
                    <a:pt x="1" y="4261"/>
                    <a:pt x="306" y="6125"/>
                  </a:cubicBezTo>
                  <a:cubicBezTo>
                    <a:pt x="2009" y="4801"/>
                    <a:pt x="2870" y="3312"/>
                    <a:pt x="2641" y="1282"/>
                  </a:cubicBezTo>
                  <a:cubicBezTo>
                    <a:pt x="2557" y="523"/>
                    <a:pt x="2001" y="187"/>
                    <a:pt x="1471" y="28"/>
                  </a:cubicBezTo>
                  <a:cubicBezTo>
                    <a:pt x="1407" y="9"/>
                    <a:pt x="1348" y="0"/>
                    <a:pt x="1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8" name="Google Shape;12898;p39"/>
            <p:cNvSpPr/>
            <p:nvPr/>
          </p:nvSpPr>
          <p:spPr>
            <a:xfrm>
              <a:off x="5189594" y="1730705"/>
              <a:ext cx="74691" cy="104963"/>
            </a:xfrm>
            <a:custGeom>
              <a:avLst/>
              <a:gdLst/>
              <a:ahLst/>
              <a:cxnLst/>
              <a:rect l="l" t="t" r="r" b="b"/>
              <a:pathLst>
                <a:path w="3474" h="4882" extrusionOk="0">
                  <a:moveTo>
                    <a:pt x="782" y="1"/>
                  </a:moveTo>
                  <a:cubicBezTo>
                    <a:pt x="680" y="1"/>
                    <a:pt x="576" y="35"/>
                    <a:pt x="473" y="118"/>
                  </a:cubicBezTo>
                  <a:cubicBezTo>
                    <a:pt x="5" y="493"/>
                    <a:pt x="0" y="1208"/>
                    <a:pt x="186" y="1822"/>
                  </a:cubicBezTo>
                  <a:cubicBezTo>
                    <a:pt x="626" y="3260"/>
                    <a:pt x="1765" y="4038"/>
                    <a:pt x="3112" y="4881"/>
                  </a:cubicBezTo>
                  <a:cubicBezTo>
                    <a:pt x="3474" y="3097"/>
                    <a:pt x="3434" y="1588"/>
                    <a:pt x="1810" y="612"/>
                  </a:cubicBezTo>
                  <a:cubicBezTo>
                    <a:pt x="1487" y="420"/>
                    <a:pt x="1140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9" name="Google Shape;12899;p39"/>
            <p:cNvSpPr/>
            <p:nvPr/>
          </p:nvSpPr>
          <p:spPr>
            <a:xfrm>
              <a:off x="3405080" y="1428925"/>
              <a:ext cx="82173" cy="83119"/>
            </a:xfrm>
            <a:custGeom>
              <a:avLst/>
              <a:gdLst/>
              <a:ahLst/>
              <a:cxnLst/>
              <a:rect l="l" t="t" r="r" b="b"/>
              <a:pathLst>
                <a:path w="3822" h="3866" extrusionOk="0">
                  <a:moveTo>
                    <a:pt x="2482" y="1"/>
                  </a:moveTo>
                  <a:cubicBezTo>
                    <a:pt x="1610" y="1"/>
                    <a:pt x="0" y="1370"/>
                    <a:pt x="16" y="2015"/>
                  </a:cubicBezTo>
                  <a:cubicBezTo>
                    <a:pt x="34" y="2581"/>
                    <a:pt x="1701" y="3865"/>
                    <a:pt x="2483" y="3865"/>
                  </a:cubicBezTo>
                  <a:cubicBezTo>
                    <a:pt x="2494" y="3865"/>
                    <a:pt x="2505" y="3865"/>
                    <a:pt x="2515" y="3865"/>
                  </a:cubicBezTo>
                  <a:cubicBezTo>
                    <a:pt x="3512" y="3812"/>
                    <a:pt x="3650" y="3097"/>
                    <a:pt x="3601" y="2090"/>
                  </a:cubicBezTo>
                  <a:cubicBezTo>
                    <a:pt x="3367" y="1495"/>
                    <a:pt x="3821" y="325"/>
                    <a:pt x="2647" y="20"/>
                  </a:cubicBezTo>
                  <a:cubicBezTo>
                    <a:pt x="2596" y="7"/>
                    <a:pt x="2541" y="1"/>
                    <a:pt x="2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0" name="Google Shape;12900;p39"/>
            <p:cNvSpPr/>
            <p:nvPr/>
          </p:nvSpPr>
          <p:spPr>
            <a:xfrm>
              <a:off x="3432944" y="3392171"/>
              <a:ext cx="86086" cy="77593"/>
            </a:xfrm>
            <a:custGeom>
              <a:avLst/>
              <a:gdLst/>
              <a:ahLst/>
              <a:cxnLst/>
              <a:rect l="l" t="t" r="r" b="b"/>
              <a:pathLst>
                <a:path w="4004" h="3609" extrusionOk="0">
                  <a:moveTo>
                    <a:pt x="1790" y="0"/>
                  </a:moveTo>
                  <a:cubicBezTo>
                    <a:pt x="1381" y="0"/>
                    <a:pt x="1043" y="331"/>
                    <a:pt x="716" y="758"/>
                  </a:cubicBezTo>
                  <a:cubicBezTo>
                    <a:pt x="172" y="1463"/>
                    <a:pt x="1" y="2254"/>
                    <a:pt x="852" y="2771"/>
                  </a:cubicBezTo>
                  <a:cubicBezTo>
                    <a:pt x="1537" y="3181"/>
                    <a:pt x="2362" y="3397"/>
                    <a:pt x="3157" y="3582"/>
                  </a:cubicBezTo>
                  <a:cubicBezTo>
                    <a:pt x="3233" y="3600"/>
                    <a:pt x="3304" y="3608"/>
                    <a:pt x="3370" y="3608"/>
                  </a:cubicBezTo>
                  <a:cubicBezTo>
                    <a:pt x="3810" y="3608"/>
                    <a:pt x="4003" y="3219"/>
                    <a:pt x="3969" y="2616"/>
                  </a:cubicBezTo>
                  <a:cubicBezTo>
                    <a:pt x="3704" y="1852"/>
                    <a:pt x="3315" y="1062"/>
                    <a:pt x="2623" y="413"/>
                  </a:cubicBezTo>
                  <a:cubicBezTo>
                    <a:pt x="2310" y="121"/>
                    <a:pt x="2037" y="0"/>
                    <a:pt x="1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1" name="Google Shape;12901;p39"/>
            <p:cNvSpPr/>
            <p:nvPr/>
          </p:nvSpPr>
          <p:spPr>
            <a:xfrm>
              <a:off x="2711691" y="2623853"/>
              <a:ext cx="59147" cy="110123"/>
            </a:xfrm>
            <a:custGeom>
              <a:avLst/>
              <a:gdLst/>
              <a:ahLst/>
              <a:cxnLst/>
              <a:rect l="l" t="t" r="r" b="b"/>
              <a:pathLst>
                <a:path w="2751" h="5122" extrusionOk="0">
                  <a:moveTo>
                    <a:pt x="810" y="0"/>
                  </a:moveTo>
                  <a:cubicBezTo>
                    <a:pt x="687" y="0"/>
                    <a:pt x="557" y="26"/>
                    <a:pt x="424" y="73"/>
                  </a:cubicBezTo>
                  <a:cubicBezTo>
                    <a:pt x="9" y="223"/>
                    <a:pt x="0" y="545"/>
                    <a:pt x="71" y="933"/>
                  </a:cubicBezTo>
                  <a:cubicBezTo>
                    <a:pt x="247" y="1918"/>
                    <a:pt x="353" y="2915"/>
                    <a:pt x="552" y="3895"/>
                  </a:cubicBezTo>
                  <a:cubicBezTo>
                    <a:pt x="673" y="4468"/>
                    <a:pt x="929" y="5122"/>
                    <a:pt x="1564" y="5122"/>
                  </a:cubicBezTo>
                  <a:cubicBezTo>
                    <a:pt x="1605" y="5122"/>
                    <a:pt x="1647" y="5119"/>
                    <a:pt x="1691" y="5114"/>
                  </a:cubicBezTo>
                  <a:cubicBezTo>
                    <a:pt x="2410" y="5020"/>
                    <a:pt x="2631" y="4293"/>
                    <a:pt x="2750" y="3696"/>
                  </a:cubicBezTo>
                  <a:cubicBezTo>
                    <a:pt x="2596" y="2430"/>
                    <a:pt x="2145" y="1357"/>
                    <a:pt x="1475" y="369"/>
                  </a:cubicBezTo>
                  <a:cubicBezTo>
                    <a:pt x="1296" y="112"/>
                    <a:pt x="1066" y="0"/>
                    <a:pt x="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2" name="Google Shape;12902;p39"/>
            <p:cNvSpPr/>
            <p:nvPr/>
          </p:nvSpPr>
          <p:spPr>
            <a:xfrm>
              <a:off x="4489776" y="3699411"/>
              <a:ext cx="84775" cy="75852"/>
            </a:xfrm>
            <a:custGeom>
              <a:avLst/>
              <a:gdLst/>
              <a:ahLst/>
              <a:cxnLst/>
              <a:rect l="l" t="t" r="r" b="b"/>
              <a:pathLst>
                <a:path w="3943" h="3528" extrusionOk="0">
                  <a:moveTo>
                    <a:pt x="856" y="0"/>
                  </a:moveTo>
                  <a:cubicBezTo>
                    <a:pt x="547" y="0"/>
                    <a:pt x="229" y="66"/>
                    <a:pt x="142" y="570"/>
                  </a:cubicBezTo>
                  <a:cubicBezTo>
                    <a:pt x="1" y="1372"/>
                    <a:pt x="1395" y="3528"/>
                    <a:pt x="2185" y="3528"/>
                  </a:cubicBezTo>
                  <a:cubicBezTo>
                    <a:pt x="2186" y="3528"/>
                    <a:pt x="2188" y="3528"/>
                    <a:pt x="2189" y="3528"/>
                  </a:cubicBezTo>
                  <a:cubicBezTo>
                    <a:pt x="3086" y="3519"/>
                    <a:pt x="3550" y="2808"/>
                    <a:pt x="3725" y="2014"/>
                  </a:cubicBezTo>
                  <a:cubicBezTo>
                    <a:pt x="3943" y="1034"/>
                    <a:pt x="2874" y="239"/>
                    <a:pt x="1046" y="5"/>
                  </a:cubicBezTo>
                  <a:cubicBezTo>
                    <a:pt x="985" y="3"/>
                    <a:pt x="920" y="0"/>
                    <a:pt x="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3" name="Google Shape;12903;p39"/>
            <p:cNvSpPr/>
            <p:nvPr/>
          </p:nvSpPr>
          <p:spPr>
            <a:xfrm>
              <a:off x="2858496" y="2497839"/>
              <a:ext cx="143792" cy="41409"/>
            </a:xfrm>
            <a:custGeom>
              <a:avLst/>
              <a:gdLst/>
              <a:ahLst/>
              <a:cxnLst/>
              <a:rect l="l" t="t" r="r" b="b"/>
              <a:pathLst>
                <a:path w="6688" h="1926" extrusionOk="0">
                  <a:moveTo>
                    <a:pt x="2187" y="0"/>
                  </a:moveTo>
                  <a:cubicBezTo>
                    <a:pt x="1537" y="0"/>
                    <a:pt x="962" y="83"/>
                    <a:pt x="592" y="267"/>
                  </a:cubicBezTo>
                  <a:cubicBezTo>
                    <a:pt x="358" y="381"/>
                    <a:pt x="76" y="479"/>
                    <a:pt x="40" y="770"/>
                  </a:cubicBezTo>
                  <a:cubicBezTo>
                    <a:pt x="1" y="1100"/>
                    <a:pt x="327" y="1162"/>
                    <a:pt x="539" y="1286"/>
                  </a:cubicBezTo>
                  <a:cubicBezTo>
                    <a:pt x="1416" y="1805"/>
                    <a:pt x="2359" y="1925"/>
                    <a:pt x="3261" y="1925"/>
                  </a:cubicBezTo>
                  <a:cubicBezTo>
                    <a:pt x="3540" y="1925"/>
                    <a:pt x="3815" y="1914"/>
                    <a:pt x="4084" y="1899"/>
                  </a:cubicBezTo>
                  <a:cubicBezTo>
                    <a:pt x="4459" y="1899"/>
                    <a:pt x="4798" y="1900"/>
                    <a:pt x="5121" y="1900"/>
                  </a:cubicBezTo>
                  <a:cubicBezTo>
                    <a:pt x="5444" y="1900"/>
                    <a:pt x="5750" y="1899"/>
                    <a:pt x="6057" y="1895"/>
                  </a:cubicBezTo>
                  <a:cubicBezTo>
                    <a:pt x="6071" y="1895"/>
                    <a:pt x="6085" y="1895"/>
                    <a:pt x="6099" y="1895"/>
                  </a:cubicBezTo>
                  <a:cubicBezTo>
                    <a:pt x="6124" y="1895"/>
                    <a:pt x="6149" y="1895"/>
                    <a:pt x="6175" y="1895"/>
                  </a:cubicBezTo>
                  <a:cubicBezTo>
                    <a:pt x="6352" y="1895"/>
                    <a:pt x="6536" y="1881"/>
                    <a:pt x="6608" y="1665"/>
                  </a:cubicBezTo>
                  <a:cubicBezTo>
                    <a:pt x="6687" y="1422"/>
                    <a:pt x="6485" y="1273"/>
                    <a:pt x="6335" y="1123"/>
                  </a:cubicBezTo>
                  <a:cubicBezTo>
                    <a:pt x="5671" y="459"/>
                    <a:pt x="3721" y="0"/>
                    <a:pt x="2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4" name="Google Shape;12904;p39"/>
            <p:cNvSpPr/>
            <p:nvPr/>
          </p:nvSpPr>
          <p:spPr>
            <a:xfrm>
              <a:off x="2402794" y="3492233"/>
              <a:ext cx="79249" cy="76776"/>
            </a:xfrm>
            <a:custGeom>
              <a:avLst/>
              <a:gdLst/>
              <a:ahLst/>
              <a:cxnLst/>
              <a:rect l="l" t="t" r="r" b="b"/>
              <a:pathLst>
                <a:path w="3686" h="3571" extrusionOk="0">
                  <a:moveTo>
                    <a:pt x="2094" y="0"/>
                  </a:moveTo>
                  <a:cubicBezTo>
                    <a:pt x="1550" y="0"/>
                    <a:pt x="31" y="1522"/>
                    <a:pt x="17" y="2248"/>
                  </a:cubicBezTo>
                  <a:cubicBezTo>
                    <a:pt x="0" y="3426"/>
                    <a:pt x="1090" y="3347"/>
                    <a:pt x="1810" y="3542"/>
                  </a:cubicBezTo>
                  <a:cubicBezTo>
                    <a:pt x="1884" y="3561"/>
                    <a:pt x="1959" y="3571"/>
                    <a:pt x="2033" y="3571"/>
                  </a:cubicBezTo>
                  <a:cubicBezTo>
                    <a:pt x="2774" y="3571"/>
                    <a:pt x="3449" y="2618"/>
                    <a:pt x="3606" y="1413"/>
                  </a:cubicBezTo>
                  <a:cubicBezTo>
                    <a:pt x="3686" y="796"/>
                    <a:pt x="2918" y="67"/>
                    <a:pt x="2119" y="1"/>
                  </a:cubicBezTo>
                  <a:cubicBezTo>
                    <a:pt x="2111" y="0"/>
                    <a:pt x="2103" y="0"/>
                    <a:pt x="2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5" name="Google Shape;12905;p39"/>
            <p:cNvSpPr/>
            <p:nvPr/>
          </p:nvSpPr>
          <p:spPr>
            <a:xfrm>
              <a:off x="2417307" y="1928895"/>
              <a:ext cx="156499" cy="51708"/>
            </a:xfrm>
            <a:custGeom>
              <a:avLst/>
              <a:gdLst/>
              <a:ahLst/>
              <a:cxnLst/>
              <a:rect l="l" t="t" r="r" b="b"/>
              <a:pathLst>
                <a:path w="7279" h="2405" extrusionOk="0">
                  <a:moveTo>
                    <a:pt x="3640" y="0"/>
                  </a:moveTo>
                  <a:cubicBezTo>
                    <a:pt x="2339" y="0"/>
                    <a:pt x="1047" y="346"/>
                    <a:pt x="314" y="827"/>
                  </a:cubicBezTo>
                  <a:cubicBezTo>
                    <a:pt x="151" y="933"/>
                    <a:pt x="0" y="1087"/>
                    <a:pt x="146" y="1233"/>
                  </a:cubicBezTo>
                  <a:cubicBezTo>
                    <a:pt x="676" y="1767"/>
                    <a:pt x="1365" y="2054"/>
                    <a:pt x="2039" y="2337"/>
                  </a:cubicBezTo>
                  <a:cubicBezTo>
                    <a:pt x="2147" y="2382"/>
                    <a:pt x="2256" y="2404"/>
                    <a:pt x="2361" y="2404"/>
                  </a:cubicBezTo>
                  <a:cubicBezTo>
                    <a:pt x="2655" y="2404"/>
                    <a:pt x="2919" y="2236"/>
                    <a:pt x="3033" y="1944"/>
                  </a:cubicBezTo>
                  <a:cubicBezTo>
                    <a:pt x="3311" y="1240"/>
                    <a:pt x="3748" y="1052"/>
                    <a:pt x="4249" y="1052"/>
                  </a:cubicBezTo>
                  <a:cubicBezTo>
                    <a:pt x="4550" y="1052"/>
                    <a:pt x="4874" y="1120"/>
                    <a:pt x="5199" y="1184"/>
                  </a:cubicBezTo>
                  <a:cubicBezTo>
                    <a:pt x="5862" y="1317"/>
                    <a:pt x="6529" y="1445"/>
                    <a:pt x="7279" y="1590"/>
                  </a:cubicBezTo>
                  <a:cubicBezTo>
                    <a:pt x="6564" y="432"/>
                    <a:pt x="5095" y="0"/>
                    <a:pt x="3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6" name="Google Shape;12906;p39"/>
            <p:cNvSpPr/>
            <p:nvPr/>
          </p:nvSpPr>
          <p:spPr>
            <a:xfrm>
              <a:off x="4759026" y="1856138"/>
              <a:ext cx="128785" cy="55384"/>
            </a:xfrm>
            <a:custGeom>
              <a:avLst/>
              <a:gdLst/>
              <a:ahLst/>
              <a:cxnLst/>
              <a:rect l="l" t="t" r="r" b="b"/>
              <a:pathLst>
                <a:path w="5990" h="2576" extrusionOk="0">
                  <a:moveTo>
                    <a:pt x="4913" y="0"/>
                  </a:moveTo>
                  <a:cubicBezTo>
                    <a:pt x="3487" y="270"/>
                    <a:pt x="1999" y="547"/>
                    <a:pt x="512" y="834"/>
                  </a:cubicBezTo>
                  <a:cubicBezTo>
                    <a:pt x="243" y="887"/>
                    <a:pt x="0" y="1028"/>
                    <a:pt x="17" y="1346"/>
                  </a:cubicBezTo>
                  <a:cubicBezTo>
                    <a:pt x="31" y="1651"/>
                    <a:pt x="296" y="1730"/>
                    <a:pt x="538" y="1845"/>
                  </a:cubicBezTo>
                  <a:cubicBezTo>
                    <a:pt x="1492" y="2318"/>
                    <a:pt x="2137" y="2575"/>
                    <a:pt x="2716" y="2575"/>
                  </a:cubicBezTo>
                  <a:cubicBezTo>
                    <a:pt x="3511" y="2575"/>
                    <a:pt x="4183" y="2089"/>
                    <a:pt x="5363" y="1007"/>
                  </a:cubicBezTo>
                  <a:cubicBezTo>
                    <a:pt x="5575" y="812"/>
                    <a:pt x="5990" y="720"/>
                    <a:pt x="5874" y="335"/>
                  </a:cubicBezTo>
                  <a:cubicBezTo>
                    <a:pt x="5789" y="42"/>
                    <a:pt x="5577" y="12"/>
                    <a:pt x="5332" y="12"/>
                  </a:cubicBezTo>
                  <a:cubicBezTo>
                    <a:pt x="5268" y="12"/>
                    <a:pt x="5201" y="14"/>
                    <a:pt x="5135" y="14"/>
                  </a:cubicBezTo>
                  <a:cubicBezTo>
                    <a:pt x="5061" y="14"/>
                    <a:pt x="4986" y="11"/>
                    <a:pt x="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7" name="Google Shape;12907;p39"/>
            <p:cNvSpPr/>
            <p:nvPr/>
          </p:nvSpPr>
          <p:spPr>
            <a:xfrm>
              <a:off x="5529537" y="3599112"/>
              <a:ext cx="78840" cy="77572"/>
            </a:xfrm>
            <a:custGeom>
              <a:avLst/>
              <a:gdLst/>
              <a:ahLst/>
              <a:cxnLst/>
              <a:rect l="l" t="t" r="r" b="b"/>
              <a:pathLst>
                <a:path w="3667" h="3608" extrusionOk="0">
                  <a:moveTo>
                    <a:pt x="1629" y="1"/>
                  </a:moveTo>
                  <a:cubicBezTo>
                    <a:pt x="1626" y="1"/>
                    <a:pt x="1623" y="1"/>
                    <a:pt x="1620" y="1"/>
                  </a:cubicBezTo>
                  <a:cubicBezTo>
                    <a:pt x="887" y="9"/>
                    <a:pt x="0" y="1223"/>
                    <a:pt x="35" y="2269"/>
                  </a:cubicBezTo>
                  <a:cubicBezTo>
                    <a:pt x="66" y="3320"/>
                    <a:pt x="1011" y="3373"/>
                    <a:pt x="1712" y="3602"/>
                  </a:cubicBezTo>
                  <a:cubicBezTo>
                    <a:pt x="1722" y="3606"/>
                    <a:pt x="1733" y="3607"/>
                    <a:pt x="1744" y="3607"/>
                  </a:cubicBezTo>
                  <a:cubicBezTo>
                    <a:pt x="2157" y="3607"/>
                    <a:pt x="3667" y="1612"/>
                    <a:pt x="3645" y="1156"/>
                  </a:cubicBezTo>
                  <a:cubicBezTo>
                    <a:pt x="3628" y="686"/>
                    <a:pt x="2424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8" name="Google Shape;12908;p39"/>
            <p:cNvSpPr/>
            <p:nvPr/>
          </p:nvSpPr>
          <p:spPr>
            <a:xfrm>
              <a:off x="2764947" y="2606502"/>
              <a:ext cx="79034" cy="73208"/>
            </a:xfrm>
            <a:custGeom>
              <a:avLst/>
              <a:gdLst/>
              <a:ahLst/>
              <a:cxnLst/>
              <a:rect l="l" t="t" r="r" b="b"/>
              <a:pathLst>
                <a:path w="3676" h="3405" extrusionOk="0">
                  <a:moveTo>
                    <a:pt x="1573" y="1"/>
                  </a:moveTo>
                  <a:cubicBezTo>
                    <a:pt x="1572" y="1"/>
                    <a:pt x="1572" y="1"/>
                    <a:pt x="1571" y="1"/>
                  </a:cubicBezTo>
                  <a:cubicBezTo>
                    <a:pt x="503" y="19"/>
                    <a:pt x="176" y="783"/>
                    <a:pt x="96" y="1648"/>
                  </a:cubicBezTo>
                  <a:cubicBezTo>
                    <a:pt x="0" y="2743"/>
                    <a:pt x="754" y="3396"/>
                    <a:pt x="1991" y="3405"/>
                  </a:cubicBezTo>
                  <a:cubicBezTo>
                    <a:pt x="2006" y="3405"/>
                    <a:pt x="2021" y="3405"/>
                    <a:pt x="2036" y="3405"/>
                  </a:cubicBezTo>
                  <a:cubicBezTo>
                    <a:pt x="3089" y="3405"/>
                    <a:pt x="3676" y="3110"/>
                    <a:pt x="3668" y="2588"/>
                  </a:cubicBezTo>
                  <a:cubicBezTo>
                    <a:pt x="3655" y="1900"/>
                    <a:pt x="2135" y="1"/>
                    <a:pt x="1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9" name="Google Shape;12909;p39"/>
            <p:cNvSpPr/>
            <p:nvPr/>
          </p:nvSpPr>
          <p:spPr>
            <a:xfrm>
              <a:off x="2156227" y="2145362"/>
              <a:ext cx="87999" cy="71595"/>
            </a:xfrm>
            <a:custGeom>
              <a:avLst/>
              <a:gdLst/>
              <a:ahLst/>
              <a:cxnLst/>
              <a:rect l="l" t="t" r="r" b="b"/>
              <a:pathLst>
                <a:path w="4093" h="3330" extrusionOk="0">
                  <a:moveTo>
                    <a:pt x="1726" y="0"/>
                  </a:moveTo>
                  <a:cubicBezTo>
                    <a:pt x="1707" y="0"/>
                    <a:pt x="1691" y="4"/>
                    <a:pt x="1678" y="11"/>
                  </a:cubicBezTo>
                  <a:cubicBezTo>
                    <a:pt x="945" y="417"/>
                    <a:pt x="486" y="1145"/>
                    <a:pt x="207" y="1900"/>
                  </a:cubicBezTo>
                  <a:cubicBezTo>
                    <a:pt x="1" y="2470"/>
                    <a:pt x="1170" y="3303"/>
                    <a:pt x="2238" y="3330"/>
                  </a:cubicBezTo>
                  <a:cubicBezTo>
                    <a:pt x="2988" y="3299"/>
                    <a:pt x="3717" y="2990"/>
                    <a:pt x="4000" y="2063"/>
                  </a:cubicBezTo>
                  <a:cubicBezTo>
                    <a:pt x="4092" y="1754"/>
                    <a:pt x="2161" y="0"/>
                    <a:pt x="1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0" name="Google Shape;12910;p39"/>
            <p:cNvSpPr/>
            <p:nvPr/>
          </p:nvSpPr>
          <p:spPr>
            <a:xfrm>
              <a:off x="4329856" y="592795"/>
              <a:ext cx="89032" cy="69768"/>
            </a:xfrm>
            <a:custGeom>
              <a:avLst/>
              <a:gdLst/>
              <a:ahLst/>
              <a:cxnLst/>
              <a:rect l="l" t="t" r="r" b="b"/>
              <a:pathLst>
                <a:path w="4141" h="3245" extrusionOk="0">
                  <a:moveTo>
                    <a:pt x="2667" y="1"/>
                  </a:moveTo>
                  <a:cubicBezTo>
                    <a:pt x="2515" y="1"/>
                    <a:pt x="2347" y="8"/>
                    <a:pt x="2164" y="22"/>
                  </a:cubicBezTo>
                  <a:cubicBezTo>
                    <a:pt x="1661" y="57"/>
                    <a:pt x="1254" y="300"/>
                    <a:pt x="826" y="508"/>
                  </a:cubicBezTo>
                  <a:cubicBezTo>
                    <a:pt x="1" y="901"/>
                    <a:pt x="195" y="1364"/>
                    <a:pt x="800" y="1734"/>
                  </a:cubicBezTo>
                  <a:cubicBezTo>
                    <a:pt x="1470" y="2145"/>
                    <a:pt x="2199" y="2455"/>
                    <a:pt x="2892" y="2820"/>
                  </a:cubicBezTo>
                  <a:cubicBezTo>
                    <a:pt x="3396" y="3086"/>
                    <a:pt x="3695" y="3244"/>
                    <a:pt x="3872" y="3244"/>
                  </a:cubicBezTo>
                  <a:cubicBezTo>
                    <a:pt x="4131" y="3244"/>
                    <a:pt x="4132" y="2907"/>
                    <a:pt x="4137" y="2074"/>
                  </a:cubicBezTo>
                  <a:cubicBezTo>
                    <a:pt x="4140" y="471"/>
                    <a:pt x="3853" y="1"/>
                    <a:pt x="2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1" name="Google Shape;12911;p39"/>
            <p:cNvSpPr/>
            <p:nvPr/>
          </p:nvSpPr>
          <p:spPr>
            <a:xfrm>
              <a:off x="2654930" y="3384215"/>
              <a:ext cx="115692" cy="47773"/>
            </a:xfrm>
            <a:custGeom>
              <a:avLst/>
              <a:gdLst/>
              <a:ahLst/>
              <a:cxnLst/>
              <a:rect l="l" t="t" r="r" b="b"/>
              <a:pathLst>
                <a:path w="5381" h="2222" extrusionOk="0">
                  <a:moveTo>
                    <a:pt x="4089" y="1"/>
                  </a:moveTo>
                  <a:cubicBezTo>
                    <a:pt x="2803" y="1"/>
                    <a:pt x="1541" y="218"/>
                    <a:pt x="0" y="554"/>
                  </a:cubicBezTo>
                  <a:cubicBezTo>
                    <a:pt x="1444" y="1516"/>
                    <a:pt x="2791" y="1957"/>
                    <a:pt x="4168" y="2209"/>
                  </a:cubicBezTo>
                  <a:cubicBezTo>
                    <a:pt x="4211" y="2217"/>
                    <a:pt x="4256" y="2221"/>
                    <a:pt x="4303" y="2221"/>
                  </a:cubicBezTo>
                  <a:cubicBezTo>
                    <a:pt x="4772" y="2221"/>
                    <a:pt x="5380" y="1829"/>
                    <a:pt x="5319" y="1251"/>
                  </a:cubicBezTo>
                  <a:cubicBezTo>
                    <a:pt x="5262" y="735"/>
                    <a:pt x="5046" y="11"/>
                    <a:pt x="4234" y="2"/>
                  </a:cubicBezTo>
                  <a:cubicBezTo>
                    <a:pt x="4185" y="1"/>
                    <a:pt x="4137" y="1"/>
                    <a:pt x="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2" name="Google Shape;12912;p39"/>
            <p:cNvSpPr/>
            <p:nvPr/>
          </p:nvSpPr>
          <p:spPr>
            <a:xfrm>
              <a:off x="4554213" y="428597"/>
              <a:ext cx="97094" cy="52546"/>
            </a:xfrm>
            <a:custGeom>
              <a:avLst/>
              <a:gdLst/>
              <a:ahLst/>
              <a:cxnLst/>
              <a:rect l="l" t="t" r="r" b="b"/>
              <a:pathLst>
                <a:path w="4516" h="2444" extrusionOk="0">
                  <a:moveTo>
                    <a:pt x="3741" y="1"/>
                  </a:moveTo>
                  <a:cubicBezTo>
                    <a:pt x="3484" y="1"/>
                    <a:pt x="3184" y="71"/>
                    <a:pt x="2928" y="71"/>
                  </a:cubicBezTo>
                  <a:cubicBezTo>
                    <a:pt x="2896" y="71"/>
                    <a:pt x="2865" y="70"/>
                    <a:pt x="2834" y="67"/>
                  </a:cubicBezTo>
                  <a:cubicBezTo>
                    <a:pt x="2580" y="48"/>
                    <a:pt x="2309" y="17"/>
                    <a:pt x="2048" y="17"/>
                  </a:cubicBezTo>
                  <a:cubicBezTo>
                    <a:pt x="1828" y="17"/>
                    <a:pt x="1615" y="39"/>
                    <a:pt x="1422" y="107"/>
                  </a:cubicBezTo>
                  <a:cubicBezTo>
                    <a:pt x="728" y="350"/>
                    <a:pt x="1" y="800"/>
                    <a:pt x="84" y="1630"/>
                  </a:cubicBezTo>
                  <a:cubicBezTo>
                    <a:pt x="152" y="2269"/>
                    <a:pt x="720" y="2444"/>
                    <a:pt x="1318" y="2444"/>
                  </a:cubicBezTo>
                  <a:cubicBezTo>
                    <a:pt x="1385" y="2444"/>
                    <a:pt x="1452" y="2442"/>
                    <a:pt x="1519" y="2438"/>
                  </a:cubicBezTo>
                  <a:cubicBezTo>
                    <a:pt x="2195" y="2332"/>
                    <a:pt x="2896" y="2287"/>
                    <a:pt x="3417" y="1749"/>
                  </a:cubicBezTo>
                  <a:cubicBezTo>
                    <a:pt x="3823" y="1320"/>
                    <a:pt x="4516" y="906"/>
                    <a:pt x="4265" y="283"/>
                  </a:cubicBezTo>
                  <a:cubicBezTo>
                    <a:pt x="4173" y="59"/>
                    <a:pt x="3976" y="1"/>
                    <a:pt x="3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3" name="Google Shape;12913;p39"/>
            <p:cNvSpPr/>
            <p:nvPr/>
          </p:nvSpPr>
          <p:spPr>
            <a:xfrm>
              <a:off x="5241324" y="3736887"/>
              <a:ext cx="108382" cy="48182"/>
            </a:xfrm>
            <a:custGeom>
              <a:avLst/>
              <a:gdLst/>
              <a:ahLst/>
              <a:cxnLst/>
              <a:rect l="l" t="t" r="r" b="b"/>
              <a:pathLst>
                <a:path w="5041" h="2241" extrusionOk="0">
                  <a:moveTo>
                    <a:pt x="1181" y="0"/>
                  </a:moveTo>
                  <a:cubicBezTo>
                    <a:pt x="894" y="0"/>
                    <a:pt x="656" y="133"/>
                    <a:pt x="410" y="403"/>
                  </a:cubicBezTo>
                  <a:cubicBezTo>
                    <a:pt x="74" y="774"/>
                    <a:pt x="0" y="1109"/>
                    <a:pt x="225" y="1573"/>
                  </a:cubicBezTo>
                  <a:cubicBezTo>
                    <a:pt x="441" y="2010"/>
                    <a:pt x="750" y="2240"/>
                    <a:pt x="1179" y="2240"/>
                  </a:cubicBezTo>
                  <a:cubicBezTo>
                    <a:pt x="1240" y="2240"/>
                    <a:pt x="1302" y="2236"/>
                    <a:pt x="1368" y="2226"/>
                  </a:cubicBezTo>
                  <a:cubicBezTo>
                    <a:pt x="2511" y="2062"/>
                    <a:pt x="3681" y="2041"/>
                    <a:pt x="5040" y="1564"/>
                  </a:cubicBezTo>
                  <a:cubicBezTo>
                    <a:pt x="3893" y="734"/>
                    <a:pt x="2736" y="522"/>
                    <a:pt x="1663" y="102"/>
                  </a:cubicBezTo>
                  <a:cubicBezTo>
                    <a:pt x="1485" y="34"/>
                    <a:pt x="1327" y="0"/>
                    <a:pt x="1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4" name="Google Shape;12914;p39"/>
            <p:cNvSpPr/>
            <p:nvPr/>
          </p:nvSpPr>
          <p:spPr>
            <a:xfrm>
              <a:off x="4524521" y="860690"/>
              <a:ext cx="55341" cy="101351"/>
            </a:xfrm>
            <a:custGeom>
              <a:avLst/>
              <a:gdLst/>
              <a:ahLst/>
              <a:cxnLst/>
              <a:rect l="l" t="t" r="r" b="b"/>
              <a:pathLst>
                <a:path w="2574" h="4714" extrusionOk="0">
                  <a:moveTo>
                    <a:pt x="2221" y="0"/>
                  </a:moveTo>
                  <a:lnTo>
                    <a:pt x="2221" y="0"/>
                  </a:lnTo>
                  <a:cubicBezTo>
                    <a:pt x="1347" y="976"/>
                    <a:pt x="764" y="1819"/>
                    <a:pt x="278" y="2742"/>
                  </a:cubicBezTo>
                  <a:cubicBezTo>
                    <a:pt x="0" y="3276"/>
                    <a:pt x="172" y="3753"/>
                    <a:pt x="450" y="4217"/>
                  </a:cubicBezTo>
                  <a:cubicBezTo>
                    <a:pt x="639" y="4527"/>
                    <a:pt x="814" y="4714"/>
                    <a:pt x="1011" y="4714"/>
                  </a:cubicBezTo>
                  <a:cubicBezTo>
                    <a:pt x="1177" y="4714"/>
                    <a:pt x="1360" y="4581"/>
                    <a:pt x="1580" y="4278"/>
                  </a:cubicBezTo>
                  <a:cubicBezTo>
                    <a:pt x="2467" y="3051"/>
                    <a:pt x="2573" y="1740"/>
                    <a:pt x="2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5" name="Google Shape;12915;p39"/>
            <p:cNvSpPr/>
            <p:nvPr/>
          </p:nvSpPr>
          <p:spPr>
            <a:xfrm>
              <a:off x="2563596" y="3265512"/>
              <a:ext cx="80066" cy="56266"/>
            </a:xfrm>
            <a:custGeom>
              <a:avLst/>
              <a:gdLst/>
              <a:ahLst/>
              <a:cxnLst/>
              <a:rect l="l" t="t" r="r" b="b"/>
              <a:pathLst>
                <a:path w="3724" h="2617" extrusionOk="0">
                  <a:moveTo>
                    <a:pt x="2432" y="1"/>
                  </a:moveTo>
                  <a:cubicBezTo>
                    <a:pt x="1383" y="1"/>
                    <a:pt x="70" y="1005"/>
                    <a:pt x="20" y="1992"/>
                  </a:cubicBezTo>
                  <a:cubicBezTo>
                    <a:pt x="1" y="2372"/>
                    <a:pt x="106" y="2617"/>
                    <a:pt x="387" y="2617"/>
                  </a:cubicBezTo>
                  <a:cubicBezTo>
                    <a:pt x="423" y="2617"/>
                    <a:pt x="461" y="2613"/>
                    <a:pt x="501" y="2605"/>
                  </a:cubicBezTo>
                  <a:cubicBezTo>
                    <a:pt x="1477" y="2305"/>
                    <a:pt x="2413" y="2230"/>
                    <a:pt x="3172" y="1674"/>
                  </a:cubicBezTo>
                  <a:cubicBezTo>
                    <a:pt x="3454" y="1466"/>
                    <a:pt x="3724" y="1210"/>
                    <a:pt x="3618" y="804"/>
                  </a:cubicBezTo>
                  <a:cubicBezTo>
                    <a:pt x="3521" y="447"/>
                    <a:pt x="3256" y="217"/>
                    <a:pt x="2916" y="85"/>
                  </a:cubicBezTo>
                  <a:cubicBezTo>
                    <a:pt x="2766" y="28"/>
                    <a:pt x="2602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6" name="Google Shape;12916;p39"/>
            <p:cNvSpPr/>
            <p:nvPr/>
          </p:nvSpPr>
          <p:spPr>
            <a:xfrm>
              <a:off x="1912713" y="1629868"/>
              <a:ext cx="53621" cy="90644"/>
            </a:xfrm>
            <a:custGeom>
              <a:avLst/>
              <a:gdLst/>
              <a:ahLst/>
              <a:cxnLst/>
              <a:rect l="l" t="t" r="r" b="b"/>
              <a:pathLst>
                <a:path w="2494" h="4216" extrusionOk="0">
                  <a:moveTo>
                    <a:pt x="2083" y="0"/>
                  </a:moveTo>
                  <a:cubicBezTo>
                    <a:pt x="1992" y="0"/>
                    <a:pt x="1771" y="93"/>
                    <a:pt x="1704" y="186"/>
                  </a:cubicBezTo>
                  <a:cubicBezTo>
                    <a:pt x="1166" y="964"/>
                    <a:pt x="459" y="1647"/>
                    <a:pt x="190" y="2584"/>
                  </a:cubicBezTo>
                  <a:cubicBezTo>
                    <a:pt x="0" y="3236"/>
                    <a:pt x="230" y="3867"/>
                    <a:pt x="813" y="4137"/>
                  </a:cubicBezTo>
                  <a:cubicBezTo>
                    <a:pt x="931" y="4192"/>
                    <a:pt x="1034" y="4216"/>
                    <a:pt x="1124" y="4216"/>
                  </a:cubicBezTo>
                  <a:cubicBezTo>
                    <a:pt x="1553" y="4216"/>
                    <a:pt x="1703" y="3669"/>
                    <a:pt x="1885" y="3311"/>
                  </a:cubicBezTo>
                  <a:cubicBezTo>
                    <a:pt x="2221" y="2659"/>
                    <a:pt x="2494" y="1974"/>
                    <a:pt x="2472" y="1123"/>
                  </a:cubicBezTo>
                  <a:cubicBezTo>
                    <a:pt x="2494" y="769"/>
                    <a:pt x="2449" y="337"/>
                    <a:pt x="2119" y="10"/>
                  </a:cubicBezTo>
                  <a:cubicBezTo>
                    <a:pt x="2113" y="3"/>
                    <a:pt x="2100" y="0"/>
                    <a:pt x="2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7" name="Google Shape;12917;p39"/>
            <p:cNvSpPr/>
            <p:nvPr/>
          </p:nvSpPr>
          <p:spPr>
            <a:xfrm>
              <a:off x="4498978" y="1463777"/>
              <a:ext cx="46139" cy="79314"/>
            </a:xfrm>
            <a:custGeom>
              <a:avLst/>
              <a:gdLst/>
              <a:ahLst/>
              <a:cxnLst/>
              <a:rect l="l" t="t" r="r" b="b"/>
              <a:pathLst>
                <a:path w="2146" h="3689" extrusionOk="0">
                  <a:moveTo>
                    <a:pt x="764" y="0"/>
                  </a:moveTo>
                  <a:cubicBezTo>
                    <a:pt x="676" y="0"/>
                    <a:pt x="593" y="43"/>
                    <a:pt x="543" y="151"/>
                  </a:cubicBezTo>
                  <a:cubicBezTo>
                    <a:pt x="182" y="964"/>
                    <a:pt x="1" y="1803"/>
                    <a:pt x="416" y="2645"/>
                  </a:cubicBezTo>
                  <a:cubicBezTo>
                    <a:pt x="632" y="3098"/>
                    <a:pt x="918" y="3689"/>
                    <a:pt x="1410" y="3689"/>
                  </a:cubicBezTo>
                  <a:cubicBezTo>
                    <a:pt x="1460" y="3689"/>
                    <a:pt x="1513" y="3683"/>
                    <a:pt x="1567" y="3670"/>
                  </a:cubicBezTo>
                  <a:cubicBezTo>
                    <a:pt x="2101" y="3546"/>
                    <a:pt x="2040" y="2831"/>
                    <a:pt x="2040" y="2227"/>
                  </a:cubicBezTo>
                  <a:cubicBezTo>
                    <a:pt x="2146" y="1353"/>
                    <a:pt x="1731" y="638"/>
                    <a:pt x="985" y="82"/>
                  </a:cubicBezTo>
                  <a:cubicBezTo>
                    <a:pt x="919" y="32"/>
                    <a:pt x="840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8" name="Google Shape;12918;p39"/>
            <p:cNvSpPr/>
            <p:nvPr/>
          </p:nvSpPr>
          <p:spPr>
            <a:xfrm>
              <a:off x="2346033" y="3233283"/>
              <a:ext cx="76325" cy="61017"/>
            </a:xfrm>
            <a:custGeom>
              <a:avLst/>
              <a:gdLst/>
              <a:ahLst/>
              <a:cxnLst/>
              <a:rect l="l" t="t" r="r" b="b"/>
              <a:pathLst>
                <a:path w="3550" h="2838" extrusionOk="0">
                  <a:moveTo>
                    <a:pt x="1274" y="1"/>
                  </a:moveTo>
                  <a:cubicBezTo>
                    <a:pt x="1059" y="1"/>
                    <a:pt x="837" y="69"/>
                    <a:pt x="605" y="246"/>
                  </a:cubicBezTo>
                  <a:cubicBezTo>
                    <a:pt x="186" y="564"/>
                    <a:pt x="0" y="1116"/>
                    <a:pt x="605" y="1566"/>
                  </a:cubicBezTo>
                  <a:cubicBezTo>
                    <a:pt x="1161" y="1981"/>
                    <a:pt x="1704" y="2409"/>
                    <a:pt x="2256" y="2833"/>
                  </a:cubicBezTo>
                  <a:cubicBezTo>
                    <a:pt x="2339" y="2837"/>
                    <a:pt x="2423" y="2837"/>
                    <a:pt x="2508" y="2837"/>
                  </a:cubicBezTo>
                  <a:cubicBezTo>
                    <a:pt x="2649" y="2476"/>
                    <a:pt x="2794" y="2114"/>
                    <a:pt x="2922" y="1747"/>
                  </a:cubicBezTo>
                  <a:cubicBezTo>
                    <a:pt x="3046" y="1381"/>
                    <a:pt x="3549" y="948"/>
                    <a:pt x="2865" y="670"/>
                  </a:cubicBezTo>
                  <a:cubicBezTo>
                    <a:pt x="2343" y="460"/>
                    <a:pt x="1832" y="1"/>
                    <a:pt x="1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9" name="Google Shape;12919;p39"/>
            <p:cNvSpPr/>
            <p:nvPr/>
          </p:nvSpPr>
          <p:spPr>
            <a:xfrm>
              <a:off x="2699350" y="2861304"/>
              <a:ext cx="67983" cy="54890"/>
            </a:xfrm>
            <a:custGeom>
              <a:avLst/>
              <a:gdLst/>
              <a:ahLst/>
              <a:cxnLst/>
              <a:rect l="l" t="t" r="r" b="b"/>
              <a:pathLst>
                <a:path w="3162" h="2553" extrusionOk="0">
                  <a:moveTo>
                    <a:pt x="2126" y="1"/>
                  </a:moveTo>
                  <a:cubicBezTo>
                    <a:pt x="2073" y="1"/>
                    <a:pt x="2020" y="5"/>
                    <a:pt x="1969" y="15"/>
                  </a:cubicBezTo>
                  <a:cubicBezTo>
                    <a:pt x="1082" y="183"/>
                    <a:pt x="371" y="937"/>
                    <a:pt x="159" y="1697"/>
                  </a:cubicBezTo>
                  <a:cubicBezTo>
                    <a:pt x="0" y="2280"/>
                    <a:pt x="1006" y="2328"/>
                    <a:pt x="1426" y="2553"/>
                  </a:cubicBezTo>
                  <a:cubicBezTo>
                    <a:pt x="2155" y="2549"/>
                    <a:pt x="3161" y="1494"/>
                    <a:pt x="3090" y="872"/>
                  </a:cubicBezTo>
                  <a:cubicBezTo>
                    <a:pt x="3023" y="295"/>
                    <a:pt x="2550" y="1"/>
                    <a:pt x="2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0" name="Google Shape;12920;p39"/>
            <p:cNvSpPr/>
            <p:nvPr/>
          </p:nvSpPr>
          <p:spPr>
            <a:xfrm>
              <a:off x="4415664" y="3813880"/>
              <a:ext cx="71380" cy="67875"/>
            </a:xfrm>
            <a:custGeom>
              <a:avLst/>
              <a:gdLst/>
              <a:ahLst/>
              <a:cxnLst/>
              <a:rect l="l" t="t" r="r" b="b"/>
              <a:pathLst>
                <a:path w="3320" h="3157" extrusionOk="0">
                  <a:moveTo>
                    <a:pt x="1816" y="0"/>
                  </a:moveTo>
                  <a:cubicBezTo>
                    <a:pt x="1550" y="0"/>
                    <a:pt x="1313" y="129"/>
                    <a:pt x="1139" y="463"/>
                  </a:cubicBezTo>
                  <a:cubicBezTo>
                    <a:pt x="816" y="1090"/>
                    <a:pt x="1" y="1682"/>
                    <a:pt x="746" y="2521"/>
                  </a:cubicBezTo>
                  <a:cubicBezTo>
                    <a:pt x="918" y="2710"/>
                    <a:pt x="1126" y="2869"/>
                    <a:pt x="1443" y="3156"/>
                  </a:cubicBezTo>
                  <a:cubicBezTo>
                    <a:pt x="1898" y="2555"/>
                    <a:pt x="2278" y="1942"/>
                    <a:pt x="2772" y="1443"/>
                  </a:cubicBezTo>
                  <a:cubicBezTo>
                    <a:pt x="3320" y="891"/>
                    <a:pt x="3130" y="587"/>
                    <a:pt x="2582" y="261"/>
                  </a:cubicBezTo>
                  <a:cubicBezTo>
                    <a:pt x="2320" y="106"/>
                    <a:pt x="2056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1" name="Google Shape;12921;p39"/>
            <p:cNvSpPr/>
            <p:nvPr/>
          </p:nvSpPr>
          <p:spPr>
            <a:xfrm>
              <a:off x="3528148" y="3290710"/>
              <a:ext cx="56653" cy="62758"/>
            </a:xfrm>
            <a:custGeom>
              <a:avLst/>
              <a:gdLst/>
              <a:ahLst/>
              <a:cxnLst/>
              <a:rect l="l" t="t" r="r" b="b"/>
              <a:pathLst>
                <a:path w="2635" h="2919" extrusionOk="0">
                  <a:moveTo>
                    <a:pt x="1819" y="0"/>
                  </a:moveTo>
                  <a:cubicBezTo>
                    <a:pt x="1435" y="0"/>
                    <a:pt x="1" y="1647"/>
                    <a:pt x="35" y="2065"/>
                  </a:cubicBezTo>
                  <a:cubicBezTo>
                    <a:pt x="89" y="2695"/>
                    <a:pt x="708" y="2918"/>
                    <a:pt x="1100" y="2918"/>
                  </a:cubicBezTo>
                  <a:cubicBezTo>
                    <a:pt x="1122" y="2918"/>
                    <a:pt x="1144" y="2918"/>
                    <a:pt x="1165" y="2916"/>
                  </a:cubicBezTo>
                  <a:cubicBezTo>
                    <a:pt x="2127" y="2859"/>
                    <a:pt x="2392" y="1998"/>
                    <a:pt x="2599" y="1305"/>
                  </a:cubicBezTo>
                  <a:cubicBezTo>
                    <a:pt x="2634" y="612"/>
                    <a:pt x="2436" y="154"/>
                    <a:pt x="1845" y="3"/>
                  </a:cubicBezTo>
                  <a:cubicBezTo>
                    <a:pt x="1837" y="1"/>
                    <a:pt x="1828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2" name="Google Shape;12922;p39"/>
            <p:cNvSpPr/>
            <p:nvPr/>
          </p:nvSpPr>
          <p:spPr>
            <a:xfrm>
              <a:off x="4090900" y="2151081"/>
              <a:ext cx="43387" cy="76110"/>
            </a:xfrm>
            <a:custGeom>
              <a:avLst/>
              <a:gdLst/>
              <a:ahLst/>
              <a:cxnLst/>
              <a:rect l="l" t="t" r="r" b="b"/>
              <a:pathLst>
                <a:path w="2018" h="3540" extrusionOk="0">
                  <a:moveTo>
                    <a:pt x="555" y="0"/>
                  </a:moveTo>
                  <a:cubicBezTo>
                    <a:pt x="373" y="0"/>
                    <a:pt x="206" y="162"/>
                    <a:pt x="116" y="438"/>
                  </a:cubicBezTo>
                  <a:cubicBezTo>
                    <a:pt x="0" y="800"/>
                    <a:pt x="45" y="1210"/>
                    <a:pt x="41" y="1254"/>
                  </a:cubicBezTo>
                  <a:cubicBezTo>
                    <a:pt x="41" y="1863"/>
                    <a:pt x="36" y="2124"/>
                    <a:pt x="41" y="2385"/>
                  </a:cubicBezTo>
                  <a:cubicBezTo>
                    <a:pt x="53" y="2998"/>
                    <a:pt x="306" y="3539"/>
                    <a:pt x="914" y="3539"/>
                  </a:cubicBezTo>
                  <a:cubicBezTo>
                    <a:pt x="940" y="3539"/>
                    <a:pt x="967" y="3538"/>
                    <a:pt x="994" y="3536"/>
                  </a:cubicBezTo>
                  <a:cubicBezTo>
                    <a:pt x="1726" y="3483"/>
                    <a:pt x="2017" y="2839"/>
                    <a:pt x="1832" y="2181"/>
                  </a:cubicBezTo>
                  <a:cubicBezTo>
                    <a:pt x="1652" y="1523"/>
                    <a:pt x="1324" y="888"/>
                    <a:pt x="967" y="301"/>
                  </a:cubicBezTo>
                  <a:cubicBezTo>
                    <a:pt x="840" y="93"/>
                    <a:pt x="693" y="0"/>
                    <a:pt x="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3" name="Google Shape;12923;p39"/>
            <p:cNvSpPr/>
            <p:nvPr/>
          </p:nvSpPr>
          <p:spPr>
            <a:xfrm>
              <a:off x="4568532" y="2264173"/>
              <a:ext cx="73960" cy="51019"/>
            </a:xfrm>
            <a:custGeom>
              <a:avLst/>
              <a:gdLst/>
              <a:ahLst/>
              <a:cxnLst/>
              <a:rect l="l" t="t" r="r" b="b"/>
              <a:pathLst>
                <a:path w="3440" h="2373" extrusionOk="0">
                  <a:moveTo>
                    <a:pt x="700" y="1"/>
                  </a:moveTo>
                  <a:cubicBezTo>
                    <a:pt x="615" y="1"/>
                    <a:pt x="524" y="27"/>
                    <a:pt x="425" y="91"/>
                  </a:cubicBezTo>
                  <a:cubicBezTo>
                    <a:pt x="1" y="360"/>
                    <a:pt x="133" y="947"/>
                    <a:pt x="94" y="1415"/>
                  </a:cubicBezTo>
                  <a:cubicBezTo>
                    <a:pt x="48" y="2008"/>
                    <a:pt x="159" y="2373"/>
                    <a:pt x="633" y="2373"/>
                  </a:cubicBezTo>
                  <a:cubicBezTo>
                    <a:pt x="762" y="2373"/>
                    <a:pt x="918" y="2346"/>
                    <a:pt x="1105" y="2289"/>
                  </a:cubicBezTo>
                  <a:cubicBezTo>
                    <a:pt x="1753" y="2090"/>
                    <a:pt x="2442" y="2028"/>
                    <a:pt x="3440" y="1839"/>
                  </a:cubicBezTo>
                  <a:cubicBezTo>
                    <a:pt x="2667" y="1313"/>
                    <a:pt x="2164" y="912"/>
                    <a:pt x="1612" y="611"/>
                  </a:cubicBezTo>
                  <a:cubicBezTo>
                    <a:pt x="1303" y="444"/>
                    <a:pt x="1049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4" name="Google Shape;12924;p39"/>
            <p:cNvSpPr/>
            <p:nvPr/>
          </p:nvSpPr>
          <p:spPr>
            <a:xfrm>
              <a:off x="4067852" y="628658"/>
              <a:ext cx="55427" cy="57126"/>
            </a:xfrm>
            <a:custGeom>
              <a:avLst/>
              <a:gdLst/>
              <a:ahLst/>
              <a:cxnLst/>
              <a:rect l="l" t="t" r="r" b="b"/>
              <a:pathLst>
                <a:path w="2578" h="2657" extrusionOk="0">
                  <a:moveTo>
                    <a:pt x="1887" y="0"/>
                  </a:moveTo>
                  <a:cubicBezTo>
                    <a:pt x="1860" y="0"/>
                    <a:pt x="1831" y="2"/>
                    <a:pt x="1801" y="5"/>
                  </a:cubicBezTo>
                  <a:cubicBezTo>
                    <a:pt x="909" y="102"/>
                    <a:pt x="485" y="1131"/>
                    <a:pt x="208" y="1890"/>
                  </a:cubicBezTo>
                  <a:cubicBezTo>
                    <a:pt x="0" y="2441"/>
                    <a:pt x="860" y="2627"/>
                    <a:pt x="1302" y="2653"/>
                  </a:cubicBezTo>
                  <a:cubicBezTo>
                    <a:pt x="1334" y="2655"/>
                    <a:pt x="1365" y="2656"/>
                    <a:pt x="1396" y="2656"/>
                  </a:cubicBezTo>
                  <a:cubicBezTo>
                    <a:pt x="2082" y="2656"/>
                    <a:pt x="2498" y="2188"/>
                    <a:pt x="2578" y="1444"/>
                  </a:cubicBezTo>
                  <a:cubicBezTo>
                    <a:pt x="2362" y="948"/>
                    <a:pt x="2544" y="0"/>
                    <a:pt x="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5" name="Google Shape;12925;p39"/>
            <p:cNvSpPr/>
            <p:nvPr/>
          </p:nvSpPr>
          <p:spPr>
            <a:xfrm>
              <a:off x="3138259" y="3040037"/>
              <a:ext cx="56997" cy="64737"/>
            </a:xfrm>
            <a:custGeom>
              <a:avLst/>
              <a:gdLst/>
              <a:ahLst/>
              <a:cxnLst/>
              <a:rect l="l" t="t" r="r" b="b"/>
              <a:pathLst>
                <a:path w="2651" h="3011" extrusionOk="0">
                  <a:moveTo>
                    <a:pt x="2186" y="1"/>
                  </a:moveTo>
                  <a:cubicBezTo>
                    <a:pt x="1926" y="213"/>
                    <a:pt x="1775" y="301"/>
                    <a:pt x="1665" y="424"/>
                  </a:cubicBezTo>
                  <a:cubicBezTo>
                    <a:pt x="1158" y="1007"/>
                    <a:pt x="654" y="1598"/>
                    <a:pt x="1" y="2362"/>
                  </a:cubicBezTo>
                  <a:cubicBezTo>
                    <a:pt x="783" y="2592"/>
                    <a:pt x="1405" y="2751"/>
                    <a:pt x="2009" y="2953"/>
                  </a:cubicBezTo>
                  <a:cubicBezTo>
                    <a:pt x="2127" y="2991"/>
                    <a:pt x="2225" y="3010"/>
                    <a:pt x="2307" y="3010"/>
                  </a:cubicBezTo>
                  <a:cubicBezTo>
                    <a:pt x="2564" y="3010"/>
                    <a:pt x="2650" y="2824"/>
                    <a:pt x="2596" y="2472"/>
                  </a:cubicBezTo>
                  <a:cubicBezTo>
                    <a:pt x="2473" y="1682"/>
                    <a:pt x="2336" y="901"/>
                    <a:pt x="2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6" name="Google Shape;12926;p39"/>
            <p:cNvSpPr/>
            <p:nvPr/>
          </p:nvSpPr>
          <p:spPr>
            <a:xfrm>
              <a:off x="1479394" y="1637608"/>
              <a:ext cx="39302" cy="70950"/>
            </a:xfrm>
            <a:custGeom>
              <a:avLst/>
              <a:gdLst/>
              <a:ahLst/>
              <a:cxnLst/>
              <a:rect l="l" t="t" r="r" b="b"/>
              <a:pathLst>
                <a:path w="1828" h="3300" extrusionOk="0">
                  <a:moveTo>
                    <a:pt x="1239" y="1"/>
                  </a:moveTo>
                  <a:cubicBezTo>
                    <a:pt x="1099" y="1"/>
                    <a:pt x="906" y="79"/>
                    <a:pt x="839" y="180"/>
                  </a:cubicBezTo>
                  <a:cubicBezTo>
                    <a:pt x="424" y="793"/>
                    <a:pt x="0" y="1429"/>
                    <a:pt x="124" y="2219"/>
                  </a:cubicBezTo>
                  <a:cubicBezTo>
                    <a:pt x="207" y="2749"/>
                    <a:pt x="485" y="3300"/>
                    <a:pt x="1067" y="3300"/>
                  </a:cubicBezTo>
                  <a:cubicBezTo>
                    <a:pt x="1072" y="3300"/>
                    <a:pt x="1077" y="3300"/>
                    <a:pt x="1082" y="3300"/>
                  </a:cubicBezTo>
                  <a:cubicBezTo>
                    <a:pt x="1827" y="3291"/>
                    <a:pt x="1479" y="2603"/>
                    <a:pt x="1563" y="2193"/>
                  </a:cubicBezTo>
                  <a:cubicBezTo>
                    <a:pt x="1598" y="2024"/>
                    <a:pt x="1567" y="1849"/>
                    <a:pt x="1567" y="1672"/>
                  </a:cubicBezTo>
                  <a:lnTo>
                    <a:pt x="1585" y="1672"/>
                  </a:lnTo>
                  <a:cubicBezTo>
                    <a:pt x="1585" y="1283"/>
                    <a:pt x="1589" y="890"/>
                    <a:pt x="1581" y="498"/>
                  </a:cubicBezTo>
                  <a:cubicBezTo>
                    <a:pt x="1581" y="276"/>
                    <a:pt x="1540" y="30"/>
                    <a:pt x="1280" y="3"/>
                  </a:cubicBezTo>
                  <a:cubicBezTo>
                    <a:pt x="1267" y="1"/>
                    <a:pt x="1253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7" name="Google Shape;12927;p39"/>
            <p:cNvSpPr/>
            <p:nvPr/>
          </p:nvSpPr>
          <p:spPr>
            <a:xfrm>
              <a:off x="4984307" y="3062720"/>
              <a:ext cx="55556" cy="46956"/>
            </a:xfrm>
            <a:custGeom>
              <a:avLst/>
              <a:gdLst/>
              <a:ahLst/>
              <a:cxnLst/>
              <a:rect l="l" t="t" r="r" b="b"/>
              <a:pathLst>
                <a:path w="2584" h="2184" extrusionOk="0">
                  <a:moveTo>
                    <a:pt x="1153" y="1"/>
                  </a:moveTo>
                  <a:cubicBezTo>
                    <a:pt x="1150" y="1"/>
                    <a:pt x="1147" y="1"/>
                    <a:pt x="1143" y="1"/>
                  </a:cubicBezTo>
                  <a:cubicBezTo>
                    <a:pt x="411" y="14"/>
                    <a:pt x="67" y="865"/>
                    <a:pt x="36" y="1395"/>
                  </a:cubicBezTo>
                  <a:cubicBezTo>
                    <a:pt x="0" y="1925"/>
                    <a:pt x="813" y="2146"/>
                    <a:pt x="1338" y="2181"/>
                  </a:cubicBezTo>
                  <a:cubicBezTo>
                    <a:pt x="1362" y="2183"/>
                    <a:pt x="1384" y="2183"/>
                    <a:pt x="1406" y="2183"/>
                  </a:cubicBezTo>
                  <a:cubicBezTo>
                    <a:pt x="2100" y="2183"/>
                    <a:pt x="2159" y="1394"/>
                    <a:pt x="2583" y="940"/>
                  </a:cubicBezTo>
                  <a:cubicBezTo>
                    <a:pt x="2223" y="422"/>
                    <a:pt x="1680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8" name="Google Shape;12928;p39"/>
            <p:cNvSpPr/>
            <p:nvPr/>
          </p:nvSpPr>
          <p:spPr>
            <a:xfrm>
              <a:off x="1787151" y="2394831"/>
              <a:ext cx="79851" cy="36056"/>
            </a:xfrm>
            <a:custGeom>
              <a:avLst/>
              <a:gdLst/>
              <a:ahLst/>
              <a:cxnLst/>
              <a:rect l="l" t="t" r="r" b="b"/>
              <a:pathLst>
                <a:path w="3714" h="1677" extrusionOk="0">
                  <a:moveTo>
                    <a:pt x="1897" y="1"/>
                  </a:moveTo>
                  <a:cubicBezTo>
                    <a:pt x="1168" y="1"/>
                    <a:pt x="592" y="550"/>
                    <a:pt x="0" y="1676"/>
                  </a:cubicBezTo>
                  <a:cubicBezTo>
                    <a:pt x="1218" y="1389"/>
                    <a:pt x="2384" y="1116"/>
                    <a:pt x="3713" y="802"/>
                  </a:cubicBezTo>
                  <a:cubicBezTo>
                    <a:pt x="2994" y="271"/>
                    <a:pt x="2408" y="1"/>
                    <a:pt x="1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9" name="Google Shape;12929;p39"/>
            <p:cNvSpPr/>
            <p:nvPr/>
          </p:nvSpPr>
          <p:spPr>
            <a:xfrm>
              <a:off x="4091094" y="875870"/>
              <a:ext cx="39882" cy="74626"/>
            </a:xfrm>
            <a:custGeom>
              <a:avLst/>
              <a:gdLst/>
              <a:ahLst/>
              <a:cxnLst/>
              <a:rect l="l" t="t" r="r" b="b"/>
              <a:pathLst>
                <a:path w="1855" h="3471" extrusionOk="0">
                  <a:moveTo>
                    <a:pt x="1212" y="0"/>
                  </a:moveTo>
                  <a:cubicBezTo>
                    <a:pt x="1113" y="0"/>
                    <a:pt x="1012" y="52"/>
                    <a:pt x="932" y="164"/>
                  </a:cubicBezTo>
                  <a:cubicBezTo>
                    <a:pt x="508" y="756"/>
                    <a:pt x="1" y="1396"/>
                    <a:pt x="71" y="2160"/>
                  </a:cubicBezTo>
                  <a:cubicBezTo>
                    <a:pt x="137" y="2836"/>
                    <a:pt x="699" y="3471"/>
                    <a:pt x="1296" y="3471"/>
                  </a:cubicBezTo>
                  <a:cubicBezTo>
                    <a:pt x="1303" y="3471"/>
                    <a:pt x="1309" y="3470"/>
                    <a:pt x="1315" y="3470"/>
                  </a:cubicBezTo>
                  <a:cubicBezTo>
                    <a:pt x="1855" y="3458"/>
                    <a:pt x="1505" y="2667"/>
                    <a:pt x="1598" y="2230"/>
                  </a:cubicBezTo>
                  <a:cubicBezTo>
                    <a:pt x="1625" y="2107"/>
                    <a:pt x="1603" y="1969"/>
                    <a:pt x="1603" y="1842"/>
                  </a:cubicBezTo>
                  <a:lnTo>
                    <a:pt x="1580" y="1842"/>
                  </a:lnTo>
                  <a:cubicBezTo>
                    <a:pt x="1580" y="1360"/>
                    <a:pt x="1621" y="879"/>
                    <a:pt x="1568" y="407"/>
                  </a:cubicBezTo>
                  <a:cubicBezTo>
                    <a:pt x="1540" y="151"/>
                    <a:pt x="1380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0" name="Google Shape;12930;p39"/>
            <p:cNvSpPr/>
            <p:nvPr/>
          </p:nvSpPr>
          <p:spPr>
            <a:xfrm>
              <a:off x="2975329" y="4058124"/>
              <a:ext cx="50503" cy="47794"/>
            </a:xfrm>
            <a:custGeom>
              <a:avLst/>
              <a:gdLst/>
              <a:ahLst/>
              <a:cxnLst/>
              <a:rect l="l" t="t" r="r" b="b"/>
              <a:pathLst>
                <a:path w="2349" h="2223" extrusionOk="0">
                  <a:moveTo>
                    <a:pt x="1063" y="1"/>
                  </a:moveTo>
                  <a:cubicBezTo>
                    <a:pt x="393" y="1"/>
                    <a:pt x="134" y="674"/>
                    <a:pt x="71" y="1224"/>
                  </a:cubicBezTo>
                  <a:cubicBezTo>
                    <a:pt x="0" y="1852"/>
                    <a:pt x="707" y="1935"/>
                    <a:pt x="1064" y="2222"/>
                  </a:cubicBezTo>
                  <a:cubicBezTo>
                    <a:pt x="1801" y="2138"/>
                    <a:pt x="2137" y="1626"/>
                    <a:pt x="2229" y="1083"/>
                  </a:cubicBezTo>
                  <a:cubicBezTo>
                    <a:pt x="2349" y="377"/>
                    <a:pt x="1683" y="55"/>
                    <a:pt x="1170" y="6"/>
                  </a:cubicBezTo>
                  <a:cubicBezTo>
                    <a:pt x="1133" y="2"/>
                    <a:pt x="1097" y="1"/>
                    <a:pt x="1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1" name="Google Shape;12931;p39"/>
            <p:cNvSpPr/>
            <p:nvPr/>
          </p:nvSpPr>
          <p:spPr>
            <a:xfrm>
              <a:off x="4199284" y="492926"/>
              <a:ext cx="60179" cy="36808"/>
            </a:xfrm>
            <a:custGeom>
              <a:avLst/>
              <a:gdLst/>
              <a:ahLst/>
              <a:cxnLst/>
              <a:rect l="l" t="t" r="r" b="b"/>
              <a:pathLst>
                <a:path w="2799" h="1712" extrusionOk="0">
                  <a:moveTo>
                    <a:pt x="418" y="0"/>
                  </a:moveTo>
                  <a:cubicBezTo>
                    <a:pt x="299" y="0"/>
                    <a:pt x="195" y="62"/>
                    <a:pt x="119" y="249"/>
                  </a:cubicBezTo>
                  <a:cubicBezTo>
                    <a:pt x="1" y="532"/>
                    <a:pt x="225" y="1003"/>
                    <a:pt x="384" y="1343"/>
                  </a:cubicBezTo>
                  <a:cubicBezTo>
                    <a:pt x="508" y="1605"/>
                    <a:pt x="695" y="1711"/>
                    <a:pt x="908" y="1711"/>
                  </a:cubicBezTo>
                  <a:cubicBezTo>
                    <a:pt x="1058" y="1711"/>
                    <a:pt x="1222" y="1658"/>
                    <a:pt x="1386" y="1569"/>
                  </a:cubicBezTo>
                  <a:cubicBezTo>
                    <a:pt x="1837" y="1330"/>
                    <a:pt x="2348" y="1194"/>
                    <a:pt x="2798" y="646"/>
                  </a:cubicBezTo>
                  <a:cubicBezTo>
                    <a:pt x="2146" y="483"/>
                    <a:pt x="1647" y="315"/>
                    <a:pt x="1134" y="245"/>
                  </a:cubicBezTo>
                  <a:cubicBezTo>
                    <a:pt x="910" y="216"/>
                    <a:pt x="64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2" name="Google Shape;12932;p39"/>
            <p:cNvSpPr/>
            <p:nvPr/>
          </p:nvSpPr>
          <p:spPr>
            <a:xfrm>
              <a:off x="5236185" y="1331571"/>
              <a:ext cx="69574" cy="32293"/>
            </a:xfrm>
            <a:custGeom>
              <a:avLst/>
              <a:gdLst/>
              <a:ahLst/>
              <a:cxnLst/>
              <a:rect l="l" t="t" r="r" b="b"/>
              <a:pathLst>
                <a:path w="3236" h="1502" extrusionOk="0">
                  <a:moveTo>
                    <a:pt x="2917" y="1"/>
                  </a:moveTo>
                  <a:cubicBezTo>
                    <a:pt x="2830" y="1"/>
                    <a:pt x="2739" y="21"/>
                    <a:pt x="2666" y="38"/>
                  </a:cubicBezTo>
                  <a:cubicBezTo>
                    <a:pt x="1832" y="219"/>
                    <a:pt x="1002" y="439"/>
                    <a:pt x="1" y="686"/>
                  </a:cubicBezTo>
                  <a:cubicBezTo>
                    <a:pt x="673" y="1235"/>
                    <a:pt x="1287" y="1501"/>
                    <a:pt x="1808" y="1501"/>
                  </a:cubicBezTo>
                  <a:cubicBezTo>
                    <a:pt x="2337" y="1501"/>
                    <a:pt x="2770" y="1227"/>
                    <a:pt x="3068" y="695"/>
                  </a:cubicBezTo>
                  <a:cubicBezTo>
                    <a:pt x="3147" y="549"/>
                    <a:pt x="3236" y="355"/>
                    <a:pt x="3205" y="213"/>
                  </a:cubicBezTo>
                  <a:cubicBezTo>
                    <a:pt x="3165" y="45"/>
                    <a:pt x="3046" y="1"/>
                    <a:pt x="2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3" name="Google Shape;12933;p39"/>
            <p:cNvSpPr/>
            <p:nvPr/>
          </p:nvSpPr>
          <p:spPr>
            <a:xfrm>
              <a:off x="4376254" y="3587566"/>
              <a:ext cx="43688" cy="52267"/>
            </a:xfrm>
            <a:custGeom>
              <a:avLst/>
              <a:gdLst/>
              <a:ahLst/>
              <a:cxnLst/>
              <a:rect l="l" t="t" r="r" b="b"/>
              <a:pathLst>
                <a:path w="2032" h="2431" extrusionOk="0">
                  <a:moveTo>
                    <a:pt x="704" y="1"/>
                  </a:moveTo>
                  <a:cubicBezTo>
                    <a:pt x="537" y="1"/>
                    <a:pt x="380" y="55"/>
                    <a:pt x="253" y="224"/>
                  </a:cubicBezTo>
                  <a:cubicBezTo>
                    <a:pt x="1" y="546"/>
                    <a:pt x="235" y="877"/>
                    <a:pt x="443" y="1168"/>
                  </a:cubicBezTo>
                  <a:cubicBezTo>
                    <a:pt x="712" y="1548"/>
                    <a:pt x="981" y="1932"/>
                    <a:pt x="1335" y="2431"/>
                  </a:cubicBezTo>
                  <a:cubicBezTo>
                    <a:pt x="1771" y="1897"/>
                    <a:pt x="1855" y="1433"/>
                    <a:pt x="1944" y="974"/>
                  </a:cubicBezTo>
                  <a:cubicBezTo>
                    <a:pt x="2032" y="497"/>
                    <a:pt x="1754" y="246"/>
                    <a:pt x="1330" y="135"/>
                  </a:cubicBezTo>
                  <a:cubicBezTo>
                    <a:pt x="1129" y="82"/>
                    <a:pt x="909" y="1"/>
                    <a:pt x="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4" name="Google Shape;12934;p39"/>
            <p:cNvSpPr/>
            <p:nvPr/>
          </p:nvSpPr>
          <p:spPr>
            <a:xfrm>
              <a:off x="2882899" y="3675309"/>
              <a:ext cx="46139" cy="48740"/>
            </a:xfrm>
            <a:custGeom>
              <a:avLst/>
              <a:gdLst/>
              <a:ahLst/>
              <a:cxnLst/>
              <a:rect l="l" t="t" r="r" b="b"/>
              <a:pathLst>
                <a:path w="2146" h="2267" extrusionOk="0">
                  <a:moveTo>
                    <a:pt x="844" y="0"/>
                  </a:moveTo>
                  <a:cubicBezTo>
                    <a:pt x="420" y="261"/>
                    <a:pt x="428" y="676"/>
                    <a:pt x="287" y="1016"/>
                  </a:cubicBezTo>
                  <a:cubicBezTo>
                    <a:pt x="102" y="1453"/>
                    <a:pt x="0" y="1881"/>
                    <a:pt x="530" y="2110"/>
                  </a:cubicBezTo>
                  <a:cubicBezTo>
                    <a:pt x="734" y="2200"/>
                    <a:pt x="969" y="2267"/>
                    <a:pt x="1192" y="2267"/>
                  </a:cubicBezTo>
                  <a:cubicBezTo>
                    <a:pt x="1400" y="2267"/>
                    <a:pt x="1597" y="2209"/>
                    <a:pt x="1748" y="2057"/>
                  </a:cubicBezTo>
                  <a:cubicBezTo>
                    <a:pt x="2146" y="1660"/>
                    <a:pt x="1708" y="1267"/>
                    <a:pt x="1510" y="914"/>
                  </a:cubicBezTo>
                  <a:cubicBezTo>
                    <a:pt x="1325" y="592"/>
                    <a:pt x="1072" y="305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5" name="Google Shape;12935;p39"/>
            <p:cNvSpPr/>
            <p:nvPr/>
          </p:nvSpPr>
          <p:spPr>
            <a:xfrm>
              <a:off x="4140631" y="2741375"/>
              <a:ext cx="41689" cy="39818"/>
            </a:xfrm>
            <a:custGeom>
              <a:avLst/>
              <a:gdLst/>
              <a:ahLst/>
              <a:cxnLst/>
              <a:rect l="l" t="t" r="r" b="b"/>
              <a:pathLst>
                <a:path w="1939" h="1852" extrusionOk="0">
                  <a:moveTo>
                    <a:pt x="1929" y="0"/>
                  </a:moveTo>
                  <a:cubicBezTo>
                    <a:pt x="1929" y="3"/>
                    <a:pt x="1929" y="6"/>
                    <a:pt x="1929" y="9"/>
                  </a:cubicBezTo>
                  <a:lnTo>
                    <a:pt x="1929" y="9"/>
                  </a:lnTo>
                  <a:cubicBezTo>
                    <a:pt x="1900" y="8"/>
                    <a:pt x="1872" y="8"/>
                    <a:pt x="1844" y="8"/>
                  </a:cubicBezTo>
                  <a:cubicBezTo>
                    <a:pt x="1333" y="8"/>
                    <a:pt x="895" y="210"/>
                    <a:pt x="508" y="534"/>
                  </a:cubicBezTo>
                  <a:cubicBezTo>
                    <a:pt x="230" y="764"/>
                    <a:pt x="1" y="1051"/>
                    <a:pt x="177" y="1435"/>
                  </a:cubicBezTo>
                  <a:cubicBezTo>
                    <a:pt x="354" y="1816"/>
                    <a:pt x="698" y="1851"/>
                    <a:pt x="1054" y="1851"/>
                  </a:cubicBezTo>
                  <a:cubicBezTo>
                    <a:pt x="1099" y="1851"/>
                    <a:pt x="1143" y="1850"/>
                    <a:pt x="1187" y="1850"/>
                  </a:cubicBezTo>
                  <a:cubicBezTo>
                    <a:pt x="1568" y="1846"/>
                    <a:pt x="1894" y="1771"/>
                    <a:pt x="1908" y="1302"/>
                  </a:cubicBezTo>
                  <a:cubicBezTo>
                    <a:pt x="1925" y="873"/>
                    <a:pt x="1925" y="440"/>
                    <a:pt x="1929" y="9"/>
                  </a:cubicBezTo>
                  <a:lnTo>
                    <a:pt x="1929" y="9"/>
                  </a:lnTo>
                  <a:cubicBezTo>
                    <a:pt x="1932" y="10"/>
                    <a:pt x="1935" y="10"/>
                    <a:pt x="1938" y="10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6" name="Google Shape;12936;p39"/>
            <p:cNvSpPr/>
            <p:nvPr/>
          </p:nvSpPr>
          <p:spPr>
            <a:xfrm>
              <a:off x="4674443" y="2575477"/>
              <a:ext cx="61254" cy="36572"/>
            </a:xfrm>
            <a:custGeom>
              <a:avLst/>
              <a:gdLst/>
              <a:ahLst/>
              <a:cxnLst/>
              <a:rect l="l" t="t" r="r" b="b"/>
              <a:pathLst>
                <a:path w="2849" h="1701" extrusionOk="0">
                  <a:moveTo>
                    <a:pt x="2333" y="0"/>
                  </a:moveTo>
                  <a:cubicBezTo>
                    <a:pt x="2157" y="0"/>
                    <a:pt x="1986" y="139"/>
                    <a:pt x="1837" y="235"/>
                  </a:cubicBezTo>
                  <a:cubicBezTo>
                    <a:pt x="1294" y="584"/>
                    <a:pt x="783" y="973"/>
                    <a:pt x="1" y="1529"/>
                  </a:cubicBezTo>
                  <a:cubicBezTo>
                    <a:pt x="466" y="1625"/>
                    <a:pt x="875" y="1700"/>
                    <a:pt x="1230" y="1700"/>
                  </a:cubicBezTo>
                  <a:cubicBezTo>
                    <a:pt x="1802" y="1700"/>
                    <a:pt x="2236" y="1504"/>
                    <a:pt x="2543" y="884"/>
                  </a:cubicBezTo>
                  <a:cubicBezTo>
                    <a:pt x="2654" y="659"/>
                    <a:pt x="2848" y="425"/>
                    <a:pt x="2637" y="168"/>
                  </a:cubicBezTo>
                  <a:cubicBezTo>
                    <a:pt x="2536" y="45"/>
                    <a:pt x="2434" y="0"/>
                    <a:pt x="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7" name="Google Shape;12937;p39"/>
            <p:cNvSpPr/>
            <p:nvPr/>
          </p:nvSpPr>
          <p:spPr>
            <a:xfrm>
              <a:off x="2904507" y="2708995"/>
              <a:ext cx="51622" cy="38012"/>
            </a:xfrm>
            <a:custGeom>
              <a:avLst/>
              <a:gdLst/>
              <a:ahLst/>
              <a:cxnLst/>
              <a:rect l="l" t="t" r="r" b="b"/>
              <a:pathLst>
                <a:path w="2401" h="1768" extrusionOk="0">
                  <a:moveTo>
                    <a:pt x="617" y="0"/>
                  </a:moveTo>
                  <a:cubicBezTo>
                    <a:pt x="216" y="0"/>
                    <a:pt x="0" y="274"/>
                    <a:pt x="72" y="504"/>
                  </a:cubicBezTo>
                  <a:cubicBezTo>
                    <a:pt x="315" y="1286"/>
                    <a:pt x="1184" y="1331"/>
                    <a:pt x="1762" y="1722"/>
                  </a:cubicBezTo>
                  <a:cubicBezTo>
                    <a:pt x="1807" y="1754"/>
                    <a:pt x="1862" y="1767"/>
                    <a:pt x="1919" y="1767"/>
                  </a:cubicBezTo>
                  <a:cubicBezTo>
                    <a:pt x="2137" y="1767"/>
                    <a:pt x="2401" y="1570"/>
                    <a:pt x="2359" y="1410"/>
                  </a:cubicBezTo>
                  <a:cubicBezTo>
                    <a:pt x="2133" y="575"/>
                    <a:pt x="1220" y="487"/>
                    <a:pt x="756" y="11"/>
                  </a:cubicBezTo>
                  <a:cubicBezTo>
                    <a:pt x="708" y="4"/>
                    <a:pt x="661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8" name="Google Shape;12938;p39"/>
            <p:cNvSpPr/>
            <p:nvPr/>
          </p:nvSpPr>
          <p:spPr>
            <a:xfrm>
              <a:off x="4022378" y="2562663"/>
              <a:ext cx="5418" cy="4881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143" y="1"/>
                  </a:moveTo>
                  <a:cubicBezTo>
                    <a:pt x="90" y="1"/>
                    <a:pt x="47" y="69"/>
                    <a:pt x="1" y="120"/>
                  </a:cubicBezTo>
                  <a:cubicBezTo>
                    <a:pt x="36" y="155"/>
                    <a:pt x="76" y="191"/>
                    <a:pt x="111" y="226"/>
                  </a:cubicBezTo>
                  <a:cubicBezTo>
                    <a:pt x="160" y="173"/>
                    <a:pt x="252" y="90"/>
                    <a:pt x="239" y="76"/>
                  </a:cubicBezTo>
                  <a:cubicBezTo>
                    <a:pt x="203" y="21"/>
                    <a:pt x="172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39" name="Google Shape;12939;p39"/>
          <p:cNvSpPr/>
          <p:nvPr/>
        </p:nvSpPr>
        <p:spPr>
          <a:xfrm>
            <a:off x="0" y="246150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3" name="Google Shape;120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6"/>
          <p:cNvSpPr txBox="1">
            <a:spLocks noGrp="1"/>
          </p:cNvSpPr>
          <p:nvPr>
            <p:ph type="title"/>
          </p:nvPr>
        </p:nvSpPr>
        <p:spPr>
          <a:xfrm>
            <a:off x="720000" y="463395"/>
            <a:ext cx="7704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 b="0"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5" name="Google Shape;1205;p6"/>
          <p:cNvSpPr/>
          <p:nvPr/>
        </p:nvSpPr>
        <p:spPr>
          <a:xfrm>
            <a:off x="8777100" y="0"/>
            <a:ext cx="366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6"/>
          <p:cNvSpPr/>
          <p:nvPr/>
        </p:nvSpPr>
        <p:spPr>
          <a:xfrm>
            <a:off x="5736000" y="4878475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7" name="Google Shape;1207;p6"/>
          <p:cNvGrpSpPr/>
          <p:nvPr/>
        </p:nvGrpSpPr>
        <p:grpSpPr>
          <a:xfrm rot="-758029">
            <a:off x="-4915872" y="-3058900"/>
            <a:ext cx="5751533" cy="5652084"/>
            <a:chOff x="1385050" y="238275"/>
            <a:chExt cx="4584443" cy="4505175"/>
          </a:xfrm>
        </p:grpSpPr>
        <p:sp>
          <p:nvSpPr>
            <p:cNvPr id="1208" name="Google Shape;1208;p6"/>
            <p:cNvSpPr/>
            <p:nvPr/>
          </p:nvSpPr>
          <p:spPr>
            <a:xfrm>
              <a:off x="5633341" y="3046315"/>
              <a:ext cx="336153" cy="250324"/>
            </a:xfrm>
            <a:custGeom>
              <a:avLst/>
              <a:gdLst/>
              <a:ahLst/>
              <a:cxnLst/>
              <a:rect l="l" t="t" r="r" b="b"/>
              <a:pathLst>
                <a:path w="15635" h="11643" extrusionOk="0">
                  <a:moveTo>
                    <a:pt x="3784" y="0"/>
                  </a:moveTo>
                  <a:lnTo>
                    <a:pt x="3784" y="0"/>
                  </a:lnTo>
                  <a:cubicBezTo>
                    <a:pt x="2816" y="79"/>
                    <a:pt x="1938" y="441"/>
                    <a:pt x="1157" y="1006"/>
                  </a:cubicBezTo>
                  <a:cubicBezTo>
                    <a:pt x="447" y="1518"/>
                    <a:pt x="1" y="2251"/>
                    <a:pt x="182" y="3156"/>
                  </a:cubicBezTo>
                  <a:cubicBezTo>
                    <a:pt x="698" y="5721"/>
                    <a:pt x="1762" y="7856"/>
                    <a:pt x="4538" y="8669"/>
                  </a:cubicBezTo>
                  <a:cubicBezTo>
                    <a:pt x="6546" y="9260"/>
                    <a:pt x="8498" y="10015"/>
                    <a:pt x="10400" y="10893"/>
                  </a:cubicBezTo>
                  <a:cubicBezTo>
                    <a:pt x="11427" y="11366"/>
                    <a:pt x="12050" y="11643"/>
                    <a:pt x="12498" y="11643"/>
                  </a:cubicBezTo>
                  <a:cubicBezTo>
                    <a:pt x="13180" y="11643"/>
                    <a:pt x="13458" y="11005"/>
                    <a:pt x="14135" y="9451"/>
                  </a:cubicBezTo>
                  <a:cubicBezTo>
                    <a:pt x="14563" y="8471"/>
                    <a:pt x="14589" y="7230"/>
                    <a:pt x="15635" y="6550"/>
                  </a:cubicBezTo>
                  <a:lnTo>
                    <a:pt x="15635" y="5764"/>
                  </a:lnTo>
                  <a:cubicBezTo>
                    <a:pt x="13958" y="4599"/>
                    <a:pt x="11900" y="4083"/>
                    <a:pt x="10343" y="2732"/>
                  </a:cubicBezTo>
                  <a:cubicBezTo>
                    <a:pt x="8851" y="1434"/>
                    <a:pt x="7220" y="750"/>
                    <a:pt x="5397" y="750"/>
                  </a:cubicBezTo>
                  <a:cubicBezTo>
                    <a:pt x="4846" y="750"/>
                    <a:pt x="4278" y="813"/>
                    <a:pt x="3690" y="940"/>
                  </a:cubicBezTo>
                  <a:cubicBezTo>
                    <a:pt x="3685" y="941"/>
                    <a:pt x="3679" y="942"/>
                    <a:pt x="3673" y="942"/>
                  </a:cubicBezTo>
                  <a:cubicBezTo>
                    <a:pt x="3614" y="942"/>
                    <a:pt x="3539" y="884"/>
                    <a:pt x="3474" y="860"/>
                  </a:cubicBezTo>
                  <a:cubicBezTo>
                    <a:pt x="3276" y="463"/>
                    <a:pt x="4106" y="489"/>
                    <a:pt x="3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"/>
            <p:cNvSpPr/>
            <p:nvPr/>
          </p:nvSpPr>
          <p:spPr>
            <a:xfrm>
              <a:off x="2561940" y="4630422"/>
              <a:ext cx="187158" cy="113025"/>
            </a:xfrm>
            <a:custGeom>
              <a:avLst/>
              <a:gdLst/>
              <a:ahLst/>
              <a:cxnLst/>
              <a:rect l="l" t="t" r="r" b="b"/>
              <a:pathLst>
                <a:path w="8705" h="5257" extrusionOk="0">
                  <a:moveTo>
                    <a:pt x="1285" y="0"/>
                  </a:moveTo>
                  <a:cubicBezTo>
                    <a:pt x="840" y="0"/>
                    <a:pt x="786" y="387"/>
                    <a:pt x="829" y="1351"/>
                  </a:cubicBezTo>
                  <a:cubicBezTo>
                    <a:pt x="843" y="1691"/>
                    <a:pt x="750" y="2035"/>
                    <a:pt x="733" y="2380"/>
                  </a:cubicBezTo>
                  <a:cubicBezTo>
                    <a:pt x="689" y="3381"/>
                    <a:pt x="0" y="4228"/>
                    <a:pt x="75" y="5257"/>
                  </a:cubicBezTo>
                  <a:lnTo>
                    <a:pt x="1391" y="5257"/>
                  </a:lnTo>
                  <a:cubicBezTo>
                    <a:pt x="1593" y="5036"/>
                    <a:pt x="1821" y="4981"/>
                    <a:pt x="2058" y="4981"/>
                  </a:cubicBezTo>
                  <a:cubicBezTo>
                    <a:pt x="2292" y="4981"/>
                    <a:pt x="2534" y="5034"/>
                    <a:pt x="2767" y="5034"/>
                  </a:cubicBezTo>
                  <a:cubicBezTo>
                    <a:pt x="2825" y="5034"/>
                    <a:pt x="2883" y="5031"/>
                    <a:pt x="2940" y="5023"/>
                  </a:cubicBezTo>
                  <a:cubicBezTo>
                    <a:pt x="2993" y="5027"/>
                    <a:pt x="3047" y="5029"/>
                    <a:pt x="3101" y="5029"/>
                  </a:cubicBezTo>
                  <a:cubicBezTo>
                    <a:pt x="3385" y="5029"/>
                    <a:pt x="3675" y="4977"/>
                    <a:pt x="3959" y="4977"/>
                  </a:cubicBezTo>
                  <a:cubicBezTo>
                    <a:pt x="4250" y="4977"/>
                    <a:pt x="4534" y="5032"/>
                    <a:pt x="4798" y="5257"/>
                  </a:cubicBezTo>
                  <a:lnTo>
                    <a:pt x="7420" y="5257"/>
                  </a:lnTo>
                  <a:cubicBezTo>
                    <a:pt x="8611" y="4286"/>
                    <a:pt x="8705" y="3672"/>
                    <a:pt x="7570" y="3028"/>
                  </a:cubicBezTo>
                  <a:cubicBezTo>
                    <a:pt x="5840" y="2044"/>
                    <a:pt x="4150" y="966"/>
                    <a:pt x="2278" y="265"/>
                  </a:cubicBezTo>
                  <a:cubicBezTo>
                    <a:pt x="1826" y="96"/>
                    <a:pt x="1507" y="0"/>
                    <a:pt x="1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"/>
            <p:cNvSpPr/>
            <p:nvPr/>
          </p:nvSpPr>
          <p:spPr>
            <a:xfrm>
              <a:off x="1385050" y="1591683"/>
              <a:ext cx="100319" cy="112939"/>
            </a:xfrm>
            <a:custGeom>
              <a:avLst/>
              <a:gdLst/>
              <a:ahLst/>
              <a:cxnLst/>
              <a:rect l="l" t="t" r="r" b="b"/>
              <a:pathLst>
                <a:path w="4666" h="5253" extrusionOk="0">
                  <a:moveTo>
                    <a:pt x="2566" y="1"/>
                  </a:moveTo>
                  <a:cubicBezTo>
                    <a:pt x="2420" y="1"/>
                    <a:pt x="2274" y="22"/>
                    <a:pt x="2128" y="73"/>
                  </a:cubicBezTo>
                  <a:cubicBezTo>
                    <a:pt x="1355" y="342"/>
                    <a:pt x="1078" y="1045"/>
                    <a:pt x="768" y="1733"/>
                  </a:cubicBezTo>
                  <a:cubicBezTo>
                    <a:pt x="583" y="2138"/>
                    <a:pt x="807" y="2872"/>
                    <a:pt x="7" y="2872"/>
                  </a:cubicBezTo>
                  <a:cubicBezTo>
                    <a:pt x="5" y="2872"/>
                    <a:pt x="3" y="2872"/>
                    <a:pt x="0" y="2872"/>
                  </a:cubicBezTo>
                  <a:lnTo>
                    <a:pt x="0" y="3661"/>
                  </a:lnTo>
                  <a:cubicBezTo>
                    <a:pt x="2" y="3661"/>
                    <a:pt x="4" y="3661"/>
                    <a:pt x="6" y="3661"/>
                  </a:cubicBezTo>
                  <a:cubicBezTo>
                    <a:pt x="751" y="3661"/>
                    <a:pt x="770" y="4501"/>
                    <a:pt x="1298" y="4788"/>
                  </a:cubicBezTo>
                  <a:cubicBezTo>
                    <a:pt x="1699" y="5007"/>
                    <a:pt x="2076" y="5252"/>
                    <a:pt x="2503" y="5252"/>
                  </a:cubicBezTo>
                  <a:cubicBezTo>
                    <a:pt x="2660" y="5252"/>
                    <a:pt x="2823" y="5220"/>
                    <a:pt x="2997" y="5140"/>
                  </a:cubicBezTo>
                  <a:cubicBezTo>
                    <a:pt x="3567" y="4880"/>
                    <a:pt x="3612" y="4350"/>
                    <a:pt x="3665" y="3820"/>
                  </a:cubicBezTo>
                  <a:cubicBezTo>
                    <a:pt x="3734" y="3084"/>
                    <a:pt x="3907" y="2347"/>
                    <a:pt x="3893" y="1614"/>
                  </a:cubicBezTo>
                  <a:cubicBezTo>
                    <a:pt x="3885" y="1181"/>
                    <a:pt x="4666" y="599"/>
                    <a:pt x="3787" y="303"/>
                  </a:cubicBezTo>
                  <a:cubicBezTo>
                    <a:pt x="3398" y="175"/>
                    <a:pt x="2984" y="1"/>
                    <a:pt x="2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"/>
            <p:cNvSpPr/>
            <p:nvPr/>
          </p:nvSpPr>
          <p:spPr>
            <a:xfrm>
              <a:off x="2625130" y="4737408"/>
              <a:ext cx="39969" cy="6042"/>
            </a:xfrm>
            <a:custGeom>
              <a:avLst/>
              <a:gdLst/>
              <a:ahLst/>
              <a:cxnLst/>
              <a:rect l="l" t="t" r="r" b="b"/>
              <a:pathLst>
                <a:path w="1859" h="281" extrusionOk="0">
                  <a:moveTo>
                    <a:pt x="1020" y="1"/>
                  </a:moveTo>
                  <a:cubicBezTo>
                    <a:pt x="736" y="1"/>
                    <a:pt x="446" y="53"/>
                    <a:pt x="162" y="53"/>
                  </a:cubicBezTo>
                  <a:cubicBezTo>
                    <a:pt x="108" y="53"/>
                    <a:pt x="54" y="51"/>
                    <a:pt x="1" y="47"/>
                  </a:cubicBezTo>
                  <a:lnTo>
                    <a:pt x="1" y="47"/>
                  </a:lnTo>
                  <a:cubicBezTo>
                    <a:pt x="14" y="126"/>
                    <a:pt x="23" y="201"/>
                    <a:pt x="23" y="281"/>
                  </a:cubicBezTo>
                  <a:lnTo>
                    <a:pt x="1859" y="281"/>
                  </a:lnTo>
                  <a:cubicBezTo>
                    <a:pt x="1595" y="56"/>
                    <a:pt x="1311" y="1"/>
                    <a:pt x="1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"/>
            <p:cNvSpPr/>
            <p:nvPr/>
          </p:nvSpPr>
          <p:spPr>
            <a:xfrm>
              <a:off x="2591826" y="4737494"/>
              <a:ext cx="33798" cy="5956"/>
            </a:xfrm>
            <a:custGeom>
              <a:avLst/>
              <a:gdLst/>
              <a:ahLst/>
              <a:cxnLst/>
              <a:rect l="l" t="t" r="r" b="b"/>
              <a:pathLst>
                <a:path w="1572" h="277" extrusionOk="0">
                  <a:moveTo>
                    <a:pt x="668" y="1"/>
                  </a:moveTo>
                  <a:cubicBezTo>
                    <a:pt x="431" y="1"/>
                    <a:pt x="203" y="56"/>
                    <a:pt x="1" y="277"/>
                  </a:cubicBezTo>
                  <a:lnTo>
                    <a:pt x="1572" y="277"/>
                  </a:lnTo>
                  <a:cubicBezTo>
                    <a:pt x="1572" y="197"/>
                    <a:pt x="1563" y="122"/>
                    <a:pt x="1550" y="43"/>
                  </a:cubicBezTo>
                  <a:cubicBezTo>
                    <a:pt x="1493" y="51"/>
                    <a:pt x="1435" y="54"/>
                    <a:pt x="1377" y="54"/>
                  </a:cubicBezTo>
                  <a:cubicBezTo>
                    <a:pt x="1144" y="54"/>
                    <a:pt x="902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"/>
            <p:cNvSpPr/>
            <p:nvPr/>
          </p:nvSpPr>
          <p:spPr>
            <a:xfrm>
              <a:off x="3536942" y="3394450"/>
              <a:ext cx="337894" cy="478160"/>
            </a:xfrm>
            <a:custGeom>
              <a:avLst/>
              <a:gdLst/>
              <a:ahLst/>
              <a:cxnLst/>
              <a:rect l="l" t="t" r="r" b="b"/>
              <a:pathLst>
                <a:path w="15716" h="22240" extrusionOk="0">
                  <a:moveTo>
                    <a:pt x="5079" y="1"/>
                  </a:moveTo>
                  <a:cubicBezTo>
                    <a:pt x="2854" y="1"/>
                    <a:pt x="1461" y="1176"/>
                    <a:pt x="738" y="3481"/>
                  </a:cubicBezTo>
                  <a:cubicBezTo>
                    <a:pt x="1" y="5820"/>
                    <a:pt x="822" y="8142"/>
                    <a:pt x="668" y="10468"/>
                  </a:cubicBezTo>
                  <a:cubicBezTo>
                    <a:pt x="654" y="10645"/>
                    <a:pt x="822" y="10892"/>
                    <a:pt x="981" y="11015"/>
                  </a:cubicBezTo>
                  <a:cubicBezTo>
                    <a:pt x="2274" y="12004"/>
                    <a:pt x="2098" y="13267"/>
                    <a:pt x="1616" y="14552"/>
                  </a:cubicBezTo>
                  <a:cubicBezTo>
                    <a:pt x="1100" y="15929"/>
                    <a:pt x="954" y="17239"/>
                    <a:pt x="1961" y="18480"/>
                  </a:cubicBezTo>
                  <a:cubicBezTo>
                    <a:pt x="3011" y="19773"/>
                    <a:pt x="4336" y="20780"/>
                    <a:pt x="5629" y="21786"/>
                  </a:cubicBezTo>
                  <a:cubicBezTo>
                    <a:pt x="6016" y="22085"/>
                    <a:pt x="6499" y="22240"/>
                    <a:pt x="6980" y="22240"/>
                  </a:cubicBezTo>
                  <a:cubicBezTo>
                    <a:pt x="7513" y="22240"/>
                    <a:pt x="8044" y="22050"/>
                    <a:pt x="8441" y="21658"/>
                  </a:cubicBezTo>
                  <a:cubicBezTo>
                    <a:pt x="10356" y="19764"/>
                    <a:pt x="12153" y="17734"/>
                    <a:pt x="12700" y="14957"/>
                  </a:cubicBezTo>
                  <a:cubicBezTo>
                    <a:pt x="13089" y="12984"/>
                    <a:pt x="13124" y="10892"/>
                    <a:pt x="15062" y="9573"/>
                  </a:cubicBezTo>
                  <a:cubicBezTo>
                    <a:pt x="15526" y="9259"/>
                    <a:pt x="15636" y="8614"/>
                    <a:pt x="15561" y="7925"/>
                  </a:cubicBezTo>
                  <a:cubicBezTo>
                    <a:pt x="15715" y="7316"/>
                    <a:pt x="15357" y="6752"/>
                    <a:pt x="15088" y="6156"/>
                  </a:cubicBezTo>
                  <a:cubicBezTo>
                    <a:pt x="14827" y="5586"/>
                    <a:pt x="14228" y="5309"/>
                    <a:pt x="14011" y="4694"/>
                  </a:cubicBezTo>
                  <a:cubicBezTo>
                    <a:pt x="13274" y="2607"/>
                    <a:pt x="12042" y="1062"/>
                    <a:pt x="9655" y="748"/>
                  </a:cubicBezTo>
                  <a:cubicBezTo>
                    <a:pt x="8498" y="599"/>
                    <a:pt x="7369" y="263"/>
                    <a:pt x="6212" y="91"/>
                  </a:cubicBezTo>
                  <a:cubicBezTo>
                    <a:pt x="5812" y="31"/>
                    <a:pt x="5435" y="1"/>
                    <a:pt x="5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"/>
            <p:cNvSpPr/>
            <p:nvPr/>
          </p:nvSpPr>
          <p:spPr>
            <a:xfrm>
              <a:off x="2435711" y="3924886"/>
              <a:ext cx="499101" cy="300398"/>
            </a:xfrm>
            <a:custGeom>
              <a:avLst/>
              <a:gdLst/>
              <a:ahLst/>
              <a:cxnLst/>
              <a:rect l="l" t="t" r="r" b="b"/>
              <a:pathLst>
                <a:path w="23214" h="13972" extrusionOk="0">
                  <a:moveTo>
                    <a:pt x="13781" y="1"/>
                  </a:moveTo>
                  <a:cubicBezTo>
                    <a:pt x="13465" y="1"/>
                    <a:pt x="13144" y="15"/>
                    <a:pt x="12818" y="45"/>
                  </a:cubicBezTo>
                  <a:cubicBezTo>
                    <a:pt x="11044" y="209"/>
                    <a:pt x="9248" y="244"/>
                    <a:pt x="7464" y="257"/>
                  </a:cubicBezTo>
                  <a:cubicBezTo>
                    <a:pt x="6600" y="267"/>
                    <a:pt x="6052" y="637"/>
                    <a:pt x="5686" y="1348"/>
                  </a:cubicBezTo>
                  <a:cubicBezTo>
                    <a:pt x="4009" y="4610"/>
                    <a:pt x="2318" y="7858"/>
                    <a:pt x="684" y="11142"/>
                  </a:cubicBezTo>
                  <a:cubicBezTo>
                    <a:pt x="0" y="12511"/>
                    <a:pt x="544" y="13442"/>
                    <a:pt x="2071" y="13649"/>
                  </a:cubicBezTo>
                  <a:cubicBezTo>
                    <a:pt x="3156" y="13796"/>
                    <a:pt x="4243" y="13972"/>
                    <a:pt x="5341" y="13972"/>
                  </a:cubicBezTo>
                  <a:cubicBezTo>
                    <a:pt x="5597" y="13972"/>
                    <a:pt x="5853" y="13962"/>
                    <a:pt x="6109" y="13941"/>
                  </a:cubicBezTo>
                  <a:cubicBezTo>
                    <a:pt x="8866" y="13788"/>
                    <a:pt x="11619" y="13614"/>
                    <a:pt x="14379" y="13614"/>
                  </a:cubicBezTo>
                  <a:cubicBezTo>
                    <a:pt x="14412" y="13614"/>
                    <a:pt x="14445" y="13614"/>
                    <a:pt x="14478" y="13614"/>
                  </a:cubicBezTo>
                  <a:cubicBezTo>
                    <a:pt x="14484" y="13614"/>
                    <a:pt x="14491" y="13614"/>
                    <a:pt x="14497" y="13614"/>
                  </a:cubicBezTo>
                  <a:cubicBezTo>
                    <a:pt x="15942" y="13614"/>
                    <a:pt x="17206" y="13123"/>
                    <a:pt x="18125" y="11897"/>
                  </a:cubicBezTo>
                  <a:cubicBezTo>
                    <a:pt x="19382" y="10220"/>
                    <a:pt x="20706" y="8599"/>
                    <a:pt x="21960" y="6922"/>
                  </a:cubicBezTo>
                  <a:cubicBezTo>
                    <a:pt x="23214" y="5254"/>
                    <a:pt x="23051" y="4023"/>
                    <a:pt x="21338" y="2799"/>
                  </a:cubicBezTo>
                  <a:cubicBezTo>
                    <a:pt x="19058" y="1171"/>
                    <a:pt x="16617" y="1"/>
                    <a:pt x="1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"/>
            <p:cNvSpPr/>
            <p:nvPr/>
          </p:nvSpPr>
          <p:spPr>
            <a:xfrm>
              <a:off x="5073040" y="2927461"/>
              <a:ext cx="496629" cy="299817"/>
            </a:xfrm>
            <a:custGeom>
              <a:avLst/>
              <a:gdLst/>
              <a:ahLst/>
              <a:cxnLst/>
              <a:rect l="l" t="t" r="r" b="b"/>
              <a:pathLst>
                <a:path w="23099" h="13945" extrusionOk="0">
                  <a:moveTo>
                    <a:pt x="17305" y="0"/>
                  </a:moveTo>
                  <a:cubicBezTo>
                    <a:pt x="15769" y="0"/>
                    <a:pt x="14245" y="313"/>
                    <a:pt x="12702" y="313"/>
                  </a:cubicBezTo>
                  <a:cubicBezTo>
                    <a:pt x="12532" y="313"/>
                    <a:pt x="12362" y="310"/>
                    <a:pt x="12192" y="301"/>
                  </a:cubicBezTo>
                  <a:cubicBezTo>
                    <a:pt x="12041" y="294"/>
                    <a:pt x="11890" y="290"/>
                    <a:pt x="11739" y="290"/>
                  </a:cubicBezTo>
                  <a:cubicBezTo>
                    <a:pt x="10340" y="290"/>
                    <a:pt x="8951" y="581"/>
                    <a:pt x="7539" y="581"/>
                  </a:cubicBezTo>
                  <a:cubicBezTo>
                    <a:pt x="7485" y="581"/>
                    <a:pt x="7431" y="581"/>
                    <a:pt x="7377" y="580"/>
                  </a:cubicBezTo>
                  <a:cubicBezTo>
                    <a:pt x="7362" y="579"/>
                    <a:pt x="7347" y="579"/>
                    <a:pt x="7332" y="579"/>
                  </a:cubicBezTo>
                  <a:cubicBezTo>
                    <a:pt x="6461" y="579"/>
                    <a:pt x="5660" y="1092"/>
                    <a:pt x="5173" y="1837"/>
                  </a:cubicBezTo>
                  <a:cubicBezTo>
                    <a:pt x="3912" y="3771"/>
                    <a:pt x="2358" y="5479"/>
                    <a:pt x="980" y="7325"/>
                  </a:cubicBezTo>
                  <a:cubicBezTo>
                    <a:pt x="1" y="8635"/>
                    <a:pt x="36" y="9430"/>
                    <a:pt x="1215" y="10529"/>
                  </a:cubicBezTo>
                  <a:cubicBezTo>
                    <a:pt x="3546" y="12712"/>
                    <a:pt x="6242" y="13944"/>
                    <a:pt x="9397" y="13944"/>
                  </a:cubicBezTo>
                  <a:cubicBezTo>
                    <a:pt x="9814" y="13944"/>
                    <a:pt x="10240" y="13923"/>
                    <a:pt x="10674" y="13879"/>
                  </a:cubicBezTo>
                  <a:cubicBezTo>
                    <a:pt x="11023" y="13924"/>
                    <a:pt x="11374" y="13941"/>
                    <a:pt x="11725" y="13941"/>
                  </a:cubicBezTo>
                  <a:cubicBezTo>
                    <a:pt x="13039" y="13941"/>
                    <a:pt x="14367" y="13693"/>
                    <a:pt x="15701" y="13676"/>
                  </a:cubicBezTo>
                  <a:cubicBezTo>
                    <a:pt x="16561" y="13667"/>
                    <a:pt x="17070" y="13358"/>
                    <a:pt x="17449" y="12603"/>
                  </a:cubicBezTo>
                  <a:cubicBezTo>
                    <a:pt x="19077" y="9368"/>
                    <a:pt x="20755" y="6159"/>
                    <a:pt x="22397" y="2933"/>
                  </a:cubicBezTo>
                  <a:cubicBezTo>
                    <a:pt x="23099" y="1551"/>
                    <a:pt x="22799" y="818"/>
                    <a:pt x="21271" y="452"/>
                  </a:cubicBezTo>
                  <a:cubicBezTo>
                    <a:pt x="20226" y="201"/>
                    <a:pt x="19130" y="107"/>
                    <a:pt x="18054" y="28"/>
                  </a:cubicBezTo>
                  <a:cubicBezTo>
                    <a:pt x="17804" y="9"/>
                    <a:pt x="17554" y="0"/>
                    <a:pt x="17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"/>
            <p:cNvSpPr/>
            <p:nvPr/>
          </p:nvSpPr>
          <p:spPr>
            <a:xfrm>
              <a:off x="4924601" y="1002206"/>
              <a:ext cx="336926" cy="391171"/>
            </a:xfrm>
            <a:custGeom>
              <a:avLst/>
              <a:gdLst/>
              <a:ahLst/>
              <a:cxnLst/>
              <a:rect l="l" t="t" r="r" b="b"/>
              <a:pathLst>
                <a:path w="15671" h="18194" extrusionOk="0">
                  <a:moveTo>
                    <a:pt x="11411" y="0"/>
                  </a:moveTo>
                  <a:cubicBezTo>
                    <a:pt x="11123" y="0"/>
                    <a:pt x="10823" y="66"/>
                    <a:pt x="10515" y="198"/>
                  </a:cubicBezTo>
                  <a:cubicBezTo>
                    <a:pt x="8833" y="928"/>
                    <a:pt x="7061" y="1187"/>
                    <a:pt x="5244" y="1187"/>
                  </a:cubicBezTo>
                  <a:cubicBezTo>
                    <a:pt x="5125" y="1187"/>
                    <a:pt x="5007" y="1186"/>
                    <a:pt x="4888" y="1183"/>
                  </a:cubicBezTo>
                  <a:cubicBezTo>
                    <a:pt x="4366" y="1143"/>
                    <a:pt x="3846" y="1104"/>
                    <a:pt x="3325" y="1068"/>
                  </a:cubicBezTo>
                  <a:cubicBezTo>
                    <a:pt x="3262" y="1064"/>
                    <a:pt x="3201" y="1062"/>
                    <a:pt x="3142" y="1062"/>
                  </a:cubicBezTo>
                  <a:cubicBezTo>
                    <a:pt x="2260" y="1062"/>
                    <a:pt x="1771" y="1520"/>
                    <a:pt x="1634" y="2459"/>
                  </a:cubicBezTo>
                  <a:cubicBezTo>
                    <a:pt x="1335" y="4484"/>
                    <a:pt x="1096" y="6528"/>
                    <a:pt x="663" y="8524"/>
                  </a:cubicBezTo>
                  <a:cubicBezTo>
                    <a:pt x="1" y="11547"/>
                    <a:pt x="1096" y="13970"/>
                    <a:pt x="2993" y="16168"/>
                  </a:cubicBezTo>
                  <a:cubicBezTo>
                    <a:pt x="3749" y="17047"/>
                    <a:pt x="4711" y="17620"/>
                    <a:pt x="5806" y="18009"/>
                  </a:cubicBezTo>
                  <a:cubicBezTo>
                    <a:pt x="6149" y="18132"/>
                    <a:pt x="6469" y="18193"/>
                    <a:pt x="6770" y="18193"/>
                  </a:cubicBezTo>
                  <a:cubicBezTo>
                    <a:pt x="7461" y="18193"/>
                    <a:pt x="8050" y="17868"/>
                    <a:pt x="8582" y="17219"/>
                  </a:cubicBezTo>
                  <a:cubicBezTo>
                    <a:pt x="9579" y="16005"/>
                    <a:pt x="10635" y="14844"/>
                    <a:pt x="11663" y="13662"/>
                  </a:cubicBezTo>
                  <a:cubicBezTo>
                    <a:pt x="12007" y="13264"/>
                    <a:pt x="12435" y="12894"/>
                    <a:pt x="12484" y="12350"/>
                  </a:cubicBezTo>
                  <a:cubicBezTo>
                    <a:pt x="12731" y="9543"/>
                    <a:pt x="13878" y="7076"/>
                    <a:pt x="15247" y="4674"/>
                  </a:cubicBezTo>
                  <a:cubicBezTo>
                    <a:pt x="15671" y="3924"/>
                    <a:pt x="15596" y="3121"/>
                    <a:pt x="14964" y="2502"/>
                  </a:cubicBezTo>
                  <a:cubicBezTo>
                    <a:pt x="14218" y="1770"/>
                    <a:pt x="13438" y="1068"/>
                    <a:pt x="12612" y="428"/>
                  </a:cubicBezTo>
                  <a:cubicBezTo>
                    <a:pt x="12245" y="145"/>
                    <a:pt x="11841" y="0"/>
                    <a:pt x="11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"/>
            <p:cNvSpPr/>
            <p:nvPr/>
          </p:nvSpPr>
          <p:spPr>
            <a:xfrm>
              <a:off x="1867907" y="2561868"/>
              <a:ext cx="329788" cy="392590"/>
            </a:xfrm>
            <a:custGeom>
              <a:avLst/>
              <a:gdLst/>
              <a:ahLst/>
              <a:cxnLst/>
              <a:rect l="l" t="t" r="r" b="b"/>
              <a:pathLst>
                <a:path w="15339" h="18260" extrusionOk="0">
                  <a:moveTo>
                    <a:pt x="9174" y="1"/>
                  </a:moveTo>
                  <a:cubicBezTo>
                    <a:pt x="8368" y="1"/>
                    <a:pt x="7730" y="595"/>
                    <a:pt x="6670" y="1887"/>
                  </a:cubicBezTo>
                  <a:cubicBezTo>
                    <a:pt x="6340" y="2289"/>
                    <a:pt x="5876" y="2598"/>
                    <a:pt x="5602" y="3030"/>
                  </a:cubicBezTo>
                  <a:cubicBezTo>
                    <a:pt x="4904" y="4130"/>
                    <a:pt x="3439" y="4766"/>
                    <a:pt x="3311" y="6143"/>
                  </a:cubicBezTo>
                  <a:cubicBezTo>
                    <a:pt x="3095" y="8518"/>
                    <a:pt x="2172" y="10596"/>
                    <a:pt x="1109" y="12658"/>
                  </a:cubicBezTo>
                  <a:cubicBezTo>
                    <a:pt x="1" y="14799"/>
                    <a:pt x="151" y="15461"/>
                    <a:pt x="2088" y="16948"/>
                  </a:cubicBezTo>
                  <a:cubicBezTo>
                    <a:pt x="2534" y="17292"/>
                    <a:pt x="2997" y="17623"/>
                    <a:pt x="3470" y="17928"/>
                  </a:cubicBezTo>
                  <a:cubicBezTo>
                    <a:pt x="3818" y="18151"/>
                    <a:pt x="4160" y="18260"/>
                    <a:pt x="4519" y="18260"/>
                  </a:cubicBezTo>
                  <a:cubicBezTo>
                    <a:pt x="4812" y="18260"/>
                    <a:pt x="5116" y="18188"/>
                    <a:pt x="5443" y="18047"/>
                  </a:cubicBezTo>
                  <a:cubicBezTo>
                    <a:pt x="7119" y="17329"/>
                    <a:pt x="8897" y="17036"/>
                    <a:pt x="10719" y="17036"/>
                  </a:cubicBezTo>
                  <a:cubicBezTo>
                    <a:pt x="10745" y="17036"/>
                    <a:pt x="10771" y="17036"/>
                    <a:pt x="10797" y="17036"/>
                  </a:cubicBezTo>
                  <a:cubicBezTo>
                    <a:pt x="10974" y="17037"/>
                    <a:pt x="11140" y="17037"/>
                    <a:pt x="11297" y="17037"/>
                  </a:cubicBezTo>
                  <a:cubicBezTo>
                    <a:pt x="13826" y="17037"/>
                    <a:pt x="13913" y="16886"/>
                    <a:pt x="14403" y="14035"/>
                  </a:cubicBezTo>
                  <a:cubicBezTo>
                    <a:pt x="14766" y="11938"/>
                    <a:pt x="15259" y="9859"/>
                    <a:pt x="15304" y="8618"/>
                  </a:cubicBezTo>
                  <a:cubicBezTo>
                    <a:pt x="15339" y="5499"/>
                    <a:pt x="13472" y="2139"/>
                    <a:pt x="11583" y="1001"/>
                  </a:cubicBezTo>
                  <a:cubicBezTo>
                    <a:pt x="10506" y="350"/>
                    <a:pt x="9790" y="1"/>
                    <a:pt x="9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"/>
            <p:cNvSpPr/>
            <p:nvPr/>
          </p:nvSpPr>
          <p:spPr>
            <a:xfrm>
              <a:off x="4815959" y="502773"/>
              <a:ext cx="396051" cy="424582"/>
            </a:xfrm>
            <a:custGeom>
              <a:avLst/>
              <a:gdLst/>
              <a:ahLst/>
              <a:cxnLst/>
              <a:rect l="l" t="t" r="r" b="b"/>
              <a:pathLst>
                <a:path w="18421" h="19748" extrusionOk="0">
                  <a:moveTo>
                    <a:pt x="13443" y="1"/>
                  </a:moveTo>
                  <a:cubicBezTo>
                    <a:pt x="11507" y="1"/>
                    <a:pt x="9738" y="952"/>
                    <a:pt x="7977" y="1892"/>
                  </a:cubicBezTo>
                  <a:cubicBezTo>
                    <a:pt x="7279" y="2262"/>
                    <a:pt x="6574" y="2607"/>
                    <a:pt x="5788" y="2607"/>
                  </a:cubicBezTo>
                  <a:cubicBezTo>
                    <a:pt x="5777" y="2607"/>
                    <a:pt x="5767" y="2607"/>
                    <a:pt x="5756" y="2607"/>
                  </a:cubicBezTo>
                  <a:cubicBezTo>
                    <a:pt x="5741" y="2606"/>
                    <a:pt x="5726" y="2606"/>
                    <a:pt x="5710" y="2606"/>
                  </a:cubicBezTo>
                  <a:cubicBezTo>
                    <a:pt x="4204" y="2606"/>
                    <a:pt x="3409" y="3437"/>
                    <a:pt x="3094" y="4805"/>
                  </a:cubicBezTo>
                  <a:cubicBezTo>
                    <a:pt x="2874" y="5758"/>
                    <a:pt x="2468" y="6606"/>
                    <a:pt x="1951" y="7427"/>
                  </a:cubicBezTo>
                  <a:cubicBezTo>
                    <a:pt x="1" y="10521"/>
                    <a:pt x="949" y="15209"/>
                    <a:pt x="3968" y="17248"/>
                  </a:cubicBezTo>
                  <a:cubicBezTo>
                    <a:pt x="4874" y="17861"/>
                    <a:pt x="5756" y="18489"/>
                    <a:pt x="6581" y="19208"/>
                  </a:cubicBezTo>
                  <a:cubicBezTo>
                    <a:pt x="6995" y="19564"/>
                    <a:pt x="7449" y="19747"/>
                    <a:pt x="7888" y="19747"/>
                  </a:cubicBezTo>
                  <a:cubicBezTo>
                    <a:pt x="8381" y="19747"/>
                    <a:pt x="8854" y="19516"/>
                    <a:pt x="9230" y="19040"/>
                  </a:cubicBezTo>
                  <a:cubicBezTo>
                    <a:pt x="9857" y="18250"/>
                    <a:pt x="10568" y="17548"/>
                    <a:pt x="11225" y="16794"/>
                  </a:cubicBezTo>
                  <a:cubicBezTo>
                    <a:pt x="12514" y="15319"/>
                    <a:pt x="12575" y="14202"/>
                    <a:pt x="11534" y="12516"/>
                  </a:cubicBezTo>
                  <a:cubicBezTo>
                    <a:pt x="11304" y="12145"/>
                    <a:pt x="11079" y="11766"/>
                    <a:pt x="10815" y="11422"/>
                  </a:cubicBezTo>
                  <a:cubicBezTo>
                    <a:pt x="10108" y="10486"/>
                    <a:pt x="10201" y="9651"/>
                    <a:pt x="11079" y="8893"/>
                  </a:cubicBezTo>
                  <a:cubicBezTo>
                    <a:pt x="12302" y="7824"/>
                    <a:pt x="13375" y="6606"/>
                    <a:pt x="14328" y="5304"/>
                  </a:cubicBezTo>
                  <a:cubicBezTo>
                    <a:pt x="14846" y="4596"/>
                    <a:pt x="15355" y="4170"/>
                    <a:pt x="16209" y="4170"/>
                  </a:cubicBezTo>
                  <a:cubicBezTo>
                    <a:pt x="16329" y="4170"/>
                    <a:pt x="16457" y="4178"/>
                    <a:pt x="16592" y="4196"/>
                  </a:cubicBezTo>
                  <a:cubicBezTo>
                    <a:pt x="16711" y="4211"/>
                    <a:pt x="16824" y="4219"/>
                    <a:pt x="16931" y="4219"/>
                  </a:cubicBezTo>
                  <a:cubicBezTo>
                    <a:pt x="17989" y="4219"/>
                    <a:pt x="18421" y="3475"/>
                    <a:pt x="18084" y="2325"/>
                  </a:cubicBezTo>
                  <a:cubicBezTo>
                    <a:pt x="17631" y="776"/>
                    <a:pt x="17032" y="19"/>
                    <a:pt x="14844" y="19"/>
                  </a:cubicBezTo>
                  <a:cubicBezTo>
                    <a:pt x="14624" y="19"/>
                    <a:pt x="14387" y="27"/>
                    <a:pt x="14134" y="42"/>
                  </a:cubicBezTo>
                  <a:cubicBezTo>
                    <a:pt x="13901" y="14"/>
                    <a:pt x="13671" y="1"/>
                    <a:pt x="13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"/>
            <p:cNvSpPr/>
            <p:nvPr/>
          </p:nvSpPr>
          <p:spPr>
            <a:xfrm>
              <a:off x="2206130" y="1263737"/>
              <a:ext cx="391279" cy="424668"/>
            </a:xfrm>
            <a:custGeom>
              <a:avLst/>
              <a:gdLst/>
              <a:ahLst/>
              <a:cxnLst/>
              <a:rect l="l" t="t" r="r" b="b"/>
              <a:pathLst>
                <a:path w="18199" h="19752" extrusionOk="0">
                  <a:moveTo>
                    <a:pt x="13427" y="1"/>
                  </a:moveTo>
                  <a:cubicBezTo>
                    <a:pt x="12233" y="1"/>
                    <a:pt x="10971" y="350"/>
                    <a:pt x="9734" y="937"/>
                  </a:cubicBezTo>
                  <a:cubicBezTo>
                    <a:pt x="8136" y="1696"/>
                    <a:pt x="6622" y="2671"/>
                    <a:pt x="4741" y="2755"/>
                  </a:cubicBezTo>
                  <a:cubicBezTo>
                    <a:pt x="3916" y="2791"/>
                    <a:pt x="3422" y="3492"/>
                    <a:pt x="3166" y="4322"/>
                  </a:cubicBezTo>
                  <a:cubicBezTo>
                    <a:pt x="2861" y="5320"/>
                    <a:pt x="2553" y="6308"/>
                    <a:pt x="1974" y="7214"/>
                  </a:cubicBezTo>
                  <a:cubicBezTo>
                    <a:pt x="1" y="10303"/>
                    <a:pt x="659" y="14634"/>
                    <a:pt x="3501" y="16920"/>
                  </a:cubicBezTo>
                  <a:cubicBezTo>
                    <a:pt x="4481" y="17710"/>
                    <a:pt x="5546" y="18394"/>
                    <a:pt x="6503" y="19224"/>
                  </a:cubicBezTo>
                  <a:cubicBezTo>
                    <a:pt x="6916" y="19582"/>
                    <a:pt x="7321" y="19752"/>
                    <a:pt x="7714" y="19752"/>
                  </a:cubicBezTo>
                  <a:cubicBezTo>
                    <a:pt x="8211" y="19752"/>
                    <a:pt x="8687" y="19480"/>
                    <a:pt x="9134" y="18977"/>
                  </a:cubicBezTo>
                  <a:cubicBezTo>
                    <a:pt x="9826" y="18195"/>
                    <a:pt x="10515" y="17405"/>
                    <a:pt x="11217" y="16628"/>
                  </a:cubicBezTo>
                  <a:cubicBezTo>
                    <a:pt x="12347" y="15375"/>
                    <a:pt x="12475" y="14465"/>
                    <a:pt x="11680" y="12939"/>
                  </a:cubicBezTo>
                  <a:cubicBezTo>
                    <a:pt x="11420" y="12435"/>
                    <a:pt x="11134" y="11941"/>
                    <a:pt x="10789" y="11490"/>
                  </a:cubicBezTo>
                  <a:cubicBezTo>
                    <a:pt x="10052" y="10519"/>
                    <a:pt x="10109" y="9663"/>
                    <a:pt x="11036" y="8851"/>
                  </a:cubicBezTo>
                  <a:cubicBezTo>
                    <a:pt x="12320" y="7721"/>
                    <a:pt x="13379" y="6383"/>
                    <a:pt x="14426" y="5037"/>
                  </a:cubicBezTo>
                  <a:cubicBezTo>
                    <a:pt x="14827" y="4524"/>
                    <a:pt x="15193" y="4108"/>
                    <a:pt x="15866" y="4108"/>
                  </a:cubicBezTo>
                  <a:cubicBezTo>
                    <a:pt x="16014" y="4108"/>
                    <a:pt x="16178" y="4129"/>
                    <a:pt x="16359" y="4172"/>
                  </a:cubicBezTo>
                  <a:cubicBezTo>
                    <a:pt x="16531" y="4215"/>
                    <a:pt x="16691" y="4235"/>
                    <a:pt x="16839" y="4235"/>
                  </a:cubicBezTo>
                  <a:cubicBezTo>
                    <a:pt x="17744" y="4235"/>
                    <a:pt x="18198" y="3484"/>
                    <a:pt x="17997" y="2411"/>
                  </a:cubicBezTo>
                  <a:cubicBezTo>
                    <a:pt x="17657" y="571"/>
                    <a:pt x="16836" y="63"/>
                    <a:pt x="13941" y="23"/>
                  </a:cubicBezTo>
                  <a:cubicBezTo>
                    <a:pt x="13771" y="8"/>
                    <a:pt x="13600" y="1"/>
                    <a:pt x="13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"/>
            <p:cNvSpPr/>
            <p:nvPr/>
          </p:nvSpPr>
          <p:spPr>
            <a:xfrm>
              <a:off x="3509722" y="1775985"/>
              <a:ext cx="400115" cy="424754"/>
            </a:xfrm>
            <a:custGeom>
              <a:avLst/>
              <a:gdLst/>
              <a:ahLst/>
              <a:cxnLst/>
              <a:rect l="l" t="t" r="r" b="b"/>
              <a:pathLst>
                <a:path w="18610" h="19756" extrusionOk="0">
                  <a:moveTo>
                    <a:pt x="10611" y="0"/>
                  </a:moveTo>
                  <a:cubicBezTo>
                    <a:pt x="10092" y="0"/>
                    <a:pt x="9594" y="280"/>
                    <a:pt x="9128" y="868"/>
                  </a:cubicBezTo>
                  <a:cubicBezTo>
                    <a:pt x="8476" y="1693"/>
                    <a:pt x="7765" y="2448"/>
                    <a:pt x="7032" y="3194"/>
                  </a:cubicBezTo>
                  <a:cubicBezTo>
                    <a:pt x="6547" y="3688"/>
                    <a:pt x="6392" y="4275"/>
                    <a:pt x="6330" y="4964"/>
                  </a:cubicBezTo>
                  <a:cubicBezTo>
                    <a:pt x="6207" y="6266"/>
                    <a:pt x="6864" y="7246"/>
                    <a:pt x="7566" y="8178"/>
                  </a:cubicBezTo>
                  <a:cubicBezTo>
                    <a:pt x="8303" y="9148"/>
                    <a:pt x="8374" y="9912"/>
                    <a:pt x="7372" y="10755"/>
                  </a:cubicBezTo>
                  <a:cubicBezTo>
                    <a:pt x="6573" y="11422"/>
                    <a:pt x="5901" y="12230"/>
                    <a:pt x="5253" y="13059"/>
                  </a:cubicBezTo>
                  <a:cubicBezTo>
                    <a:pt x="4342" y="14218"/>
                    <a:pt x="3565" y="15652"/>
                    <a:pt x="1878" y="15652"/>
                  </a:cubicBezTo>
                  <a:cubicBezTo>
                    <a:pt x="1676" y="15652"/>
                    <a:pt x="1461" y="15632"/>
                    <a:pt x="1232" y="15588"/>
                  </a:cubicBezTo>
                  <a:cubicBezTo>
                    <a:pt x="1199" y="15582"/>
                    <a:pt x="1168" y="15579"/>
                    <a:pt x="1137" y="15579"/>
                  </a:cubicBezTo>
                  <a:cubicBezTo>
                    <a:pt x="786" y="15579"/>
                    <a:pt x="518" y="15947"/>
                    <a:pt x="380" y="16299"/>
                  </a:cubicBezTo>
                  <a:cubicBezTo>
                    <a:pt x="1" y="17262"/>
                    <a:pt x="922" y="19195"/>
                    <a:pt x="1938" y="19428"/>
                  </a:cubicBezTo>
                  <a:cubicBezTo>
                    <a:pt x="2782" y="19627"/>
                    <a:pt x="3656" y="19672"/>
                    <a:pt x="4312" y="19755"/>
                  </a:cubicBezTo>
                  <a:cubicBezTo>
                    <a:pt x="6304" y="19702"/>
                    <a:pt x="7928" y="19155"/>
                    <a:pt x="9491" y="18321"/>
                  </a:cubicBezTo>
                  <a:cubicBezTo>
                    <a:pt x="10629" y="17707"/>
                    <a:pt x="11742" y="17067"/>
                    <a:pt x="13145" y="17040"/>
                  </a:cubicBezTo>
                  <a:cubicBezTo>
                    <a:pt x="14209" y="17023"/>
                    <a:pt x="14950" y="16264"/>
                    <a:pt x="15264" y="15186"/>
                  </a:cubicBezTo>
                  <a:cubicBezTo>
                    <a:pt x="15520" y="14312"/>
                    <a:pt x="15718" y="13426"/>
                    <a:pt x="16222" y="12636"/>
                  </a:cubicBezTo>
                  <a:cubicBezTo>
                    <a:pt x="18609" y="8888"/>
                    <a:pt x="17550" y="4434"/>
                    <a:pt x="13767" y="2046"/>
                  </a:cubicBezTo>
                  <a:cubicBezTo>
                    <a:pt x="13184" y="1680"/>
                    <a:pt x="12655" y="1207"/>
                    <a:pt x="12143" y="740"/>
                  </a:cubicBezTo>
                  <a:cubicBezTo>
                    <a:pt x="11620" y="255"/>
                    <a:pt x="11106" y="0"/>
                    <a:pt x="10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"/>
            <p:cNvSpPr/>
            <p:nvPr/>
          </p:nvSpPr>
          <p:spPr>
            <a:xfrm>
              <a:off x="1747956" y="1957362"/>
              <a:ext cx="431075" cy="228351"/>
            </a:xfrm>
            <a:custGeom>
              <a:avLst/>
              <a:gdLst/>
              <a:ahLst/>
              <a:cxnLst/>
              <a:rect l="l" t="t" r="r" b="b"/>
              <a:pathLst>
                <a:path w="20050" h="10621" extrusionOk="0">
                  <a:moveTo>
                    <a:pt x="5797" y="1"/>
                  </a:moveTo>
                  <a:cubicBezTo>
                    <a:pt x="4499" y="1"/>
                    <a:pt x="3201" y="33"/>
                    <a:pt x="1902" y="33"/>
                  </a:cubicBezTo>
                  <a:cubicBezTo>
                    <a:pt x="1134" y="33"/>
                    <a:pt x="574" y="390"/>
                    <a:pt x="203" y="1052"/>
                  </a:cubicBezTo>
                  <a:lnTo>
                    <a:pt x="213" y="1044"/>
                  </a:lnTo>
                  <a:lnTo>
                    <a:pt x="213" y="1044"/>
                  </a:lnTo>
                  <a:cubicBezTo>
                    <a:pt x="1" y="3450"/>
                    <a:pt x="248" y="5846"/>
                    <a:pt x="455" y="8225"/>
                  </a:cubicBezTo>
                  <a:cubicBezTo>
                    <a:pt x="594" y="9781"/>
                    <a:pt x="1604" y="10621"/>
                    <a:pt x="3051" y="10621"/>
                  </a:cubicBezTo>
                  <a:cubicBezTo>
                    <a:pt x="3258" y="10621"/>
                    <a:pt x="3475" y="10603"/>
                    <a:pt x="3699" y="10568"/>
                  </a:cubicBezTo>
                  <a:cubicBezTo>
                    <a:pt x="5337" y="10317"/>
                    <a:pt x="6966" y="10018"/>
                    <a:pt x="8594" y="9717"/>
                  </a:cubicBezTo>
                  <a:cubicBezTo>
                    <a:pt x="11640" y="9152"/>
                    <a:pt x="14677" y="8569"/>
                    <a:pt x="17719" y="7995"/>
                  </a:cubicBezTo>
                  <a:cubicBezTo>
                    <a:pt x="18729" y="7806"/>
                    <a:pt x="19559" y="7360"/>
                    <a:pt x="19801" y="6283"/>
                  </a:cubicBezTo>
                  <a:cubicBezTo>
                    <a:pt x="20049" y="5179"/>
                    <a:pt x="19219" y="4636"/>
                    <a:pt x="18504" y="4067"/>
                  </a:cubicBezTo>
                  <a:cubicBezTo>
                    <a:pt x="18332" y="3930"/>
                    <a:pt x="18151" y="3807"/>
                    <a:pt x="17957" y="3705"/>
                  </a:cubicBezTo>
                  <a:cubicBezTo>
                    <a:pt x="16028" y="2703"/>
                    <a:pt x="14103" y="1688"/>
                    <a:pt x="12152" y="716"/>
                  </a:cubicBezTo>
                  <a:cubicBezTo>
                    <a:pt x="11697" y="488"/>
                    <a:pt x="11172" y="355"/>
                    <a:pt x="10660" y="280"/>
                  </a:cubicBezTo>
                  <a:cubicBezTo>
                    <a:pt x="9043" y="51"/>
                    <a:pt x="7421" y="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"/>
            <p:cNvSpPr/>
            <p:nvPr/>
          </p:nvSpPr>
          <p:spPr>
            <a:xfrm>
              <a:off x="1418634" y="1761407"/>
              <a:ext cx="344430" cy="337335"/>
            </a:xfrm>
            <a:custGeom>
              <a:avLst/>
              <a:gdLst/>
              <a:ahLst/>
              <a:cxnLst/>
              <a:rect l="l" t="t" r="r" b="b"/>
              <a:pathLst>
                <a:path w="16020" h="15690" extrusionOk="0">
                  <a:moveTo>
                    <a:pt x="15530" y="10158"/>
                  </a:moveTo>
                  <a:lnTo>
                    <a:pt x="15530" y="10158"/>
                  </a:lnTo>
                  <a:cubicBezTo>
                    <a:pt x="15526" y="10159"/>
                    <a:pt x="15522" y="10161"/>
                    <a:pt x="15519" y="10162"/>
                  </a:cubicBezTo>
                  <a:lnTo>
                    <a:pt x="15519" y="10162"/>
                  </a:lnTo>
                  <a:cubicBezTo>
                    <a:pt x="15519" y="10163"/>
                    <a:pt x="15520" y="10165"/>
                    <a:pt x="15520" y="10166"/>
                  </a:cubicBezTo>
                  <a:lnTo>
                    <a:pt x="15530" y="10158"/>
                  </a:lnTo>
                  <a:close/>
                  <a:moveTo>
                    <a:pt x="11553" y="0"/>
                  </a:moveTo>
                  <a:cubicBezTo>
                    <a:pt x="9584" y="0"/>
                    <a:pt x="7789" y="491"/>
                    <a:pt x="6265" y="1925"/>
                  </a:cubicBezTo>
                  <a:cubicBezTo>
                    <a:pt x="4225" y="3845"/>
                    <a:pt x="2500" y="6039"/>
                    <a:pt x="681" y="8153"/>
                  </a:cubicBezTo>
                  <a:cubicBezTo>
                    <a:pt x="1" y="8939"/>
                    <a:pt x="231" y="9910"/>
                    <a:pt x="1135" y="10423"/>
                  </a:cubicBezTo>
                  <a:cubicBezTo>
                    <a:pt x="3633" y="11839"/>
                    <a:pt x="6145" y="13243"/>
                    <a:pt x="8618" y="14709"/>
                  </a:cubicBezTo>
                  <a:cubicBezTo>
                    <a:pt x="9686" y="15338"/>
                    <a:pt x="10360" y="15689"/>
                    <a:pt x="10877" y="15689"/>
                  </a:cubicBezTo>
                  <a:cubicBezTo>
                    <a:pt x="11582" y="15689"/>
                    <a:pt x="11997" y="15037"/>
                    <a:pt x="12723" y="13548"/>
                  </a:cubicBezTo>
                  <a:cubicBezTo>
                    <a:pt x="12916" y="13155"/>
                    <a:pt x="13071" y="12727"/>
                    <a:pt x="13344" y="12399"/>
                  </a:cubicBezTo>
                  <a:cubicBezTo>
                    <a:pt x="14013" y="11603"/>
                    <a:pt x="14445" y="10566"/>
                    <a:pt x="15519" y="10162"/>
                  </a:cubicBezTo>
                  <a:lnTo>
                    <a:pt x="15519" y="10162"/>
                  </a:lnTo>
                  <a:cubicBezTo>
                    <a:pt x="15346" y="9713"/>
                    <a:pt x="15543" y="9317"/>
                    <a:pt x="15679" y="8903"/>
                  </a:cubicBezTo>
                  <a:cubicBezTo>
                    <a:pt x="15984" y="7972"/>
                    <a:pt x="16019" y="7037"/>
                    <a:pt x="15724" y="6083"/>
                  </a:cubicBezTo>
                  <a:cubicBezTo>
                    <a:pt x="15194" y="4375"/>
                    <a:pt x="14523" y="2724"/>
                    <a:pt x="13684" y="1139"/>
                  </a:cubicBezTo>
                  <a:cubicBezTo>
                    <a:pt x="13326" y="473"/>
                    <a:pt x="12810" y="41"/>
                    <a:pt x="12047" y="10"/>
                  </a:cubicBezTo>
                  <a:cubicBezTo>
                    <a:pt x="11881" y="4"/>
                    <a:pt x="11716" y="0"/>
                    <a:pt x="11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"/>
            <p:cNvSpPr/>
            <p:nvPr/>
          </p:nvSpPr>
          <p:spPr>
            <a:xfrm>
              <a:off x="4029215" y="1000465"/>
              <a:ext cx="344774" cy="337400"/>
            </a:xfrm>
            <a:custGeom>
              <a:avLst/>
              <a:gdLst/>
              <a:ahLst/>
              <a:cxnLst/>
              <a:rect l="l" t="t" r="r" b="b"/>
              <a:pathLst>
                <a:path w="16036" h="15693" extrusionOk="0">
                  <a:moveTo>
                    <a:pt x="11802" y="1"/>
                  </a:moveTo>
                  <a:cubicBezTo>
                    <a:pt x="11748" y="1"/>
                    <a:pt x="11694" y="3"/>
                    <a:pt x="11640" y="6"/>
                  </a:cubicBezTo>
                  <a:cubicBezTo>
                    <a:pt x="9786" y="120"/>
                    <a:pt x="7919" y="385"/>
                    <a:pt x="6454" y="1772"/>
                  </a:cubicBezTo>
                  <a:cubicBezTo>
                    <a:pt x="4326" y="3789"/>
                    <a:pt x="2517" y="6071"/>
                    <a:pt x="675" y="8336"/>
                  </a:cubicBezTo>
                  <a:cubicBezTo>
                    <a:pt x="1" y="9165"/>
                    <a:pt x="367" y="9999"/>
                    <a:pt x="1007" y="10330"/>
                  </a:cubicBezTo>
                  <a:cubicBezTo>
                    <a:pt x="3991" y="11866"/>
                    <a:pt x="6789" y="13720"/>
                    <a:pt x="9747" y="15291"/>
                  </a:cubicBezTo>
                  <a:cubicBezTo>
                    <a:pt x="10247" y="15557"/>
                    <a:pt x="10650" y="15693"/>
                    <a:pt x="10990" y="15693"/>
                  </a:cubicBezTo>
                  <a:cubicBezTo>
                    <a:pt x="11598" y="15693"/>
                    <a:pt x="12001" y="15255"/>
                    <a:pt x="12395" y="14342"/>
                  </a:cubicBezTo>
                  <a:cubicBezTo>
                    <a:pt x="12933" y="13093"/>
                    <a:pt x="13591" y="11937"/>
                    <a:pt x="14567" y="10948"/>
                  </a:cubicBezTo>
                  <a:cubicBezTo>
                    <a:pt x="15520" y="9990"/>
                    <a:pt x="15962" y="8768"/>
                    <a:pt x="16036" y="7250"/>
                  </a:cubicBezTo>
                  <a:cubicBezTo>
                    <a:pt x="15745" y="5311"/>
                    <a:pt x="14797" y="3457"/>
                    <a:pt x="13970" y="1550"/>
                  </a:cubicBezTo>
                  <a:cubicBezTo>
                    <a:pt x="13516" y="504"/>
                    <a:pt x="12730" y="1"/>
                    <a:pt x="1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"/>
            <p:cNvSpPr/>
            <p:nvPr/>
          </p:nvSpPr>
          <p:spPr>
            <a:xfrm>
              <a:off x="2403353" y="2632453"/>
              <a:ext cx="269352" cy="356492"/>
            </a:xfrm>
            <a:custGeom>
              <a:avLst/>
              <a:gdLst/>
              <a:ahLst/>
              <a:cxnLst/>
              <a:rect l="l" t="t" r="r" b="b"/>
              <a:pathLst>
                <a:path w="12528" h="16581" extrusionOk="0">
                  <a:moveTo>
                    <a:pt x="9585" y="1"/>
                  </a:moveTo>
                  <a:cubicBezTo>
                    <a:pt x="9115" y="1"/>
                    <a:pt x="8535" y="133"/>
                    <a:pt x="7791" y="370"/>
                  </a:cubicBezTo>
                  <a:cubicBezTo>
                    <a:pt x="5575" y="1081"/>
                    <a:pt x="3562" y="2206"/>
                    <a:pt x="1523" y="3292"/>
                  </a:cubicBezTo>
                  <a:cubicBezTo>
                    <a:pt x="305" y="3941"/>
                    <a:pt x="1" y="4912"/>
                    <a:pt x="164" y="6117"/>
                  </a:cubicBezTo>
                  <a:cubicBezTo>
                    <a:pt x="358" y="7552"/>
                    <a:pt x="812" y="8925"/>
                    <a:pt x="1607" y="10143"/>
                  </a:cubicBezTo>
                  <a:cubicBezTo>
                    <a:pt x="2676" y="11781"/>
                    <a:pt x="3717" y="13449"/>
                    <a:pt x="4927" y="14976"/>
                  </a:cubicBezTo>
                  <a:cubicBezTo>
                    <a:pt x="5789" y="16062"/>
                    <a:pt x="6831" y="16580"/>
                    <a:pt x="7834" y="16580"/>
                  </a:cubicBezTo>
                  <a:cubicBezTo>
                    <a:pt x="9177" y="16580"/>
                    <a:pt x="10449" y="15650"/>
                    <a:pt x="11119" y="13908"/>
                  </a:cubicBezTo>
                  <a:cubicBezTo>
                    <a:pt x="11984" y="11652"/>
                    <a:pt x="12487" y="9335"/>
                    <a:pt x="12439" y="6665"/>
                  </a:cubicBezTo>
                  <a:cubicBezTo>
                    <a:pt x="12528" y="5323"/>
                    <a:pt x="12253" y="3799"/>
                    <a:pt x="11724" y="2304"/>
                  </a:cubicBezTo>
                  <a:cubicBezTo>
                    <a:pt x="11146" y="669"/>
                    <a:pt x="10643" y="1"/>
                    <a:pt x="9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"/>
            <p:cNvSpPr/>
            <p:nvPr/>
          </p:nvSpPr>
          <p:spPr>
            <a:xfrm>
              <a:off x="4476489" y="3044143"/>
              <a:ext cx="272383" cy="341484"/>
            </a:xfrm>
            <a:custGeom>
              <a:avLst/>
              <a:gdLst/>
              <a:ahLst/>
              <a:cxnLst/>
              <a:rect l="l" t="t" r="r" b="b"/>
              <a:pathLst>
                <a:path w="12669" h="15883" extrusionOk="0">
                  <a:moveTo>
                    <a:pt x="3971" y="1"/>
                  </a:moveTo>
                  <a:cubicBezTo>
                    <a:pt x="3228" y="1"/>
                    <a:pt x="2464" y="227"/>
                    <a:pt x="1664" y="578"/>
                  </a:cubicBezTo>
                  <a:cubicBezTo>
                    <a:pt x="482" y="1094"/>
                    <a:pt x="0" y="1813"/>
                    <a:pt x="116" y="3089"/>
                  </a:cubicBezTo>
                  <a:cubicBezTo>
                    <a:pt x="261" y="4740"/>
                    <a:pt x="297" y="6395"/>
                    <a:pt x="380" y="8050"/>
                  </a:cubicBezTo>
                  <a:lnTo>
                    <a:pt x="509" y="8050"/>
                  </a:lnTo>
                  <a:cubicBezTo>
                    <a:pt x="509" y="9705"/>
                    <a:pt x="468" y="11365"/>
                    <a:pt x="521" y="13021"/>
                  </a:cubicBezTo>
                  <a:cubicBezTo>
                    <a:pt x="583" y="15040"/>
                    <a:pt x="852" y="15882"/>
                    <a:pt x="1831" y="15882"/>
                  </a:cubicBezTo>
                  <a:cubicBezTo>
                    <a:pt x="2336" y="15882"/>
                    <a:pt x="3028" y="15659"/>
                    <a:pt x="3978" y="15258"/>
                  </a:cubicBezTo>
                  <a:cubicBezTo>
                    <a:pt x="6537" y="14177"/>
                    <a:pt x="8970" y="12897"/>
                    <a:pt x="10324" y="10293"/>
                  </a:cubicBezTo>
                  <a:cubicBezTo>
                    <a:pt x="10881" y="9216"/>
                    <a:pt x="11380" y="8108"/>
                    <a:pt x="12046" y="7079"/>
                  </a:cubicBezTo>
                  <a:cubicBezTo>
                    <a:pt x="12669" y="6113"/>
                    <a:pt x="12642" y="5080"/>
                    <a:pt x="12148" y="4086"/>
                  </a:cubicBezTo>
                  <a:cubicBezTo>
                    <a:pt x="11309" y="2409"/>
                    <a:pt x="9958" y="1411"/>
                    <a:pt x="8056" y="1253"/>
                  </a:cubicBezTo>
                  <a:cubicBezTo>
                    <a:pt x="7447" y="1204"/>
                    <a:pt x="6794" y="1310"/>
                    <a:pt x="6295" y="896"/>
                  </a:cubicBezTo>
                  <a:cubicBezTo>
                    <a:pt x="5532" y="258"/>
                    <a:pt x="4763" y="1"/>
                    <a:pt x="3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"/>
            <p:cNvSpPr/>
            <p:nvPr/>
          </p:nvSpPr>
          <p:spPr>
            <a:xfrm>
              <a:off x="3250728" y="3760193"/>
              <a:ext cx="284251" cy="340711"/>
            </a:xfrm>
            <a:custGeom>
              <a:avLst/>
              <a:gdLst/>
              <a:ahLst/>
              <a:cxnLst/>
              <a:rect l="l" t="t" r="r" b="b"/>
              <a:pathLst>
                <a:path w="13221" h="15847" extrusionOk="0">
                  <a:moveTo>
                    <a:pt x="10793" y="1"/>
                  </a:moveTo>
                  <a:cubicBezTo>
                    <a:pt x="10490" y="1"/>
                    <a:pt x="10157" y="71"/>
                    <a:pt x="9804" y="215"/>
                  </a:cubicBezTo>
                  <a:cubicBezTo>
                    <a:pt x="9160" y="475"/>
                    <a:pt x="8519" y="749"/>
                    <a:pt x="7889" y="1036"/>
                  </a:cubicBezTo>
                  <a:cubicBezTo>
                    <a:pt x="5139" y="2290"/>
                    <a:pt x="2905" y="4056"/>
                    <a:pt x="1868" y="7035"/>
                  </a:cubicBezTo>
                  <a:cubicBezTo>
                    <a:pt x="1757" y="7357"/>
                    <a:pt x="1568" y="7662"/>
                    <a:pt x="1356" y="7935"/>
                  </a:cubicBezTo>
                  <a:cubicBezTo>
                    <a:pt x="345" y="9259"/>
                    <a:pt x="1" y="10618"/>
                    <a:pt x="941" y="12146"/>
                  </a:cubicBezTo>
                  <a:cubicBezTo>
                    <a:pt x="1837" y="13607"/>
                    <a:pt x="3059" y="14517"/>
                    <a:pt x="4816" y="14517"/>
                  </a:cubicBezTo>
                  <a:cubicBezTo>
                    <a:pt x="4832" y="14517"/>
                    <a:pt x="4848" y="14517"/>
                    <a:pt x="4864" y="14517"/>
                  </a:cubicBezTo>
                  <a:cubicBezTo>
                    <a:pt x="4887" y="14516"/>
                    <a:pt x="4909" y="14516"/>
                    <a:pt x="4932" y="14516"/>
                  </a:cubicBezTo>
                  <a:cubicBezTo>
                    <a:pt x="5633" y="14516"/>
                    <a:pt x="6247" y="14663"/>
                    <a:pt x="6816" y="15108"/>
                  </a:cubicBezTo>
                  <a:cubicBezTo>
                    <a:pt x="7501" y="15644"/>
                    <a:pt x="8178" y="15847"/>
                    <a:pt x="8849" y="15847"/>
                  </a:cubicBezTo>
                  <a:cubicBezTo>
                    <a:pt x="9851" y="15847"/>
                    <a:pt x="10840" y="15395"/>
                    <a:pt x="11825" y="14927"/>
                  </a:cubicBezTo>
                  <a:cubicBezTo>
                    <a:pt x="13221" y="14269"/>
                    <a:pt x="12435" y="13011"/>
                    <a:pt x="12620" y="12027"/>
                  </a:cubicBezTo>
                  <a:cubicBezTo>
                    <a:pt x="12682" y="11691"/>
                    <a:pt x="12629" y="11329"/>
                    <a:pt x="12629" y="10981"/>
                  </a:cubicBezTo>
                  <a:cubicBezTo>
                    <a:pt x="12624" y="7935"/>
                    <a:pt x="12280" y="4903"/>
                    <a:pt x="12333" y="1848"/>
                  </a:cubicBezTo>
                  <a:cubicBezTo>
                    <a:pt x="12353" y="660"/>
                    <a:pt x="11720" y="1"/>
                    <a:pt x="107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"/>
            <p:cNvSpPr/>
            <p:nvPr/>
          </p:nvSpPr>
          <p:spPr>
            <a:xfrm>
              <a:off x="3002183" y="993090"/>
              <a:ext cx="353439" cy="301344"/>
            </a:xfrm>
            <a:custGeom>
              <a:avLst/>
              <a:gdLst/>
              <a:ahLst/>
              <a:cxnLst/>
              <a:rect l="l" t="t" r="r" b="b"/>
              <a:pathLst>
                <a:path w="16439" h="14016" extrusionOk="0">
                  <a:moveTo>
                    <a:pt x="5256" y="1"/>
                  </a:moveTo>
                  <a:cubicBezTo>
                    <a:pt x="3889" y="1"/>
                    <a:pt x="2694" y="564"/>
                    <a:pt x="1497" y="1219"/>
                  </a:cubicBezTo>
                  <a:cubicBezTo>
                    <a:pt x="204" y="1920"/>
                    <a:pt x="0" y="2940"/>
                    <a:pt x="742" y="4189"/>
                  </a:cubicBezTo>
                  <a:cubicBezTo>
                    <a:pt x="963" y="4564"/>
                    <a:pt x="1223" y="4918"/>
                    <a:pt x="1497" y="5257"/>
                  </a:cubicBezTo>
                  <a:cubicBezTo>
                    <a:pt x="3178" y="7367"/>
                    <a:pt x="4904" y="9437"/>
                    <a:pt x="6277" y="11786"/>
                  </a:cubicBezTo>
                  <a:cubicBezTo>
                    <a:pt x="7138" y="13260"/>
                    <a:pt x="8648" y="13758"/>
                    <a:pt x="10704" y="14002"/>
                  </a:cubicBezTo>
                  <a:cubicBezTo>
                    <a:pt x="10745" y="14011"/>
                    <a:pt x="10787" y="14015"/>
                    <a:pt x="10829" y="14015"/>
                  </a:cubicBezTo>
                  <a:cubicBezTo>
                    <a:pt x="11256" y="14015"/>
                    <a:pt x="11683" y="13554"/>
                    <a:pt x="11989" y="12863"/>
                  </a:cubicBezTo>
                  <a:cubicBezTo>
                    <a:pt x="13097" y="10351"/>
                    <a:pt x="14226" y="7848"/>
                    <a:pt x="15348" y="5346"/>
                  </a:cubicBezTo>
                  <a:cubicBezTo>
                    <a:pt x="16438" y="2918"/>
                    <a:pt x="15882" y="1846"/>
                    <a:pt x="13211" y="1351"/>
                  </a:cubicBezTo>
                  <a:cubicBezTo>
                    <a:pt x="11031" y="945"/>
                    <a:pt x="8789" y="791"/>
                    <a:pt x="6661" y="198"/>
                  </a:cubicBezTo>
                  <a:cubicBezTo>
                    <a:pt x="6170" y="61"/>
                    <a:pt x="5704" y="1"/>
                    <a:pt x="5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"/>
            <p:cNvSpPr/>
            <p:nvPr/>
          </p:nvSpPr>
          <p:spPr>
            <a:xfrm>
              <a:off x="4702071" y="2601170"/>
              <a:ext cx="349074" cy="298226"/>
            </a:xfrm>
            <a:custGeom>
              <a:avLst/>
              <a:gdLst/>
              <a:ahLst/>
              <a:cxnLst/>
              <a:rect l="l" t="t" r="r" b="b"/>
              <a:pathLst>
                <a:path w="16236" h="13871" extrusionOk="0">
                  <a:moveTo>
                    <a:pt x="5502" y="0"/>
                  </a:moveTo>
                  <a:cubicBezTo>
                    <a:pt x="4420" y="0"/>
                    <a:pt x="3378" y="223"/>
                    <a:pt x="2305" y="757"/>
                  </a:cubicBezTo>
                  <a:cubicBezTo>
                    <a:pt x="486" y="1658"/>
                    <a:pt x="1" y="3030"/>
                    <a:pt x="1285" y="4592"/>
                  </a:cubicBezTo>
                  <a:cubicBezTo>
                    <a:pt x="3165" y="6875"/>
                    <a:pt x="5059" y="9139"/>
                    <a:pt x="6551" y="11712"/>
                  </a:cubicBezTo>
                  <a:cubicBezTo>
                    <a:pt x="7486" y="13328"/>
                    <a:pt x="9128" y="13668"/>
                    <a:pt x="10793" y="13862"/>
                  </a:cubicBezTo>
                  <a:cubicBezTo>
                    <a:pt x="10846" y="13868"/>
                    <a:pt x="10897" y="13871"/>
                    <a:pt x="10947" y="13871"/>
                  </a:cubicBezTo>
                  <a:cubicBezTo>
                    <a:pt x="11605" y="13871"/>
                    <a:pt x="11978" y="13341"/>
                    <a:pt x="12245" y="12759"/>
                  </a:cubicBezTo>
                  <a:cubicBezTo>
                    <a:pt x="13031" y="11060"/>
                    <a:pt x="13834" y="9365"/>
                    <a:pt x="14588" y="7652"/>
                  </a:cubicBezTo>
                  <a:cubicBezTo>
                    <a:pt x="15185" y="6301"/>
                    <a:pt x="15723" y="4928"/>
                    <a:pt x="16236" y="3697"/>
                  </a:cubicBezTo>
                  <a:cubicBezTo>
                    <a:pt x="16103" y="2496"/>
                    <a:pt x="15533" y="1864"/>
                    <a:pt x="14557" y="1565"/>
                  </a:cubicBezTo>
                  <a:cubicBezTo>
                    <a:pt x="12218" y="854"/>
                    <a:pt x="9786" y="664"/>
                    <a:pt x="7407" y="201"/>
                  </a:cubicBezTo>
                  <a:cubicBezTo>
                    <a:pt x="6750" y="73"/>
                    <a:pt x="6119" y="0"/>
                    <a:pt x="5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"/>
            <p:cNvSpPr/>
            <p:nvPr/>
          </p:nvSpPr>
          <p:spPr>
            <a:xfrm>
              <a:off x="2953119" y="4269516"/>
              <a:ext cx="353052" cy="298721"/>
            </a:xfrm>
            <a:custGeom>
              <a:avLst/>
              <a:gdLst/>
              <a:ahLst/>
              <a:cxnLst/>
              <a:rect l="l" t="t" r="r" b="b"/>
              <a:pathLst>
                <a:path w="16421" h="13894" extrusionOk="0">
                  <a:moveTo>
                    <a:pt x="5922" y="0"/>
                  </a:moveTo>
                  <a:cubicBezTo>
                    <a:pt x="5169" y="0"/>
                    <a:pt x="4595" y="323"/>
                    <a:pt x="4207" y="1218"/>
                  </a:cubicBezTo>
                  <a:cubicBezTo>
                    <a:pt x="3038" y="3932"/>
                    <a:pt x="1775" y="6607"/>
                    <a:pt x="597" y="9322"/>
                  </a:cubicBezTo>
                  <a:cubicBezTo>
                    <a:pt x="0" y="10691"/>
                    <a:pt x="583" y="11811"/>
                    <a:pt x="2154" y="12315"/>
                  </a:cubicBezTo>
                  <a:cubicBezTo>
                    <a:pt x="5099" y="13264"/>
                    <a:pt x="8206" y="13307"/>
                    <a:pt x="10638" y="13877"/>
                  </a:cubicBezTo>
                  <a:cubicBezTo>
                    <a:pt x="10804" y="13889"/>
                    <a:pt x="10965" y="13894"/>
                    <a:pt x="11121" y="13894"/>
                  </a:cubicBezTo>
                  <a:cubicBezTo>
                    <a:pt x="12952" y="13894"/>
                    <a:pt x="14092" y="13141"/>
                    <a:pt x="15158" y="12429"/>
                  </a:cubicBezTo>
                  <a:cubicBezTo>
                    <a:pt x="16420" y="11586"/>
                    <a:pt x="16226" y="10355"/>
                    <a:pt x="14845" y="8721"/>
                  </a:cubicBezTo>
                  <a:cubicBezTo>
                    <a:pt x="13273" y="6863"/>
                    <a:pt x="11684" y="5009"/>
                    <a:pt x="10492" y="2886"/>
                  </a:cubicBezTo>
                  <a:cubicBezTo>
                    <a:pt x="9614" y="1315"/>
                    <a:pt x="8361" y="428"/>
                    <a:pt x="6639" y="79"/>
                  </a:cubicBezTo>
                  <a:cubicBezTo>
                    <a:pt x="6384" y="29"/>
                    <a:pt x="6145" y="0"/>
                    <a:pt x="5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"/>
            <p:cNvSpPr/>
            <p:nvPr/>
          </p:nvSpPr>
          <p:spPr>
            <a:xfrm>
              <a:off x="3842721" y="3256546"/>
              <a:ext cx="317189" cy="263719"/>
            </a:xfrm>
            <a:custGeom>
              <a:avLst/>
              <a:gdLst/>
              <a:ahLst/>
              <a:cxnLst/>
              <a:rect l="l" t="t" r="r" b="b"/>
              <a:pathLst>
                <a:path w="14753" h="12266" extrusionOk="0">
                  <a:moveTo>
                    <a:pt x="7073" y="1"/>
                  </a:moveTo>
                  <a:cubicBezTo>
                    <a:pt x="4124" y="1"/>
                    <a:pt x="2444" y="1556"/>
                    <a:pt x="619" y="2749"/>
                  </a:cubicBezTo>
                  <a:cubicBezTo>
                    <a:pt x="1" y="3150"/>
                    <a:pt x="85" y="3931"/>
                    <a:pt x="473" y="4532"/>
                  </a:cubicBezTo>
                  <a:cubicBezTo>
                    <a:pt x="2596" y="7816"/>
                    <a:pt x="5236" y="10562"/>
                    <a:pt x="8944" y="12045"/>
                  </a:cubicBezTo>
                  <a:cubicBezTo>
                    <a:pt x="9322" y="12196"/>
                    <a:pt x="9722" y="12266"/>
                    <a:pt x="10122" y="12266"/>
                  </a:cubicBezTo>
                  <a:cubicBezTo>
                    <a:pt x="11573" y="12266"/>
                    <a:pt x="13030" y="11344"/>
                    <a:pt x="13472" y="9992"/>
                  </a:cubicBezTo>
                  <a:cubicBezTo>
                    <a:pt x="13945" y="8545"/>
                    <a:pt x="14338" y="7052"/>
                    <a:pt x="14554" y="5552"/>
                  </a:cubicBezTo>
                  <a:cubicBezTo>
                    <a:pt x="14752" y="4130"/>
                    <a:pt x="14558" y="2550"/>
                    <a:pt x="13168" y="1853"/>
                  </a:cubicBezTo>
                  <a:cubicBezTo>
                    <a:pt x="11191" y="864"/>
                    <a:pt x="9076" y="109"/>
                    <a:pt x="7501" y="12"/>
                  </a:cubicBezTo>
                  <a:cubicBezTo>
                    <a:pt x="7355" y="4"/>
                    <a:pt x="7213" y="1"/>
                    <a:pt x="7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"/>
            <p:cNvSpPr/>
            <p:nvPr/>
          </p:nvSpPr>
          <p:spPr>
            <a:xfrm>
              <a:off x="5145539" y="2517598"/>
              <a:ext cx="318608" cy="263633"/>
            </a:xfrm>
            <a:custGeom>
              <a:avLst/>
              <a:gdLst/>
              <a:ahLst/>
              <a:cxnLst/>
              <a:rect l="l" t="t" r="r" b="b"/>
              <a:pathLst>
                <a:path w="14819" h="12262" extrusionOk="0">
                  <a:moveTo>
                    <a:pt x="7100" y="0"/>
                  </a:moveTo>
                  <a:cubicBezTo>
                    <a:pt x="4187" y="0"/>
                    <a:pt x="2507" y="1549"/>
                    <a:pt x="685" y="2732"/>
                  </a:cubicBezTo>
                  <a:cubicBezTo>
                    <a:pt x="1" y="3178"/>
                    <a:pt x="151" y="3999"/>
                    <a:pt x="562" y="4631"/>
                  </a:cubicBezTo>
                  <a:cubicBezTo>
                    <a:pt x="2667" y="7822"/>
                    <a:pt x="5262" y="10492"/>
                    <a:pt x="8842" y="12007"/>
                  </a:cubicBezTo>
                  <a:cubicBezTo>
                    <a:pt x="9253" y="12180"/>
                    <a:pt x="9691" y="12261"/>
                    <a:pt x="10129" y="12261"/>
                  </a:cubicBezTo>
                  <a:cubicBezTo>
                    <a:pt x="11633" y="12261"/>
                    <a:pt x="13142" y="11313"/>
                    <a:pt x="13582" y="9905"/>
                  </a:cubicBezTo>
                  <a:cubicBezTo>
                    <a:pt x="14016" y="8538"/>
                    <a:pt x="14403" y="7134"/>
                    <a:pt x="14607" y="5716"/>
                  </a:cubicBezTo>
                  <a:cubicBezTo>
                    <a:pt x="14819" y="4251"/>
                    <a:pt x="14664" y="2626"/>
                    <a:pt x="13238" y="1876"/>
                  </a:cubicBezTo>
                  <a:cubicBezTo>
                    <a:pt x="11239" y="825"/>
                    <a:pt x="9063" y="120"/>
                    <a:pt x="7363" y="4"/>
                  </a:cubicBezTo>
                  <a:cubicBezTo>
                    <a:pt x="7274" y="2"/>
                    <a:pt x="7187" y="0"/>
                    <a:pt x="7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"/>
            <p:cNvSpPr/>
            <p:nvPr/>
          </p:nvSpPr>
          <p:spPr>
            <a:xfrm>
              <a:off x="2535473" y="4364032"/>
              <a:ext cx="325424" cy="262150"/>
            </a:xfrm>
            <a:custGeom>
              <a:avLst/>
              <a:gdLst/>
              <a:ahLst/>
              <a:cxnLst/>
              <a:rect l="l" t="t" r="r" b="b"/>
              <a:pathLst>
                <a:path w="15136" h="12193" extrusionOk="0">
                  <a:moveTo>
                    <a:pt x="4841" y="0"/>
                  </a:moveTo>
                  <a:cubicBezTo>
                    <a:pt x="3151" y="0"/>
                    <a:pt x="1778" y="1179"/>
                    <a:pt x="1258" y="3231"/>
                  </a:cubicBezTo>
                  <a:cubicBezTo>
                    <a:pt x="1076" y="3946"/>
                    <a:pt x="838" y="4647"/>
                    <a:pt x="644" y="5362"/>
                  </a:cubicBezTo>
                  <a:cubicBezTo>
                    <a:pt x="0" y="7738"/>
                    <a:pt x="507" y="9856"/>
                    <a:pt x="2131" y="10541"/>
                  </a:cubicBezTo>
                  <a:cubicBezTo>
                    <a:pt x="3878" y="11277"/>
                    <a:pt x="5624" y="12152"/>
                    <a:pt x="7645" y="12152"/>
                  </a:cubicBezTo>
                  <a:cubicBezTo>
                    <a:pt x="7876" y="12152"/>
                    <a:pt x="8112" y="12140"/>
                    <a:pt x="8351" y="12116"/>
                  </a:cubicBezTo>
                  <a:cubicBezTo>
                    <a:pt x="8599" y="12168"/>
                    <a:pt x="8838" y="12193"/>
                    <a:pt x="9068" y="12193"/>
                  </a:cubicBezTo>
                  <a:cubicBezTo>
                    <a:pt x="10717" y="12193"/>
                    <a:pt x="11961" y="10964"/>
                    <a:pt x="13374" y="10174"/>
                  </a:cubicBezTo>
                  <a:cubicBezTo>
                    <a:pt x="14866" y="9331"/>
                    <a:pt x="15135" y="8611"/>
                    <a:pt x="14164" y="7226"/>
                  </a:cubicBezTo>
                  <a:cubicBezTo>
                    <a:pt x="12244" y="4484"/>
                    <a:pt x="9926" y="2119"/>
                    <a:pt x="6929" y="556"/>
                  </a:cubicBezTo>
                  <a:cubicBezTo>
                    <a:pt x="6206" y="180"/>
                    <a:pt x="5500" y="0"/>
                    <a:pt x="4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"/>
            <p:cNvSpPr/>
            <p:nvPr/>
          </p:nvSpPr>
          <p:spPr>
            <a:xfrm>
              <a:off x="3150348" y="2076152"/>
              <a:ext cx="287562" cy="253098"/>
            </a:xfrm>
            <a:custGeom>
              <a:avLst/>
              <a:gdLst/>
              <a:ahLst/>
              <a:cxnLst/>
              <a:rect l="l" t="t" r="r" b="b"/>
              <a:pathLst>
                <a:path w="13375" h="11772" extrusionOk="0">
                  <a:moveTo>
                    <a:pt x="5605" y="1"/>
                  </a:moveTo>
                  <a:cubicBezTo>
                    <a:pt x="5301" y="1"/>
                    <a:pt x="4997" y="4"/>
                    <a:pt x="4693" y="17"/>
                  </a:cubicBezTo>
                  <a:cubicBezTo>
                    <a:pt x="2310" y="109"/>
                    <a:pt x="0" y="2193"/>
                    <a:pt x="310" y="3548"/>
                  </a:cubicBezTo>
                  <a:cubicBezTo>
                    <a:pt x="782" y="5626"/>
                    <a:pt x="292" y="7688"/>
                    <a:pt x="676" y="9723"/>
                  </a:cubicBezTo>
                  <a:cubicBezTo>
                    <a:pt x="941" y="11125"/>
                    <a:pt x="1288" y="11772"/>
                    <a:pt x="1971" y="11772"/>
                  </a:cubicBezTo>
                  <a:cubicBezTo>
                    <a:pt x="2394" y="11772"/>
                    <a:pt x="2946" y="11524"/>
                    <a:pt x="3687" y="11055"/>
                  </a:cubicBezTo>
                  <a:cubicBezTo>
                    <a:pt x="4243" y="10707"/>
                    <a:pt x="4785" y="10279"/>
                    <a:pt x="5452" y="10256"/>
                  </a:cubicBezTo>
                  <a:cubicBezTo>
                    <a:pt x="7045" y="10199"/>
                    <a:pt x="8528" y="9714"/>
                    <a:pt x="10003" y="9193"/>
                  </a:cubicBezTo>
                  <a:cubicBezTo>
                    <a:pt x="12889" y="8174"/>
                    <a:pt x="13375" y="7406"/>
                    <a:pt x="13057" y="4395"/>
                  </a:cubicBezTo>
                  <a:cubicBezTo>
                    <a:pt x="13044" y="4263"/>
                    <a:pt x="13057" y="4130"/>
                    <a:pt x="13048" y="4002"/>
                  </a:cubicBezTo>
                  <a:cubicBezTo>
                    <a:pt x="12877" y="1680"/>
                    <a:pt x="11088" y="17"/>
                    <a:pt x="8754" y="7"/>
                  </a:cubicBezTo>
                  <a:lnTo>
                    <a:pt x="7050" y="7"/>
                  </a:lnTo>
                  <a:cubicBezTo>
                    <a:pt x="6989" y="8"/>
                    <a:pt x="6928" y="8"/>
                    <a:pt x="6867" y="8"/>
                  </a:cubicBezTo>
                  <a:cubicBezTo>
                    <a:pt x="6446" y="8"/>
                    <a:pt x="6026" y="1"/>
                    <a:pt x="5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"/>
            <p:cNvSpPr/>
            <p:nvPr/>
          </p:nvSpPr>
          <p:spPr>
            <a:xfrm>
              <a:off x="2591159" y="2256884"/>
              <a:ext cx="287476" cy="266965"/>
            </a:xfrm>
            <a:custGeom>
              <a:avLst/>
              <a:gdLst/>
              <a:ahLst/>
              <a:cxnLst/>
              <a:rect l="l" t="t" r="r" b="b"/>
              <a:pathLst>
                <a:path w="13371" h="12417" extrusionOk="0">
                  <a:moveTo>
                    <a:pt x="7533" y="1"/>
                  </a:moveTo>
                  <a:cubicBezTo>
                    <a:pt x="6700" y="1"/>
                    <a:pt x="1179" y="2205"/>
                    <a:pt x="574" y="2787"/>
                  </a:cubicBezTo>
                  <a:cubicBezTo>
                    <a:pt x="283" y="3069"/>
                    <a:pt x="0" y="3449"/>
                    <a:pt x="80" y="3820"/>
                  </a:cubicBezTo>
                  <a:cubicBezTo>
                    <a:pt x="446" y="5550"/>
                    <a:pt x="204" y="7302"/>
                    <a:pt x="336" y="9032"/>
                  </a:cubicBezTo>
                  <a:cubicBezTo>
                    <a:pt x="376" y="9598"/>
                    <a:pt x="685" y="10118"/>
                    <a:pt x="1055" y="10555"/>
                  </a:cubicBezTo>
                  <a:cubicBezTo>
                    <a:pt x="1830" y="11466"/>
                    <a:pt x="5129" y="12417"/>
                    <a:pt x="6983" y="12417"/>
                  </a:cubicBezTo>
                  <a:cubicBezTo>
                    <a:pt x="7348" y="12417"/>
                    <a:pt x="7657" y="12380"/>
                    <a:pt x="7880" y="12299"/>
                  </a:cubicBezTo>
                  <a:cubicBezTo>
                    <a:pt x="8338" y="12136"/>
                    <a:pt x="8745" y="11897"/>
                    <a:pt x="9089" y="11544"/>
                  </a:cubicBezTo>
                  <a:cubicBezTo>
                    <a:pt x="9487" y="11138"/>
                    <a:pt x="9897" y="10749"/>
                    <a:pt x="10117" y="10207"/>
                  </a:cubicBezTo>
                  <a:cubicBezTo>
                    <a:pt x="10762" y="8630"/>
                    <a:pt x="11437" y="7072"/>
                    <a:pt x="12060" y="5493"/>
                  </a:cubicBezTo>
                  <a:cubicBezTo>
                    <a:pt x="13370" y="2164"/>
                    <a:pt x="10497" y="165"/>
                    <a:pt x="7535" y="1"/>
                  </a:cubicBezTo>
                  <a:cubicBezTo>
                    <a:pt x="7535" y="1"/>
                    <a:pt x="7534" y="1"/>
                    <a:pt x="7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"/>
            <p:cNvSpPr/>
            <p:nvPr/>
          </p:nvSpPr>
          <p:spPr>
            <a:xfrm>
              <a:off x="4093459" y="3531235"/>
              <a:ext cx="212592" cy="391988"/>
            </a:xfrm>
            <a:custGeom>
              <a:avLst/>
              <a:gdLst/>
              <a:ahLst/>
              <a:cxnLst/>
              <a:rect l="l" t="t" r="r" b="b"/>
              <a:pathLst>
                <a:path w="9888" h="18232" extrusionOk="0">
                  <a:moveTo>
                    <a:pt x="4252" y="0"/>
                  </a:moveTo>
                  <a:cubicBezTo>
                    <a:pt x="4033" y="0"/>
                    <a:pt x="3865" y="190"/>
                    <a:pt x="3880" y="593"/>
                  </a:cubicBezTo>
                  <a:cubicBezTo>
                    <a:pt x="3916" y="1457"/>
                    <a:pt x="3404" y="1652"/>
                    <a:pt x="2737" y="1908"/>
                  </a:cubicBezTo>
                  <a:cubicBezTo>
                    <a:pt x="1148" y="2517"/>
                    <a:pt x="1" y="3427"/>
                    <a:pt x="150" y="5642"/>
                  </a:cubicBezTo>
                  <a:cubicBezTo>
                    <a:pt x="230" y="6821"/>
                    <a:pt x="252" y="7982"/>
                    <a:pt x="716" y="9090"/>
                  </a:cubicBezTo>
                  <a:cubicBezTo>
                    <a:pt x="959" y="9667"/>
                    <a:pt x="971" y="10229"/>
                    <a:pt x="822" y="10864"/>
                  </a:cubicBezTo>
                  <a:cubicBezTo>
                    <a:pt x="350" y="12806"/>
                    <a:pt x="844" y="14302"/>
                    <a:pt x="2472" y="15128"/>
                  </a:cubicBezTo>
                  <a:cubicBezTo>
                    <a:pt x="4525" y="16165"/>
                    <a:pt x="6710" y="16938"/>
                    <a:pt x="8688" y="18138"/>
                  </a:cubicBezTo>
                  <a:cubicBezTo>
                    <a:pt x="8796" y="18205"/>
                    <a:pt x="8962" y="18231"/>
                    <a:pt x="9102" y="18231"/>
                  </a:cubicBezTo>
                  <a:cubicBezTo>
                    <a:pt x="9259" y="18231"/>
                    <a:pt x="9384" y="18198"/>
                    <a:pt x="9358" y="18152"/>
                  </a:cubicBezTo>
                  <a:cubicBezTo>
                    <a:pt x="8895" y="17343"/>
                    <a:pt x="9888" y="16982"/>
                    <a:pt x="9879" y="16483"/>
                  </a:cubicBezTo>
                  <a:cubicBezTo>
                    <a:pt x="9716" y="15750"/>
                    <a:pt x="9574" y="15159"/>
                    <a:pt x="9446" y="14567"/>
                  </a:cubicBezTo>
                  <a:cubicBezTo>
                    <a:pt x="8873" y="11857"/>
                    <a:pt x="7946" y="9217"/>
                    <a:pt x="8038" y="6379"/>
                  </a:cubicBezTo>
                  <a:cubicBezTo>
                    <a:pt x="8127" y="3727"/>
                    <a:pt x="6374" y="1997"/>
                    <a:pt x="4728" y="253"/>
                  </a:cubicBezTo>
                  <a:cubicBezTo>
                    <a:pt x="4573" y="87"/>
                    <a:pt x="4401" y="0"/>
                    <a:pt x="4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"/>
            <p:cNvSpPr/>
            <p:nvPr/>
          </p:nvSpPr>
          <p:spPr>
            <a:xfrm>
              <a:off x="2159345" y="3346869"/>
              <a:ext cx="217838" cy="391816"/>
            </a:xfrm>
            <a:custGeom>
              <a:avLst/>
              <a:gdLst/>
              <a:ahLst/>
              <a:cxnLst/>
              <a:rect l="l" t="t" r="r" b="b"/>
              <a:pathLst>
                <a:path w="10132" h="18224" extrusionOk="0">
                  <a:moveTo>
                    <a:pt x="759" y="0"/>
                  </a:moveTo>
                  <a:cubicBezTo>
                    <a:pt x="633" y="0"/>
                    <a:pt x="551" y="33"/>
                    <a:pt x="579" y="110"/>
                  </a:cubicBezTo>
                  <a:cubicBezTo>
                    <a:pt x="844" y="852"/>
                    <a:pt x="1" y="1201"/>
                    <a:pt x="80" y="1743"/>
                  </a:cubicBezTo>
                  <a:cubicBezTo>
                    <a:pt x="221" y="2679"/>
                    <a:pt x="380" y="3664"/>
                    <a:pt x="804" y="4493"/>
                  </a:cubicBezTo>
                  <a:cubicBezTo>
                    <a:pt x="1541" y="5941"/>
                    <a:pt x="1948" y="7402"/>
                    <a:pt x="1771" y="9013"/>
                  </a:cubicBezTo>
                  <a:cubicBezTo>
                    <a:pt x="1435" y="12425"/>
                    <a:pt x="2358" y="15374"/>
                    <a:pt x="4896" y="17757"/>
                  </a:cubicBezTo>
                  <a:cubicBezTo>
                    <a:pt x="5098" y="17951"/>
                    <a:pt x="5229" y="18223"/>
                    <a:pt x="5525" y="18223"/>
                  </a:cubicBezTo>
                  <a:cubicBezTo>
                    <a:pt x="5552" y="18223"/>
                    <a:pt x="5581" y="18221"/>
                    <a:pt x="5611" y="18216"/>
                  </a:cubicBezTo>
                  <a:cubicBezTo>
                    <a:pt x="5862" y="18177"/>
                    <a:pt x="5968" y="17956"/>
                    <a:pt x="5938" y="17726"/>
                  </a:cubicBezTo>
                  <a:cubicBezTo>
                    <a:pt x="5815" y="16791"/>
                    <a:pt x="6450" y="16606"/>
                    <a:pt x="7143" y="16336"/>
                  </a:cubicBezTo>
                  <a:cubicBezTo>
                    <a:pt x="9602" y="15382"/>
                    <a:pt x="10132" y="14173"/>
                    <a:pt x="9729" y="11542"/>
                  </a:cubicBezTo>
                  <a:cubicBezTo>
                    <a:pt x="9509" y="10099"/>
                    <a:pt x="8838" y="8704"/>
                    <a:pt x="9160" y="7182"/>
                  </a:cubicBezTo>
                  <a:cubicBezTo>
                    <a:pt x="9588" y="5151"/>
                    <a:pt x="8860" y="3602"/>
                    <a:pt x="6988" y="2851"/>
                  </a:cubicBezTo>
                  <a:cubicBezTo>
                    <a:pt x="5041" y="2070"/>
                    <a:pt x="3144" y="1209"/>
                    <a:pt x="1334" y="154"/>
                  </a:cubicBezTo>
                  <a:cubicBezTo>
                    <a:pt x="1174" y="60"/>
                    <a:pt x="927" y="0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"/>
            <p:cNvSpPr/>
            <p:nvPr/>
          </p:nvSpPr>
          <p:spPr>
            <a:xfrm>
              <a:off x="4258717" y="1840916"/>
              <a:ext cx="250948" cy="294958"/>
            </a:xfrm>
            <a:custGeom>
              <a:avLst/>
              <a:gdLst/>
              <a:ahLst/>
              <a:cxnLst/>
              <a:rect l="l" t="t" r="r" b="b"/>
              <a:pathLst>
                <a:path w="11672" h="13719" extrusionOk="0">
                  <a:moveTo>
                    <a:pt x="6280" y="1"/>
                  </a:moveTo>
                  <a:cubicBezTo>
                    <a:pt x="5537" y="1"/>
                    <a:pt x="4853" y="462"/>
                    <a:pt x="4264" y="1388"/>
                  </a:cubicBezTo>
                  <a:cubicBezTo>
                    <a:pt x="2926" y="3480"/>
                    <a:pt x="1700" y="5634"/>
                    <a:pt x="592" y="7859"/>
                  </a:cubicBezTo>
                  <a:cubicBezTo>
                    <a:pt x="278" y="8481"/>
                    <a:pt x="0" y="9121"/>
                    <a:pt x="40" y="9850"/>
                  </a:cubicBezTo>
                  <a:cubicBezTo>
                    <a:pt x="35" y="11217"/>
                    <a:pt x="795" y="12255"/>
                    <a:pt x="2243" y="12749"/>
                  </a:cubicBezTo>
                  <a:cubicBezTo>
                    <a:pt x="3690" y="13244"/>
                    <a:pt x="5218" y="13358"/>
                    <a:pt x="6705" y="13645"/>
                  </a:cubicBezTo>
                  <a:cubicBezTo>
                    <a:pt x="6958" y="13694"/>
                    <a:pt x="7194" y="13718"/>
                    <a:pt x="7414" y="13718"/>
                  </a:cubicBezTo>
                  <a:cubicBezTo>
                    <a:pt x="8518" y="13718"/>
                    <a:pt x="9230" y="13119"/>
                    <a:pt x="9808" y="12113"/>
                  </a:cubicBezTo>
                  <a:cubicBezTo>
                    <a:pt x="10987" y="10066"/>
                    <a:pt x="11344" y="7792"/>
                    <a:pt x="11618" y="5497"/>
                  </a:cubicBezTo>
                  <a:cubicBezTo>
                    <a:pt x="11671" y="5078"/>
                    <a:pt x="11552" y="4747"/>
                    <a:pt x="11283" y="4420"/>
                  </a:cubicBezTo>
                  <a:cubicBezTo>
                    <a:pt x="10289" y="3206"/>
                    <a:pt x="9341" y="1957"/>
                    <a:pt x="8176" y="898"/>
                  </a:cubicBezTo>
                  <a:cubicBezTo>
                    <a:pt x="7517" y="301"/>
                    <a:pt x="6879" y="1"/>
                    <a:pt x="6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"/>
            <p:cNvSpPr/>
            <p:nvPr/>
          </p:nvSpPr>
          <p:spPr>
            <a:xfrm>
              <a:off x="3196439" y="639344"/>
              <a:ext cx="286638" cy="313986"/>
            </a:xfrm>
            <a:custGeom>
              <a:avLst/>
              <a:gdLst/>
              <a:ahLst/>
              <a:cxnLst/>
              <a:rect l="l" t="t" r="r" b="b"/>
              <a:pathLst>
                <a:path w="13332" h="14604" extrusionOk="0">
                  <a:moveTo>
                    <a:pt x="11879" y="0"/>
                  </a:moveTo>
                  <a:cubicBezTo>
                    <a:pt x="11759" y="0"/>
                    <a:pt x="11622" y="31"/>
                    <a:pt x="11459" y="99"/>
                  </a:cubicBezTo>
                  <a:cubicBezTo>
                    <a:pt x="8789" y="1234"/>
                    <a:pt x="5841" y="1446"/>
                    <a:pt x="3390" y="3463"/>
                  </a:cubicBezTo>
                  <a:cubicBezTo>
                    <a:pt x="1453" y="5057"/>
                    <a:pt x="1347" y="7272"/>
                    <a:pt x="151" y="9016"/>
                  </a:cubicBezTo>
                  <a:cubicBezTo>
                    <a:pt x="0" y="9845"/>
                    <a:pt x="403" y="10358"/>
                    <a:pt x="937" y="10782"/>
                  </a:cubicBezTo>
                  <a:cubicBezTo>
                    <a:pt x="2265" y="11837"/>
                    <a:pt x="3598" y="12874"/>
                    <a:pt x="4786" y="14092"/>
                  </a:cubicBezTo>
                  <a:cubicBezTo>
                    <a:pt x="5126" y="14442"/>
                    <a:pt x="5459" y="14604"/>
                    <a:pt x="5773" y="14604"/>
                  </a:cubicBezTo>
                  <a:cubicBezTo>
                    <a:pt x="6200" y="14604"/>
                    <a:pt x="6592" y="14304"/>
                    <a:pt x="6918" y="13770"/>
                  </a:cubicBezTo>
                  <a:cubicBezTo>
                    <a:pt x="8723" y="10804"/>
                    <a:pt x="10555" y="7850"/>
                    <a:pt x="12285" y="4840"/>
                  </a:cubicBezTo>
                  <a:cubicBezTo>
                    <a:pt x="12983" y="3627"/>
                    <a:pt x="13331" y="2258"/>
                    <a:pt x="12696" y="850"/>
                  </a:cubicBezTo>
                  <a:cubicBezTo>
                    <a:pt x="12507" y="428"/>
                    <a:pt x="12327" y="0"/>
                    <a:pt x="11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"/>
            <p:cNvSpPr/>
            <p:nvPr/>
          </p:nvSpPr>
          <p:spPr>
            <a:xfrm>
              <a:off x="2042146" y="3871092"/>
              <a:ext cx="329788" cy="246282"/>
            </a:xfrm>
            <a:custGeom>
              <a:avLst/>
              <a:gdLst/>
              <a:ahLst/>
              <a:cxnLst/>
              <a:rect l="l" t="t" r="r" b="b"/>
              <a:pathLst>
                <a:path w="15339" h="11455" extrusionOk="0">
                  <a:moveTo>
                    <a:pt x="2921" y="0"/>
                  </a:moveTo>
                  <a:cubicBezTo>
                    <a:pt x="2541" y="0"/>
                    <a:pt x="2283" y="224"/>
                    <a:pt x="2089" y="711"/>
                  </a:cubicBezTo>
                  <a:cubicBezTo>
                    <a:pt x="1577" y="2005"/>
                    <a:pt x="1122" y="3329"/>
                    <a:pt x="522" y="4582"/>
                  </a:cubicBezTo>
                  <a:cubicBezTo>
                    <a:pt x="1" y="5664"/>
                    <a:pt x="318" y="6308"/>
                    <a:pt x="1321" y="6750"/>
                  </a:cubicBezTo>
                  <a:cubicBezTo>
                    <a:pt x="3113" y="7544"/>
                    <a:pt x="4851" y="8422"/>
                    <a:pt x="6348" y="9730"/>
                  </a:cubicBezTo>
                  <a:cubicBezTo>
                    <a:pt x="7049" y="10343"/>
                    <a:pt x="7999" y="10449"/>
                    <a:pt x="8820" y="10797"/>
                  </a:cubicBezTo>
                  <a:cubicBezTo>
                    <a:pt x="9068" y="10903"/>
                    <a:pt x="9326" y="10940"/>
                    <a:pt x="9587" y="10940"/>
                  </a:cubicBezTo>
                  <a:cubicBezTo>
                    <a:pt x="10173" y="10940"/>
                    <a:pt x="10778" y="10756"/>
                    <a:pt x="11350" y="10756"/>
                  </a:cubicBezTo>
                  <a:cubicBezTo>
                    <a:pt x="11855" y="10756"/>
                    <a:pt x="12335" y="10900"/>
                    <a:pt x="12749" y="11441"/>
                  </a:cubicBezTo>
                  <a:cubicBezTo>
                    <a:pt x="12756" y="11451"/>
                    <a:pt x="12770" y="11454"/>
                    <a:pt x="12790" y="11454"/>
                  </a:cubicBezTo>
                  <a:cubicBezTo>
                    <a:pt x="12845" y="11454"/>
                    <a:pt x="12938" y="11425"/>
                    <a:pt x="13000" y="11415"/>
                  </a:cubicBezTo>
                  <a:cubicBezTo>
                    <a:pt x="14275" y="11225"/>
                    <a:pt x="15339" y="9994"/>
                    <a:pt x="15335" y="8135"/>
                  </a:cubicBezTo>
                  <a:cubicBezTo>
                    <a:pt x="15053" y="6326"/>
                    <a:pt x="14134" y="4207"/>
                    <a:pt x="11800" y="3333"/>
                  </a:cubicBezTo>
                  <a:cubicBezTo>
                    <a:pt x="9032" y="2300"/>
                    <a:pt x="6281" y="1210"/>
                    <a:pt x="3527" y="137"/>
                  </a:cubicBezTo>
                  <a:cubicBezTo>
                    <a:pt x="3296" y="47"/>
                    <a:pt x="3096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"/>
            <p:cNvSpPr/>
            <p:nvPr/>
          </p:nvSpPr>
          <p:spPr>
            <a:xfrm>
              <a:off x="4958765" y="1709763"/>
              <a:ext cx="315211" cy="265847"/>
            </a:xfrm>
            <a:custGeom>
              <a:avLst/>
              <a:gdLst/>
              <a:ahLst/>
              <a:cxnLst/>
              <a:rect l="l" t="t" r="r" b="b"/>
              <a:pathLst>
                <a:path w="14661" h="12365" extrusionOk="0">
                  <a:moveTo>
                    <a:pt x="6611" y="1"/>
                  </a:moveTo>
                  <a:cubicBezTo>
                    <a:pt x="6288" y="1"/>
                    <a:pt x="5925" y="162"/>
                    <a:pt x="5519" y="474"/>
                  </a:cubicBezTo>
                  <a:cubicBezTo>
                    <a:pt x="5016" y="858"/>
                    <a:pt x="4720" y="1388"/>
                    <a:pt x="4468" y="1952"/>
                  </a:cubicBezTo>
                  <a:cubicBezTo>
                    <a:pt x="3806" y="3440"/>
                    <a:pt x="3405" y="5135"/>
                    <a:pt x="1586" y="5758"/>
                  </a:cubicBezTo>
                  <a:cubicBezTo>
                    <a:pt x="1489" y="5788"/>
                    <a:pt x="1431" y="5961"/>
                    <a:pt x="1365" y="6071"/>
                  </a:cubicBezTo>
                  <a:cubicBezTo>
                    <a:pt x="1" y="8296"/>
                    <a:pt x="1277" y="11470"/>
                    <a:pt x="3806" y="12021"/>
                  </a:cubicBezTo>
                  <a:cubicBezTo>
                    <a:pt x="4500" y="12173"/>
                    <a:pt x="5201" y="12364"/>
                    <a:pt x="5933" y="12364"/>
                  </a:cubicBezTo>
                  <a:cubicBezTo>
                    <a:pt x="6178" y="12364"/>
                    <a:pt x="6427" y="12343"/>
                    <a:pt x="6680" y="12291"/>
                  </a:cubicBezTo>
                  <a:cubicBezTo>
                    <a:pt x="6977" y="12318"/>
                    <a:pt x="7270" y="12331"/>
                    <a:pt x="7560" y="12331"/>
                  </a:cubicBezTo>
                  <a:cubicBezTo>
                    <a:pt x="9626" y="12331"/>
                    <a:pt x="11512" y="11645"/>
                    <a:pt x="13204" y="10317"/>
                  </a:cubicBezTo>
                  <a:cubicBezTo>
                    <a:pt x="14660" y="9166"/>
                    <a:pt x="14646" y="7868"/>
                    <a:pt x="13080" y="6861"/>
                  </a:cubicBezTo>
                  <a:cubicBezTo>
                    <a:pt x="10745" y="5369"/>
                    <a:pt x="8931" y="3449"/>
                    <a:pt x="7726" y="938"/>
                  </a:cubicBezTo>
                  <a:cubicBezTo>
                    <a:pt x="7420" y="303"/>
                    <a:pt x="7052" y="1"/>
                    <a:pt x="66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"/>
            <p:cNvSpPr/>
            <p:nvPr/>
          </p:nvSpPr>
          <p:spPr>
            <a:xfrm>
              <a:off x="2923234" y="1723868"/>
              <a:ext cx="352363" cy="188362"/>
            </a:xfrm>
            <a:custGeom>
              <a:avLst/>
              <a:gdLst/>
              <a:ahLst/>
              <a:cxnLst/>
              <a:rect l="l" t="t" r="r" b="b"/>
              <a:pathLst>
                <a:path w="16389" h="8761" extrusionOk="0">
                  <a:moveTo>
                    <a:pt x="3645" y="0"/>
                  </a:moveTo>
                  <a:cubicBezTo>
                    <a:pt x="1438" y="0"/>
                    <a:pt x="306" y="1398"/>
                    <a:pt x="362" y="4042"/>
                  </a:cubicBezTo>
                  <a:cubicBezTo>
                    <a:pt x="376" y="4704"/>
                    <a:pt x="1" y="5631"/>
                    <a:pt x="698" y="5998"/>
                  </a:cubicBezTo>
                  <a:cubicBezTo>
                    <a:pt x="3062" y="7241"/>
                    <a:pt x="5351" y="8761"/>
                    <a:pt x="8494" y="8761"/>
                  </a:cubicBezTo>
                  <a:cubicBezTo>
                    <a:pt x="8508" y="8761"/>
                    <a:pt x="8523" y="8761"/>
                    <a:pt x="8537" y="8761"/>
                  </a:cubicBezTo>
                  <a:cubicBezTo>
                    <a:pt x="11442" y="8620"/>
                    <a:pt x="14032" y="7379"/>
                    <a:pt x="15665" y="4479"/>
                  </a:cubicBezTo>
                  <a:cubicBezTo>
                    <a:pt x="16389" y="3195"/>
                    <a:pt x="16195" y="2643"/>
                    <a:pt x="14795" y="2321"/>
                  </a:cubicBezTo>
                  <a:cubicBezTo>
                    <a:pt x="11529" y="1561"/>
                    <a:pt x="8263" y="797"/>
                    <a:pt x="4979" y="145"/>
                  </a:cubicBezTo>
                  <a:cubicBezTo>
                    <a:pt x="4498" y="48"/>
                    <a:pt x="4053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"/>
            <p:cNvSpPr/>
            <p:nvPr/>
          </p:nvSpPr>
          <p:spPr>
            <a:xfrm>
              <a:off x="2533366" y="1393363"/>
              <a:ext cx="284424" cy="232716"/>
            </a:xfrm>
            <a:custGeom>
              <a:avLst/>
              <a:gdLst/>
              <a:ahLst/>
              <a:cxnLst/>
              <a:rect l="l" t="t" r="r" b="b"/>
              <a:pathLst>
                <a:path w="13229" h="10824" extrusionOk="0">
                  <a:moveTo>
                    <a:pt x="10203" y="1"/>
                  </a:moveTo>
                  <a:cubicBezTo>
                    <a:pt x="8956" y="1"/>
                    <a:pt x="7729" y="311"/>
                    <a:pt x="6493" y="311"/>
                  </a:cubicBezTo>
                  <a:cubicBezTo>
                    <a:pt x="6295" y="311"/>
                    <a:pt x="6097" y="303"/>
                    <a:pt x="5898" y="284"/>
                  </a:cubicBezTo>
                  <a:cubicBezTo>
                    <a:pt x="5752" y="271"/>
                    <a:pt x="5610" y="264"/>
                    <a:pt x="5471" y="264"/>
                  </a:cubicBezTo>
                  <a:cubicBezTo>
                    <a:pt x="3783" y="264"/>
                    <a:pt x="2638" y="1256"/>
                    <a:pt x="1761" y="2557"/>
                  </a:cubicBezTo>
                  <a:cubicBezTo>
                    <a:pt x="866" y="3890"/>
                    <a:pt x="137" y="5386"/>
                    <a:pt x="137" y="7042"/>
                  </a:cubicBezTo>
                  <a:cubicBezTo>
                    <a:pt x="133" y="8136"/>
                    <a:pt x="1" y="9505"/>
                    <a:pt x="1078" y="10136"/>
                  </a:cubicBezTo>
                  <a:cubicBezTo>
                    <a:pt x="1873" y="10606"/>
                    <a:pt x="2807" y="10824"/>
                    <a:pt x="3761" y="10824"/>
                  </a:cubicBezTo>
                  <a:cubicBezTo>
                    <a:pt x="5391" y="10824"/>
                    <a:pt x="7077" y="10188"/>
                    <a:pt x="8223" y="9086"/>
                  </a:cubicBezTo>
                  <a:cubicBezTo>
                    <a:pt x="9985" y="7391"/>
                    <a:pt x="11354" y="5360"/>
                    <a:pt x="12969" y="3532"/>
                  </a:cubicBezTo>
                  <a:cubicBezTo>
                    <a:pt x="13190" y="3286"/>
                    <a:pt x="13216" y="2986"/>
                    <a:pt x="13208" y="2672"/>
                  </a:cubicBezTo>
                  <a:cubicBezTo>
                    <a:pt x="13229" y="1198"/>
                    <a:pt x="12175" y="134"/>
                    <a:pt x="10713" y="20"/>
                  </a:cubicBezTo>
                  <a:cubicBezTo>
                    <a:pt x="10543" y="7"/>
                    <a:pt x="10373" y="1"/>
                    <a:pt x="10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"/>
            <p:cNvSpPr/>
            <p:nvPr/>
          </p:nvSpPr>
          <p:spPr>
            <a:xfrm>
              <a:off x="3341847" y="1162771"/>
              <a:ext cx="293539" cy="231383"/>
            </a:xfrm>
            <a:custGeom>
              <a:avLst/>
              <a:gdLst/>
              <a:ahLst/>
              <a:cxnLst/>
              <a:rect l="l" t="t" r="r" b="b"/>
              <a:pathLst>
                <a:path w="13653" h="10762" extrusionOk="0">
                  <a:moveTo>
                    <a:pt x="10369" y="0"/>
                  </a:moveTo>
                  <a:cubicBezTo>
                    <a:pt x="9244" y="0"/>
                    <a:pt x="8144" y="298"/>
                    <a:pt x="7017" y="298"/>
                  </a:cubicBezTo>
                  <a:cubicBezTo>
                    <a:pt x="6858" y="298"/>
                    <a:pt x="6698" y="292"/>
                    <a:pt x="6538" y="278"/>
                  </a:cubicBezTo>
                  <a:cubicBezTo>
                    <a:pt x="6370" y="264"/>
                    <a:pt x="6207" y="258"/>
                    <a:pt x="6047" y="258"/>
                  </a:cubicBezTo>
                  <a:cubicBezTo>
                    <a:pt x="4008" y="258"/>
                    <a:pt x="2585" y="1364"/>
                    <a:pt x="1553" y="3165"/>
                  </a:cubicBezTo>
                  <a:cubicBezTo>
                    <a:pt x="874" y="4357"/>
                    <a:pt x="499" y="5642"/>
                    <a:pt x="287" y="6974"/>
                  </a:cubicBezTo>
                  <a:cubicBezTo>
                    <a:pt x="0" y="8815"/>
                    <a:pt x="785" y="10157"/>
                    <a:pt x="2309" y="10427"/>
                  </a:cubicBezTo>
                  <a:cubicBezTo>
                    <a:pt x="3244" y="10590"/>
                    <a:pt x="4198" y="10643"/>
                    <a:pt x="5293" y="10762"/>
                  </a:cubicBezTo>
                  <a:cubicBezTo>
                    <a:pt x="5849" y="10718"/>
                    <a:pt x="6489" y="10537"/>
                    <a:pt x="7084" y="10113"/>
                  </a:cubicBezTo>
                  <a:cubicBezTo>
                    <a:pt x="9318" y="8520"/>
                    <a:pt x="10863" y="6290"/>
                    <a:pt x="12584" y="4224"/>
                  </a:cubicBezTo>
                  <a:cubicBezTo>
                    <a:pt x="13322" y="3346"/>
                    <a:pt x="13652" y="2499"/>
                    <a:pt x="13035" y="1390"/>
                  </a:cubicBezTo>
                  <a:cubicBezTo>
                    <a:pt x="12448" y="336"/>
                    <a:pt x="11552" y="13"/>
                    <a:pt x="10435" y="1"/>
                  </a:cubicBezTo>
                  <a:cubicBezTo>
                    <a:pt x="10413" y="0"/>
                    <a:pt x="10391" y="0"/>
                    <a:pt x="10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"/>
            <p:cNvSpPr/>
            <p:nvPr/>
          </p:nvSpPr>
          <p:spPr>
            <a:xfrm>
              <a:off x="4415858" y="2313516"/>
              <a:ext cx="244971" cy="261784"/>
            </a:xfrm>
            <a:custGeom>
              <a:avLst/>
              <a:gdLst/>
              <a:ahLst/>
              <a:cxnLst/>
              <a:rect l="l" t="t" r="r" b="b"/>
              <a:pathLst>
                <a:path w="11394" h="12176" extrusionOk="0">
                  <a:moveTo>
                    <a:pt x="2963" y="0"/>
                  </a:moveTo>
                  <a:cubicBezTo>
                    <a:pt x="2159" y="0"/>
                    <a:pt x="1719" y="499"/>
                    <a:pt x="1399" y="1667"/>
                  </a:cubicBezTo>
                  <a:cubicBezTo>
                    <a:pt x="923" y="3419"/>
                    <a:pt x="542" y="5202"/>
                    <a:pt x="167" y="6980"/>
                  </a:cubicBezTo>
                  <a:cubicBezTo>
                    <a:pt x="80" y="7378"/>
                    <a:pt x="0" y="7872"/>
                    <a:pt x="499" y="8142"/>
                  </a:cubicBezTo>
                  <a:cubicBezTo>
                    <a:pt x="2905" y="9439"/>
                    <a:pt x="5142" y="11059"/>
                    <a:pt x="7707" y="12057"/>
                  </a:cubicBezTo>
                  <a:cubicBezTo>
                    <a:pt x="7916" y="12138"/>
                    <a:pt x="8136" y="12175"/>
                    <a:pt x="8360" y="12175"/>
                  </a:cubicBezTo>
                  <a:cubicBezTo>
                    <a:pt x="9799" y="12175"/>
                    <a:pt x="11393" y="10639"/>
                    <a:pt x="11088" y="9245"/>
                  </a:cubicBezTo>
                  <a:cubicBezTo>
                    <a:pt x="10871" y="8239"/>
                    <a:pt x="10956" y="7255"/>
                    <a:pt x="10889" y="6363"/>
                  </a:cubicBezTo>
                  <a:cubicBezTo>
                    <a:pt x="10889" y="5741"/>
                    <a:pt x="10893" y="5216"/>
                    <a:pt x="10889" y="4694"/>
                  </a:cubicBezTo>
                  <a:cubicBezTo>
                    <a:pt x="10876" y="2589"/>
                    <a:pt x="9826" y="1313"/>
                    <a:pt x="7773" y="1058"/>
                  </a:cubicBezTo>
                  <a:cubicBezTo>
                    <a:pt x="6515" y="899"/>
                    <a:pt x="5301" y="616"/>
                    <a:pt x="4101" y="223"/>
                  </a:cubicBezTo>
                  <a:cubicBezTo>
                    <a:pt x="3655" y="78"/>
                    <a:pt x="3280" y="0"/>
                    <a:pt x="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"/>
            <p:cNvSpPr/>
            <p:nvPr/>
          </p:nvSpPr>
          <p:spPr>
            <a:xfrm>
              <a:off x="3184872" y="1452941"/>
              <a:ext cx="356083" cy="269782"/>
            </a:xfrm>
            <a:custGeom>
              <a:avLst/>
              <a:gdLst/>
              <a:ahLst/>
              <a:cxnLst/>
              <a:rect l="l" t="t" r="r" b="b"/>
              <a:pathLst>
                <a:path w="16562" h="12548" extrusionOk="0">
                  <a:moveTo>
                    <a:pt x="1792" y="1"/>
                  </a:moveTo>
                  <a:cubicBezTo>
                    <a:pt x="1200" y="1"/>
                    <a:pt x="690" y="147"/>
                    <a:pt x="433" y="545"/>
                  </a:cubicBezTo>
                  <a:cubicBezTo>
                    <a:pt x="0" y="1221"/>
                    <a:pt x="1139" y="2497"/>
                    <a:pt x="2027" y="3247"/>
                  </a:cubicBezTo>
                  <a:cubicBezTo>
                    <a:pt x="5081" y="5838"/>
                    <a:pt x="8118" y="8460"/>
                    <a:pt x="11185" y="11037"/>
                  </a:cubicBezTo>
                  <a:cubicBezTo>
                    <a:pt x="11777" y="11536"/>
                    <a:pt x="12466" y="11942"/>
                    <a:pt x="13150" y="12318"/>
                  </a:cubicBezTo>
                  <a:cubicBezTo>
                    <a:pt x="13372" y="12441"/>
                    <a:pt x="13665" y="12547"/>
                    <a:pt x="13925" y="12547"/>
                  </a:cubicBezTo>
                  <a:cubicBezTo>
                    <a:pt x="14150" y="12547"/>
                    <a:pt x="14350" y="12468"/>
                    <a:pt x="14460" y="12251"/>
                  </a:cubicBezTo>
                  <a:cubicBezTo>
                    <a:pt x="15242" y="10724"/>
                    <a:pt x="16482" y="9382"/>
                    <a:pt x="16530" y="8018"/>
                  </a:cubicBezTo>
                  <a:cubicBezTo>
                    <a:pt x="16561" y="5683"/>
                    <a:pt x="16054" y="4562"/>
                    <a:pt x="14801" y="4222"/>
                  </a:cubicBezTo>
                  <a:cubicBezTo>
                    <a:pt x="11009" y="3202"/>
                    <a:pt x="7442" y="1547"/>
                    <a:pt x="3712" y="351"/>
                  </a:cubicBezTo>
                  <a:cubicBezTo>
                    <a:pt x="3110" y="158"/>
                    <a:pt x="2407" y="1"/>
                    <a:pt x="1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"/>
            <p:cNvSpPr/>
            <p:nvPr/>
          </p:nvSpPr>
          <p:spPr>
            <a:xfrm>
              <a:off x="3411594" y="2332286"/>
              <a:ext cx="359028" cy="266987"/>
            </a:xfrm>
            <a:custGeom>
              <a:avLst/>
              <a:gdLst/>
              <a:ahLst/>
              <a:cxnLst/>
              <a:rect l="l" t="t" r="r" b="b"/>
              <a:pathLst>
                <a:path w="16699" h="12418" extrusionOk="0">
                  <a:moveTo>
                    <a:pt x="3001" y="1"/>
                  </a:moveTo>
                  <a:cubicBezTo>
                    <a:pt x="2746" y="1"/>
                    <a:pt x="2512" y="103"/>
                    <a:pt x="2357" y="419"/>
                  </a:cubicBezTo>
                  <a:cubicBezTo>
                    <a:pt x="1784" y="1593"/>
                    <a:pt x="954" y="2634"/>
                    <a:pt x="566" y="3901"/>
                  </a:cubicBezTo>
                  <a:cubicBezTo>
                    <a:pt x="0" y="5732"/>
                    <a:pt x="764" y="7926"/>
                    <a:pt x="2212" y="8324"/>
                  </a:cubicBezTo>
                  <a:cubicBezTo>
                    <a:pt x="5712" y="9286"/>
                    <a:pt x="9035" y="10742"/>
                    <a:pt x="12452" y="11939"/>
                  </a:cubicBezTo>
                  <a:cubicBezTo>
                    <a:pt x="13274" y="12224"/>
                    <a:pt x="14080" y="12418"/>
                    <a:pt x="14900" y="12418"/>
                  </a:cubicBezTo>
                  <a:cubicBezTo>
                    <a:pt x="15488" y="12418"/>
                    <a:pt x="16084" y="12318"/>
                    <a:pt x="16699" y="12080"/>
                  </a:cubicBezTo>
                  <a:cubicBezTo>
                    <a:pt x="16328" y="11003"/>
                    <a:pt x="15815" y="10041"/>
                    <a:pt x="14910" y="9277"/>
                  </a:cubicBezTo>
                  <a:cubicBezTo>
                    <a:pt x="11869" y="6717"/>
                    <a:pt x="8855" y="4126"/>
                    <a:pt x="5827" y="1544"/>
                  </a:cubicBezTo>
                  <a:cubicBezTo>
                    <a:pt x="5195" y="1006"/>
                    <a:pt x="4533" y="493"/>
                    <a:pt x="3752" y="189"/>
                  </a:cubicBezTo>
                  <a:cubicBezTo>
                    <a:pt x="3517" y="97"/>
                    <a:pt x="3249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"/>
            <p:cNvSpPr/>
            <p:nvPr/>
          </p:nvSpPr>
          <p:spPr>
            <a:xfrm>
              <a:off x="5639597" y="3424292"/>
              <a:ext cx="195994" cy="339829"/>
            </a:xfrm>
            <a:custGeom>
              <a:avLst/>
              <a:gdLst/>
              <a:ahLst/>
              <a:cxnLst/>
              <a:rect l="l" t="t" r="r" b="b"/>
              <a:pathLst>
                <a:path w="9116" h="15806" extrusionOk="0">
                  <a:moveTo>
                    <a:pt x="4165" y="1"/>
                  </a:moveTo>
                  <a:cubicBezTo>
                    <a:pt x="3972" y="1"/>
                    <a:pt x="3819" y="130"/>
                    <a:pt x="3855" y="438"/>
                  </a:cubicBezTo>
                  <a:cubicBezTo>
                    <a:pt x="4018" y="1872"/>
                    <a:pt x="2914" y="2027"/>
                    <a:pt x="2067" y="2393"/>
                  </a:cubicBezTo>
                  <a:cubicBezTo>
                    <a:pt x="659" y="3011"/>
                    <a:pt x="121" y="3986"/>
                    <a:pt x="68" y="5549"/>
                  </a:cubicBezTo>
                  <a:cubicBezTo>
                    <a:pt x="1" y="7411"/>
                    <a:pt x="756" y="9142"/>
                    <a:pt x="663" y="11239"/>
                  </a:cubicBezTo>
                  <a:cubicBezTo>
                    <a:pt x="337" y="12148"/>
                    <a:pt x="814" y="12779"/>
                    <a:pt x="1908" y="13286"/>
                  </a:cubicBezTo>
                  <a:cubicBezTo>
                    <a:pt x="2663" y="13635"/>
                    <a:pt x="3299" y="14360"/>
                    <a:pt x="3515" y="15264"/>
                  </a:cubicBezTo>
                  <a:cubicBezTo>
                    <a:pt x="3609" y="15651"/>
                    <a:pt x="3760" y="15806"/>
                    <a:pt x="3997" y="15806"/>
                  </a:cubicBezTo>
                  <a:cubicBezTo>
                    <a:pt x="4124" y="15806"/>
                    <a:pt x="4277" y="15761"/>
                    <a:pt x="4459" y="15684"/>
                  </a:cubicBezTo>
                  <a:cubicBezTo>
                    <a:pt x="5660" y="15176"/>
                    <a:pt x="6869" y="14664"/>
                    <a:pt x="8105" y="14266"/>
                  </a:cubicBezTo>
                  <a:cubicBezTo>
                    <a:pt x="8979" y="13989"/>
                    <a:pt x="9116" y="13582"/>
                    <a:pt x="8908" y="12718"/>
                  </a:cubicBezTo>
                  <a:cubicBezTo>
                    <a:pt x="8502" y="11035"/>
                    <a:pt x="7840" y="9340"/>
                    <a:pt x="8039" y="7602"/>
                  </a:cubicBezTo>
                  <a:cubicBezTo>
                    <a:pt x="8405" y="4424"/>
                    <a:pt x="6410" y="2420"/>
                    <a:pt x="4671" y="266"/>
                  </a:cubicBezTo>
                  <a:cubicBezTo>
                    <a:pt x="4537" y="100"/>
                    <a:pt x="4335" y="1"/>
                    <a:pt x="4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"/>
            <p:cNvSpPr/>
            <p:nvPr/>
          </p:nvSpPr>
          <p:spPr>
            <a:xfrm>
              <a:off x="4514588" y="519995"/>
              <a:ext cx="326435" cy="226675"/>
            </a:xfrm>
            <a:custGeom>
              <a:avLst/>
              <a:gdLst/>
              <a:ahLst/>
              <a:cxnLst/>
              <a:rect l="l" t="t" r="r" b="b"/>
              <a:pathLst>
                <a:path w="15183" h="10543" extrusionOk="0">
                  <a:moveTo>
                    <a:pt x="12945" y="0"/>
                  </a:moveTo>
                  <a:cubicBezTo>
                    <a:pt x="12575" y="0"/>
                    <a:pt x="12123" y="105"/>
                    <a:pt x="11559" y="300"/>
                  </a:cubicBezTo>
                  <a:cubicBezTo>
                    <a:pt x="8760" y="1268"/>
                    <a:pt x="6010" y="2366"/>
                    <a:pt x="3141" y="3108"/>
                  </a:cubicBezTo>
                  <a:cubicBezTo>
                    <a:pt x="506" y="3788"/>
                    <a:pt x="267" y="4071"/>
                    <a:pt x="267" y="6750"/>
                  </a:cubicBezTo>
                  <a:cubicBezTo>
                    <a:pt x="0" y="9187"/>
                    <a:pt x="1073" y="10543"/>
                    <a:pt x="2825" y="10543"/>
                  </a:cubicBezTo>
                  <a:cubicBezTo>
                    <a:pt x="3535" y="10543"/>
                    <a:pt x="4357" y="10320"/>
                    <a:pt x="5246" y="9857"/>
                  </a:cubicBezTo>
                  <a:cubicBezTo>
                    <a:pt x="7683" y="8590"/>
                    <a:pt x="10199" y="7477"/>
                    <a:pt x="12657" y="6259"/>
                  </a:cubicBezTo>
                  <a:cubicBezTo>
                    <a:pt x="14706" y="5249"/>
                    <a:pt x="15183" y="4119"/>
                    <a:pt x="14591" y="1921"/>
                  </a:cubicBezTo>
                  <a:cubicBezTo>
                    <a:pt x="14229" y="578"/>
                    <a:pt x="13813" y="0"/>
                    <a:pt x="12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"/>
            <p:cNvSpPr/>
            <p:nvPr/>
          </p:nvSpPr>
          <p:spPr>
            <a:xfrm>
              <a:off x="4596526" y="1950912"/>
              <a:ext cx="190017" cy="327983"/>
            </a:xfrm>
            <a:custGeom>
              <a:avLst/>
              <a:gdLst/>
              <a:ahLst/>
              <a:cxnLst/>
              <a:rect l="l" t="t" r="r" b="b"/>
              <a:pathLst>
                <a:path w="8838" h="15255" extrusionOk="0">
                  <a:moveTo>
                    <a:pt x="5584" y="0"/>
                  </a:moveTo>
                  <a:cubicBezTo>
                    <a:pt x="5287" y="0"/>
                    <a:pt x="4970" y="72"/>
                    <a:pt x="4649" y="201"/>
                  </a:cubicBezTo>
                  <a:cubicBezTo>
                    <a:pt x="3148" y="800"/>
                    <a:pt x="1798" y="1684"/>
                    <a:pt x="624" y="2827"/>
                  </a:cubicBezTo>
                  <a:cubicBezTo>
                    <a:pt x="156" y="3277"/>
                    <a:pt x="1" y="3815"/>
                    <a:pt x="169" y="4371"/>
                  </a:cubicBezTo>
                  <a:cubicBezTo>
                    <a:pt x="434" y="5276"/>
                    <a:pt x="270" y="6199"/>
                    <a:pt x="408" y="7095"/>
                  </a:cubicBezTo>
                  <a:cubicBezTo>
                    <a:pt x="765" y="9368"/>
                    <a:pt x="381" y="11756"/>
                    <a:pt x="1961" y="13835"/>
                  </a:cubicBezTo>
                  <a:cubicBezTo>
                    <a:pt x="2654" y="14749"/>
                    <a:pt x="3323" y="15255"/>
                    <a:pt x="3976" y="15255"/>
                  </a:cubicBezTo>
                  <a:cubicBezTo>
                    <a:pt x="4558" y="15255"/>
                    <a:pt x="5127" y="14853"/>
                    <a:pt x="5686" y="13981"/>
                  </a:cubicBezTo>
                  <a:cubicBezTo>
                    <a:pt x="7505" y="11143"/>
                    <a:pt x="8039" y="7837"/>
                    <a:pt x="8820" y="4632"/>
                  </a:cubicBezTo>
                  <a:cubicBezTo>
                    <a:pt x="8838" y="4111"/>
                    <a:pt x="8718" y="3608"/>
                    <a:pt x="8379" y="3273"/>
                  </a:cubicBezTo>
                  <a:cubicBezTo>
                    <a:pt x="7774" y="2672"/>
                    <a:pt x="7412" y="1953"/>
                    <a:pt x="7112" y="1175"/>
                  </a:cubicBezTo>
                  <a:cubicBezTo>
                    <a:pt x="6794" y="343"/>
                    <a:pt x="6234" y="0"/>
                    <a:pt x="5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"/>
            <p:cNvSpPr/>
            <p:nvPr/>
          </p:nvSpPr>
          <p:spPr>
            <a:xfrm>
              <a:off x="1903920" y="1281131"/>
              <a:ext cx="319705" cy="226610"/>
            </a:xfrm>
            <a:custGeom>
              <a:avLst/>
              <a:gdLst/>
              <a:ahLst/>
              <a:cxnLst/>
              <a:rect l="l" t="t" r="r" b="b"/>
              <a:pathLst>
                <a:path w="14870" h="10540" extrusionOk="0">
                  <a:moveTo>
                    <a:pt x="12780" y="1"/>
                  </a:moveTo>
                  <a:cubicBezTo>
                    <a:pt x="12364" y="1"/>
                    <a:pt x="11872" y="104"/>
                    <a:pt x="11298" y="308"/>
                  </a:cubicBezTo>
                  <a:cubicBezTo>
                    <a:pt x="8593" y="1271"/>
                    <a:pt x="5909" y="2290"/>
                    <a:pt x="3129" y="3023"/>
                  </a:cubicBezTo>
                  <a:cubicBezTo>
                    <a:pt x="466" y="3725"/>
                    <a:pt x="246" y="4012"/>
                    <a:pt x="246" y="6802"/>
                  </a:cubicBezTo>
                  <a:cubicBezTo>
                    <a:pt x="246" y="6974"/>
                    <a:pt x="268" y="7151"/>
                    <a:pt x="246" y="7322"/>
                  </a:cubicBezTo>
                  <a:cubicBezTo>
                    <a:pt x="0" y="9247"/>
                    <a:pt x="1151" y="10539"/>
                    <a:pt x="2793" y="10539"/>
                  </a:cubicBezTo>
                  <a:cubicBezTo>
                    <a:pt x="3364" y="10539"/>
                    <a:pt x="3995" y="10382"/>
                    <a:pt x="4647" y="10042"/>
                  </a:cubicBezTo>
                  <a:cubicBezTo>
                    <a:pt x="7273" y="8669"/>
                    <a:pt x="9978" y="7459"/>
                    <a:pt x="12641" y="6157"/>
                  </a:cubicBezTo>
                  <a:cubicBezTo>
                    <a:pt x="14560" y="5213"/>
                    <a:pt x="14869" y="4635"/>
                    <a:pt x="14688" y="2569"/>
                  </a:cubicBezTo>
                  <a:cubicBezTo>
                    <a:pt x="14535" y="831"/>
                    <a:pt x="13958" y="1"/>
                    <a:pt x="12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"/>
            <p:cNvSpPr/>
            <p:nvPr/>
          </p:nvSpPr>
          <p:spPr>
            <a:xfrm>
              <a:off x="2380611" y="1706431"/>
              <a:ext cx="352192" cy="268707"/>
            </a:xfrm>
            <a:custGeom>
              <a:avLst/>
              <a:gdLst/>
              <a:ahLst/>
              <a:cxnLst/>
              <a:rect l="l" t="t" r="r" b="b"/>
              <a:pathLst>
                <a:path w="16381" h="12498" extrusionOk="0">
                  <a:moveTo>
                    <a:pt x="1583" y="0"/>
                  </a:moveTo>
                  <a:cubicBezTo>
                    <a:pt x="1089" y="0"/>
                    <a:pt x="649" y="133"/>
                    <a:pt x="428" y="523"/>
                  </a:cubicBezTo>
                  <a:cubicBezTo>
                    <a:pt x="0" y="1274"/>
                    <a:pt x="927" y="2231"/>
                    <a:pt x="1624" y="2893"/>
                  </a:cubicBezTo>
                  <a:cubicBezTo>
                    <a:pt x="4312" y="5432"/>
                    <a:pt x="7199" y="7744"/>
                    <a:pt x="10032" y="10119"/>
                  </a:cubicBezTo>
                  <a:cubicBezTo>
                    <a:pt x="10965" y="10896"/>
                    <a:pt x="11825" y="11774"/>
                    <a:pt x="12982" y="12260"/>
                  </a:cubicBezTo>
                  <a:cubicBezTo>
                    <a:pt x="13244" y="12370"/>
                    <a:pt x="13540" y="12497"/>
                    <a:pt x="13797" y="12497"/>
                  </a:cubicBezTo>
                  <a:cubicBezTo>
                    <a:pt x="13994" y="12497"/>
                    <a:pt x="14168" y="12423"/>
                    <a:pt x="14288" y="12212"/>
                  </a:cubicBezTo>
                  <a:cubicBezTo>
                    <a:pt x="15140" y="10719"/>
                    <a:pt x="16380" y="9382"/>
                    <a:pt x="16341" y="7502"/>
                  </a:cubicBezTo>
                  <a:cubicBezTo>
                    <a:pt x="16327" y="5118"/>
                    <a:pt x="15859" y="4509"/>
                    <a:pt x="13595" y="3913"/>
                  </a:cubicBezTo>
                  <a:cubicBezTo>
                    <a:pt x="13136" y="3794"/>
                    <a:pt x="12681" y="3648"/>
                    <a:pt x="12231" y="3489"/>
                  </a:cubicBezTo>
                  <a:cubicBezTo>
                    <a:pt x="9195" y="2417"/>
                    <a:pt x="6180" y="1286"/>
                    <a:pt x="3116" y="290"/>
                  </a:cubicBezTo>
                  <a:cubicBezTo>
                    <a:pt x="2669" y="143"/>
                    <a:pt x="2096" y="0"/>
                    <a:pt x="1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"/>
            <p:cNvSpPr/>
            <p:nvPr/>
          </p:nvSpPr>
          <p:spPr>
            <a:xfrm>
              <a:off x="4639892" y="1319853"/>
              <a:ext cx="304289" cy="241982"/>
            </a:xfrm>
            <a:custGeom>
              <a:avLst/>
              <a:gdLst/>
              <a:ahLst/>
              <a:cxnLst/>
              <a:rect l="l" t="t" r="r" b="b"/>
              <a:pathLst>
                <a:path w="14153" h="11255" extrusionOk="0">
                  <a:moveTo>
                    <a:pt x="7366" y="1"/>
                  </a:moveTo>
                  <a:cubicBezTo>
                    <a:pt x="7125" y="1"/>
                    <a:pt x="6878" y="99"/>
                    <a:pt x="6636" y="344"/>
                  </a:cubicBezTo>
                  <a:cubicBezTo>
                    <a:pt x="4747" y="2260"/>
                    <a:pt x="2623" y="3968"/>
                    <a:pt x="1039" y="6171"/>
                  </a:cubicBezTo>
                  <a:cubicBezTo>
                    <a:pt x="1" y="7618"/>
                    <a:pt x="438" y="8762"/>
                    <a:pt x="2151" y="9194"/>
                  </a:cubicBezTo>
                  <a:cubicBezTo>
                    <a:pt x="4879" y="9878"/>
                    <a:pt x="7628" y="10478"/>
                    <a:pt x="10352" y="11180"/>
                  </a:cubicBezTo>
                  <a:cubicBezTo>
                    <a:pt x="10544" y="11230"/>
                    <a:pt x="10736" y="11254"/>
                    <a:pt x="10919" y="11254"/>
                  </a:cubicBezTo>
                  <a:cubicBezTo>
                    <a:pt x="11337" y="11254"/>
                    <a:pt x="11710" y="11127"/>
                    <a:pt x="11937" y="10885"/>
                  </a:cubicBezTo>
                  <a:cubicBezTo>
                    <a:pt x="13014" y="9728"/>
                    <a:pt x="13574" y="8249"/>
                    <a:pt x="14086" y="7040"/>
                  </a:cubicBezTo>
                  <a:cubicBezTo>
                    <a:pt x="14153" y="6029"/>
                    <a:pt x="13667" y="5637"/>
                    <a:pt x="13067" y="5446"/>
                  </a:cubicBezTo>
                  <a:cubicBezTo>
                    <a:pt x="12224" y="5181"/>
                    <a:pt x="11694" y="4612"/>
                    <a:pt x="11187" y="3932"/>
                  </a:cubicBezTo>
                  <a:cubicBezTo>
                    <a:pt x="10356" y="2824"/>
                    <a:pt x="9500" y="1730"/>
                    <a:pt x="8569" y="705"/>
                  </a:cubicBezTo>
                  <a:cubicBezTo>
                    <a:pt x="8246" y="346"/>
                    <a:pt x="7818" y="1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"/>
            <p:cNvSpPr/>
            <p:nvPr/>
          </p:nvSpPr>
          <p:spPr>
            <a:xfrm>
              <a:off x="1853759" y="2211110"/>
              <a:ext cx="309406" cy="238306"/>
            </a:xfrm>
            <a:custGeom>
              <a:avLst/>
              <a:gdLst/>
              <a:ahLst/>
              <a:cxnLst/>
              <a:rect l="l" t="t" r="r" b="b"/>
              <a:pathLst>
                <a:path w="14391" h="11084" extrusionOk="0">
                  <a:moveTo>
                    <a:pt x="3066" y="1"/>
                  </a:moveTo>
                  <a:cubicBezTo>
                    <a:pt x="2630" y="1"/>
                    <a:pt x="2308" y="275"/>
                    <a:pt x="2062" y="789"/>
                  </a:cubicBezTo>
                  <a:cubicBezTo>
                    <a:pt x="1585" y="1764"/>
                    <a:pt x="999" y="2686"/>
                    <a:pt x="518" y="3662"/>
                  </a:cubicBezTo>
                  <a:cubicBezTo>
                    <a:pt x="1" y="4708"/>
                    <a:pt x="292" y="5458"/>
                    <a:pt x="1422" y="5754"/>
                  </a:cubicBezTo>
                  <a:cubicBezTo>
                    <a:pt x="2089" y="5927"/>
                    <a:pt x="2447" y="6332"/>
                    <a:pt x="2840" y="6801"/>
                  </a:cubicBezTo>
                  <a:cubicBezTo>
                    <a:pt x="3873" y="8032"/>
                    <a:pt x="4688" y="9435"/>
                    <a:pt x="5885" y="10531"/>
                  </a:cubicBezTo>
                  <a:cubicBezTo>
                    <a:pt x="6287" y="10898"/>
                    <a:pt x="6693" y="11083"/>
                    <a:pt x="7080" y="11083"/>
                  </a:cubicBezTo>
                  <a:cubicBezTo>
                    <a:pt x="7528" y="11083"/>
                    <a:pt x="7950" y="10834"/>
                    <a:pt x="8308" y="10331"/>
                  </a:cubicBezTo>
                  <a:cubicBezTo>
                    <a:pt x="8644" y="9859"/>
                    <a:pt x="9068" y="9519"/>
                    <a:pt x="9491" y="9140"/>
                  </a:cubicBezTo>
                  <a:cubicBezTo>
                    <a:pt x="10855" y="7926"/>
                    <a:pt x="12254" y="6738"/>
                    <a:pt x="13287" y="5207"/>
                  </a:cubicBezTo>
                  <a:cubicBezTo>
                    <a:pt x="14391" y="3570"/>
                    <a:pt x="14100" y="2620"/>
                    <a:pt x="12246" y="2095"/>
                  </a:cubicBezTo>
                  <a:cubicBezTo>
                    <a:pt x="10206" y="1516"/>
                    <a:pt x="8136" y="1031"/>
                    <a:pt x="6065" y="559"/>
                  </a:cubicBezTo>
                  <a:cubicBezTo>
                    <a:pt x="5218" y="369"/>
                    <a:pt x="4395" y="23"/>
                    <a:pt x="3420" y="23"/>
                  </a:cubicBezTo>
                  <a:cubicBezTo>
                    <a:pt x="3380" y="23"/>
                    <a:pt x="3339" y="24"/>
                    <a:pt x="3298" y="25"/>
                  </a:cubicBezTo>
                  <a:cubicBezTo>
                    <a:pt x="3218" y="9"/>
                    <a:pt x="3140" y="1"/>
                    <a:pt x="3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"/>
            <p:cNvSpPr/>
            <p:nvPr/>
          </p:nvSpPr>
          <p:spPr>
            <a:xfrm>
              <a:off x="5311350" y="1946655"/>
              <a:ext cx="277178" cy="214720"/>
            </a:xfrm>
            <a:custGeom>
              <a:avLst/>
              <a:gdLst/>
              <a:ahLst/>
              <a:cxnLst/>
              <a:rect l="l" t="t" r="r" b="b"/>
              <a:pathLst>
                <a:path w="12892" h="9987" extrusionOk="0">
                  <a:moveTo>
                    <a:pt x="9737" y="1"/>
                  </a:moveTo>
                  <a:cubicBezTo>
                    <a:pt x="9438" y="1"/>
                    <a:pt x="9118" y="34"/>
                    <a:pt x="8779" y="102"/>
                  </a:cubicBezTo>
                  <a:cubicBezTo>
                    <a:pt x="6944" y="473"/>
                    <a:pt x="5169" y="1096"/>
                    <a:pt x="3377" y="1643"/>
                  </a:cubicBezTo>
                  <a:cubicBezTo>
                    <a:pt x="2097" y="2041"/>
                    <a:pt x="1399" y="2746"/>
                    <a:pt x="1205" y="4084"/>
                  </a:cubicBezTo>
                  <a:cubicBezTo>
                    <a:pt x="1020" y="5329"/>
                    <a:pt x="769" y="6578"/>
                    <a:pt x="393" y="7778"/>
                  </a:cubicBezTo>
                  <a:cubicBezTo>
                    <a:pt x="1" y="9045"/>
                    <a:pt x="622" y="9487"/>
                    <a:pt x="1669" y="9650"/>
                  </a:cubicBezTo>
                  <a:cubicBezTo>
                    <a:pt x="2697" y="9809"/>
                    <a:pt x="3743" y="9875"/>
                    <a:pt x="4582" y="9959"/>
                  </a:cubicBezTo>
                  <a:cubicBezTo>
                    <a:pt x="4903" y="9968"/>
                    <a:pt x="5187" y="9986"/>
                    <a:pt x="5450" y="9986"/>
                  </a:cubicBezTo>
                  <a:cubicBezTo>
                    <a:pt x="5817" y="9986"/>
                    <a:pt x="6141" y="9951"/>
                    <a:pt x="6463" y="9805"/>
                  </a:cubicBezTo>
                  <a:cubicBezTo>
                    <a:pt x="9106" y="8582"/>
                    <a:pt x="11128" y="6763"/>
                    <a:pt x="12098" y="3938"/>
                  </a:cubicBezTo>
                  <a:cubicBezTo>
                    <a:pt x="12892" y="1631"/>
                    <a:pt x="11839" y="1"/>
                    <a:pt x="9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"/>
            <p:cNvSpPr/>
            <p:nvPr/>
          </p:nvSpPr>
          <p:spPr>
            <a:xfrm>
              <a:off x="2265557" y="2070519"/>
              <a:ext cx="271910" cy="215258"/>
            </a:xfrm>
            <a:custGeom>
              <a:avLst/>
              <a:gdLst/>
              <a:ahLst/>
              <a:cxnLst/>
              <a:rect l="l" t="t" r="r" b="b"/>
              <a:pathLst>
                <a:path w="12647" h="10012" extrusionOk="0">
                  <a:moveTo>
                    <a:pt x="7580" y="1"/>
                  </a:moveTo>
                  <a:cubicBezTo>
                    <a:pt x="7212" y="1"/>
                    <a:pt x="6850" y="53"/>
                    <a:pt x="6498" y="194"/>
                  </a:cubicBezTo>
                  <a:cubicBezTo>
                    <a:pt x="3766" y="1298"/>
                    <a:pt x="1550" y="3134"/>
                    <a:pt x="706" y="6012"/>
                  </a:cubicBezTo>
                  <a:cubicBezTo>
                    <a:pt x="1" y="8419"/>
                    <a:pt x="410" y="10012"/>
                    <a:pt x="2411" y="10012"/>
                  </a:cubicBezTo>
                  <a:cubicBezTo>
                    <a:pt x="2549" y="10012"/>
                    <a:pt x="2694" y="10004"/>
                    <a:pt x="2847" y="9989"/>
                  </a:cubicBezTo>
                  <a:cubicBezTo>
                    <a:pt x="2886" y="9989"/>
                    <a:pt x="2925" y="9990"/>
                    <a:pt x="2963" y="9990"/>
                  </a:cubicBezTo>
                  <a:cubicBezTo>
                    <a:pt x="4496" y="9990"/>
                    <a:pt x="5842" y="9563"/>
                    <a:pt x="7151" y="9102"/>
                  </a:cubicBezTo>
                  <a:cubicBezTo>
                    <a:pt x="11595" y="7530"/>
                    <a:pt x="10841" y="8678"/>
                    <a:pt x="11878" y="3999"/>
                  </a:cubicBezTo>
                  <a:cubicBezTo>
                    <a:pt x="11913" y="3832"/>
                    <a:pt x="11976" y="3669"/>
                    <a:pt x="12015" y="3500"/>
                  </a:cubicBezTo>
                  <a:cubicBezTo>
                    <a:pt x="12634" y="905"/>
                    <a:pt x="12646" y="817"/>
                    <a:pt x="10073" y="402"/>
                  </a:cubicBezTo>
                  <a:cubicBezTo>
                    <a:pt x="9265" y="270"/>
                    <a:pt x="8410" y="1"/>
                    <a:pt x="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"/>
            <p:cNvSpPr/>
            <p:nvPr/>
          </p:nvSpPr>
          <p:spPr>
            <a:xfrm>
              <a:off x="2599029" y="988725"/>
              <a:ext cx="291368" cy="241273"/>
            </a:xfrm>
            <a:custGeom>
              <a:avLst/>
              <a:gdLst/>
              <a:ahLst/>
              <a:cxnLst/>
              <a:rect l="l" t="t" r="r" b="b"/>
              <a:pathLst>
                <a:path w="13552" h="11222" extrusionOk="0">
                  <a:moveTo>
                    <a:pt x="8747" y="1"/>
                  </a:moveTo>
                  <a:cubicBezTo>
                    <a:pt x="8431" y="1"/>
                    <a:pt x="8130" y="129"/>
                    <a:pt x="7854" y="385"/>
                  </a:cubicBezTo>
                  <a:cubicBezTo>
                    <a:pt x="5854" y="2229"/>
                    <a:pt x="3404" y="3457"/>
                    <a:pt x="1298" y="5160"/>
                  </a:cubicBezTo>
                  <a:cubicBezTo>
                    <a:pt x="610" y="5721"/>
                    <a:pt x="208" y="6383"/>
                    <a:pt x="1" y="7332"/>
                  </a:cubicBezTo>
                  <a:cubicBezTo>
                    <a:pt x="10" y="8167"/>
                    <a:pt x="579" y="8735"/>
                    <a:pt x="1321" y="9177"/>
                  </a:cubicBezTo>
                  <a:cubicBezTo>
                    <a:pt x="2606" y="9936"/>
                    <a:pt x="4009" y="10426"/>
                    <a:pt x="5368" y="11017"/>
                  </a:cubicBezTo>
                  <a:cubicBezTo>
                    <a:pt x="5683" y="11154"/>
                    <a:pt x="5974" y="11221"/>
                    <a:pt x="6246" y="11221"/>
                  </a:cubicBezTo>
                  <a:cubicBezTo>
                    <a:pt x="6718" y="11221"/>
                    <a:pt x="7130" y="11019"/>
                    <a:pt x="7500" y="10630"/>
                  </a:cubicBezTo>
                  <a:cubicBezTo>
                    <a:pt x="9310" y="8735"/>
                    <a:pt x="11097" y="6820"/>
                    <a:pt x="12872" y="4891"/>
                  </a:cubicBezTo>
                  <a:cubicBezTo>
                    <a:pt x="13309" y="4414"/>
                    <a:pt x="13552" y="3854"/>
                    <a:pt x="12982" y="3267"/>
                  </a:cubicBezTo>
                  <a:cubicBezTo>
                    <a:pt x="11954" y="2194"/>
                    <a:pt x="10869" y="1192"/>
                    <a:pt x="9650" y="327"/>
                  </a:cubicBezTo>
                  <a:cubicBezTo>
                    <a:pt x="9341" y="109"/>
                    <a:pt x="9038" y="1"/>
                    <a:pt x="8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"/>
            <p:cNvSpPr/>
            <p:nvPr/>
          </p:nvSpPr>
          <p:spPr>
            <a:xfrm>
              <a:off x="4111605" y="2984114"/>
              <a:ext cx="289154" cy="240542"/>
            </a:xfrm>
            <a:custGeom>
              <a:avLst/>
              <a:gdLst/>
              <a:ahLst/>
              <a:cxnLst/>
              <a:rect l="l" t="t" r="r" b="b"/>
              <a:pathLst>
                <a:path w="13449" h="11188" extrusionOk="0">
                  <a:moveTo>
                    <a:pt x="8668" y="0"/>
                  </a:moveTo>
                  <a:cubicBezTo>
                    <a:pt x="8395" y="0"/>
                    <a:pt x="8116" y="87"/>
                    <a:pt x="7826" y="298"/>
                  </a:cubicBezTo>
                  <a:cubicBezTo>
                    <a:pt x="5721" y="1834"/>
                    <a:pt x="3580" y="3321"/>
                    <a:pt x="1483" y="4866"/>
                  </a:cubicBezTo>
                  <a:cubicBezTo>
                    <a:pt x="742" y="5413"/>
                    <a:pt x="74" y="6071"/>
                    <a:pt x="127" y="7188"/>
                  </a:cubicBezTo>
                  <a:cubicBezTo>
                    <a:pt x="0" y="8243"/>
                    <a:pt x="777" y="8768"/>
                    <a:pt x="1575" y="9235"/>
                  </a:cubicBezTo>
                  <a:cubicBezTo>
                    <a:pt x="2855" y="9991"/>
                    <a:pt x="4259" y="10476"/>
                    <a:pt x="5628" y="11046"/>
                  </a:cubicBezTo>
                  <a:cubicBezTo>
                    <a:pt x="5857" y="11140"/>
                    <a:pt x="6055" y="11187"/>
                    <a:pt x="6234" y="11187"/>
                  </a:cubicBezTo>
                  <a:cubicBezTo>
                    <a:pt x="6564" y="11187"/>
                    <a:pt x="6829" y="11029"/>
                    <a:pt x="7115" y="10723"/>
                  </a:cubicBezTo>
                  <a:cubicBezTo>
                    <a:pt x="8999" y="8728"/>
                    <a:pt x="10902" y="6746"/>
                    <a:pt x="12805" y="4769"/>
                  </a:cubicBezTo>
                  <a:cubicBezTo>
                    <a:pt x="13259" y="4297"/>
                    <a:pt x="13449" y="3789"/>
                    <a:pt x="12951" y="3281"/>
                  </a:cubicBezTo>
                  <a:cubicBezTo>
                    <a:pt x="11913" y="2221"/>
                    <a:pt x="10965" y="1066"/>
                    <a:pt x="9653" y="315"/>
                  </a:cubicBezTo>
                  <a:cubicBezTo>
                    <a:pt x="9326" y="128"/>
                    <a:pt x="9001" y="0"/>
                    <a:pt x="8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"/>
            <p:cNvSpPr/>
            <p:nvPr/>
          </p:nvSpPr>
          <p:spPr>
            <a:xfrm>
              <a:off x="3341847" y="3022836"/>
              <a:ext cx="257011" cy="255355"/>
            </a:xfrm>
            <a:custGeom>
              <a:avLst/>
              <a:gdLst/>
              <a:ahLst/>
              <a:cxnLst/>
              <a:rect l="l" t="t" r="r" b="b"/>
              <a:pathLst>
                <a:path w="11954" h="11877" extrusionOk="0">
                  <a:moveTo>
                    <a:pt x="5776" y="1"/>
                  </a:moveTo>
                  <a:cubicBezTo>
                    <a:pt x="5331" y="1"/>
                    <a:pt x="4858" y="179"/>
                    <a:pt x="4321" y="536"/>
                  </a:cubicBezTo>
                  <a:cubicBezTo>
                    <a:pt x="3271" y="1237"/>
                    <a:pt x="2233" y="1992"/>
                    <a:pt x="1347" y="2879"/>
                  </a:cubicBezTo>
                  <a:cubicBezTo>
                    <a:pt x="711" y="3519"/>
                    <a:pt x="0" y="4314"/>
                    <a:pt x="618" y="5413"/>
                  </a:cubicBezTo>
                  <a:cubicBezTo>
                    <a:pt x="1559" y="7086"/>
                    <a:pt x="2454" y="8785"/>
                    <a:pt x="3413" y="10449"/>
                  </a:cubicBezTo>
                  <a:cubicBezTo>
                    <a:pt x="3924" y="11332"/>
                    <a:pt x="4701" y="11849"/>
                    <a:pt x="5950" y="11857"/>
                  </a:cubicBezTo>
                  <a:cubicBezTo>
                    <a:pt x="6022" y="11870"/>
                    <a:pt x="6093" y="11877"/>
                    <a:pt x="6162" y="11877"/>
                  </a:cubicBezTo>
                  <a:cubicBezTo>
                    <a:pt x="6789" y="11877"/>
                    <a:pt x="7321" y="11370"/>
                    <a:pt x="7822" y="10877"/>
                  </a:cubicBezTo>
                  <a:cubicBezTo>
                    <a:pt x="8872" y="9832"/>
                    <a:pt x="9869" y="8732"/>
                    <a:pt x="10894" y="7656"/>
                  </a:cubicBezTo>
                  <a:cubicBezTo>
                    <a:pt x="11914" y="6587"/>
                    <a:pt x="11953" y="6097"/>
                    <a:pt x="11000" y="4963"/>
                  </a:cubicBezTo>
                  <a:cubicBezTo>
                    <a:pt x="9875" y="3625"/>
                    <a:pt x="8730" y="2306"/>
                    <a:pt x="7561" y="1013"/>
                  </a:cubicBezTo>
                  <a:cubicBezTo>
                    <a:pt x="6950" y="338"/>
                    <a:pt x="6388" y="1"/>
                    <a:pt x="5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"/>
            <p:cNvSpPr/>
            <p:nvPr/>
          </p:nvSpPr>
          <p:spPr>
            <a:xfrm>
              <a:off x="3410734" y="759660"/>
              <a:ext cx="289863" cy="238994"/>
            </a:xfrm>
            <a:custGeom>
              <a:avLst/>
              <a:gdLst/>
              <a:ahLst/>
              <a:cxnLst/>
              <a:rect l="l" t="t" r="r" b="b"/>
              <a:pathLst>
                <a:path w="13482" h="11116" extrusionOk="0">
                  <a:moveTo>
                    <a:pt x="8823" y="0"/>
                  </a:moveTo>
                  <a:cubicBezTo>
                    <a:pt x="8411" y="0"/>
                    <a:pt x="7994" y="168"/>
                    <a:pt x="7584" y="547"/>
                  </a:cubicBezTo>
                  <a:cubicBezTo>
                    <a:pt x="5814" y="2175"/>
                    <a:pt x="3668" y="3279"/>
                    <a:pt x="1806" y="4766"/>
                  </a:cubicBezTo>
                  <a:cubicBezTo>
                    <a:pt x="1034" y="5384"/>
                    <a:pt x="1" y="5962"/>
                    <a:pt x="217" y="7313"/>
                  </a:cubicBezTo>
                  <a:cubicBezTo>
                    <a:pt x="44" y="8156"/>
                    <a:pt x="588" y="8637"/>
                    <a:pt x="1250" y="9043"/>
                  </a:cubicBezTo>
                  <a:cubicBezTo>
                    <a:pt x="2592" y="9869"/>
                    <a:pt x="4070" y="10372"/>
                    <a:pt x="5518" y="10959"/>
                  </a:cubicBezTo>
                  <a:cubicBezTo>
                    <a:pt x="5781" y="11065"/>
                    <a:pt x="6028" y="11116"/>
                    <a:pt x="6259" y="11116"/>
                  </a:cubicBezTo>
                  <a:cubicBezTo>
                    <a:pt x="6703" y="11116"/>
                    <a:pt x="7090" y="10929"/>
                    <a:pt x="7429" y="10584"/>
                  </a:cubicBezTo>
                  <a:cubicBezTo>
                    <a:pt x="9252" y="8716"/>
                    <a:pt x="11049" y="6823"/>
                    <a:pt x="12828" y="4917"/>
                  </a:cubicBezTo>
                  <a:cubicBezTo>
                    <a:pt x="13357" y="4347"/>
                    <a:pt x="13481" y="3742"/>
                    <a:pt x="12779" y="3116"/>
                  </a:cubicBezTo>
                  <a:cubicBezTo>
                    <a:pt x="11931" y="2360"/>
                    <a:pt x="11181" y="1509"/>
                    <a:pt x="10356" y="732"/>
                  </a:cubicBezTo>
                  <a:cubicBezTo>
                    <a:pt x="9872" y="275"/>
                    <a:pt x="9352" y="0"/>
                    <a:pt x="8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"/>
            <p:cNvSpPr/>
            <p:nvPr/>
          </p:nvSpPr>
          <p:spPr>
            <a:xfrm>
              <a:off x="2897046" y="3807731"/>
              <a:ext cx="256431" cy="217515"/>
            </a:xfrm>
            <a:custGeom>
              <a:avLst/>
              <a:gdLst/>
              <a:ahLst/>
              <a:cxnLst/>
              <a:rect l="l" t="t" r="r" b="b"/>
              <a:pathLst>
                <a:path w="11927" h="10117" extrusionOk="0">
                  <a:moveTo>
                    <a:pt x="2532" y="1"/>
                  </a:moveTo>
                  <a:cubicBezTo>
                    <a:pt x="690" y="1"/>
                    <a:pt x="1" y="664"/>
                    <a:pt x="490" y="1955"/>
                  </a:cubicBezTo>
                  <a:cubicBezTo>
                    <a:pt x="1404" y="4365"/>
                    <a:pt x="2613" y="6665"/>
                    <a:pt x="4277" y="8629"/>
                  </a:cubicBezTo>
                  <a:cubicBezTo>
                    <a:pt x="5124" y="9629"/>
                    <a:pt x="6370" y="10117"/>
                    <a:pt x="7566" y="10117"/>
                  </a:cubicBezTo>
                  <a:cubicBezTo>
                    <a:pt x="8619" y="10117"/>
                    <a:pt x="9633" y="9739"/>
                    <a:pt x="10302" y="9000"/>
                  </a:cubicBezTo>
                  <a:cubicBezTo>
                    <a:pt x="11494" y="7680"/>
                    <a:pt x="11926" y="3557"/>
                    <a:pt x="11039" y="2004"/>
                  </a:cubicBezTo>
                  <a:cubicBezTo>
                    <a:pt x="10747" y="1487"/>
                    <a:pt x="10372" y="1134"/>
                    <a:pt x="9741" y="1024"/>
                  </a:cubicBezTo>
                  <a:cubicBezTo>
                    <a:pt x="7420" y="617"/>
                    <a:pt x="5102" y="189"/>
                    <a:pt x="2961" y="12"/>
                  </a:cubicBezTo>
                  <a:cubicBezTo>
                    <a:pt x="2812" y="5"/>
                    <a:pt x="2669" y="1"/>
                    <a:pt x="2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"/>
            <p:cNvSpPr/>
            <p:nvPr/>
          </p:nvSpPr>
          <p:spPr>
            <a:xfrm>
              <a:off x="4431037" y="3858472"/>
              <a:ext cx="252732" cy="247508"/>
            </a:xfrm>
            <a:custGeom>
              <a:avLst/>
              <a:gdLst/>
              <a:ahLst/>
              <a:cxnLst/>
              <a:rect l="l" t="t" r="r" b="b"/>
              <a:pathLst>
                <a:path w="11755" h="11512" extrusionOk="0">
                  <a:moveTo>
                    <a:pt x="5990" y="1"/>
                  </a:moveTo>
                  <a:cubicBezTo>
                    <a:pt x="5487" y="102"/>
                    <a:pt x="4864" y="173"/>
                    <a:pt x="4423" y="645"/>
                  </a:cubicBezTo>
                  <a:cubicBezTo>
                    <a:pt x="3205" y="1948"/>
                    <a:pt x="1841" y="3103"/>
                    <a:pt x="733" y="4525"/>
                  </a:cubicBezTo>
                  <a:cubicBezTo>
                    <a:pt x="1" y="5456"/>
                    <a:pt x="101" y="6228"/>
                    <a:pt x="799" y="6957"/>
                  </a:cubicBezTo>
                  <a:cubicBezTo>
                    <a:pt x="2004" y="8211"/>
                    <a:pt x="3138" y="9522"/>
                    <a:pt x="4202" y="10899"/>
                  </a:cubicBezTo>
                  <a:cubicBezTo>
                    <a:pt x="4443" y="11213"/>
                    <a:pt x="4729" y="11512"/>
                    <a:pt x="5162" y="11512"/>
                  </a:cubicBezTo>
                  <a:cubicBezTo>
                    <a:pt x="5204" y="11512"/>
                    <a:pt x="5247" y="11509"/>
                    <a:pt x="5292" y="11503"/>
                  </a:cubicBezTo>
                  <a:cubicBezTo>
                    <a:pt x="7464" y="11234"/>
                    <a:pt x="9433" y="10537"/>
                    <a:pt x="10757" y="8675"/>
                  </a:cubicBezTo>
                  <a:cubicBezTo>
                    <a:pt x="11181" y="8070"/>
                    <a:pt x="11754" y="7434"/>
                    <a:pt x="11238" y="6542"/>
                  </a:cubicBezTo>
                  <a:cubicBezTo>
                    <a:pt x="10342" y="4998"/>
                    <a:pt x="9521" y="3413"/>
                    <a:pt x="8621" y="1877"/>
                  </a:cubicBezTo>
                  <a:cubicBezTo>
                    <a:pt x="8052" y="909"/>
                    <a:pt x="7266" y="173"/>
                    <a:pt x="5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"/>
            <p:cNvSpPr/>
            <p:nvPr/>
          </p:nvSpPr>
          <p:spPr>
            <a:xfrm>
              <a:off x="4852295" y="3143905"/>
              <a:ext cx="262967" cy="218053"/>
            </a:xfrm>
            <a:custGeom>
              <a:avLst/>
              <a:gdLst/>
              <a:ahLst/>
              <a:cxnLst/>
              <a:rect l="l" t="t" r="r" b="b"/>
              <a:pathLst>
                <a:path w="12231" h="10142" extrusionOk="0">
                  <a:moveTo>
                    <a:pt x="4498" y="1"/>
                  </a:moveTo>
                  <a:cubicBezTo>
                    <a:pt x="3349" y="1"/>
                    <a:pt x="2279" y="422"/>
                    <a:pt x="1740" y="1336"/>
                  </a:cubicBezTo>
                  <a:cubicBezTo>
                    <a:pt x="575" y="3309"/>
                    <a:pt x="0" y="5617"/>
                    <a:pt x="1047" y="7943"/>
                  </a:cubicBezTo>
                  <a:cubicBezTo>
                    <a:pt x="1285" y="8473"/>
                    <a:pt x="1648" y="8964"/>
                    <a:pt x="2251" y="9060"/>
                  </a:cubicBezTo>
                  <a:cubicBezTo>
                    <a:pt x="4732" y="9457"/>
                    <a:pt x="7218" y="9811"/>
                    <a:pt x="9412" y="10142"/>
                  </a:cubicBezTo>
                  <a:cubicBezTo>
                    <a:pt x="9428" y="10142"/>
                    <a:pt x="9443" y="10142"/>
                    <a:pt x="9459" y="10142"/>
                  </a:cubicBezTo>
                  <a:cubicBezTo>
                    <a:pt x="11649" y="10142"/>
                    <a:pt x="12230" y="9194"/>
                    <a:pt x="11429" y="7475"/>
                  </a:cubicBezTo>
                  <a:cubicBezTo>
                    <a:pt x="10537" y="5578"/>
                    <a:pt x="9487" y="3767"/>
                    <a:pt x="8396" y="1980"/>
                  </a:cubicBezTo>
                  <a:cubicBezTo>
                    <a:pt x="7620" y="713"/>
                    <a:pt x="5992" y="1"/>
                    <a:pt x="4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"/>
            <p:cNvSpPr/>
            <p:nvPr/>
          </p:nvSpPr>
          <p:spPr>
            <a:xfrm>
              <a:off x="5085574" y="2077829"/>
              <a:ext cx="214204" cy="241595"/>
            </a:xfrm>
            <a:custGeom>
              <a:avLst/>
              <a:gdLst/>
              <a:ahLst/>
              <a:cxnLst/>
              <a:rect l="l" t="t" r="r" b="b"/>
              <a:pathLst>
                <a:path w="9963" h="11237" extrusionOk="0">
                  <a:moveTo>
                    <a:pt x="6713" y="0"/>
                  </a:moveTo>
                  <a:cubicBezTo>
                    <a:pt x="6707" y="0"/>
                    <a:pt x="6702" y="0"/>
                    <a:pt x="6696" y="0"/>
                  </a:cubicBezTo>
                  <a:cubicBezTo>
                    <a:pt x="5036" y="27"/>
                    <a:pt x="1881" y="1805"/>
                    <a:pt x="1510" y="3594"/>
                  </a:cubicBezTo>
                  <a:cubicBezTo>
                    <a:pt x="1206" y="5077"/>
                    <a:pt x="967" y="6568"/>
                    <a:pt x="287" y="7958"/>
                  </a:cubicBezTo>
                  <a:cubicBezTo>
                    <a:pt x="0" y="8554"/>
                    <a:pt x="252" y="9172"/>
                    <a:pt x="654" y="9663"/>
                  </a:cubicBezTo>
                  <a:cubicBezTo>
                    <a:pt x="1420" y="10587"/>
                    <a:pt x="2335" y="11236"/>
                    <a:pt x="3579" y="11236"/>
                  </a:cubicBezTo>
                  <a:cubicBezTo>
                    <a:pt x="3653" y="11236"/>
                    <a:pt x="3729" y="11234"/>
                    <a:pt x="3805" y="11229"/>
                  </a:cubicBezTo>
                  <a:cubicBezTo>
                    <a:pt x="5509" y="11146"/>
                    <a:pt x="7124" y="10665"/>
                    <a:pt x="8718" y="10095"/>
                  </a:cubicBezTo>
                  <a:cubicBezTo>
                    <a:pt x="9442" y="9838"/>
                    <a:pt x="9962" y="9292"/>
                    <a:pt x="9870" y="8532"/>
                  </a:cubicBezTo>
                  <a:cubicBezTo>
                    <a:pt x="9569" y="6008"/>
                    <a:pt x="9442" y="3429"/>
                    <a:pt x="8224" y="1108"/>
                  </a:cubicBezTo>
                  <a:cubicBezTo>
                    <a:pt x="7913" y="517"/>
                    <a:pt x="7376" y="0"/>
                    <a:pt x="6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"/>
            <p:cNvSpPr/>
            <p:nvPr/>
          </p:nvSpPr>
          <p:spPr>
            <a:xfrm>
              <a:off x="5575268" y="2624778"/>
              <a:ext cx="245422" cy="243660"/>
            </a:xfrm>
            <a:custGeom>
              <a:avLst/>
              <a:gdLst/>
              <a:ahLst/>
              <a:cxnLst/>
              <a:rect l="l" t="t" r="r" b="b"/>
              <a:pathLst>
                <a:path w="11415" h="11333" extrusionOk="0">
                  <a:moveTo>
                    <a:pt x="3107" y="0"/>
                  </a:moveTo>
                  <a:cubicBezTo>
                    <a:pt x="2576" y="0"/>
                    <a:pt x="2032" y="41"/>
                    <a:pt x="1479" y="122"/>
                  </a:cubicBezTo>
                  <a:cubicBezTo>
                    <a:pt x="1889" y="401"/>
                    <a:pt x="2088" y="555"/>
                    <a:pt x="2304" y="674"/>
                  </a:cubicBezTo>
                  <a:cubicBezTo>
                    <a:pt x="4437" y="1870"/>
                    <a:pt x="4604" y="2603"/>
                    <a:pt x="3148" y="4554"/>
                  </a:cubicBezTo>
                  <a:cubicBezTo>
                    <a:pt x="2286" y="5710"/>
                    <a:pt x="1386" y="6831"/>
                    <a:pt x="522" y="7984"/>
                  </a:cubicBezTo>
                  <a:cubicBezTo>
                    <a:pt x="322" y="8240"/>
                    <a:pt x="0" y="8465"/>
                    <a:pt x="151" y="8884"/>
                  </a:cubicBezTo>
                  <a:cubicBezTo>
                    <a:pt x="554" y="9999"/>
                    <a:pt x="2674" y="11333"/>
                    <a:pt x="4007" y="11333"/>
                  </a:cubicBezTo>
                  <a:cubicBezTo>
                    <a:pt x="4178" y="11333"/>
                    <a:pt x="4336" y="11311"/>
                    <a:pt x="4476" y="11264"/>
                  </a:cubicBezTo>
                  <a:cubicBezTo>
                    <a:pt x="6374" y="10624"/>
                    <a:pt x="8233" y="9873"/>
                    <a:pt x="10095" y="9127"/>
                  </a:cubicBezTo>
                  <a:cubicBezTo>
                    <a:pt x="10938" y="8791"/>
                    <a:pt x="11415" y="8178"/>
                    <a:pt x="11260" y="7181"/>
                  </a:cubicBezTo>
                  <a:cubicBezTo>
                    <a:pt x="10522" y="2422"/>
                    <a:pt x="7203" y="0"/>
                    <a:pt x="3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"/>
            <p:cNvSpPr/>
            <p:nvPr/>
          </p:nvSpPr>
          <p:spPr>
            <a:xfrm>
              <a:off x="3740529" y="2780656"/>
              <a:ext cx="193887" cy="334712"/>
            </a:xfrm>
            <a:custGeom>
              <a:avLst/>
              <a:gdLst/>
              <a:ahLst/>
              <a:cxnLst/>
              <a:rect l="l" t="t" r="r" b="b"/>
              <a:pathLst>
                <a:path w="9018" h="15568" extrusionOk="0">
                  <a:moveTo>
                    <a:pt x="7546" y="1"/>
                  </a:moveTo>
                  <a:cubicBezTo>
                    <a:pt x="7143" y="1"/>
                    <a:pt x="6784" y="242"/>
                    <a:pt x="6449" y="575"/>
                  </a:cubicBezTo>
                  <a:cubicBezTo>
                    <a:pt x="5871" y="1149"/>
                    <a:pt x="5548" y="1859"/>
                    <a:pt x="5244" y="2574"/>
                  </a:cubicBezTo>
                  <a:cubicBezTo>
                    <a:pt x="4250" y="4941"/>
                    <a:pt x="3143" y="7253"/>
                    <a:pt x="2009" y="9557"/>
                  </a:cubicBezTo>
                  <a:cubicBezTo>
                    <a:pt x="490" y="12634"/>
                    <a:pt x="0" y="12594"/>
                    <a:pt x="3598" y="14960"/>
                  </a:cubicBezTo>
                  <a:cubicBezTo>
                    <a:pt x="3708" y="15031"/>
                    <a:pt x="3814" y="15110"/>
                    <a:pt x="3928" y="15168"/>
                  </a:cubicBezTo>
                  <a:cubicBezTo>
                    <a:pt x="4498" y="15436"/>
                    <a:pt x="5032" y="15568"/>
                    <a:pt x="5515" y="15568"/>
                  </a:cubicBezTo>
                  <a:cubicBezTo>
                    <a:pt x="6716" y="15568"/>
                    <a:pt x="7606" y="14758"/>
                    <a:pt x="7958" y="13226"/>
                  </a:cubicBezTo>
                  <a:cubicBezTo>
                    <a:pt x="8669" y="10131"/>
                    <a:pt x="8881" y="6980"/>
                    <a:pt x="8987" y="3819"/>
                  </a:cubicBezTo>
                  <a:cubicBezTo>
                    <a:pt x="8987" y="3077"/>
                    <a:pt x="8970" y="2336"/>
                    <a:pt x="8991" y="1594"/>
                  </a:cubicBezTo>
                  <a:cubicBezTo>
                    <a:pt x="9017" y="826"/>
                    <a:pt x="8585" y="345"/>
                    <a:pt x="7958" y="84"/>
                  </a:cubicBezTo>
                  <a:cubicBezTo>
                    <a:pt x="7815" y="27"/>
                    <a:pt x="7678" y="1"/>
                    <a:pt x="7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"/>
            <p:cNvSpPr/>
            <p:nvPr/>
          </p:nvSpPr>
          <p:spPr>
            <a:xfrm>
              <a:off x="3627029" y="4037849"/>
              <a:ext cx="239166" cy="214893"/>
            </a:xfrm>
            <a:custGeom>
              <a:avLst/>
              <a:gdLst/>
              <a:ahLst/>
              <a:cxnLst/>
              <a:rect l="l" t="t" r="r" b="b"/>
              <a:pathLst>
                <a:path w="11124" h="9995" extrusionOk="0">
                  <a:moveTo>
                    <a:pt x="7754" y="1"/>
                  </a:moveTo>
                  <a:cubicBezTo>
                    <a:pt x="7479" y="1"/>
                    <a:pt x="7191" y="32"/>
                    <a:pt x="6895" y="97"/>
                  </a:cubicBezTo>
                  <a:cubicBezTo>
                    <a:pt x="5120" y="485"/>
                    <a:pt x="3580" y="1302"/>
                    <a:pt x="2305" y="2666"/>
                  </a:cubicBezTo>
                  <a:cubicBezTo>
                    <a:pt x="1" y="5138"/>
                    <a:pt x="962" y="8837"/>
                    <a:pt x="4206" y="9834"/>
                  </a:cubicBezTo>
                  <a:cubicBezTo>
                    <a:pt x="4586" y="9950"/>
                    <a:pt x="4957" y="9995"/>
                    <a:pt x="5324" y="9995"/>
                  </a:cubicBezTo>
                  <a:cubicBezTo>
                    <a:pt x="6113" y="9995"/>
                    <a:pt x="6881" y="9788"/>
                    <a:pt x="7667" y="9640"/>
                  </a:cubicBezTo>
                  <a:cubicBezTo>
                    <a:pt x="9733" y="9261"/>
                    <a:pt x="11114" y="7680"/>
                    <a:pt x="11124" y="5469"/>
                  </a:cubicBezTo>
                  <a:cubicBezTo>
                    <a:pt x="11044" y="4794"/>
                    <a:pt x="10898" y="4021"/>
                    <a:pt x="10872" y="3245"/>
                  </a:cubicBezTo>
                  <a:cubicBezTo>
                    <a:pt x="10799" y="1304"/>
                    <a:pt x="9526" y="1"/>
                    <a:pt x="7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"/>
            <p:cNvSpPr/>
            <p:nvPr/>
          </p:nvSpPr>
          <p:spPr>
            <a:xfrm>
              <a:off x="2131545" y="3000713"/>
              <a:ext cx="178450" cy="334841"/>
            </a:xfrm>
            <a:custGeom>
              <a:avLst/>
              <a:gdLst/>
              <a:ahLst/>
              <a:cxnLst/>
              <a:rect l="l" t="t" r="r" b="b"/>
              <a:pathLst>
                <a:path w="8300" h="15574" extrusionOk="0">
                  <a:moveTo>
                    <a:pt x="6689" y="1"/>
                  </a:moveTo>
                  <a:cubicBezTo>
                    <a:pt x="6046" y="1"/>
                    <a:pt x="5603" y="365"/>
                    <a:pt x="5293" y="1026"/>
                  </a:cubicBezTo>
                  <a:cubicBezTo>
                    <a:pt x="3665" y="4491"/>
                    <a:pt x="2018" y="7952"/>
                    <a:pt x="367" y="11407"/>
                  </a:cubicBezTo>
                  <a:cubicBezTo>
                    <a:pt x="1" y="12181"/>
                    <a:pt x="80" y="12931"/>
                    <a:pt x="689" y="13447"/>
                  </a:cubicBezTo>
                  <a:cubicBezTo>
                    <a:pt x="1479" y="14114"/>
                    <a:pt x="2358" y="14723"/>
                    <a:pt x="3280" y="15190"/>
                  </a:cubicBezTo>
                  <a:cubicBezTo>
                    <a:pt x="3789" y="15450"/>
                    <a:pt x="4289" y="15574"/>
                    <a:pt x="4754" y="15574"/>
                  </a:cubicBezTo>
                  <a:cubicBezTo>
                    <a:pt x="5934" y="15574"/>
                    <a:pt x="6889" y="14776"/>
                    <a:pt x="7196" y="13377"/>
                  </a:cubicBezTo>
                  <a:cubicBezTo>
                    <a:pt x="7866" y="10317"/>
                    <a:pt x="8003" y="7188"/>
                    <a:pt x="8299" y="4010"/>
                  </a:cubicBezTo>
                  <a:cubicBezTo>
                    <a:pt x="8215" y="3264"/>
                    <a:pt x="8074" y="2447"/>
                    <a:pt x="8047" y="1626"/>
                  </a:cubicBezTo>
                  <a:cubicBezTo>
                    <a:pt x="8021" y="876"/>
                    <a:pt x="7955" y="200"/>
                    <a:pt x="7059" y="37"/>
                  </a:cubicBezTo>
                  <a:cubicBezTo>
                    <a:pt x="6929" y="13"/>
                    <a:pt x="6805" y="1"/>
                    <a:pt x="6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"/>
            <p:cNvSpPr/>
            <p:nvPr/>
          </p:nvSpPr>
          <p:spPr>
            <a:xfrm>
              <a:off x="5253149" y="3276176"/>
              <a:ext cx="220504" cy="215430"/>
            </a:xfrm>
            <a:custGeom>
              <a:avLst/>
              <a:gdLst/>
              <a:ahLst/>
              <a:cxnLst/>
              <a:rect l="l" t="t" r="r" b="b"/>
              <a:pathLst>
                <a:path w="10256" h="10020" extrusionOk="0">
                  <a:moveTo>
                    <a:pt x="6784" y="0"/>
                  </a:moveTo>
                  <a:cubicBezTo>
                    <a:pt x="6489" y="0"/>
                    <a:pt x="6176" y="33"/>
                    <a:pt x="5850" y="101"/>
                  </a:cubicBezTo>
                  <a:cubicBezTo>
                    <a:pt x="4248" y="428"/>
                    <a:pt x="2761" y="1117"/>
                    <a:pt x="1612" y="2295"/>
                  </a:cubicBezTo>
                  <a:cubicBezTo>
                    <a:pt x="769" y="3164"/>
                    <a:pt x="15" y="4148"/>
                    <a:pt x="6" y="5481"/>
                  </a:cubicBezTo>
                  <a:cubicBezTo>
                    <a:pt x="1" y="6991"/>
                    <a:pt x="1246" y="9083"/>
                    <a:pt x="2606" y="9591"/>
                  </a:cubicBezTo>
                  <a:cubicBezTo>
                    <a:pt x="3384" y="9880"/>
                    <a:pt x="4158" y="10020"/>
                    <a:pt x="4918" y="10020"/>
                  </a:cubicBezTo>
                  <a:cubicBezTo>
                    <a:pt x="6188" y="10020"/>
                    <a:pt x="7416" y="9630"/>
                    <a:pt x="8551" y="8898"/>
                  </a:cubicBezTo>
                  <a:cubicBezTo>
                    <a:pt x="9858" y="8055"/>
                    <a:pt x="10255" y="6642"/>
                    <a:pt x="9973" y="5318"/>
                  </a:cubicBezTo>
                  <a:cubicBezTo>
                    <a:pt x="9973" y="4519"/>
                    <a:pt x="10008" y="3950"/>
                    <a:pt x="9968" y="3385"/>
                  </a:cubicBezTo>
                  <a:cubicBezTo>
                    <a:pt x="9820" y="1261"/>
                    <a:pt x="8615" y="0"/>
                    <a:pt x="6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"/>
            <p:cNvSpPr/>
            <p:nvPr/>
          </p:nvSpPr>
          <p:spPr>
            <a:xfrm>
              <a:off x="2536871" y="3677567"/>
              <a:ext cx="236801" cy="212743"/>
            </a:xfrm>
            <a:custGeom>
              <a:avLst/>
              <a:gdLst/>
              <a:ahLst/>
              <a:cxnLst/>
              <a:rect l="l" t="t" r="r" b="b"/>
              <a:pathLst>
                <a:path w="11014" h="9895" extrusionOk="0">
                  <a:moveTo>
                    <a:pt x="5904" y="0"/>
                  </a:moveTo>
                  <a:cubicBezTo>
                    <a:pt x="5154" y="0"/>
                    <a:pt x="4394" y="165"/>
                    <a:pt x="3621" y="355"/>
                  </a:cubicBezTo>
                  <a:cubicBezTo>
                    <a:pt x="1347" y="920"/>
                    <a:pt x="195" y="2156"/>
                    <a:pt x="195" y="4526"/>
                  </a:cubicBezTo>
                  <a:cubicBezTo>
                    <a:pt x="1" y="5324"/>
                    <a:pt x="491" y="6190"/>
                    <a:pt x="455" y="7108"/>
                  </a:cubicBezTo>
                  <a:cubicBezTo>
                    <a:pt x="406" y="8494"/>
                    <a:pt x="1166" y="9276"/>
                    <a:pt x="2402" y="9708"/>
                  </a:cubicBezTo>
                  <a:cubicBezTo>
                    <a:pt x="2764" y="9835"/>
                    <a:pt x="3167" y="9895"/>
                    <a:pt x="3594" y="9895"/>
                  </a:cubicBezTo>
                  <a:cubicBezTo>
                    <a:pt x="5566" y="9895"/>
                    <a:pt x="8049" y="8625"/>
                    <a:pt x="9363" y="6905"/>
                  </a:cubicBezTo>
                  <a:cubicBezTo>
                    <a:pt x="11014" y="4738"/>
                    <a:pt x="10100" y="1441"/>
                    <a:pt x="7567" y="333"/>
                  </a:cubicBezTo>
                  <a:cubicBezTo>
                    <a:pt x="7016" y="92"/>
                    <a:pt x="6463" y="0"/>
                    <a:pt x="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"/>
            <p:cNvSpPr/>
            <p:nvPr/>
          </p:nvSpPr>
          <p:spPr>
            <a:xfrm>
              <a:off x="4700932" y="3765611"/>
              <a:ext cx="331874" cy="250647"/>
            </a:xfrm>
            <a:custGeom>
              <a:avLst/>
              <a:gdLst/>
              <a:ahLst/>
              <a:cxnLst/>
              <a:rect l="l" t="t" r="r" b="b"/>
              <a:pathLst>
                <a:path w="15436" h="11658" extrusionOk="0">
                  <a:moveTo>
                    <a:pt x="13892" y="0"/>
                  </a:moveTo>
                  <a:cubicBezTo>
                    <a:pt x="13282" y="0"/>
                    <a:pt x="12568" y="374"/>
                    <a:pt x="12011" y="691"/>
                  </a:cubicBezTo>
                  <a:cubicBezTo>
                    <a:pt x="8784" y="2527"/>
                    <a:pt x="5527" y="4297"/>
                    <a:pt x="2216" y="5966"/>
                  </a:cubicBezTo>
                  <a:cubicBezTo>
                    <a:pt x="1792" y="6182"/>
                    <a:pt x="1387" y="6460"/>
                    <a:pt x="1047" y="6791"/>
                  </a:cubicBezTo>
                  <a:cubicBezTo>
                    <a:pt x="1" y="7807"/>
                    <a:pt x="14" y="8760"/>
                    <a:pt x="981" y="9881"/>
                  </a:cubicBezTo>
                  <a:cubicBezTo>
                    <a:pt x="1991" y="11055"/>
                    <a:pt x="3324" y="11488"/>
                    <a:pt x="4785" y="11621"/>
                  </a:cubicBezTo>
                  <a:cubicBezTo>
                    <a:pt x="4910" y="11646"/>
                    <a:pt x="5030" y="11657"/>
                    <a:pt x="5147" y="11657"/>
                  </a:cubicBezTo>
                  <a:cubicBezTo>
                    <a:pt x="5871" y="11657"/>
                    <a:pt x="6441" y="11209"/>
                    <a:pt x="6913" y="10764"/>
                  </a:cubicBezTo>
                  <a:cubicBezTo>
                    <a:pt x="9477" y="8337"/>
                    <a:pt x="11949" y="5811"/>
                    <a:pt x="14125" y="3022"/>
                  </a:cubicBezTo>
                  <a:cubicBezTo>
                    <a:pt x="14739" y="2236"/>
                    <a:pt x="15436" y="1097"/>
                    <a:pt x="14681" y="316"/>
                  </a:cubicBezTo>
                  <a:cubicBezTo>
                    <a:pt x="14463" y="89"/>
                    <a:pt x="14190" y="0"/>
                    <a:pt x="1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"/>
            <p:cNvSpPr/>
            <p:nvPr/>
          </p:nvSpPr>
          <p:spPr>
            <a:xfrm>
              <a:off x="2188005" y="4301208"/>
              <a:ext cx="247358" cy="245573"/>
            </a:xfrm>
            <a:custGeom>
              <a:avLst/>
              <a:gdLst/>
              <a:ahLst/>
              <a:cxnLst/>
              <a:rect l="l" t="t" r="r" b="b"/>
              <a:pathLst>
                <a:path w="11505" h="11422" extrusionOk="0">
                  <a:moveTo>
                    <a:pt x="7386" y="1"/>
                  </a:moveTo>
                  <a:cubicBezTo>
                    <a:pt x="7072" y="1"/>
                    <a:pt x="6774" y="45"/>
                    <a:pt x="6507" y="141"/>
                  </a:cubicBezTo>
                  <a:cubicBezTo>
                    <a:pt x="4794" y="759"/>
                    <a:pt x="3095" y="1435"/>
                    <a:pt x="1410" y="2132"/>
                  </a:cubicBezTo>
                  <a:cubicBezTo>
                    <a:pt x="760" y="2401"/>
                    <a:pt x="1" y="2869"/>
                    <a:pt x="200" y="3646"/>
                  </a:cubicBezTo>
                  <a:cubicBezTo>
                    <a:pt x="668" y="5473"/>
                    <a:pt x="888" y="7451"/>
                    <a:pt x="2442" y="8824"/>
                  </a:cubicBezTo>
                  <a:cubicBezTo>
                    <a:pt x="2671" y="9026"/>
                    <a:pt x="2879" y="9238"/>
                    <a:pt x="3210" y="9282"/>
                  </a:cubicBezTo>
                  <a:cubicBezTo>
                    <a:pt x="4419" y="9455"/>
                    <a:pt x="5356" y="10138"/>
                    <a:pt x="6330" y="10823"/>
                  </a:cubicBezTo>
                  <a:cubicBezTo>
                    <a:pt x="6855" y="11192"/>
                    <a:pt x="7419" y="11422"/>
                    <a:pt x="8026" y="11422"/>
                  </a:cubicBezTo>
                  <a:cubicBezTo>
                    <a:pt x="8530" y="11422"/>
                    <a:pt x="9062" y="11264"/>
                    <a:pt x="9624" y="10898"/>
                  </a:cubicBezTo>
                  <a:cubicBezTo>
                    <a:pt x="6988" y="9397"/>
                    <a:pt x="6856" y="8872"/>
                    <a:pt x="8528" y="6479"/>
                  </a:cubicBezTo>
                  <a:cubicBezTo>
                    <a:pt x="9275" y="5411"/>
                    <a:pt x="10123" y="4418"/>
                    <a:pt x="10908" y="3376"/>
                  </a:cubicBezTo>
                  <a:cubicBezTo>
                    <a:pt x="11160" y="3046"/>
                    <a:pt x="11504" y="2719"/>
                    <a:pt x="11274" y="2215"/>
                  </a:cubicBezTo>
                  <a:cubicBezTo>
                    <a:pt x="10724" y="1001"/>
                    <a:pt x="8878" y="1"/>
                    <a:pt x="7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"/>
            <p:cNvSpPr/>
            <p:nvPr/>
          </p:nvSpPr>
          <p:spPr>
            <a:xfrm>
              <a:off x="2991003" y="3152892"/>
              <a:ext cx="322951" cy="247379"/>
            </a:xfrm>
            <a:custGeom>
              <a:avLst/>
              <a:gdLst/>
              <a:ahLst/>
              <a:cxnLst/>
              <a:rect l="l" t="t" r="r" b="b"/>
              <a:pathLst>
                <a:path w="15021" h="11506" extrusionOk="0">
                  <a:moveTo>
                    <a:pt x="9857" y="1"/>
                  </a:moveTo>
                  <a:cubicBezTo>
                    <a:pt x="9149" y="1"/>
                    <a:pt x="8560" y="286"/>
                    <a:pt x="8037" y="812"/>
                  </a:cubicBezTo>
                  <a:cubicBezTo>
                    <a:pt x="6078" y="2793"/>
                    <a:pt x="4034" y="4700"/>
                    <a:pt x="2154" y="6757"/>
                  </a:cubicBezTo>
                  <a:cubicBezTo>
                    <a:pt x="1192" y="7813"/>
                    <a:pt x="0" y="8823"/>
                    <a:pt x="39" y="10514"/>
                  </a:cubicBezTo>
                  <a:cubicBezTo>
                    <a:pt x="53" y="11183"/>
                    <a:pt x="170" y="11506"/>
                    <a:pt x="658" y="11506"/>
                  </a:cubicBezTo>
                  <a:cubicBezTo>
                    <a:pt x="802" y="11506"/>
                    <a:pt x="977" y="11478"/>
                    <a:pt x="1192" y="11423"/>
                  </a:cubicBezTo>
                  <a:cubicBezTo>
                    <a:pt x="2829" y="10995"/>
                    <a:pt x="4197" y="10076"/>
                    <a:pt x="5641" y="9291"/>
                  </a:cubicBezTo>
                  <a:cubicBezTo>
                    <a:pt x="8125" y="7945"/>
                    <a:pt x="10641" y="6651"/>
                    <a:pt x="13110" y="5279"/>
                  </a:cubicBezTo>
                  <a:cubicBezTo>
                    <a:pt x="14720" y="4382"/>
                    <a:pt x="15021" y="2820"/>
                    <a:pt x="13776" y="1633"/>
                  </a:cubicBezTo>
                  <a:cubicBezTo>
                    <a:pt x="12792" y="697"/>
                    <a:pt x="11564" y="106"/>
                    <a:pt x="10165" y="18"/>
                  </a:cubicBezTo>
                  <a:cubicBezTo>
                    <a:pt x="10060" y="6"/>
                    <a:pt x="9957" y="1"/>
                    <a:pt x="9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"/>
            <p:cNvSpPr/>
            <p:nvPr/>
          </p:nvSpPr>
          <p:spPr>
            <a:xfrm>
              <a:off x="4839008" y="3535148"/>
              <a:ext cx="299151" cy="181739"/>
            </a:xfrm>
            <a:custGeom>
              <a:avLst/>
              <a:gdLst/>
              <a:ahLst/>
              <a:cxnLst/>
              <a:rect l="l" t="t" r="r" b="b"/>
              <a:pathLst>
                <a:path w="13914" h="8453" extrusionOk="0">
                  <a:moveTo>
                    <a:pt x="2461" y="0"/>
                  </a:moveTo>
                  <a:cubicBezTo>
                    <a:pt x="1499" y="0"/>
                    <a:pt x="835" y="534"/>
                    <a:pt x="443" y="1615"/>
                  </a:cubicBezTo>
                  <a:cubicBezTo>
                    <a:pt x="1" y="2838"/>
                    <a:pt x="508" y="4370"/>
                    <a:pt x="1731" y="5297"/>
                  </a:cubicBezTo>
                  <a:cubicBezTo>
                    <a:pt x="4194" y="7164"/>
                    <a:pt x="7015" y="8100"/>
                    <a:pt x="10083" y="8409"/>
                  </a:cubicBezTo>
                  <a:cubicBezTo>
                    <a:pt x="10207" y="8439"/>
                    <a:pt x="10321" y="8452"/>
                    <a:pt x="10427" y="8452"/>
                  </a:cubicBezTo>
                  <a:cubicBezTo>
                    <a:pt x="11276" y="8452"/>
                    <a:pt x="11611" y="7590"/>
                    <a:pt x="12118" y="7081"/>
                  </a:cubicBezTo>
                  <a:cubicBezTo>
                    <a:pt x="13913" y="5284"/>
                    <a:pt x="13432" y="3351"/>
                    <a:pt x="11005" y="2467"/>
                  </a:cubicBezTo>
                  <a:cubicBezTo>
                    <a:pt x="8467" y="1550"/>
                    <a:pt x="5884" y="755"/>
                    <a:pt x="3263" y="106"/>
                  </a:cubicBezTo>
                  <a:cubicBezTo>
                    <a:pt x="2975" y="35"/>
                    <a:pt x="2708" y="0"/>
                    <a:pt x="2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"/>
            <p:cNvSpPr/>
            <p:nvPr/>
          </p:nvSpPr>
          <p:spPr>
            <a:xfrm>
              <a:off x="3084831" y="4097191"/>
              <a:ext cx="297066" cy="246583"/>
            </a:xfrm>
            <a:custGeom>
              <a:avLst/>
              <a:gdLst/>
              <a:ahLst/>
              <a:cxnLst/>
              <a:rect l="l" t="t" r="r" b="b"/>
              <a:pathLst>
                <a:path w="13817" h="11469" extrusionOk="0">
                  <a:moveTo>
                    <a:pt x="2044" y="1"/>
                  </a:moveTo>
                  <a:cubicBezTo>
                    <a:pt x="1733" y="1"/>
                    <a:pt x="1457" y="213"/>
                    <a:pt x="1210" y="648"/>
                  </a:cubicBezTo>
                  <a:cubicBezTo>
                    <a:pt x="249" y="2343"/>
                    <a:pt x="1" y="4038"/>
                    <a:pt x="1304" y="5649"/>
                  </a:cubicBezTo>
                  <a:cubicBezTo>
                    <a:pt x="2755" y="7436"/>
                    <a:pt x="4287" y="9153"/>
                    <a:pt x="5779" y="10910"/>
                  </a:cubicBezTo>
                  <a:cubicBezTo>
                    <a:pt x="6114" y="11300"/>
                    <a:pt x="6522" y="11469"/>
                    <a:pt x="7009" y="11469"/>
                  </a:cubicBezTo>
                  <a:cubicBezTo>
                    <a:pt x="7067" y="11469"/>
                    <a:pt x="7127" y="11467"/>
                    <a:pt x="7187" y="11462"/>
                  </a:cubicBezTo>
                  <a:cubicBezTo>
                    <a:pt x="8909" y="11250"/>
                    <a:pt x="10639" y="11105"/>
                    <a:pt x="12342" y="10804"/>
                  </a:cubicBezTo>
                  <a:cubicBezTo>
                    <a:pt x="13658" y="10575"/>
                    <a:pt x="13817" y="9956"/>
                    <a:pt x="12961" y="8919"/>
                  </a:cubicBezTo>
                  <a:cubicBezTo>
                    <a:pt x="12792" y="8716"/>
                    <a:pt x="12607" y="8526"/>
                    <a:pt x="12409" y="8359"/>
                  </a:cubicBezTo>
                  <a:cubicBezTo>
                    <a:pt x="9204" y="5684"/>
                    <a:pt x="6000" y="3013"/>
                    <a:pt x="2795" y="343"/>
                  </a:cubicBezTo>
                  <a:cubicBezTo>
                    <a:pt x="2524" y="116"/>
                    <a:pt x="2274" y="1"/>
                    <a:pt x="2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"/>
            <p:cNvSpPr/>
            <p:nvPr/>
          </p:nvSpPr>
          <p:spPr>
            <a:xfrm>
              <a:off x="4630690" y="2826172"/>
              <a:ext cx="288229" cy="244412"/>
            </a:xfrm>
            <a:custGeom>
              <a:avLst/>
              <a:gdLst/>
              <a:ahLst/>
              <a:cxnLst/>
              <a:rect l="l" t="t" r="r" b="b"/>
              <a:pathLst>
                <a:path w="13406" h="11368" extrusionOk="0">
                  <a:moveTo>
                    <a:pt x="6765" y="0"/>
                  </a:moveTo>
                  <a:cubicBezTo>
                    <a:pt x="6677" y="0"/>
                    <a:pt x="6586" y="6"/>
                    <a:pt x="6494" y="16"/>
                  </a:cubicBezTo>
                  <a:cubicBezTo>
                    <a:pt x="4645" y="224"/>
                    <a:pt x="2777" y="259"/>
                    <a:pt x="946" y="705"/>
                  </a:cubicBezTo>
                  <a:cubicBezTo>
                    <a:pt x="1" y="939"/>
                    <a:pt x="54" y="1310"/>
                    <a:pt x="425" y="1954"/>
                  </a:cubicBezTo>
                  <a:cubicBezTo>
                    <a:pt x="620" y="2294"/>
                    <a:pt x="795" y="2616"/>
                    <a:pt x="1117" y="2885"/>
                  </a:cubicBezTo>
                  <a:cubicBezTo>
                    <a:pt x="4132" y="5374"/>
                    <a:pt x="7112" y="7913"/>
                    <a:pt x="10136" y="10394"/>
                  </a:cubicBezTo>
                  <a:cubicBezTo>
                    <a:pt x="10572" y="10750"/>
                    <a:pt x="11043" y="11367"/>
                    <a:pt x="11596" y="11367"/>
                  </a:cubicBezTo>
                  <a:cubicBezTo>
                    <a:pt x="11692" y="11367"/>
                    <a:pt x="11791" y="11349"/>
                    <a:pt x="11892" y="11307"/>
                  </a:cubicBezTo>
                  <a:cubicBezTo>
                    <a:pt x="12717" y="10967"/>
                    <a:pt x="13040" y="10044"/>
                    <a:pt x="13212" y="9162"/>
                  </a:cubicBezTo>
                  <a:cubicBezTo>
                    <a:pt x="13261" y="8911"/>
                    <a:pt x="13221" y="8640"/>
                    <a:pt x="13221" y="8222"/>
                  </a:cubicBezTo>
                  <a:cubicBezTo>
                    <a:pt x="13406" y="7039"/>
                    <a:pt x="12859" y="5997"/>
                    <a:pt x="11910" y="5114"/>
                  </a:cubicBezTo>
                  <a:cubicBezTo>
                    <a:pt x="10594" y="3891"/>
                    <a:pt x="9416" y="2559"/>
                    <a:pt x="8485" y="1018"/>
                  </a:cubicBezTo>
                  <a:cubicBezTo>
                    <a:pt x="8079" y="353"/>
                    <a:pt x="7488" y="0"/>
                    <a:pt x="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"/>
            <p:cNvSpPr/>
            <p:nvPr/>
          </p:nvSpPr>
          <p:spPr>
            <a:xfrm>
              <a:off x="2110560" y="1856676"/>
              <a:ext cx="283219" cy="168775"/>
            </a:xfrm>
            <a:custGeom>
              <a:avLst/>
              <a:gdLst/>
              <a:ahLst/>
              <a:cxnLst/>
              <a:rect l="l" t="t" r="r" b="b"/>
              <a:pathLst>
                <a:path w="13173" h="7850" extrusionOk="0">
                  <a:moveTo>
                    <a:pt x="9615" y="1"/>
                  </a:moveTo>
                  <a:cubicBezTo>
                    <a:pt x="6824" y="1"/>
                    <a:pt x="4316" y="1153"/>
                    <a:pt x="1834" y="2195"/>
                  </a:cubicBezTo>
                  <a:cubicBezTo>
                    <a:pt x="107" y="2924"/>
                    <a:pt x="1" y="4672"/>
                    <a:pt x="1272" y="6084"/>
                  </a:cubicBezTo>
                  <a:cubicBezTo>
                    <a:pt x="2517" y="7467"/>
                    <a:pt x="4099" y="7849"/>
                    <a:pt x="5822" y="7849"/>
                  </a:cubicBezTo>
                  <a:cubicBezTo>
                    <a:pt x="5969" y="7849"/>
                    <a:pt x="6116" y="7846"/>
                    <a:pt x="6265" y="7841"/>
                  </a:cubicBezTo>
                  <a:cubicBezTo>
                    <a:pt x="9182" y="7827"/>
                    <a:pt x="11081" y="6521"/>
                    <a:pt x="12246" y="3722"/>
                  </a:cubicBezTo>
                  <a:cubicBezTo>
                    <a:pt x="13173" y="1506"/>
                    <a:pt x="12210" y="41"/>
                    <a:pt x="9787" y="2"/>
                  </a:cubicBezTo>
                  <a:cubicBezTo>
                    <a:pt x="9730" y="1"/>
                    <a:pt x="9672" y="1"/>
                    <a:pt x="9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"/>
            <p:cNvSpPr/>
            <p:nvPr/>
          </p:nvSpPr>
          <p:spPr>
            <a:xfrm>
              <a:off x="2865526" y="3450329"/>
              <a:ext cx="310718" cy="180342"/>
            </a:xfrm>
            <a:custGeom>
              <a:avLst/>
              <a:gdLst/>
              <a:ahLst/>
              <a:cxnLst/>
              <a:rect l="l" t="t" r="r" b="b"/>
              <a:pathLst>
                <a:path w="14452" h="8388" extrusionOk="0">
                  <a:moveTo>
                    <a:pt x="3738" y="0"/>
                  </a:moveTo>
                  <a:cubicBezTo>
                    <a:pt x="3109" y="0"/>
                    <a:pt x="2684" y="876"/>
                    <a:pt x="2070" y="1420"/>
                  </a:cubicBezTo>
                  <a:cubicBezTo>
                    <a:pt x="0" y="3248"/>
                    <a:pt x="1342" y="5093"/>
                    <a:pt x="3050" y="5914"/>
                  </a:cubicBezTo>
                  <a:cubicBezTo>
                    <a:pt x="5955" y="7308"/>
                    <a:pt x="9155" y="7569"/>
                    <a:pt x="12213" y="8363"/>
                  </a:cubicBezTo>
                  <a:cubicBezTo>
                    <a:pt x="12278" y="8380"/>
                    <a:pt x="12337" y="8388"/>
                    <a:pt x="12391" y="8388"/>
                  </a:cubicBezTo>
                  <a:cubicBezTo>
                    <a:pt x="12655" y="8388"/>
                    <a:pt x="12818" y="8212"/>
                    <a:pt x="13008" y="8050"/>
                  </a:cubicBezTo>
                  <a:cubicBezTo>
                    <a:pt x="14452" y="6827"/>
                    <a:pt x="14319" y="4647"/>
                    <a:pt x="12611" y="3297"/>
                  </a:cubicBezTo>
                  <a:cubicBezTo>
                    <a:pt x="10192" y="1376"/>
                    <a:pt x="7323" y="533"/>
                    <a:pt x="3889" y="17"/>
                  </a:cubicBezTo>
                  <a:cubicBezTo>
                    <a:pt x="3837" y="6"/>
                    <a:pt x="378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"/>
            <p:cNvSpPr/>
            <p:nvPr/>
          </p:nvSpPr>
          <p:spPr>
            <a:xfrm>
              <a:off x="3118995" y="2373696"/>
              <a:ext cx="231490" cy="210915"/>
            </a:xfrm>
            <a:custGeom>
              <a:avLst/>
              <a:gdLst/>
              <a:ahLst/>
              <a:cxnLst/>
              <a:rect l="l" t="t" r="r" b="b"/>
              <a:pathLst>
                <a:path w="10767" h="9810" extrusionOk="0">
                  <a:moveTo>
                    <a:pt x="6376" y="0"/>
                  </a:moveTo>
                  <a:cubicBezTo>
                    <a:pt x="6227" y="0"/>
                    <a:pt x="6072" y="10"/>
                    <a:pt x="5912" y="29"/>
                  </a:cubicBezTo>
                  <a:cubicBezTo>
                    <a:pt x="4623" y="165"/>
                    <a:pt x="3329" y="302"/>
                    <a:pt x="2036" y="439"/>
                  </a:cubicBezTo>
                  <a:cubicBezTo>
                    <a:pt x="800" y="567"/>
                    <a:pt x="363" y="1211"/>
                    <a:pt x="778" y="2394"/>
                  </a:cubicBezTo>
                  <a:cubicBezTo>
                    <a:pt x="972" y="2955"/>
                    <a:pt x="928" y="3489"/>
                    <a:pt x="778" y="4059"/>
                  </a:cubicBezTo>
                  <a:cubicBezTo>
                    <a:pt x="544" y="4981"/>
                    <a:pt x="350" y="5917"/>
                    <a:pt x="191" y="6856"/>
                  </a:cubicBezTo>
                  <a:cubicBezTo>
                    <a:pt x="1" y="7964"/>
                    <a:pt x="575" y="8790"/>
                    <a:pt x="1325" y="9492"/>
                  </a:cubicBezTo>
                  <a:cubicBezTo>
                    <a:pt x="1566" y="9719"/>
                    <a:pt x="1827" y="9810"/>
                    <a:pt x="2091" y="9810"/>
                  </a:cubicBezTo>
                  <a:cubicBezTo>
                    <a:pt x="2408" y="9810"/>
                    <a:pt x="2729" y="9679"/>
                    <a:pt x="3025" y="9496"/>
                  </a:cubicBezTo>
                  <a:cubicBezTo>
                    <a:pt x="5175" y="8181"/>
                    <a:pt x="7328" y="6866"/>
                    <a:pt x="9438" y="5489"/>
                  </a:cubicBezTo>
                  <a:cubicBezTo>
                    <a:pt x="10506" y="4796"/>
                    <a:pt x="10767" y="3255"/>
                    <a:pt x="9968" y="2244"/>
                  </a:cubicBezTo>
                  <a:cubicBezTo>
                    <a:pt x="9038" y="1069"/>
                    <a:pt x="7992" y="0"/>
                    <a:pt x="6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"/>
            <p:cNvSpPr/>
            <p:nvPr/>
          </p:nvSpPr>
          <p:spPr>
            <a:xfrm>
              <a:off x="4159014" y="2644580"/>
              <a:ext cx="341957" cy="204917"/>
            </a:xfrm>
            <a:custGeom>
              <a:avLst/>
              <a:gdLst/>
              <a:ahLst/>
              <a:cxnLst/>
              <a:rect l="l" t="t" r="r" b="b"/>
              <a:pathLst>
                <a:path w="15905" h="9531" extrusionOk="0">
                  <a:moveTo>
                    <a:pt x="1079" y="4502"/>
                  </a:moveTo>
                  <a:cubicBezTo>
                    <a:pt x="1077" y="4502"/>
                    <a:pt x="1076" y="4502"/>
                    <a:pt x="1074" y="4502"/>
                  </a:cubicBezTo>
                  <a:lnTo>
                    <a:pt x="1083" y="4512"/>
                  </a:lnTo>
                  <a:cubicBezTo>
                    <a:pt x="1082" y="4509"/>
                    <a:pt x="1081" y="4505"/>
                    <a:pt x="1079" y="4502"/>
                  </a:cubicBezTo>
                  <a:close/>
                  <a:moveTo>
                    <a:pt x="5315" y="1"/>
                  </a:moveTo>
                  <a:cubicBezTo>
                    <a:pt x="4900" y="1"/>
                    <a:pt x="4475" y="25"/>
                    <a:pt x="4040" y="71"/>
                  </a:cubicBezTo>
                  <a:cubicBezTo>
                    <a:pt x="1034" y="388"/>
                    <a:pt x="0" y="1965"/>
                    <a:pt x="1079" y="4502"/>
                  </a:cubicBezTo>
                  <a:lnTo>
                    <a:pt x="1079" y="4502"/>
                  </a:lnTo>
                  <a:cubicBezTo>
                    <a:pt x="1168" y="4495"/>
                    <a:pt x="1256" y="4492"/>
                    <a:pt x="1343" y="4492"/>
                  </a:cubicBezTo>
                  <a:cubicBezTo>
                    <a:pt x="2725" y="4492"/>
                    <a:pt x="3930" y="5311"/>
                    <a:pt x="5232" y="5465"/>
                  </a:cubicBezTo>
                  <a:cubicBezTo>
                    <a:pt x="7827" y="5765"/>
                    <a:pt x="9819" y="6939"/>
                    <a:pt x="11540" y="8797"/>
                  </a:cubicBezTo>
                  <a:cubicBezTo>
                    <a:pt x="11986" y="9277"/>
                    <a:pt x="12730" y="9530"/>
                    <a:pt x="13449" y="9530"/>
                  </a:cubicBezTo>
                  <a:cubicBezTo>
                    <a:pt x="14146" y="9530"/>
                    <a:pt x="14821" y="9293"/>
                    <a:pt x="15181" y="8793"/>
                  </a:cubicBezTo>
                  <a:cubicBezTo>
                    <a:pt x="15905" y="7796"/>
                    <a:pt x="14898" y="7059"/>
                    <a:pt x="14321" y="6370"/>
                  </a:cubicBezTo>
                  <a:cubicBezTo>
                    <a:pt x="13760" y="5708"/>
                    <a:pt x="13076" y="5148"/>
                    <a:pt x="12462" y="4529"/>
                  </a:cubicBezTo>
                  <a:cubicBezTo>
                    <a:pt x="12184" y="4251"/>
                    <a:pt x="11871" y="3982"/>
                    <a:pt x="11685" y="3646"/>
                  </a:cubicBezTo>
                  <a:cubicBezTo>
                    <a:pt x="10217" y="1012"/>
                    <a:pt x="7995" y="1"/>
                    <a:pt x="5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"/>
            <p:cNvSpPr/>
            <p:nvPr/>
          </p:nvSpPr>
          <p:spPr>
            <a:xfrm>
              <a:off x="2718614" y="3191378"/>
              <a:ext cx="247529" cy="199262"/>
            </a:xfrm>
            <a:custGeom>
              <a:avLst/>
              <a:gdLst/>
              <a:ahLst/>
              <a:cxnLst/>
              <a:rect l="l" t="t" r="r" b="b"/>
              <a:pathLst>
                <a:path w="11513" h="9268" extrusionOk="0">
                  <a:moveTo>
                    <a:pt x="2117" y="0"/>
                  </a:moveTo>
                  <a:cubicBezTo>
                    <a:pt x="736" y="0"/>
                    <a:pt x="0" y="1180"/>
                    <a:pt x="314" y="2884"/>
                  </a:cubicBezTo>
                  <a:cubicBezTo>
                    <a:pt x="451" y="3621"/>
                    <a:pt x="791" y="4372"/>
                    <a:pt x="442" y="5175"/>
                  </a:cubicBezTo>
                  <a:cubicBezTo>
                    <a:pt x="345" y="5391"/>
                    <a:pt x="491" y="5788"/>
                    <a:pt x="640" y="6027"/>
                  </a:cubicBezTo>
                  <a:cubicBezTo>
                    <a:pt x="1837" y="7960"/>
                    <a:pt x="3659" y="8891"/>
                    <a:pt x="5372" y="9266"/>
                  </a:cubicBezTo>
                  <a:cubicBezTo>
                    <a:pt x="5410" y="9267"/>
                    <a:pt x="5448" y="9267"/>
                    <a:pt x="5486" y="9267"/>
                  </a:cubicBezTo>
                  <a:cubicBezTo>
                    <a:pt x="7860" y="9267"/>
                    <a:pt x="8910" y="7762"/>
                    <a:pt x="10148" y="6667"/>
                  </a:cubicBezTo>
                  <a:cubicBezTo>
                    <a:pt x="11512" y="5458"/>
                    <a:pt x="11455" y="4579"/>
                    <a:pt x="9958" y="3502"/>
                  </a:cubicBezTo>
                  <a:cubicBezTo>
                    <a:pt x="7862" y="2001"/>
                    <a:pt x="5505" y="942"/>
                    <a:pt x="3064" y="161"/>
                  </a:cubicBezTo>
                  <a:cubicBezTo>
                    <a:pt x="2723" y="52"/>
                    <a:pt x="2406" y="0"/>
                    <a:pt x="2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"/>
            <p:cNvSpPr/>
            <p:nvPr/>
          </p:nvSpPr>
          <p:spPr>
            <a:xfrm>
              <a:off x="2000779" y="1708538"/>
              <a:ext cx="234328" cy="193156"/>
            </a:xfrm>
            <a:custGeom>
              <a:avLst/>
              <a:gdLst/>
              <a:ahLst/>
              <a:cxnLst/>
              <a:rect l="l" t="t" r="r" b="b"/>
              <a:pathLst>
                <a:path w="10899" h="8984" extrusionOk="0">
                  <a:moveTo>
                    <a:pt x="5531" y="0"/>
                  </a:moveTo>
                  <a:cubicBezTo>
                    <a:pt x="5191" y="0"/>
                    <a:pt x="4858" y="96"/>
                    <a:pt x="4556" y="341"/>
                  </a:cubicBezTo>
                  <a:cubicBezTo>
                    <a:pt x="3275" y="1388"/>
                    <a:pt x="2030" y="2478"/>
                    <a:pt x="782" y="3559"/>
                  </a:cubicBezTo>
                  <a:cubicBezTo>
                    <a:pt x="446" y="3851"/>
                    <a:pt x="243" y="4195"/>
                    <a:pt x="203" y="4680"/>
                  </a:cubicBezTo>
                  <a:cubicBezTo>
                    <a:pt x="1" y="7055"/>
                    <a:pt x="1704" y="8966"/>
                    <a:pt x="4070" y="8979"/>
                  </a:cubicBezTo>
                  <a:cubicBezTo>
                    <a:pt x="4206" y="8980"/>
                    <a:pt x="4342" y="8983"/>
                    <a:pt x="4478" y="8983"/>
                  </a:cubicBezTo>
                  <a:cubicBezTo>
                    <a:pt x="4905" y="8983"/>
                    <a:pt x="5327" y="8951"/>
                    <a:pt x="5726" y="8724"/>
                  </a:cubicBezTo>
                  <a:cubicBezTo>
                    <a:pt x="7164" y="7898"/>
                    <a:pt x="8621" y="7112"/>
                    <a:pt x="10047" y="6269"/>
                  </a:cubicBezTo>
                  <a:cubicBezTo>
                    <a:pt x="10898" y="5766"/>
                    <a:pt x="10854" y="4971"/>
                    <a:pt x="10523" y="4195"/>
                  </a:cubicBezTo>
                  <a:cubicBezTo>
                    <a:pt x="9737" y="2341"/>
                    <a:pt x="8396" y="1013"/>
                    <a:pt x="6547" y="235"/>
                  </a:cubicBezTo>
                  <a:cubicBezTo>
                    <a:pt x="6218" y="96"/>
                    <a:pt x="5871" y="0"/>
                    <a:pt x="5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"/>
            <p:cNvSpPr/>
            <p:nvPr/>
          </p:nvSpPr>
          <p:spPr>
            <a:xfrm>
              <a:off x="4611641" y="949143"/>
              <a:ext cx="233748" cy="191716"/>
            </a:xfrm>
            <a:custGeom>
              <a:avLst/>
              <a:gdLst/>
              <a:ahLst/>
              <a:cxnLst/>
              <a:rect l="l" t="t" r="r" b="b"/>
              <a:pathLst>
                <a:path w="10872" h="8917" extrusionOk="0">
                  <a:moveTo>
                    <a:pt x="5636" y="0"/>
                  </a:moveTo>
                  <a:cubicBezTo>
                    <a:pt x="5205" y="0"/>
                    <a:pt x="4808" y="156"/>
                    <a:pt x="4414" y="482"/>
                  </a:cubicBezTo>
                  <a:cubicBezTo>
                    <a:pt x="3341" y="1369"/>
                    <a:pt x="2242" y="2216"/>
                    <a:pt x="1170" y="3100"/>
                  </a:cubicBezTo>
                  <a:cubicBezTo>
                    <a:pt x="168" y="3925"/>
                    <a:pt x="0" y="4966"/>
                    <a:pt x="402" y="6162"/>
                  </a:cubicBezTo>
                  <a:cubicBezTo>
                    <a:pt x="997" y="7946"/>
                    <a:pt x="2313" y="8904"/>
                    <a:pt x="4590" y="8916"/>
                  </a:cubicBezTo>
                  <a:cubicBezTo>
                    <a:pt x="4602" y="8915"/>
                    <a:pt x="4619" y="8915"/>
                    <a:pt x="4639" y="8915"/>
                  </a:cubicBezTo>
                  <a:cubicBezTo>
                    <a:pt x="4685" y="8915"/>
                    <a:pt x="4751" y="8917"/>
                    <a:pt x="4830" y="8917"/>
                  </a:cubicBezTo>
                  <a:cubicBezTo>
                    <a:pt x="5051" y="8917"/>
                    <a:pt x="5373" y="8899"/>
                    <a:pt x="5632" y="8763"/>
                  </a:cubicBezTo>
                  <a:cubicBezTo>
                    <a:pt x="7133" y="7973"/>
                    <a:pt x="8607" y="7125"/>
                    <a:pt x="10050" y="6237"/>
                  </a:cubicBezTo>
                  <a:cubicBezTo>
                    <a:pt x="10859" y="5748"/>
                    <a:pt x="10871" y="4944"/>
                    <a:pt x="10549" y="4155"/>
                  </a:cubicBezTo>
                  <a:cubicBezTo>
                    <a:pt x="9773" y="2238"/>
                    <a:pt x="8408" y="924"/>
                    <a:pt x="6471" y="173"/>
                  </a:cubicBezTo>
                  <a:cubicBezTo>
                    <a:pt x="6176" y="59"/>
                    <a:pt x="5900" y="0"/>
                    <a:pt x="5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"/>
            <p:cNvSpPr/>
            <p:nvPr/>
          </p:nvSpPr>
          <p:spPr>
            <a:xfrm>
              <a:off x="4831138" y="2003050"/>
              <a:ext cx="186405" cy="255011"/>
            </a:xfrm>
            <a:custGeom>
              <a:avLst/>
              <a:gdLst/>
              <a:ahLst/>
              <a:cxnLst/>
              <a:rect l="l" t="t" r="r" b="b"/>
              <a:pathLst>
                <a:path w="8670" h="11861" extrusionOk="0">
                  <a:moveTo>
                    <a:pt x="3485" y="1"/>
                  </a:moveTo>
                  <a:cubicBezTo>
                    <a:pt x="3389" y="1"/>
                    <a:pt x="3291" y="8"/>
                    <a:pt x="3192" y="17"/>
                  </a:cubicBezTo>
                  <a:cubicBezTo>
                    <a:pt x="1404" y="207"/>
                    <a:pt x="0" y="1779"/>
                    <a:pt x="287" y="3558"/>
                  </a:cubicBezTo>
                  <a:cubicBezTo>
                    <a:pt x="768" y="6532"/>
                    <a:pt x="2027" y="9132"/>
                    <a:pt x="4697" y="10788"/>
                  </a:cubicBezTo>
                  <a:cubicBezTo>
                    <a:pt x="5359" y="11199"/>
                    <a:pt x="6097" y="11860"/>
                    <a:pt x="6855" y="11860"/>
                  </a:cubicBezTo>
                  <a:cubicBezTo>
                    <a:pt x="7082" y="11860"/>
                    <a:pt x="7311" y="11801"/>
                    <a:pt x="7540" y="11657"/>
                  </a:cubicBezTo>
                  <a:cubicBezTo>
                    <a:pt x="8520" y="11044"/>
                    <a:pt x="8599" y="9737"/>
                    <a:pt x="8617" y="8268"/>
                  </a:cubicBezTo>
                  <a:cubicBezTo>
                    <a:pt x="8670" y="7270"/>
                    <a:pt x="8308" y="6051"/>
                    <a:pt x="7611" y="4984"/>
                  </a:cubicBezTo>
                  <a:cubicBezTo>
                    <a:pt x="6582" y="3421"/>
                    <a:pt x="5439" y="1938"/>
                    <a:pt x="4353" y="415"/>
                  </a:cubicBezTo>
                  <a:cubicBezTo>
                    <a:pt x="4120" y="83"/>
                    <a:pt x="3815" y="1"/>
                    <a:pt x="3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"/>
            <p:cNvSpPr/>
            <p:nvPr/>
          </p:nvSpPr>
          <p:spPr>
            <a:xfrm>
              <a:off x="5281744" y="1356167"/>
              <a:ext cx="193414" cy="250647"/>
            </a:xfrm>
            <a:custGeom>
              <a:avLst/>
              <a:gdLst/>
              <a:ahLst/>
              <a:cxnLst/>
              <a:rect l="l" t="t" r="r" b="b"/>
              <a:pathLst>
                <a:path w="8996" h="11658" extrusionOk="0">
                  <a:moveTo>
                    <a:pt x="6379" y="1"/>
                  </a:moveTo>
                  <a:cubicBezTo>
                    <a:pt x="6133" y="1"/>
                    <a:pt x="5872" y="41"/>
                    <a:pt x="5610" y="125"/>
                  </a:cubicBezTo>
                  <a:cubicBezTo>
                    <a:pt x="4281" y="552"/>
                    <a:pt x="2953" y="986"/>
                    <a:pt x="1642" y="1453"/>
                  </a:cubicBezTo>
                  <a:cubicBezTo>
                    <a:pt x="190" y="1966"/>
                    <a:pt x="0" y="2504"/>
                    <a:pt x="795" y="3749"/>
                  </a:cubicBezTo>
                  <a:cubicBezTo>
                    <a:pt x="2172" y="5916"/>
                    <a:pt x="3544" y="8088"/>
                    <a:pt x="4948" y="10237"/>
                  </a:cubicBezTo>
                  <a:cubicBezTo>
                    <a:pt x="5320" y="10802"/>
                    <a:pt x="5601" y="11658"/>
                    <a:pt x="6364" y="11658"/>
                  </a:cubicBezTo>
                  <a:cubicBezTo>
                    <a:pt x="6407" y="11658"/>
                    <a:pt x="6451" y="11655"/>
                    <a:pt x="6497" y="11649"/>
                  </a:cubicBezTo>
                  <a:cubicBezTo>
                    <a:pt x="7500" y="11531"/>
                    <a:pt x="8144" y="10705"/>
                    <a:pt x="8608" y="9848"/>
                  </a:cubicBezTo>
                  <a:cubicBezTo>
                    <a:pt x="8846" y="9398"/>
                    <a:pt x="8995" y="8874"/>
                    <a:pt x="8947" y="8322"/>
                  </a:cubicBezTo>
                  <a:cubicBezTo>
                    <a:pt x="8435" y="6071"/>
                    <a:pt x="8126" y="3806"/>
                    <a:pt x="8025" y="1493"/>
                  </a:cubicBezTo>
                  <a:cubicBezTo>
                    <a:pt x="7984" y="529"/>
                    <a:pt x="7268" y="1"/>
                    <a:pt x="6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"/>
            <p:cNvSpPr/>
            <p:nvPr/>
          </p:nvSpPr>
          <p:spPr>
            <a:xfrm>
              <a:off x="1617835" y="2154886"/>
              <a:ext cx="197348" cy="248368"/>
            </a:xfrm>
            <a:custGeom>
              <a:avLst/>
              <a:gdLst/>
              <a:ahLst/>
              <a:cxnLst/>
              <a:rect l="l" t="t" r="r" b="b"/>
              <a:pathLst>
                <a:path w="9179" h="11552" extrusionOk="0">
                  <a:moveTo>
                    <a:pt x="2697" y="1"/>
                  </a:moveTo>
                  <a:cubicBezTo>
                    <a:pt x="2478" y="1"/>
                    <a:pt x="2238" y="55"/>
                    <a:pt x="1969" y="181"/>
                  </a:cubicBezTo>
                  <a:cubicBezTo>
                    <a:pt x="1016" y="627"/>
                    <a:pt x="1" y="2595"/>
                    <a:pt x="301" y="3611"/>
                  </a:cubicBezTo>
                  <a:cubicBezTo>
                    <a:pt x="889" y="5624"/>
                    <a:pt x="1254" y="7658"/>
                    <a:pt x="1254" y="9764"/>
                  </a:cubicBezTo>
                  <a:cubicBezTo>
                    <a:pt x="1254" y="10968"/>
                    <a:pt x="1872" y="11552"/>
                    <a:pt x="3234" y="11552"/>
                  </a:cubicBezTo>
                  <a:cubicBezTo>
                    <a:pt x="3260" y="11552"/>
                    <a:pt x="3285" y="11552"/>
                    <a:pt x="3311" y="11551"/>
                  </a:cubicBezTo>
                  <a:cubicBezTo>
                    <a:pt x="4591" y="11115"/>
                    <a:pt x="6154" y="10589"/>
                    <a:pt x="7703" y="10037"/>
                  </a:cubicBezTo>
                  <a:cubicBezTo>
                    <a:pt x="8917" y="9609"/>
                    <a:pt x="9178" y="8943"/>
                    <a:pt x="8547" y="7835"/>
                  </a:cubicBezTo>
                  <a:cubicBezTo>
                    <a:pt x="8180" y="7195"/>
                    <a:pt x="7752" y="6586"/>
                    <a:pt x="7355" y="5963"/>
                  </a:cubicBezTo>
                  <a:cubicBezTo>
                    <a:pt x="6326" y="4353"/>
                    <a:pt x="5328" y="2715"/>
                    <a:pt x="4252" y="1135"/>
                  </a:cubicBezTo>
                  <a:cubicBezTo>
                    <a:pt x="3856" y="554"/>
                    <a:pt x="3390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"/>
            <p:cNvSpPr/>
            <p:nvPr/>
          </p:nvSpPr>
          <p:spPr>
            <a:xfrm>
              <a:off x="2906420" y="2010318"/>
              <a:ext cx="196467" cy="219300"/>
            </a:xfrm>
            <a:custGeom>
              <a:avLst/>
              <a:gdLst/>
              <a:ahLst/>
              <a:cxnLst/>
              <a:rect l="l" t="t" r="r" b="b"/>
              <a:pathLst>
                <a:path w="9138" h="10200" extrusionOk="0">
                  <a:moveTo>
                    <a:pt x="3098" y="1"/>
                  </a:moveTo>
                  <a:cubicBezTo>
                    <a:pt x="2559" y="1"/>
                    <a:pt x="2189" y="426"/>
                    <a:pt x="1890" y="1097"/>
                  </a:cubicBezTo>
                  <a:cubicBezTo>
                    <a:pt x="1280" y="2452"/>
                    <a:pt x="932" y="3894"/>
                    <a:pt x="491" y="5303"/>
                  </a:cubicBezTo>
                  <a:cubicBezTo>
                    <a:pt x="1" y="6874"/>
                    <a:pt x="1148" y="9417"/>
                    <a:pt x="2676" y="10004"/>
                  </a:cubicBezTo>
                  <a:cubicBezTo>
                    <a:pt x="2993" y="10128"/>
                    <a:pt x="3320" y="10200"/>
                    <a:pt x="3643" y="10200"/>
                  </a:cubicBezTo>
                  <a:cubicBezTo>
                    <a:pt x="3964" y="10200"/>
                    <a:pt x="4281" y="10129"/>
                    <a:pt x="4582" y="9969"/>
                  </a:cubicBezTo>
                  <a:cubicBezTo>
                    <a:pt x="7200" y="8565"/>
                    <a:pt x="8551" y="6296"/>
                    <a:pt x="8983" y="3432"/>
                  </a:cubicBezTo>
                  <a:cubicBezTo>
                    <a:pt x="9138" y="2240"/>
                    <a:pt x="8467" y="1732"/>
                    <a:pt x="7456" y="1502"/>
                  </a:cubicBezTo>
                  <a:cubicBezTo>
                    <a:pt x="6265" y="1238"/>
                    <a:pt x="5063" y="981"/>
                    <a:pt x="4018" y="324"/>
                  </a:cubicBezTo>
                  <a:cubicBezTo>
                    <a:pt x="3663" y="102"/>
                    <a:pt x="3361" y="1"/>
                    <a:pt x="3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"/>
            <p:cNvSpPr/>
            <p:nvPr/>
          </p:nvSpPr>
          <p:spPr>
            <a:xfrm>
              <a:off x="4127429" y="699652"/>
              <a:ext cx="238886" cy="207153"/>
            </a:xfrm>
            <a:custGeom>
              <a:avLst/>
              <a:gdLst/>
              <a:ahLst/>
              <a:cxnLst/>
              <a:rect l="l" t="t" r="r" b="b"/>
              <a:pathLst>
                <a:path w="11111" h="9635" extrusionOk="0">
                  <a:moveTo>
                    <a:pt x="3546" y="0"/>
                  </a:moveTo>
                  <a:cubicBezTo>
                    <a:pt x="3493" y="0"/>
                    <a:pt x="3440" y="2"/>
                    <a:pt x="3386" y="5"/>
                  </a:cubicBezTo>
                  <a:cubicBezTo>
                    <a:pt x="3360" y="4"/>
                    <a:pt x="3335" y="4"/>
                    <a:pt x="3309" y="4"/>
                  </a:cubicBezTo>
                  <a:cubicBezTo>
                    <a:pt x="2390" y="4"/>
                    <a:pt x="1619" y="319"/>
                    <a:pt x="915" y="830"/>
                  </a:cubicBezTo>
                  <a:cubicBezTo>
                    <a:pt x="257" y="1307"/>
                    <a:pt x="0" y="1943"/>
                    <a:pt x="446" y="2644"/>
                  </a:cubicBezTo>
                  <a:cubicBezTo>
                    <a:pt x="2080" y="5213"/>
                    <a:pt x="3691" y="7808"/>
                    <a:pt x="6423" y="9415"/>
                  </a:cubicBezTo>
                  <a:cubicBezTo>
                    <a:pt x="6623" y="9531"/>
                    <a:pt x="6797" y="9635"/>
                    <a:pt x="6978" y="9635"/>
                  </a:cubicBezTo>
                  <a:cubicBezTo>
                    <a:pt x="7121" y="9635"/>
                    <a:pt x="7269" y="9570"/>
                    <a:pt x="7438" y="9397"/>
                  </a:cubicBezTo>
                  <a:cubicBezTo>
                    <a:pt x="8471" y="8338"/>
                    <a:pt x="9540" y="7315"/>
                    <a:pt x="10616" y="6294"/>
                  </a:cubicBezTo>
                  <a:cubicBezTo>
                    <a:pt x="11111" y="5827"/>
                    <a:pt x="11005" y="5473"/>
                    <a:pt x="10604" y="4984"/>
                  </a:cubicBezTo>
                  <a:cubicBezTo>
                    <a:pt x="9151" y="3205"/>
                    <a:pt x="7368" y="1828"/>
                    <a:pt x="5443" y="623"/>
                  </a:cubicBezTo>
                  <a:cubicBezTo>
                    <a:pt x="4858" y="254"/>
                    <a:pt x="4217" y="0"/>
                    <a:pt x="3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"/>
            <p:cNvSpPr/>
            <p:nvPr/>
          </p:nvSpPr>
          <p:spPr>
            <a:xfrm>
              <a:off x="2776902" y="2774550"/>
              <a:ext cx="256904" cy="171463"/>
            </a:xfrm>
            <a:custGeom>
              <a:avLst/>
              <a:gdLst/>
              <a:ahLst/>
              <a:cxnLst/>
              <a:rect l="l" t="t" r="r" b="b"/>
              <a:pathLst>
                <a:path w="11949" h="7975" extrusionOk="0">
                  <a:moveTo>
                    <a:pt x="5197" y="0"/>
                  </a:moveTo>
                  <a:cubicBezTo>
                    <a:pt x="4655" y="0"/>
                    <a:pt x="4338" y="397"/>
                    <a:pt x="3857" y="1327"/>
                  </a:cubicBezTo>
                  <a:cubicBezTo>
                    <a:pt x="3566" y="1892"/>
                    <a:pt x="3460" y="2646"/>
                    <a:pt x="2736" y="2858"/>
                  </a:cubicBezTo>
                  <a:cubicBezTo>
                    <a:pt x="1915" y="3102"/>
                    <a:pt x="1563" y="3728"/>
                    <a:pt x="1293" y="4430"/>
                  </a:cubicBezTo>
                  <a:cubicBezTo>
                    <a:pt x="874" y="5524"/>
                    <a:pt x="490" y="6628"/>
                    <a:pt x="0" y="7975"/>
                  </a:cubicBezTo>
                  <a:cubicBezTo>
                    <a:pt x="968" y="7560"/>
                    <a:pt x="1905" y="7435"/>
                    <a:pt x="2832" y="7435"/>
                  </a:cubicBezTo>
                  <a:cubicBezTo>
                    <a:pt x="3693" y="7435"/>
                    <a:pt x="4547" y="7542"/>
                    <a:pt x="5411" y="7625"/>
                  </a:cubicBezTo>
                  <a:cubicBezTo>
                    <a:pt x="5566" y="7640"/>
                    <a:pt x="5719" y="7647"/>
                    <a:pt x="5871" y="7647"/>
                  </a:cubicBezTo>
                  <a:cubicBezTo>
                    <a:pt x="7542" y="7647"/>
                    <a:pt x="9106" y="6807"/>
                    <a:pt x="10659" y="6204"/>
                  </a:cubicBezTo>
                  <a:cubicBezTo>
                    <a:pt x="11627" y="5829"/>
                    <a:pt x="11949" y="4950"/>
                    <a:pt x="11547" y="3917"/>
                  </a:cubicBezTo>
                  <a:cubicBezTo>
                    <a:pt x="11419" y="3595"/>
                    <a:pt x="11181" y="3242"/>
                    <a:pt x="11356" y="2916"/>
                  </a:cubicBezTo>
                  <a:cubicBezTo>
                    <a:pt x="11896" y="1910"/>
                    <a:pt x="11132" y="1812"/>
                    <a:pt x="10509" y="1706"/>
                  </a:cubicBezTo>
                  <a:cubicBezTo>
                    <a:pt x="9075" y="1460"/>
                    <a:pt x="7738" y="947"/>
                    <a:pt x="6418" y="364"/>
                  </a:cubicBezTo>
                  <a:cubicBezTo>
                    <a:pt x="5889" y="130"/>
                    <a:pt x="5507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"/>
            <p:cNvSpPr/>
            <p:nvPr/>
          </p:nvSpPr>
          <p:spPr>
            <a:xfrm>
              <a:off x="1516482" y="1461390"/>
              <a:ext cx="237468" cy="205132"/>
            </a:xfrm>
            <a:custGeom>
              <a:avLst/>
              <a:gdLst/>
              <a:ahLst/>
              <a:cxnLst/>
              <a:rect l="l" t="t" r="r" b="b"/>
              <a:pathLst>
                <a:path w="11045" h="9541" extrusionOk="0">
                  <a:moveTo>
                    <a:pt x="2883" y="0"/>
                  </a:moveTo>
                  <a:cubicBezTo>
                    <a:pt x="2070" y="0"/>
                    <a:pt x="1362" y="394"/>
                    <a:pt x="712" y="934"/>
                  </a:cubicBezTo>
                  <a:cubicBezTo>
                    <a:pt x="221" y="1344"/>
                    <a:pt x="1" y="1843"/>
                    <a:pt x="354" y="2434"/>
                  </a:cubicBezTo>
                  <a:cubicBezTo>
                    <a:pt x="1948" y="5101"/>
                    <a:pt x="3682" y="7639"/>
                    <a:pt x="6401" y="9324"/>
                  </a:cubicBezTo>
                  <a:cubicBezTo>
                    <a:pt x="6623" y="9463"/>
                    <a:pt x="6795" y="9540"/>
                    <a:pt x="6957" y="9540"/>
                  </a:cubicBezTo>
                  <a:cubicBezTo>
                    <a:pt x="7131" y="9540"/>
                    <a:pt x="7294" y="9451"/>
                    <a:pt x="7496" y="9250"/>
                  </a:cubicBezTo>
                  <a:cubicBezTo>
                    <a:pt x="8506" y="8226"/>
                    <a:pt x="9561" y="7246"/>
                    <a:pt x="10599" y="6248"/>
                  </a:cubicBezTo>
                  <a:cubicBezTo>
                    <a:pt x="11045" y="5816"/>
                    <a:pt x="10930" y="5445"/>
                    <a:pt x="10559" y="5003"/>
                  </a:cubicBezTo>
                  <a:cubicBezTo>
                    <a:pt x="9098" y="3259"/>
                    <a:pt x="7465" y="1729"/>
                    <a:pt x="5438" y="629"/>
                  </a:cubicBezTo>
                  <a:cubicBezTo>
                    <a:pt x="4762" y="261"/>
                    <a:pt x="4099" y="13"/>
                    <a:pt x="3300" y="13"/>
                  </a:cubicBezTo>
                  <a:cubicBezTo>
                    <a:pt x="3254" y="13"/>
                    <a:pt x="3208" y="14"/>
                    <a:pt x="3161" y="16"/>
                  </a:cubicBezTo>
                  <a:cubicBezTo>
                    <a:pt x="3067" y="5"/>
                    <a:pt x="2974" y="0"/>
                    <a:pt x="2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"/>
            <p:cNvSpPr/>
            <p:nvPr/>
          </p:nvSpPr>
          <p:spPr>
            <a:xfrm>
              <a:off x="3823564" y="1512970"/>
              <a:ext cx="256129" cy="167808"/>
            </a:xfrm>
            <a:custGeom>
              <a:avLst/>
              <a:gdLst/>
              <a:ahLst/>
              <a:cxnLst/>
              <a:rect l="l" t="t" r="r" b="b"/>
              <a:pathLst>
                <a:path w="11913" h="7805" extrusionOk="0">
                  <a:moveTo>
                    <a:pt x="11601" y="1"/>
                  </a:moveTo>
                  <a:cubicBezTo>
                    <a:pt x="11519" y="1"/>
                    <a:pt x="11415" y="25"/>
                    <a:pt x="11287" y="80"/>
                  </a:cubicBezTo>
                  <a:cubicBezTo>
                    <a:pt x="10506" y="414"/>
                    <a:pt x="9726" y="547"/>
                    <a:pt x="8945" y="547"/>
                  </a:cubicBezTo>
                  <a:cubicBezTo>
                    <a:pt x="8138" y="547"/>
                    <a:pt x="7330" y="405"/>
                    <a:pt x="6516" y="198"/>
                  </a:cubicBezTo>
                  <a:cubicBezTo>
                    <a:pt x="6349" y="164"/>
                    <a:pt x="6186" y="149"/>
                    <a:pt x="6027" y="149"/>
                  </a:cubicBezTo>
                  <a:cubicBezTo>
                    <a:pt x="4943" y="149"/>
                    <a:pt x="4029" y="849"/>
                    <a:pt x="2993" y="1042"/>
                  </a:cubicBezTo>
                  <a:cubicBezTo>
                    <a:pt x="2048" y="1218"/>
                    <a:pt x="1064" y="1475"/>
                    <a:pt x="565" y="2396"/>
                  </a:cubicBezTo>
                  <a:cubicBezTo>
                    <a:pt x="1" y="3447"/>
                    <a:pt x="914" y="4586"/>
                    <a:pt x="508" y="5703"/>
                  </a:cubicBezTo>
                  <a:cubicBezTo>
                    <a:pt x="415" y="5955"/>
                    <a:pt x="870" y="5972"/>
                    <a:pt x="1121" y="6012"/>
                  </a:cubicBezTo>
                  <a:cubicBezTo>
                    <a:pt x="2798" y="6308"/>
                    <a:pt x="4387" y="6899"/>
                    <a:pt x="5929" y="7605"/>
                  </a:cubicBezTo>
                  <a:cubicBezTo>
                    <a:pt x="6221" y="7740"/>
                    <a:pt x="6476" y="7805"/>
                    <a:pt x="6700" y="7805"/>
                  </a:cubicBezTo>
                  <a:cubicBezTo>
                    <a:pt x="7191" y="7805"/>
                    <a:pt x="7538" y="7494"/>
                    <a:pt x="7826" y="6912"/>
                  </a:cubicBezTo>
                  <a:cubicBezTo>
                    <a:pt x="8113" y="6330"/>
                    <a:pt x="8307" y="5429"/>
                    <a:pt x="8771" y="5248"/>
                  </a:cubicBezTo>
                  <a:cubicBezTo>
                    <a:pt x="10894" y="4409"/>
                    <a:pt x="10797" y="2251"/>
                    <a:pt x="11707" y="701"/>
                  </a:cubicBezTo>
                  <a:cubicBezTo>
                    <a:pt x="11913" y="346"/>
                    <a:pt x="11911" y="1"/>
                    <a:pt x="1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"/>
            <p:cNvSpPr/>
            <p:nvPr/>
          </p:nvSpPr>
          <p:spPr>
            <a:xfrm>
              <a:off x="1960638" y="2991618"/>
              <a:ext cx="184105" cy="208528"/>
            </a:xfrm>
            <a:custGeom>
              <a:avLst/>
              <a:gdLst/>
              <a:ahLst/>
              <a:cxnLst/>
              <a:rect l="l" t="t" r="r" b="b"/>
              <a:pathLst>
                <a:path w="8563" h="9699" extrusionOk="0">
                  <a:moveTo>
                    <a:pt x="3343" y="1"/>
                  </a:moveTo>
                  <a:cubicBezTo>
                    <a:pt x="1961" y="1"/>
                    <a:pt x="8" y="1984"/>
                    <a:pt x="0" y="3679"/>
                  </a:cubicBezTo>
                  <a:cubicBezTo>
                    <a:pt x="729" y="5549"/>
                    <a:pt x="243" y="8387"/>
                    <a:pt x="3280" y="9496"/>
                  </a:cubicBezTo>
                  <a:cubicBezTo>
                    <a:pt x="3644" y="9627"/>
                    <a:pt x="3949" y="9699"/>
                    <a:pt x="4217" y="9699"/>
                  </a:cubicBezTo>
                  <a:cubicBezTo>
                    <a:pt x="4711" y="9699"/>
                    <a:pt x="5078" y="9455"/>
                    <a:pt x="5456" y="8900"/>
                  </a:cubicBezTo>
                  <a:cubicBezTo>
                    <a:pt x="6590" y="7227"/>
                    <a:pt x="7381" y="5382"/>
                    <a:pt x="8237" y="3567"/>
                  </a:cubicBezTo>
                  <a:cubicBezTo>
                    <a:pt x="8563" y="2870"/>
                    <a:pt x="8334" y="2301"/>
                    <a:pt x="7782" y="1815"/>
                  </a:cubicBezTo>
                  <a:cubicBezTo>
                    <a:pt x="6560" y="734"/>
                    <a:pt x="5081" y="195"/>
                    <a:pt x="3504" y="10"/>
                  </a:cubicBezTo>
                  <a:cubicBezTo>
                    <a:pt x="3452" y="4"/>
                    <a:pt x="3398" y="1"/>
                    <a:pt x="3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"/>
            <p:cNvSpPr/>
            <p:nvPr/>
          </p:nvSpPr>
          <p:spPr>
            <a:xfrm>
              <a:off x="2599803" y="2051233"/>
              <a:ext cx="276189" cy="116186"/>
            </a:xfrm>
            <a:custGeom>
              <a:avLst/>
              <a:gdLst/>
              <a:ahLst/>
              <a:cxnLst/>
              <a:rect l="l" t="t" r="r" b="b"/>
              <a:pathLst>
                <a:path w="12846" h="5404" extrusionOk="0">
                  <a:moveTo>
                    <a:pt x="9311" y="1"/>
                  </a:moveTo>
                  <a:cubicBezTo>
                    <a:pt x="6502" y="1"/>
                    <a:pt x="3905" y="1023"/>
                    <a:pt x="1280" y="1895"/>
                  </a:cubicBezTo>
                  <a:cubicBezTo>
                    <a:pt x="468" y="2164"/>
                    <a:pt x="1" y="2910"/>
                    <a:pt x="313" y="3775"/>
                  </a:cubicBezTo>
                  <a:cubicBezTo>
                    <a:pt x="671" y="4746"/>
                    <a:pt x="1633" y="5006"/>
                    <a:pt x="2547" y="5108"/>
                  </a:cubicBezTo>
                  <a:cubicBezTo>
                    <a:pt x="3889" y="5249"/>
                    <a:pt x="5239" y="5285"/>
                    <a:pt x="6586" y="5364"/>
                  </a:cubicBezTo>
                  <a:cubicBezTo>
                    <a:pt x="6995" y="5364"/>
                    <a:pt x="7402" y="5363"/>
                    <a:pt x="7808" y="5363"/>
                  </a:cubicBezTo>
                  <a:cubicBezTo>
                    <a:pt x="8011" y="5363"/>
                    <a:pt x="8214" y="5363"/>
                    <a:pt x="8417" y="5364"/>
                  </a:cubicBezTo>
                  <a:cubicBezTo>
                    <a:pt x="8898" y="5368"/>
                    <a:pt x="9379" y="5404"/>
                    <a:pt x="9858" y="5404"/>
                  </a:cubicBezTo>
                  <a:cubicBezTo>
                    <a:pt x="10030" y="5404"/>
                    <a:pt x="10202" y="5399"/>
                    <a:pt x="10373" y="5387"/>
                  </a:cubicBezTo>
                  <a:cubicBezTo>
                    <a:pt x="11976" y="5258"/>
                    <a:pt x="12845" y="4177"/>
                    <a:pt x="12809" y="2437"/>
                  </a:cubicBezTo>
                  <a:cubicBezTo>
                    <a:pt x="12774" y="778"/>
                    <a:pt x="12170" y="227"/>
                    <a:pt x="10404" y="54"/>
                  </a:cubicBezTo>
                  <a:cubicBezTo>
                    <a:pt x="10036" y="18"/>
                    <a:pt x="9672" y="1"/>
                    <a:pt x="9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"/>
            <p:cNvSpPr/>
            <p:nvPr/>
          </p:nvSpPr>
          <p:spPr>
            <a:xfrm>
              <a:off x="2859549" y="1204740"/>
              <a:ext cx="144824" cy="285714"/>
            </a:xfrm>
            <a:custGeom>
              <a:avLst/>
              <a:gdLst/>
              <a:ahLst/>
              <a:cxnLst/>
              <a:rect l="l" t="t" r="r" b="b"/>
              <a:pathLst>
                <a:path w="6736" h="13289" extrusionOk="0">
                  <a:moveTo>
                    <a:pt x="5458" y="0"/>
                  </a:moveTo>
                  <a:cubicBezTo>
                    <a:pt x="4881" y="0"/>
                    <a:pt x="4245" y="353"/>
                    <a:pt x="3796" y="838"/>
                  </a:cubicBezTo>
                  <a:cubicBezTo>
                    <a:pt x="3505" y="1151"/>
                    <a:pt x="3289" y="1540"/>
                    <a:pt x="3059" y="1907"/>
                  </a:cubicBezTo>
                  <a:cubicBezTo>
                    <a:pt x="2715" y="2458"/>
                    <a:pt x="2476" y="3107"/>
                    <a:pt x="2040" y="3570"/>
                  </a:cubicBezTo>
                  <a:cubicBezTo>
                    <a:pt x="702" y="4974"/>
                    <a:pt x="473" y="6709"/>
                    <a:pt x="362" y="8840"/>
                  </a:cubicBezTo>
                  <a:cubicBezTo>
                    <a:pt x="1" y="10117"/>
                    <a:pt x="1298" y="11061"/>
                    <a:pt x="1871" y="12293"/>
                  </a:cubicBezTo>
                  <a:cubicBezTo>
                    <a:pt x="2204" y="12999"/>
                    <a:pt x="2668" y="13289"/>
                    <a:pt x="3232" y="13289"/>
                  </a:cubicBezTo>
                  <a:cubicBezTo>
                    <a:pt x="3514" y="13289"/>
                    <a:pt x="3821" y="13216"/>
                    <a:pt x="4149" y="13087"/>
                  </a:cubicBezTo>
                  <a:cubicBezTo>
                    <a:pt x="5442" y="12574"/>
                    <a:pt x="5888" y="11653"/>
                    <a:pt x="5460" y="10276"/>
                  </a:cubicBezTo>
                  <a:cubicBezTo>
                    <a:pt x="5187" y="9388"/>
                    <a:pt x="4860" y="8510"/>
                    <a:pt x="5438" y="7640"/>
                  </a:cubicBezTo>
                  <a:cubicBezTo>
                    <a:pt x="5933" y="6903"/>
                    <a:pt x="6105" y="6086"/>
                    <a:pt x="6299" y="5234"/>
                  </a:cubicBezTo>
                  <a:cubicBezTo>
                    <a:pt x="6524" y="4237"/>
                    <a:pt x="6294" y="3235"/>
                    <a:pt x="6542" y="2251"/>
                  </a:cubicBezTo>
                  <a:cubicBezTo>
                    <a:pt x="6736" y="1473"/>
                    <a:pt x="6630" y="445"/>
                    <a:pt x="5999" y="123"/>
                  </a:cubicBezTo>
                  <a:cubicBezTo>
                    <a:pt x="5831" y="39"/>
                    <a:pt x="5647" y="0"/>
                    <a:pt x="5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"/>
            <p:cNvSpPr/>
            <p:nvPr/>
          </p:nvSpPr>
          <p:spPr>
            <a:xfrm>
              <a:off x="3667922" y="986984"/>
              <a:ext cx="299732" cy="119819"/>
            </a:xfrm>
            <a:custGeom>
              <a:avLst/>
              <a:gdLst/>
              <a:ahLst/>
              <a:cxnLst/>
              <a:rect l="l" t="t" r="r" b="b"/>
              <a:pathLst>
                <a:path w="13941" h="5573" extrusionOk="0">
                  <a:moveTo>
                    <a:pt x="5924" y="1"/>
                  </a:moveTo>
                  <a:cubicBezTo>
                    <a:pt x="4334" y="1"/>
                    <a:pt x="2791" y="627"/>
                    <a:pt x="1228" y="1886"/>
                  </a:cubicBezTo>
                  <a:cubicBezTo>
                    <a:pt x="27" y="2858"/>
                    <a:pt x="0" y="3890"/>
                    <a:pt x="1139" y="4950"/>
                  </a:cubicBezTo>
                  <a:cubicBezTo>
                    <a:pt x="1569" y="5352"/>
                    <a:pt x="2023" y="5522"/>
                    <a:pt x="2517" y="5522"/>
                  </a:cubicBezTo>
                  <a:cubicBezTo>
                    <a:pt x="2809" y="5522"/>
                    <a:pt x="3115" y="5462"/>
                    <a:pt x="3439" y="5356"/>
                  </a:cubicBezTo>
                  <a:cubicBezTo>
                    <a:pt x="4042" y="5156"/>
                    <a:pt x="4688" y="4728"/>
                    <a:pt x="5304" y="4728"/>
                  </a:cubicBezTo>
                  <a:cubicBezTo>
                    <a:pt x="5518" y="4728"/>
                    <a:pt x="5729" y="4779"/>
                    <a:pt x="5932" y="4911"/>
                  </a:cubicBezTo>
                  <a:cubicBezTo>
                    <a:pt x="6837" y="5486"/>
                    <a:pt x="7773" y="5547"/>
                    <a:pt x="8719" y="5547"/>
                  </a:cubicBezTo>
                  <a:cubicBezTo>
                    <a:pt x="8974" y="5547"/>
                    <a:pt x="9230" y="5542"/>
                    <a:pt x="9486" y="5542"/>
                  </a:cubicBezTo>
                  <a:cubicBezTo>
                    <a:pt x="9606" y="5542"/>
                    <a:pt x="9727" y="5543"/>
                    <a:pt x="9848" y="5546"/>
                  </a:cubicBezTo>
                  <a:cubicBezTo>
                    <a:pt x="10316" y="5546"/>
                    <a:pt x="10789" y="5573"/>
                    <a:pt x="11258" y="5573"/>
                  </a:cubicBezTo>
                  <a:cubicBezTo>
                    <a:pt x="11576" y="5573"/>
                    <a:pt x="11893" y="5560"/>
                    <a:pt x="12205" y="5520"/>
                  </a:cubicBezTo>
                  <a:cubicBezTo>
                    <a:pt x="12783" y="5445"/>
                    <a:pt x="13631" y="5392"/>
                    <a:pt x="13777" y="4805"/>
                  </a:cubicBezTo>
                  <a:cubicBezTo>
                    <a:pt x="13940" y="4164"/>
                    <a:pt x="13543" y="3462"/>
                    <a:pt x="13044" y="2929"/>
                  </a:cubicBezTo>
                  <a:cubicBezTo>
                    <a:pt x="12576" y="2434"/>
                    <a:pt x="11954" y="2213"/>
                    <a:pt x="11362" y="1935"/>
                  </a:cubicBezTo>
                  <a:cubicBezTo>
                    <a:pt x="10970" y="1749"/>
                    <a:pt x="10550" y="1617"/>
                    <a:pt x="10184" y="1388"/>
                  </a:cubicBezTo>
                  <a:cubicBezTo>
                    <a:pt x="8699" y="465"/>
                    <a:pt x="7294" y="1"/>
                    <a:pt x="5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"/>
            <p:cNvSpPr/>
            <p:nvPr/>
          </p:nvSpPr>
          <p:spPr>
            <a:xfrm>
              <a:off x="2100606" y="2402808"/>
              <a:ext cx="245444" cy="153123"/>
            </a:xfrm>
            <a:custGeom>
              <a:avLst/>
              <a:gdLst/>
              <a:ahLst/>
              <a:cxnLst/>
              <a:rect l="l" t="t" r="r" b="b"/>
              <a:pathLst>
                <a:path w="11416" h="7122" extrusionOk="0">
                  <a:moveTo>
                    <a:pt x="2747" y="1"/>
                  </a:moveTo>
                  <a:cubicBezTo>
                    <a:pt x="2472" y="1"/>
                    <a:pt x="2205" y="97"/>
                    <a:pt x="1965" y="338"/>
                  </a:cubicBezTo>
                  <a:cubicBezTo>
                    <a:pt x="910" y="1411"/>
                    <a:pt x="89" y="2616"/>
                    <a:pt x="27" y="4196"/>
                  </a:cubicBezTo>
                  <a:cubicBezTo>
                    <a:pt x="1" y="4899"/>
                    <a:pt x="278" y="5481"/>
                    <a:pt x="1003" y="5498"/>
                  </a:cubicBezTo>
                  <a:cubicBezTo>
                    <a:pt x="2910" y="5547"/>
                    <a:pt x="4701" y="5958"/>
                    <a:pt x="6370" y="6889"/>
                  </a:cubicBezTo>
                  <a:cubicBezTo>
                    <a:pt x="6722" y="7084"/>
                    <a:pt x="7099" y="7121"/>
                    <a:pt x="7480" y="7121"/>
                  </a:cubicBezTo>
                  <a:cubicBezTo>
                    <a:pt x="7714" y="7121"/>
                    <a:pt x="7950" y="7107"/>
                    <a:pt x="8184" y="7107"/>
                  </a:cubicBezTo>
                  <a:cubicBezTo>
                    <a:pt x="8265" y="7107"/>
                    <a:pt x="8346" y="7109"/>
                    <a:pt x="8427" y="7114"/>
                  </a:cubicBezTo>
                  <a:cubicBezTo>
                    <a:pt x="8668" y="7118"/>
                    <a:pt x="8889" y="7121"/>
                    <a:pt x="9092" y="7121"/>
                  </a:cubicBezTo>
                  <a:cubicBezTo>
                    <a:pt x="11415" y="7121"/>
                    <a:pt x="11258" y="6759"/>
                    <a:pt x="10458" y="4165"/>
                  </a:cubicBezTo>
                  <a:cubicBezTo>
                    <a:pt x="10334" y="3754"/>
                    <a:pt x="10095" y="3375"/>
                    <a:pt x="9902" y="2982"/>
                  </a:cubicBezTo>
                  <a:cubicBezTo>
                    <a:pt x="9195" y="1552"/>
                    <a:pt x="8003" y="841"/>
                    <a:pt x="6445" y="833"/>
                  </a:cubicBezTo>
                  <a:cubicBezTo>
                    <a:pt x="5422" y="828"/>
                    <a:pt x="4459" y="682"/>
                    <a:pt x="3541" y="219"/>
                  </a:cubicBezTo>
                  <a:cubicBezTo>
                    <a:pt x="3280" y="88"/>
                    <a:pt x="3010" y="1"/>
                    <a:pt x="27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"/>
            <p:cNvSpPr/>
            <p:nvPr/>
          </p:nvSpPr>
          <p:spPr>
            <a:xfrm>
              <a:off x="3724490" y="1303771"/>
              <a:ext cx="205583" cy="187544"/>
            </a:xfrm>
            <a:custGeom>
              <a:avLst/>
              <a:gdLst/>
              <a:ahLst/>
              <a:cxnLst/>
              <a:rect l="l" t="t" r="r" b="b"/>
              <a:pathLst>
                <a:path w="9562" h="8723" extrusionOk="0">
                  <a:moveTo>
                    <a:pt x="3952" y="0"/>
                  </a:moveTo>
                  <a:cubicBezTo>
                    <a:pt x="2915" y="0"/>
                    <a:pt x="2708" y="116"/>
                    <a:pt x="2088" y="1162"/>
                  </a:cubicBezTo>
                  <a:cubicBezTo>
                    <a:pt x="1038" y="2950"/>
                    <a:pt x="751" y="4994"/>
                    <a:pt x="327" y="6980"/>
                  </a:cubicBezTo>
                  <a:cubicBezTo>
                    <a:pt x="221" y="7475"/>
                    <a:pt x="0" y="8229"/>
                    <a:pt x="592" y="8543"/>
                  </a:cubicBezTo>
                  <a:cubicBezTo>
                    <a:pt x="821" y="8665"/>
                    <a:pt x="1072" y="8722"/>
                    <a:pt x="1328" y="8722"/>
                  </a:cubicBezTo>
                  <a:cubicBezTo>
                    <a:pt x="1719" y="8722"/>
                    <a:pt x="2119" y="8589"/>
                    <a:pt x="2463" y="8349"/>
                  </a:cubicBezTo>
                  <a:cubicBezTo>
                    <a:pt x="3190" y="7842"/>
                    <a:pt x="3938" y="7619"/>
                    <a:pt x="4731" y="7619"/>
                  </a:cubicBezTo>
                  <a:cubicBezTo>
                    <a:pt x="5161" y="7619"/>
                    <a:pt x="5604" y="7684"/>
                    <a:pt x="6065" y="7805"/>
                  </a:cubicBezTo>
                  <a:cubicBezTo>
                    <a:pt x="6273" y="7860"/>
                    <a:pt x="6475" y="7886"/>
                    <a:pt x="6669" y="7886"/>
                  </a:cubicBezTo>
                  <a:cubicBezTo>
                    <a:pt x="7646" y="7886"/>
                    <a:pt x="8420" y="7223"/>
                    <a:pt x="8767" y="6155"/>
                  </a:cubicBezTo>
                  <a:cubicBezTo>
                    <a:pt x="9561" y="3700"/>
                    <a:pt x="6846" y="37"/>
                    <a:pt x="4202" y="2"/>
                  </a:cubicBezTo>
                  <a:cubicBezTo>
                    <a:pt x="4114" y="1"/>
                    <a:pt x="4031" y="0"/>
                    <a:pt x="3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"/>
            <p:cNvSpPr/>
            <p:nvPr/>
          </p:nvSpPr>
          <p:spPr>
            <a:xfrm>
              <a:off x="2380111" y="2991123"/>
              <a:ext cx="181353" cy="190834"/>
            </a:xfrm>
            <a:custGeom>
              <a:avLst/>
              <a:gdLst/>
              <a:ahLst/>
              <a:cxnLst/>
              <a:rect l="l" t="t" r="r" b="b"/>
              <a:pathLst>
                <a:path w="8435" h="8876" extrusionOk="0">
                  <a:moveTo>
                    <a:pt x="4484" y="1"/>
                  </a:moveTo>
                  <a:cubicBezTo>
                    <a:pt x="4459" y="1"/>
                    <a:pt x="4434" y="1"/>
                    <a:pt x="4409" y="2"/>
                  </a:cubicBezTo>
                  <a:cubicBezTo>
                    <a:pt x="2088" y="100"/>
                    <a:pt x="0" y="2262"/>
                    <a:pt x="66" y="4421"/>
                  </a:cubicBezTo>
                  <a:cubicBezTo>
                    <a:pt x="145" y="7157"/>
                    <a:pt x="1805" y="8826"/>
                    <a:pt x="4912" y="8874"/>
                  </a:cubicBezTo>
                  <a:cubicBezTo>
                    <a:pt x="4939" y="8875"/>
                    <a:pt x="4965" y="8876"/>
                    <a:pt x="4992" y="8876"/>
                  </a:cubicBezTo>
                  <a:cubicBezTo>
                    <a:pt x="6168" y="8876"/>
                    <a:pt x="7182" y="8113"/>
                    <a:pt x="7813" y="6646"/>
                  </a:cubicBezTo>
                  <a:cubicBezTo>
                    <a:pt x="8307" y="5497"/>
                    <a:pt x="8435" y="4438"/>
                    <a:pt x="7504" y="3516"/>
                  </a:cubicBezTo>
                  <a:cubicBezTo>
                    <a:pt x="6925" y="2946"/>
                    <a:pt x="6568" y="2302"/>
                    <a:pt x="6273" y="1565"/>
                  </a:cubicBezTo>
                  <a:cubicBezTo>
                    <a:pt x="5949" y="768"/>
                    <a:pt x="5455" y="1"/>
                    <a:pt x="4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"/>
            <p:cNvSpPr/>
            <p:nvPr/>
          </p:nvSpPr>
          <p:spPr>
            <a:xfrm>
              <a:off x="5129973" y="790470"/>
              <a:ext cx="246304" cy="152758"/>
            </a:xfrm>
            <a:custGeom>
              <a:avLst/>
              <a:gdLst/>
              <a:ahLst/>
              <a:cxnLst/>
              <a:rect l="l" t="t" r="r" b="b"/>
              <a:pathLst>
                <a:path w="11456" h="7105" extrusionOk="0">
                  <a:moveTo>
                    <a:pt x="3193" y="1"/>
                  </a:moveTo>
                  <a:cubicBezTo>
                    <a:pt x="3061" y="1"/>
                    <a:pt x="2929" y="3"/>
                    <a:pt x="2796" y="9"/>
                  </a:cubicBezTo>
                  <a:cubicBezTo>
                    <a:pt x="1" y="9"/>
                    <a:pt x="1" y="9"/>
                    <a:pt x="795" y="2636"/>
                  </a:cubicBezTo>
                  <a:cubicBezTo>
                    <a:pt x="804" y="2675"/>
                    <a:pt x="822" y="2715"/>
                    <a:pt x="836" y="2759"/>
                  </a:cubicBezTo>
                  <a:cubicBezTo>
                    <a:pt x="1630" y="5120"/>
                    <a:pt x="3193" y="6281"/>
                    <a:pt x="5717" y="6291"/>
                  </a:cubicBezTo>
                  <a:cubicBezTo>
                    <a:pt x="6463" y="6291"/>
                    <a:pt x="7068" y="6577"/>
                    <a:pt x="7695" y="6886"/>
                  </a:cubicBezTo>
                  <a:cubicBezTo>
                    <a:pt x="7995" y="7032"/>
                    <a:pt x="8284" y="7105"/>
                    <a:pt x="8559" y="7105"/>
                  </a:cubicBezTo>
                  <a:cubicBezTo>
                    <a:pt x="9030" y="7105"/>
                    <a:pt x="9458" y="6890"/>
                    <a:pt x="9818" y="6462"/>
                  </a:cubicBezTo>
                  <a:cubicBezTo>
                    <a:pt x="10237" y="5968"/>
                    <a:pt x="10599" y="5412"/>
                    <a:pt x="10890" y="4834"/>
                  </a:cubicBezTo>
                  <a:cubicBezTo>
                    <a:pt x="11314" y="3991"/>
                    <a:pt x="11456" y="3028"/>
                    <a:pt x="11155" y="2159"/>
                  </a:cubicBezTo>
                  <a:cubicBezTo>
                    <a:pt x="10877" y="1351"/>
                    <a:pt x="9875" y="1806"/>
                    <a:pt x="9319" y="1479"/>
                  </a:cubicBezTo>
                  <a:cubicBezTo>
                    <a:pt x="9160" y="1387"/>
                    <a:pt x="9002" y="1354"/>
                    <a:pt x="8844" y="1354"/>
                  </a:cubicBezTo>
                  <a:cubicBezTo>
                    <a:pt x="8474" y="1354"/>
                    <a:pt x="8107" y="1532"/>
                    <a:pt x="7751" y="1532"/>
                  </a:cubicBezTo>
                  <a:cubicBezTo>
                    <a:pt x="7561" y="1532"/>
                    <a:pt x="7375" y="1482"/>
                    <a:pt x="7192" y="1329"/>
                  </a:cubicBezTo>
                  <a:cubicBezTo>
                    <a:pt x="6025" y="349"/>
                    <a:pt x="4658" y="1"/>
                    <a:pt x="3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"/>
            <p:cNvSpPr/>
            <p:nvPr/>
          </p:nvSpPr>
          <p:spPr>
            <a:xfrm>
              <a:off x="2923019" y="1505703"/>
              <a:ext cx="187845" cy="187501"/>
            </a:xfrm>
            <a:custGeom>
              <a:avLst/>
              <a:gdLst/>
              <a:ahLst/>
              <a:cxnLst/>
              <a:rect l="l" t="t" r="r" b="b"/>
              <a:pathLst>
                <a:path w="8737" h="8721" extrusionOk="0">
                  <a:moveTo>
                    <a:pt x="4066" y="1"/>
                  </a:moveTo>
                  <a:cubicBezTo>
                    <a:pt x="3267" y="1"/>
                    <a:pt x="2567" y="342"/>
                    <a:pt x="2097" y="1098"/>
                  </a:cubicBezTo>
                  <a:cubicBezTo>
                    <a:pt x="822" y="3145"/>
                    <a:pt x="455" y="5533"/>
                    <a:pt x="94" y="7882"/>
                  </a:cubicBezTo>
                  <a:cubicBezTo>
                    <a:pt x="1" y="8473"/>
                    <a:pt x="455" y="8676"/>
                    <a:pt x="1017" y="8716"/>
                  </a:cubicBezTo>
                  <a:cubicBezTo>
                    <a:pt x="1063" y="8719"/>
                    <a:pt x="1108" y="8720"/>
                    <a:pt x="1152" y="8720"/>
                  </a:cubicBezTo>
                  <a:cubicBezTo>
                    <a:pt x="1796" y="8720"/>
                    <a:pt x="2328" y="8403"/>
                    <a:pt x="2839" y="8094"/>
                  </a:cubicBezTo>
                  <a:cubicBezTo>
                    <a:pt x="3410" y="7753"/>
                    <a:pt x="4007" y="7630"/>
                    <a:pt x="4611" y="7630"/>
                  </a:cubicBezTo>
                  <a:cubicBezTo>
                    <a:pt x="4946" y="7630"/>
                    <a:pt x="5283" y="7667"/>
                    <a:pt x="5620" y="7727"/>
                  </a:cubicBezTo>
                  <a:cubicBezTo>
                    <a:pt x="5901" y="7776"/>
                    <a:pt x="6165" y="7801"/>
                    <a:pt x="6411" y="7801"/>
                  </a:cubicBezTo>
                  <a:cubicBezTo>
                    <a:pt x="7887" y="7801"/>
                    <a:pt x="8712" y="6922"/>
                    <a:pt x="8724" y="5242"/>
                  </a:cubicBezTo>
                  <a:cubicBezTo>
                    <a:pt x="8736" y="3437"/>
                    <a:pt x="7196" y="1049"/>
                    <a:pt x="5558" y="342"/>
                  </a:cubicBezTo>
                  <a:cubicBezTo>
                    <a:pt x="5044" y="120"/>
                    <a:pt x="4538" y="1"/>
                    <a:pt x="4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"/>
            <p:cNvSpPr/>
            <p:nvPr/>
          </p:nvSpPr>
          <p:spPr>
            <a:xfrm>
              <a:off x="4229363" y="1344944"/>
              <a:ext cx="209668" cy="275480"/>
            </a:xfrm>
            <a:custGeom>
              <a:avLst/>
              <a:gdLst/>
              <a:ahLst/>
              <a:cxnLst/>
              <a:rect l="l" t="t" r="r" b="b"/>
              <a:pathLst>
                <a:path w="9752" h="12813" extrusionOk="0">
                  <a:moveTo>
                    <a:pt x="9045" y="0"/>
                  </a:moveTo>
                  <a:cubicBezTo>
                    <a:pt x="8822" y="0"/>
                    <a:pt x="8662" y="246"/>
                    <a:pt x="8480" y="386"/>
                  </a:cubicBezTo>
                  <a:cubicBezTo>
                    <a:pt x="5584" y="2669"/>
                    <a:pt x="2905" y="5175"/>
                    <a:pt x="702" y="8159"/>
                  </a:cubicBezTo>
                  <a:cubicBezTo>
                    <a:pt x="116" y="8950"/>
                    <a:pt x="0" y="9700"/>
                    <a:pt x="486" y="10574"/>
                  </a:cubicBezTo>
                  <a:cubicBezTo>
                    <a:pt x="1033" y="11549"/>
                    <a:pt x="1435" y="12657"/>
                    <a:pt x="2786" y="12812"/>
                  </a:cubicBezTo>
                  <a:cubicBezTo>
                    <a:pt x="4180" y="12631"/>
                    <a:pt x="5095" y="11871"/>
                    <a:pt x="5646" y="10622"/>
                  </a:cubicBezTo>
                  <a:cubicBezTo>
                    <a:pt x="6242" y="9272"/>
                    <a:pt x="6882" y="7939"/>
                    <a:pt x="7447" y="6575"/>
                  </a:cubicBezTo>
                  <a:cubicBezTo>
                    <a:pt x="8167" y="4853"/>
                    <a:pt x="8846" y="3114"/>
                    <a:pt x="9504" y="1366"/>
                  </a:cubicBezTo>
                  <a:cubicBezTo>
                    <a:pt x="9672" y="921"/>
                    <a:pt x="9751" y="391"/>
                    <a:pt x="9252" y="68"/>
                  </a:cubicBezTo>
                  <a:cubicBezTo>
                    <a:pt x="9177" y="20"/>
                    <a:pt x="9109" y="0"/>
                    <a:pt x="9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"/>
            <p:cNvSpPr/>
            <p:nvPr/>
          </p:nvSpPr>
          <p:spPr>
            <a:xfrm>
              <a:off x="4345422" y="786514"/>
              <a:ext cx="209475" cy="273824"/>
            </a:xfrm>
            <a:custGeom>
              <a:avLst/>
              <a:gdLst/>
              <a:ahLst/>
              <a:cxnLst/>
              <a:rect l="l" t="t" r="r" b="b"/>
              <a:pathLst>
                <a:path w="9743" h="12736" extrusionOk="0">
                  <a:moveTo>
                    <a:pt x="9128" y="0"/>
                  </a:moveTo>
                  <a:cubicBezTo>
                    <a:pt x="8879" y="0"/>
                    <a:pt x="8667" y="212"/>
                    <a:pt x="8453" y="331"/>
                  </a:cubicBezTo>
                  <a:cubicBezTo>
                    <a:pt x="8268" y="431"/>
                    <a:pt x="8135" y="626"/>
                    <a:pt x="7964" y="759"/>
                  </a:cubicBezTo>
                  <a:cubicBezTo>
                    <a:pt x="5364" y="2749"/>
                    <a:pt x="3099" y="5062"/>
                    <a:pt x="1064" y="7626"/>
                  </a:cubicBezTo>
                  <a:cubicBezTo>
                    <a:pt x="332" y="8545"/>
                    <a:pt x="1" y="9427"/>
                    <a:pt x="455" y="10495"/>
                  </a:cubicBezTo>
                  <a:cubicBezTo>
                    <a:pt x="905" y="11542"/>
                    <a:pt x="1488" y="12681"/>
                    <a:pt x="2746" y="12733"/>
                  </a:cubicBezTo>
                  <a:cubicBezTo>
                    <a:pt x="2783" y="12735"/>
                    <a:pt x="2819" y="12736"/>
                    <a:pt x="2855" y="12736"/>
                  </a:cubicBezTo>
                  <a:cubicBezTo>
                    <a:pt x="3990" y="12736"/>
                    <a:pt x="4873" y="11993"/>
                    <a:pt x="5399" y="10919"/>
                  </a:cubicBezTo>
                  <a:cubicBezTo>
                    <a:pt x="5456" y="10800"/>
                    <a:pt x="5519" y="10686"/>
                    <a:pt x="5572" y="10566"/>
                  </a:cubicBezTo>
                  <a:cubicBezTo>
                    <a:pt x="6198" y="9224"/>
                    <a:pt x="6913" y="7918"/>
                    <a:pt x="7420" y="6532"/>
                  </a:cubicBezTo>
                  <a:cubicBezTo>
                    <a:pt x="8105" y="4669"/>
                    <a:pt x="9200" y="2947"/>
                    <a:pt x="9469" y="1231"/>
                  </a:cubicBezTo>
                  <a:cubicBezTo>
                    <a:pt x="9443" y="648"/>
                    <a:pt x="9742" y="321"/>
                    <a:pt x="9398" y="87"/>
                  </a:cubicBezTo>
                  <a:cubicBezTo>
                    <a:pt x="9302" y="25"/>
                    <a:pt x="9213" y="0"/>
                    <a:pt x="9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"/>
            <p:cNvSpPr/>
            <p:nvPr/>
          </p:nvSpPr>
          <p:spPr>
            <a:xfrm>
              <a:off x="1739119" y="1547242"/>
              <a:ext cx="204164" cy="275544"/>
            </a:xfrm>
            <a:custGeom>
              <a:avLst/>
              <a:gdLst/>
              <a:ahLst/>
              <a:cxnLst/>
              <a:rect l="l" t="t" r="r" b="b"/>
              <a:pathLst>
                <a:path w="9496" h="12816" extrusionOk="0">
                  <a:moveTo>
                    <a:pt x="8715" y="0"/>
                  </a:moveTo>
                  <a:cubicBezTo>
                    <a:pt x="8355" y="0"/>
                    <a:pt x="8126" y="487"/>
                    <a:pt x="7836" y="706"/>
                  </a:cubicBezTo>
                  <a:cubicBezTo>
                    <a:pt x="7589" y="887"/>
                    <a:pt x="7368" y="1099"/>
                    <a:pt x="7121" y="1271"/>
                  </a:cubicBezTo>
                  <a:cubicBezTo>
                    <a:pt x="4401" y="3169"/>
                    <a:pt x="2464" y="5826"/>
                    <a:pt x="296" y="8258"/>
                  </a:cubicBezTo>
                  <a:cubicBezTo>
                    <a:pt x="1" y="8589"/>
                    <a:pt x="68" y="8991"/>
                    <a:pt x="54" y="9379"/>
                  </a:cubicBezTo>
                  <a:cubicBezTo>
                    <a:pt x="45" y="10672"/>
                    <a:pt x="1154" y="12455"/>
                    <a:pt x="2155" y="12769"/>
                  </a:cubicBezTo>
                  <a:cubicBezTo>
                    <a:pt x="2255" y="12800"/>
                    <a:pt x="2368" y="12815"/>
                    <a:pt x="2490" y="12815"/>
                  </a:cubicBezTo>
                  <a:cubicBezTo>
                    <a:pt x="3316" y="12815"/>
                    <a:pt x="4557" y="12137"/>
                    <a:pt x="5006" y="11264"/>
                  </a:cubicBezTo>
                  <a:cubicBezTo>
                    <a:pt x="6622" y="8122"/>
                    <a:pt x="7867" y="4811"/>
                    <a:pt x="9164" y="1531"/>
                  </a:cubicBezTo>
                  <a:cubicBezTo>
                    <a:pt x="9337" y="1103"/>
                    <a:pt x="9496" y="397"/>
                    <a:pt x="8987" y="87"/>
                  </a:cubicBezTo>
                  <a:cubicBezTo>
                    <a:pt x="8888" y="26"/>
                    <a:pt x="8798" y="0"/>
                    <a:pt x="8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"/>
            <p:cNvSpPr/>
            <p:nvPr/>
          </p:nvSpPr>
          <p:spPr>
            <a:xfrm>
              <a:off x="4611146" y="238275"/>
              <a:ext cx="190899" cy="181632"/>
            </a:xfrm>
            <a:custGeom>
              <a:avLst/>
              <a:gdLst/>
              <a:ahLst/>
              <a:cxnLst/>
              <a:rect l="l" t="t" r="r" b="b"/>
              <a:pathLst>
                <a:path w="8879" h="8448" extrusionOk="0">
                  <a:moveTo>
                    <a:pt x="6602" y="1"/>
                  </a:moveTo>
                  <a:cubicBezTo>
                    <a:pt x="6458" y="1"/>
                    <a:pt x="6317" y="20"/>
                    <a:pt x="6180" y="61"/>
                  </a:cubicBezTo>
                  <a:cubicBezTo>
                    <a:pt x="5346" y="303"/>
                    <a:pt x="4525" y="687"/>
                    <a:pt x="3674" y="789"/>
                  </a:cubicBezTo>
                  <a:cubicBezTo>
                    <a:pt x="1533" y="1049"/>
                    <a:pt x="482" y="2259"/>
                    <a:pt x="274" y="4325"/>
                  </a:cubicBezTo>
                  <a:cubicBezTo>
                    <a:pt x="270" y="4368"/>
                    <a:pt x="262" y="4413"/>
                    <a:pt x="244" y="4452"/>
                  </a:cubicBezTo>
                  <a:cubicBezTo>
                    <a:pt x="1" y="4999"/>
                    <a:pt x="195" y="5362"/>
                    <a:pt x="708" y="5617"/>
                  </a:cubicBezTo>
                  <a:cubicBezTo>
                    <a:pt x="2419" y="6478"/>
                    <a:pt x="4132" y="7344"/>
                    <a:pt x="5836" y="8226"/>
                  </a:cubicBezTo>
                  <a:cubicBezTo>
                    <a:pt x="6126" y="8376"/>
                    <a:pt x="6374" y="8447"/>
                    <a:pt x="6588" y="8447"/>
                  </a:cubicBezTo>
                  <a:cubicBezTo>
                    <a:pt x="7058" y="8447"/>
                    <a:pt x="7372" y="8103"/>
                    <a:pt x="7641" y="7476"/>
                  </a:cubicBezTo>
                  <a:cubicBezTo>
                    <a:pt x="8392" y="5749"/>
                    <a:pt x="7624" y="3710"/>
                    <a:pt x="8820" y="2351"/>
                  </a:cubicBezTo>
                  <a:cubicBezTo>
                    <a:pt x="8878" y="1085"/>
                    <a:pt x="7682" y="1"/>
                    <a:pt x="6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"/>
            <p:cNvSpPr/>
            <p:nvPr/>
          </p:nvSpPr>
          <p:spPr>
            <a:xfrm>
              <a:off x="1687411" y="2481134"/>
              <a:ext cx="152715" cy="232996"/>
            </a:xfrm>
            <a:custGeom>
              <a:avLst/>
              <a:gdLst/>
              <a:ahLst/>
              <a:cxnLst/>
              <a:rect l="l" t="t" r="r" b="b"/>
              <a:pathLst>
                <a:path w="7103" h="10837" extrusionOk="0">
                  <a:moveTo>
                    <a:pt x="2731" y="0"/>
                  </a:moveTo>
                  <a:cubicBezTo>
                    <a:pt x="1527" y="0"/>
                    <a:pt x="1393" y="455"/>
                    <a:pt x="1135" y="2293"/>
                  </a:cubicBezTo>
                  <a:cubicBezTo>
                    <a:pt x="861" y="4222"/>
                    <a:pt x="495" y="6137"/>
                    <a:pt x="181" y="8062"/>
                  </a:cubicBezTo>
                  <a:cubicBezTo>
                    <a:pt x="0" y="9142"/>
                    <a:pt x="252" y="10163"/>
                    <a:pt x="1245" y="10657"/>
                  </a:cubicBezTo>
                  <a:cubicBezTo>
                    <a:pt x="1495" y="10782"/>
                    <a:pt x="1732" y="10837"/>
                    <a:pt x="1957" y="10837"/>
                  </a:cubicBezTo>
                  <a:cubicBezTo>
                    <a:pt x="2669" y="10837"/>
                    <a:pt x="3249" y="10284"/>
                    <a:pt x="3669" y="9646"/>
                  </a:cubicBezTo>
                  <a:cubicBezTo>
                    <a:pt x="4671" y="8119"/>
                    <a:pt x="5624" y="6543"/>
                    <a:pt x="6317" y="4844"/>
                  </a:cubicBezTo>
                  <a:cubicBezTo>
                    <a:pt x="6604" y="4137"/>
                    <a:pt x="7102" y="3454"/>
                    <a:pt x="6917" y="2694"/>
                  </a:cubicBezTo>
                  <a:cubicBezTo>
                    <a:pt x="6926" y="1383"/>
                    <a:pt x="6454" y="686"/>
                    <a:pt x="5354" y="368"/>
                  </a:cubicBezTo>
                  <a:cubicBezTo>
                    <a:pt x="4856" y="223"/>
                    <a:pt x="4339" y="111"/>
                    <a:pt x="3823" y="68"/>
                  </a:cubicBezTo>
                  <a:cubicBezTo>
                    <a:pt x="3384" y="27"/>
                    <a:pt x="3025" y="0"/>
                    <a:pt x="2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"/>
            <p:cNvSpPr/>
            <p:nvPr/>
          </p:nvSpPr>
          <p:spPr>
            <a:xfrm>
              <a:off x="5267963" y="1642617"/>
              <a:ext cx="183846" cy="196015"/>
            </a:xfrm>
            <a:custGeom>
              <a:avLst/>
              <a:gdLst/>
              <a:ahLst/>
              <a:cxnLst/>
              <a:rect l="l" t="t" r="r" b="b"/>
              <a:pathLst>
                <a:path w="8551" h="9117" extrusionOk="0">
                  <a:moveTo>
                    <a:pt x="2808" y="1"/>
                  </a:moveTo>
                  <a:cubicBezTo>
                    <a:pt x="1709" y="1"/>
                    <a:pt x="790" y="646"/>
                    <a:pt x="420" y="1796"/>
                  </a:cubicBezTo>
                  <a:cubicBezTo>
                    <a:pt x="1" y="3089"/>
                    <a:pt x="442" y="4219"/>
                    <a:pt x="1573" y="4908"/>
                  </a:cubicBezTo>
                  <a:cubicBezTo>
                    <a:pt x="2208" y="5297"/>
                    <a:pt x="2504" y="5919"/>
                    <a:pt x="2848" y="6515"/>
                  </a:cubicBezTo>
                  <a:cubicBezTo>
                    <a:pt x="3263" y="7234"/>
                    <a:pt x="3687" y="7940"/>
                    <a:pt x="4313" y="8501"/>
                  </a:cubicBezTo>
                  <a:cubicBezTo>
                    <a:pt x="4768" y="8907"/>
                    <a:pt x="5187" y="9116"/>
                    <a:pt x="5575" y="9116"/>
                  </a:cubicBezTo>
                  <a:cubicBezTo>
                    <a:pt x="6025" y="9116"/>
                    <a:pt x="6433" y="8836"/>
                    <a:pt x="6807" y="8253"/>
                  </a:cubicBezTo>
                  <a:cubicBezTo>
                    <a:pt x="7787" y="6735"/>
                    <a:pt x="8237" y="5010"/>
                    <a:pt x="8528" y="3248"/>
                  </a:cubicBezTo>
                  <a:cubicBezTo>
                    <a:pt x="8551" y="2661"/>
                    <a:pt x="8511" y="2140"/>
                    <a:pt x="7982" y="1721"/>
                  </a:cubicBezTo>
                  <a:cubicBezTo>
                    <a:pt x="6525" y="569"/>
                    <a:pt x="4790" y="141"/>
                    <a:pt x="3020" y="9"/>
                  </a:cubicBezTo>
                  <a:cubicBezTo>
                    <a:pt x="2948" y="3"/>
                    <a:pt x="2878" y="1"/>
                    <a:pt x="2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"/>
            <p:cNvSpPr/>
            <p:nvPr/>
          </p:nvSpPr>
          <p:spPr>
            <a:xfrm>
              <a:off x="5254030" y="1045508"/>
              <a:ext cx="156692" cy="235447"/>
            </a:xfrm>
            <a:custGeom>
              <a:avLst/>
              <a:gdLst/>
              <a:ahLst/>
              <a:cxnLst/>
              <a:rect l="l" t="t" r="r" b="b"/>
              <a:pathLst>
                <a:path w="7288" h="10951" extrusionOk="0">
                  <a:moveTo>
                    <a:pt x="5306" y="1"/>
                  </a:moveTo>
                  <a:cubicBezTo>
                    <a:pt x="4334" y="1"/>
                    <a:pt x="3717" y="946"/>
                    <a:pt x="3244" y="1808"/>
                  </a:cubicBezTo>
                  <a:cubicBezTo>
                    <a:pt x="2388" y="3371"/>
                    <a:pt x="1351" y="4885"/>
                    <a:pt x="795" y="6558"/>
                  </a:cubicBezTo>
                  <a:cubicBezTo>
                    <a:pt x="0" y="8950"/>
                    <a:pt x="257" y="10491"/>
                    <a:pt x="2710" y="10535"/>
                  </a:cubicBezTo>
                  <a:cubicBezTo>
                    <a:pt x="3302" y="10544"/>
                    <a:pt x="3911" y="10698"/>
                    <a:pt x="4484" y="10875"/>
                  </a:cubicBezTo>
                  <a:cubicBezTo>
                    <a:pt x="4654" y="10927"/>
                    <a:pt x="4807" y="10950"/>
                    <a:pt x="4945" y="10950"/>
                  </a:cubicBezTo>
                  <a:cubicBezTo>
                    <a:pt x="5505" y="10950"/>
                    <a:pt x="5813" y="10555"/>
                    <a:pt x="5919" y="9988"/>
                  </a:cubicBezTo>
                  <a:cubicBezTo>
                    <a:pt x="6361" y="7608"/>
                    <a:pt x="6970" y="5251"/>
                    <a:pt x="7089" y="2369"/>
                  </a:cubicBezTo>
                  <a:cubicBezTo>
                    <a:pt x="7287" y="1553"/>
                    <a:pt x="6961" y="365"/>
                    <a:pt x="5707" y="52"/>
                  </a:cubicBezTo>
                  <a:cubicBezTo>
                    <a:pt x="5567" y="17"/>
                    <a:pt x="5434" y="1"/>
                    <a:pt x="5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"/>
            <p:cNvSpPr/>
            <p:nvPr/>
          </p:nvSpPr>
          <p:spPr>
            <a:xfrm>
              <a:off x="2396151" y="2393648"/>
              <a:ext cx="180213" cy="199713"/>
            </a:xfrm>
            <a:custGeom>
              <a:avLst/>
              <a:gdLst/>
              <a:ahLst/>
              <a:cxnLst/>
              <a:rect l="l" t="t" r="r" b="b"/>
              <a:pathLst>
                <a:path w="8382" h="9289" extrusionOk="0">
                  <a:moveTo>
                    <a:pt x="3214" y="0"/>
                  </a:moveTo>
                  <a:cubicBezTo>
                    <a:pt x="2975" y="0"/>
                    <a:pt x="2728" y="133"/>
                    <a:pt x="2441" y="399"/>
                  </a:cubicBezTo>
                  <a:cubicBezTo>
                    <a:pt x="896" y="1841"/>
                    <a:pt x="565" y="3775"/>
                    <a:pt x="190" y="5690"/>
                  </a:cubicBezTo>
                  <a:cubicBezTo>
                    <a:pt x="0" y="6666"/>
                    <a:pt x="495" y="7271"/>
                    <a:pt x="1275" y="7857"/>
                  </a:cubicBezTo>
                  <a:cubicBezTo>
                    <a:pt x="2308" y="8639"/>
                    <a:pt x="3557" y="8652"/>
                    <a:pt x="4670" y="9112"/>
                  </a:cubicBezTo>
                  <a:cubicBezTo>
                    <a:pt x="4964" y="9232"/>
                    <a:pt x="5269" y="9288"/>
                    <a:pt x="5571" y="9288"/>
                  </a:cubicBezTo>
                  <a:cubicBezTo>
                    <a:pt x="6970" y="9288"/>
                    <a:pt x="8308" y="8090"/>
                    <a:pt x="8312" y="6569"/>
                  </a:cubicBezTo>
                  <a:cubicBezTo>
                    <a:pt x="8382" y="5637"/>
                    <a:pt x="8086" y="4856"/>
                    <a:pt x="7173" y="4322"/>
                  </a:cubicBezTo>
                  <a:cubicBezTo>
                    <a:pt x="6568" y="3969"/>
                    <a:pt x="6069" y="3453"/>
                    <a:pt x="5808" y="2777"/>
                  </a:cubicBezTo>
                  <a:cubicBezTo>
                    <a:pt x="5438" y="1802"/>
                    <a:pt x="4657" y="1161"/>
                    <a:pt x="3977" y="433"/>
                  </a:cubicBezTo>
                  <a:cubicBezTo>
                    <a:pt x="3706" y="145"/>
                    <a:pt x="3464" y="0"/>
                    <a:pt x="3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"/>
            <p:cNvSpPr/>
            <p:nvPr/>
          </p:nvSpPr>
          <p:spPr>
            <a:xfrm>
              <a:off x="3191623" y="2808778"/>
              <a:ext cx="195306" cy="180708"/>
            </a:xfrm>
            <a:custGeom>
              <a:avLst/>
              <a:gdLst/>
              <a:ahLst/>
              <a:cxnLst/>
              <a:rect l="l" t="t" r="r" b="b"/>
              <a:pathLst>
                <a:path w="9084" h="8405" extrusionOk="0">
                  <a:moveTo>
                    <a:pt x="6707" y="0"/>
                  </a:moveTo>
                  <a:cubicBezTo>
                    <a:pt x="6375" y="0"/>
                    <a:pt x="6045" y="88"/>
                    <a:pt x="5747" y="282"/>
                  </a:cubicBezTo>
                  <a:cubicBezTo>
                    <a:pt x="3376" y="1822"/>
                    <a:pt x="1452" y="3800"/>
                    <a:pt x="424" y="6506"/>
                  </a:cubicBezTo>
                  <a:cubicBezTo>
                    <a:pt x="1" y="7613"/>
                    <a:pt x="520" y="8404"/>
                    <a:pt x="1685" y="8404"/>
                  </a:cubicBezTo>
                  <a:cubicBezTo>
                    <a:pt x="1737" y="8404"/>
                    <a:pt x="1790" y="8403"/>
                    <a:pt x="1845" y="8400"/>
                  </a:cubicBezTo>
                  <a:cubicBezTo>
                    <a:pt x="3001" y="8329"/>
                    <a:pt x="4158" y="8113"/>
                    <a:pt x="5305" y="7909"/>
                  </a:cubicBezTo>
                  <a:cubicBezTo>
                    <a:pt x="7424" y="7543"/>
                    <a:pt x="9080" y="5579"/>
                    <a:pt x="9084" y="3486"/>
                  </a:cubicBezTo>
                  <a:cubicBezTo>
                    <a:pt x="9062" y="2881"/>
                    <a:pt x="9084" y="2286"/>
                    <a:pt x="8903" y="1681"/>
                  </a:cubicBezTo>
                  <a:cubicBezTo>
                    <a:pt x="8609" y="708"/>
                    <a:pt x="7650" y="0"/>
                    <a:pt x="6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"/>
            <p:cNvSpPr/>
            <p:nvPr/>
          </p:nvSpPr>
          <p:spPr>
            <a:xfrm>
              <a:off x="4711080" y="3561121"/>
              <a:ext cx="160799" cy="218032"/>
            </a:xfrm>
            <a:custGeom>
              <a:avLst/>
              <a:gdLst/>
              <a:ahLst/>
              <a:cxnLst/>
              <a:rect l="l" t="t" r="r" b="b"/>
              <a:pathLst>
                <a:path w="7479" h="10141" extrusionOk="0">
                  <a:moveTo>
                    <a:pt x="1016" y="1"/>
                  </a:moveTo>
                  <a:cubicBezTo>
                    <a:pt x="850" y="1"/>
                    <a:pt x="676" y="46"/>
                    <a:pt x="499" y="156"/>
                  </a:cubicBezTo>
                  <a:cubicBezTo>
                    <a:pt x="0" y="465"/>
                    <a:pt x="129" y="911"/>
                    <a:pt x="222" y="1428"/>
                  </a:cubicBezTo>
                  <a:cubicBezTo>
                    <a:pt x="566" y="3343"/>
                    <a:pt x="839" y="5276"/>
                    <a:pt x="1092" y="7210"/>
                  </a:cubicBezTo>
                  <a:cubicBezTo>
                    <a:pt x="1336" y="9041"/>
                    <a:pt x="2386" y="10141"/>
                    <a:pt x="3968" y="10141"/>
                  </a:cubicBezTo>
                  <a:cubicBezTo>
                    <a:pt x="3980" y="10141"/>
                    <a:pt x="3993" y="10141"/>
                    <a:pt x="4005" y="10141"/>
                  </a:cubicBezTo>
                  <a:cubicBezTo>
                    <a:pt x="6114" y="10119"/>
                    <a:pt x="6812" y="9580"/>
                    <a:pt x="7283" y="7753"/>
                  </a:cubicBezTo>
                  <a:cubicBezTo>
                    <a:pt x="7478" y="6993"/>
                    <a:pt x="7310" y="6384"/>
                    <a:pt x="6843" y="5810"/>
                  </a:cubicBezTo>
                  <a:cubicBezTo>
                    <a:pt x="6044" y="4834"/>
                    <a:pt x="5280" y="3828"/>
                    <a:pt x="4437" y="2893"/>
                  </a:cubicBezTo>
                  <a:cubicBezTo>
                    <a:pt x="3677" y="2049"/>
                    <a:pt x="2870" y="1246"/>
                    <a:pt x="2023" y="491"/>
                  </a:cubicBezTo>
                  <a:cubicBezTo>
                    <a:pt x="1743" y="240"/>
                    <a:pt x="1397" y="1"/>
                    <a:pt x="1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"/>
            <p:cNvSpPr/>
            <p:nvPr/>
          </p:nvSpPr>
          <p:spPr>
            <a:xfrm>
              <a:off x="3141033" y="3390150"/>
              <a:ext cx="160003" cy="217752"/>
            </a:xfrm>
            <a:custGeom>
              <a:avLst/>
              <a:gdLst/>
              <a:ahLst/>
              <a:cxnLst/>
              <a:rect l="l" t="t" r="r" b="b"/>
              <a:pathLst>
                <a:path w="7442" h="10128" extrusionOk="0">
                  <a:moveTo>
                    <a:pt x="3161" y="0"/>
                  </a:moveTo>
                  <a:cubicBezTo>
                    <a:pt x="1179" y="0"/>
                    <a:pt x="489" y="406"/>
                    <a:pt x="216" y="1805"/>
                  </a:cubicBezTo>
                  <a:cubicBezTo>
                    <a:pt x="0" y="2913"/>
                    <a:pt x="163" y="3932"/>
                    <a:pt x="935" y="4851"/>
                  </a:cubicBezTo>
                  <a:cubicBezTo>
                    <a:pt x="2251" y="6422"/>
                    <a:pt x="3681" y="7878"/>
                    <a:pt x="5146" y="9304"/>
                  </a:cubicBezTo>
                  <a:cubicBezTo>
                    <a:pt x="5484" y="9638"/>
                    <a:pt x="5828" y="10128"/>
                    <a:pt x="6306" y="10128"/>
                  </a:cubicBezTo>
                  <a:cubicBezTo>
                    <a:pt x="6447" y="10128"/>
                    <a:pt x="6600" y="10086"/>
                    <a:pt x="6767" y="9984"/>
                  </a:cubicBezTo>
                  <a:cubicBezTo>
                    <a:pt x="7442" y="9582"/>
                    <a:pt x="7261" y="8863"/>
                    <a:pt x="7138" y="8205"/>
                  </a:cubicBezTo>
                  <a:cubicBezTo>
                    <a:pt x="6811" y="6422"/>
                    <a:pt x="6431" y="4639"/>
                    <a:pt x="6211" y="2838"/>
                  </a:cubicBezTo>
                  <a:cubicBezTo>
                    <a:pt x="5977" y="909"/>
                    <a:pt x="5103" y="4"/>
                    <a:pt x="3200" y="0"/>
                  </a:cubicBezTo>
                  <a:cubicBezTo>
                    <a:pt x="3187" y="0"/>
                    <a:pt x="3174" y="0"/>
                    <a:pt x="3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"/>
            <p:cNvSpPr/>
            <p:nvPr/>
          </p:nvSpPr>
          <p:spPr>
            <a:xfrm>
              <a:off x="3952824" y="2435682"/>
              <a:ext cx="186685" cy="226331"/>
            </a:xfrm>
            <a:custGeom>
              <a:avLst/>
              <a:gdLst/>
              <a:ahLst/>
              <a:cxnLst/>
              <a:rect l="l" t="t" r="r" b="b"/>
              <a:pathLst>
                <a:path w="8683" h="10527" extrusionOk="0">
                  <a:moveTo>
                    <a:pt x="2661" y="0"/>
                  </a:moveTo>
                  <a:cubicBezTo>
                    <a:pt x="2459" y="0"/>
                    <a:pt x="2229" y="25"/>
                    <a:pt x="1969" y="72"/>
                  </a:cubicBezTo>
                  <a:cubicBezTo>
                    <a:pt x="680" y="306"/>
                    <a:pt x="0" y="1176"/>
                    <a:pt x="252" y="2367"/>
                  </a:cubicBezTo>
                  <a:cubicBezTo>
                    <a:pt x="441" y="3258"/>
                    <a:pt x="720" y="4132"/>
                    <a:pt x="997" y="5002"/>
                  </a:cubicBezTo>
                  <a:cubicBezTo>
                    <a:pt x="1340" y="6073"/>
                    <a:pt x="1479" y="6493"/>
                    <a:pt x="1906" y="6493"/>
                  </a:cubicBezTo>
                  <a:cubicBezTo>
                    <a:pt x="2183" y="6493"/>
                    <a:pt x="2581" y="6316"/>
                    <a:pt x="3236" y="6026"/>
                  </a:cubicBezTo>
                  <a:cubicBezTo>
                    <a:pt x="3282" y="5975"/>
                    <a:pt x="3325" y="5907"/>
                    <a:pt x="3378" y="5907"/>
                  </a:cubicBezTo>
                  <a:cubicBezTo>
                    <a:pt x="3407" y="5907"/>
                    <a:pt x="3438" y="5927"/>
                    <a:pt x="3474" y="5982"/>
                  </a:cubicBezTo>
                  <a:cubicBezTo>
                    <a:pt x="3487" y="5996"/>
                    <a:pt x="3395" y="6079"/>
                    <a:pt x="3346" y="6132"/>
                  </a:cubicBezTo>
                  <a:cubicBezTo>
                    <a:pt x="2997" y="7161"/>
                    <a:pt x="2551" y="8167"/>
                    <a:pt x="2317" y="9217"/>
                  </a:cubicBezTo>
                  <a:cubicBezTo>
                    <a:pt x="2115" y="10121"/>
                    <a:pt x="2288" y="10526"/>
                    <a:pt x="2870" y="10526"/>
                  </a:cubicBezTo>
                  <a:cubicBezTo>
                    <a:pt x="3073" y="10526"/>
                    <a:pt x="3325" y="10477"/>
                    <a:pt x="3629" y="10382"/>
                  </a:cubicBezTo>
                  <a:cubicBezTo>
                    <a:pt x="4904" y="9985"/>
                    <a:pt x="5849" y="9186"/>
                    <a:pt x="6432" y="7995"/>
                  </a:cubicBezTo>
                  <a:cubicBezTo>
                    <a:pt x="7120" y="6591"/>
                    <a:pt x="7756" y="5161"/>
                    <a:pt x="8422" y="3745"/>
                  </a:cubicBezTo>
                  <a:cubicBezTo>
                    <a:pt x="8537" y="3502"/>
                    <a:pt x="8683" y="3258"/>
                    <a:pt x="8418" y="3046"/>
                  </a:cubicBezTo>
                  <a:cubicBezTo>
                    <a:pt x="8335" y="2978"/>
                    <a:pt x="8252" y="2952"/>
                    <a:pt x="8169" y="2952"/>
                  </a:cubicBezTo>
                  <a:cubicBezTo>
                    <a:pt x="8007" y="2952"/>
                    <a:pt x="7848" y="3055"/>
                    <a:pt x="7698" y="3140"/>
                  </a:cubicBezTo>
                  <a:cubicBezTo>
                    <a:pt x="6868" y="3612"/>
                    <a:pt x="6035" y="4085"/>
                    <a:pt x="5218" y="4582"/>
                  </a:cubicBezTo>
                  <a:cubicBezTo>
                    <a:pt x="5006" y="4711"/>
                    <a:pt x="4840" y="4776"/>
                    <a:pt x="4711" y="4776"/>
                  </a:cubicBezTo>
                  <a:cubicBezTo>
                    <a:pt x="4470" y="4776"/>
                    <a:pt x="4362" y="4549"/>
                    <a:pt x="4340" y="4097"/>
                  </a:cubicBezTo>
                  <a:cubicBezTo>
                    <a:pt x="4299" y="3272"/>
                    <a:pt x="4228" y="2447"/>
                    <a:pt x="4096" y="1634"/>
                  </a:cubicBezTo>
                  <a:cubicBezTo>
                    <a:pt x="3910" y="460"/>
                    <a:pt x="3532" y="0"/>
                    <a:pt x="2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"/>
            <p:cNvSpPr/>
            <p:nvPr/>
          </p:nvSpPr>
          <p:spPr>
            <a:xfrm>
              <a:off x="2828331" y="4219012"/>
              <a:ext cx="169872" cy="194962"/>
            </a:xfrm>
            <a:custGeom>
              <a:avLst/>
              <a:gdLst/>
              <a:ahLst/>
              <a:cxnLst/>
              <a:rect l="l" t="t" r="r" b="b"/>
              <a:pathLst>
                <a:path w="7901" h="9068" extrusionOk="0">
                  <a:moveTo>
                    <a:pt x="4727" y="0"/>
                  </a:moveTo>
                  <a:cubicBezTo>
                    <a:pt x="3231" y="199"/>
                    <a:pt x="1828" y="1589"/>
                    <a:pt x="495" y="3086"/>
                  </a:cubicBezTo>
                  <a:cubicBezTo>
                    <a:pt x="102" y="3527"/>
                    <a:pt x="0" y="4074"/>
                    <a:pt x="4" y="4671"/>
                  </a:cubicBezTo>
                  <a:cubicBezTo>
                    <a:pt x="13" y="6207"/>
                    <a:pt x="1986" y="8696"/>
                    <a:pt x="3474" y="9049"/>
                  </a:cubicBezTo>
                  <a:cubicBezTo>
                    <a:pt x="3528" y="9062"/>
                    <a:pt x="3577" y="9068"/>
                    <a:pt x="3620" y="9068"/>
                  </a:cubicBezTo>
                  <a:cubicBezTo>
                    <a:pt x="3801" y="9068"/>
                    <a:pt x="3895" y="8963"/>
                    <a:pt x="3995" y="8806"/>
                  </a:cubicBezTo>
                  <a:cubicBezTo>
                    <a:pt x="5266" y="6837"/>
                    <a:pt x="6696" y="4948"/>
                    <a:pt x="7442" y="2693"/>
                  </a:cubicBezTo>
                  <a:cubicBezTo>
                    <a:pt x="7901" y="1294"/>
                    <a:pt x="6855" y="0"/>
                    <a:pt x="4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"/>
            <p:cNvSpPr/>
            <p:nvPr/>
          </p:nvSpPr>
          <p:spPr>
            <a:xfrm>
              <a:off x="5013634" y="2758166"/>
              <a:ext cx="176450" cy="192188"/>
            </a:xfrm>
            <a:custGeom>
              <a:avLst/>
              <a:gdLst/>
              <a:ahLst/>
              <a:cxnLst/>
              <a:rect l="l" t="t" r="r" b="b"/>
              <a:pathLst>
                <a:path w="8207" h="8939" extrusionOk="0">
                  <a:moveTo>
                    <a:pt x="4274" y="0"/>
                  </a:moveTo>
                  <a:cubicBezTo>
                    <a:pt x="4075" y="0"/>
                    <a:pt x="3890" y="79"/>
                    <a:pt x="3762" y="270"/>
                  </a:cubicBezTo>
                  <a:cubicBezTo>
                    <a:pt x="2490" y="2133"/>
                    <a:pt x="1104" y="3964"/>
                    <a:pt x="455" y="6150"/>
                  </a:cubicBezTo>
                  <a:cubicBezTo>
                    <a:pt x="1" y="7677"/>
                    <a:pt x="1034" y="8930"/>
                    <a:pt x="2980" y="8939"/>
                  </a:cubicBezTo>
                  <a:cubicBezTo>
                    <a:pt x="4446" y="8784"/>
                    <a:pt x="5783" y="7492"/>
                    <a:pt x="7098" y="6256"/>
                  </a:cubicBezTo>
                  <a:cubicBezTo>
                    <a:pt x="8095" y="5320"/>
                    <a:pt x="8207" y="3837"/>
                    <a:pt x="7469" y="2667"/>
                  </a:cubicBezTo>
                  <a:cubicBezTo>
                    <a:pt x="6811" y="1625"/>
                    <a:pt x="5880" y="826"/>
                    <a:pt x="4829" y="177"/>
                  </a:cubicBezTo>
                  <a:cubicBezTo>
                    <a:pt x="4654" y="67"/>
                    <a:pt x="4458" y="0"/>
                    <a:pt x="4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"/>
            <p:cNvSpPr/>
            <p:nvPr/>
          </p:nvSpPr>
          <p:spPr>
            <a:xfrm>
              <a:off x="3908238" y="2132117"/>
              <a:ext cx="152242" cy="214871"/>
            </a:xfrm>
            <a:custGeom>
              <a:avLst/>
              <a:gdLst/>
              <a:ahLst/>
              <a:cxnLst/>
              <a:rect l="l" t="t" r="r" b="b"/>
              <a:pathLst>
                <a:path w="7081" h="9994" extrusionOk="0">
                  <a:moveTo>
                    <a:pt x="4577" y="0"/>
                  </a:moveTo>
                  <a:cubicBezTo>
                    <a:pt x="4289" y="0"/>
                    <a:pt x="3986" y="162"/>
                    <a:pt x="3726" y="507"/>
                  </a:cubicBezTo>
                  <a:cubicBezTo>
                    <a:pt x="2473" y="2159"/>
                    <a:pt x="1108" y="3774"/>
                    <a:pt x="491" y="5809"/>
                  </a:cubicBezTo>
                  <a:cubicBezTo>
                    <a:pt x="0" y="7411"/>
                    <a:pt x="1970" y="9988"/>
                    <a:pt x="3638" y="9994"/>
                  </a:cubicBezTo>
                  <a:cubicBezTo>
                    <a:pt x="3644" y="9994"/>
                    <a:pt x="3650" y="9994"/>
                    <a:pt x="3655" y="9994"/>
                  </a:cubicBezTo>
                  <a:cubicBezTo>
                    <a:pt x="5414" y="9994"/>
                    <a:pt x="7080" y="8713"/>
                    <a:pt x="6859" y="7425"/>
                  </a:cubicBezTo>
                  <a:cubicBezTo>
                    <a:pt x="6498" y="5296"/>
                    <a:pt x="6056" y="3182"/>
                    <a:pt x="5584" y="1077"/>
                  </a:cubicBezTo>
                  <a:cubicBezTo>
                    <a:pt x="5429" y="386"/>
                    <a:pt x="5022" y="0"/>
                    <a:pt x="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"/>
            <p:cNvSpPr/>
            <p:nvPr/>
          </p:nvSpPr>
          <p:spPr>
            <a:xfrm>
              <a:off x="3378978" y="4142148"/>
              <a:ext cx="160734" cy="194833"/>
            </a:xfrm>
            <a:custGeom>
              <a:avLst/>
              <a:gdLst/>
              <a:ahLst/>
              <a:cxnLst/>
              <a:rect l="l" t="t" r="r" b="b"/>
              <a:pathLst>
                <a:path w="7476" h="9062" extrusionOk="0">
                  <a:moveTo>
                    <a:pt x="1405" y="1"/>
                  </a:moveTo>
                  <a:cubicBezTo>
                    <a:pt x="647" y="1"/>
                    <a:pt x="1" y="777"/>
                    <a:pt x="277" y="1509"/>
                  </a:cubicBezTo>
                  <a:cubicBezTo>
                    <a:pt x="1107" y="3707"/>
                    <a:pt x="1950" y="5901"/>
                    <a:pt x="2894" y="8051"/>
                  </a:cubicBezTo>
                  <a:cubicBezTo>
                    <a:pt x="3190" y="8726"/>
                    <a:pt x="3623" y="9062"/>
                    <a:pt x="4110" y="9062"/>
                  </a:cubicBezTo>
                  <a:cubicBezTo>
                    <a:pt x="4513" y="9062"/>
                    <a:pt x="4953" y="8833"/>
                    <a:pt x="5384" y="8378"/>
                  </a:cubicBezTo>
                  <a:cubicBezTo>
                    <a:pt x="6691" y="6991"/>
                    <a:pt x="7242" y="5270"/>
                    <a:pt x="7476" y="3408"/>
                  </a:cubicBezTo>
                  <a:cubicBezTo>
                    <a:pt x="7335" y="2265"/>
                    <a:pt x="6991" y="1297"/>
                    <a:pt x="5689" y="1002"/>
                  </a:cubicBezTo>
                  <a:cubicBezTo>
                    <a:pt x="4334" y="698"/>
                    <a:pt x="2996" y="322"/>
                    <a:pt x="1641" y="26"/>
                  </a:cubicBezTo>
                  <a:cubicBezTo>
                    <a:pt x="1562" y="9"/>
                    <a:pt x="1483" y="1"/>
                    <a:pt x="1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6"/>
            <p:cNvSpPr/>
            <p:nvPr/>
          </p:nvSpPr>
          <p:spPr>
            <a:xfrm>
              <a:off x="4473264" y="2831569"/>
              <a:ext cx="158369" cy="194489"/>
            </a:xfrm>
            <a:custGeom>
              <a:avLst/>
              <a:gdLst/>
              <a:ahLst/>
              <a:cxnLst/>
              <a:rect l="l" t="t" r="r" b="b"/>
              <a:pathLst>
                <a:path w="7366" h="9046" extrusionOk="0">
                  <a:moveTo>
                    <a:pt x="3179" y="0"/>
                  </a:moveTo>
                  <a:cubicBezTo>
                    <a:pt x="2741" y="0"/>
                    <a:pt x="2285" y="243"/>
                    <a:pt x="1920" y="731"/>
                  </a:cubicBezTo>
                  <a:cubicBezTo>
                    <a:pt x="897" y="2092"/>
                    <a:pt x="1" y="3548"/>
                    <a:pt x="89" y="5539"/>
                  </a:cubicBezTo>
                  <a:cubicBezTo>
                    <a:pt x="84" y="7277"/>
                    <a:pt x="296" y="7617"/>
                    <a:pt x="2124" y="8151"/>
                  </a:cubicBezTo>
                  <a:cubicBezTo>
                    <a:pt x="3328" y="8505"/>
                    <a:pt x="4556" y="8782"/>
                    <a:pt x="5787" y="9025"/>
                  </a:cubicBezTo>
                  <a:cubicBezTo>
                    <a:pt x="5857" y="9039"/>
                    <a:pt x="5927" y="9045"/>
                    <a:pt x="5996" y="9045"/>
                  </a:cubicBezTo>
                  <a:cubicBezTo>
                    <a:pt x="6731" y="9045"/>
                    <a:pt x="7365" y="8307"/>
                    <a:pt x="7107" y="7604"/>
                  </a:cubicBezTo>
                  <a:cubicBezTo>
                    <a:pt x="6277" y="5362"/>
                    <a:pt x="5434" y="3119"/>
                    <a:pt x="4446" y="947"/>
                  </a:cubicBezTo>
                  <a:cubicBezTo>
                    <a:pt x="4156" y="317"/>
                    <a:pt x="3680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"/>
            <p:cNvSpPr/>
            <p:nvPr/>
          </p:nvSpPr>
          <p:spPr>
            <a:xfrm>
              <a:off x="5056054" y="3778124"/>
              <a:ext cx="229792" cy="132827"/>
            </a:xfrm>
            <a:custGeom>
              <a:avLst/>
              <a:gdLst/>
              <a:ahLst/>
              <a:cxnLst/>
              <a:rect l="l" t="t" r="r" b="b"/>
              <a:pathLst>
                <a:path w="10688" h="6178" extrusionOk="0">
                  <a:moveTo>
                    <a:pt x="5493" y="0"/>
                  </a:moveTo>
                  <a:cubicBezTo>
                    <a:pt x="3592" y="0"/>
                    <a:pt x="438" y="2141"/>
                    <a:pt x="31" y="3778"/>
                  </a:cubicBezTo>
                  <a:cubicBezTo>
                    <a:pt x="0" y="3901"/>
                    <a:pt x="10" y="4037"/>
                    <a:pt x="0" y="4108"/>
                  </a:cubicBezTo>
                  <a:cubicBezTo>
                    <a:pt x="24" y="5213"/>
                    <a:pt x="1066" y="6178"/>
                    <a:pt x="2133" y="6178"/>
                  </a:cubicBezTo>
                  <a:cubicBezTo>
                    <a:pt x="2268" y="6178"/>
                    <a:pt x="2404" y="6162"/>
                    <a:pt x="2539" y="6130"/>
                  </a:cubicBezTo>
                  <a:cubicBezTo>
                    <a:pt x="4979" y="5543"/>
                    <a:pt x="7346" y="4664"/>
                    <a:pt x="9830" y="4214"/>
                  </a:cubicBezTo>
                  <a:cubicBezTo>
                    <a:pt x="10687" y="4060"/>
                    <a:pt x="10532" y="3455"/>
                    <a:pt x="10206" y="2917"/>
                  </a:cubicBezTo>
                  <a:cubicBezTo>
                    <a:pt x="9270" y="1368"/>
                    <a:pt x="7694" y="657"/>
                    <a:pt x="6114" y="97"/>
                  </a:cubicBezTo>
                  <a:cubicBezTo>
                    <a:pt x="5929" y="31"/>
                    <a:pt x="5720" y="0"/>
                    <a:pt x="5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"/>
            <p:cNvSpPr/>
            <p:nvPr/>
          </p:nvSpPr>
          <p:spPr>
            <a:xfrm>
              <a:off x="3891699" y="3801130"/>
              <a:ext cx="142653" cy="208421"/>
            </a:xfrm>
            <a:custGeom>
              <a:avLst/>
              <a:gdLst/>
              <a:ahLst/>
              <a:cxnLst/>
              <a:rect l="l" t="t" r="r" b="b"/>
              <a:pathLst>
                <a:path w="6635" h="9694" extrusionOk="0">
                  <a:moveTo>
                    <a:pt x="2269" y="1"/>
                  </a:moveTo>
                  <a:cubicBezTo>
                    <a:pt x="2179" y="1"/>
                    <a:pt x="2085" y="8"/>
                    <a:pt x="1986" y="23"/>
                  </a:cubicBezTo>
                  <a:cubicBezTo>
                    <a:pt x="574" y="33"/>
                    <a:pt x="199" y="465"/>
                    <a:pt x="124" y="1860"/>
                  </a:cubicBezTo>
                  <a:cubicBezTo>
                    <a:pt x="0" y="4226"/>
                    <a:pt x="433" y="6561"/>
                    <a:pt x="397" y="8918"/>
                  </a:cubicBezTo>
                  <a:cubicBezTo>
                    <a:pt x="392" y="9394"/>
                    <a:pt x="479" y="9694"/>
                    <a:pt x="755" y="9694"/>
                  </a:cubicBezTo>
                  <a:cubicBezTo>
                    <a:pt x="891" y="9694"/>
                    <a:pt x="1073" y="9621"/>
                    <a:pt x="1312" y="9461"/>
                  </a:cubicBezTo>
                  <a:cubicBezTo>
                    <a:pt x="2795" y="8459"/>
                    <a:pt x="4296" y="7483"/>
                    <a:pt x="5783" y="6490"/>
                  </a:cubicBezTo>
                  <a:cubicBezTo>
                    <a:pt x="6480" y="6027"/>
                    <a:pt x="6635" y="5395"/>
                    <a:pt x="6220" y="4676"/>
                  </a:cubicBezTo>
                  <a:cubicBezTo>
                    <a:pt x="5615" y="3617"/>
                    <a:pt x="5054" y="2517"/>
                    <a:pt x="4322" y="1551"/>
                  </a:cubicBezTo>
                  <a:cubicBezTo>
                    <a:pt x="3789" y="852"/>
                    <a:pt x="3248" y="1"/>
                    <a:pt x="2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"/>
            <p:cNvSpPr/>
            <p:nvPr/>
          </p:nvSpPr>
          <p:spPr>
            <a:xfrm>
              <a:off x="5568818" y="3249150"/>
              <a:ext cx="143426" cy="209840"/>
            </a:xfrm>
            <a:custGeom>
              <a:avLst/>
              <a:gdLst/>
              <a:ahLst/>
              <a:cxnLst/>
              <a:rect l="l" t="t" r="r" b="b"/>
              <a:pathLst>
                <a:path w="6671" h="9760" extrusionOk="0">
                  <a:moveTo>
                    <a:pt x="2025" y="1"/>
                  </a:moveTo>
                  <a:cubicBezTo>
                    <a:pt x="1631" y="1"/>
                    <a:pt x="1231" y="125"/>
                    <a:pt x="838" y="298"/>
                  </a:cubicBezTo>
                  <a:cubicBezTo>
                    <a:pt x="119" y="612"/>
                    <a:pt x="40" y="1266"/>
                    <a:pt x="1" y="2077"/>
                  </a:cubicBezTo>
                  <a:cubicBezTo>
                    <a:pt x="477" y="3834"/>
                    <a:pt x="212" y="5758"/>
                    <a:pt x="278" y="7675"/>
                  </a:cubicBezTo>
                  <a:cubicBezTo>
                    <a:pt x="296" y="8191"/>
                    <a:pt x="265" y="8703"/>
                    <a:pt x="415" y="9228"/>
                  </a:cubicBezTo>
                  <a:cubicBezTo>
                    <a:pt x="521" y="9599"/>
                    <a:pt x="654" y="9760"/>
                    <a:pt x="846" y="9760"/>
                  </a:cubicBezTo>
                  <a:cubicBezTo>
                    <a:pt x="975" y="9760"/>
                    <a:pt x="1130" y="9688"/>
                    <a:pt x="1320" y="9559"/>
                  </a:cubicBezTo>
                  <a:cubicBezTo>
                    <a:pt x="2834" y="8535"/>
                    <a:pt x="4366" y="7528"/>
                    <a:pt x="5876" y="6500"/>
                  </a:cubicBezTo>
                  <a:cubicBezTo>
                    <a:pt x="6286" y="6222"/>
                    <a:pt x="6670" y="5785"/>
                    <a:pt x="6427" y="5295"/>
                  </a:cubicBezTo>
                  <a:cubicBezTo>
                    <a:pt x="5548" y="3499"/>
                    <a:pt x="4697" y="1659"/>
                    <a:pt x="3073" y="369"/>
                  </a:cubicBezTo>
                  <a:cubicBezTo>
                    <a:pt x="2736" y="104"/>
                    <a:pt x="2383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"/>
            <p:cNvSpPr/>
            <p:nvPr/>
          </p:nvSpPr>
          <p:spPr>
            <a:xfrm>
              <a:off x="2301312" y="3708098"/>
              <a:ext cx="141062" cy="211151"/>
            </a:xfrm>
            <a:custGeom>
              <a:avLst/>
              <a:gdLst/>
              <a:ahLst/>
              <a:cxnLst/>
              <a:rect l="l" t="t" r="r" b="b"/>
              <a:pathLst>
                <a:path w="6561" h="9821" extrusionOk="0">
                  <a:moveTo>
                    <a:pt x="5833" y="0"/>
                  </a:moveTo>
                  <a:cubicBezTo>
                    <a:pt x="5701" y="0"/>
                    <a:pt x="5539" y="65"/>
                    <a:pt x="5364" y="184"/>
                  </a:cubicBezTo>
                  <a:cubicBezTo>
                    <a:pt x="3788" y="1252"/>
                    <a:pt x="2221" y="2338"/>
                    <a:pt x="673" y="3441"/>
                  </a:cubicBezTo>
                  <a:cubicBezTo>
                    <a:pt x="160" y="3808"/>
                    <a:pt x="1" y="4307"/>
                    <a:pt x="288" y="4933"/>
                  </a:cubicBezTo>
                  <a:cubicBezTo>
                    <a:pt x="986" y="6438"/>
                    <a:pt x="1842" y="7856"/>
                    <a:pt x="2963" y="9060"/>
                  </a:cubicBezTo>
                  <a:cubicBezTo>
                    <a:pt x="3396" y="9524"/>
                    <a:pt x="3937" y="9821"/>
                    <a:pt x="4576" y="9821"/>
                  </a:cubicBezTo>
                  <a:cubicBezTo>
                    <a:pt x="4850" y="9821"/>
                    <a:pt x="5143" y="9766"/>
                    <a:pt x="5452" y="9647"/>
                  </a:cubicBezTo>
                  <a:cubicBezTo>
                    <a:pt x="6428" y="9272"/>
                    <a:pt x="6459" y="8579"/>
                    <a:pt x="6432" y="7767"/>
                  </a:cubicBezTo>
                  <a:cubicBezTo>
                    <a:pt x="6415" y="7330"/>
                    <a:pt x="6428" y="6893"/>
                    <a:pt x="6428" y="6337"/>
                  </a:cubicBezTo>
                  <a:cubicBezTo>
                    <a:pt x="6560" y="4505"/>
                    <a:pt x="5986" y="2580"/>
                    <a:pt x="6159" y="620"/>
                  </a:cubicBezTo>
                  <a:cubicBezTo>
                    <a:pt x="6198" y="189"/>
                    <a:pt x="6059" y="0"/>
                    <a:pt x="5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"/>
            <p:cNvSpPr/>
            <p:nvPr/>
          </p:nvSpPr>
          <p:spPr>
            <a:xfrm>
              <a:off x="3312133" y="1833326"/>
              <a:ext cx="209367" cy="169699"/>
            </a:xfrm>
            <a:custGeom>
              <a:avLst/>
              <a:gdLst/>
              <a:ahLst/>
              <a:cxnLst/>
              <a:rect l="l" t="t" r="r" b="b"/>
              <a:pathLst>
                <a:path w="9738" h="7893" extrusionOk="0">
                  <a:moveTo>
                    <a:pt x="6264" y="1"/>
                  </a:moveTo>
                  <a:cubicBezTo>
                    <a:pt x="5284" y="1"/>
                    <a:pt x="4540" y="670"/>
                    <a:pt x="4070" y="1551"/>
                  </a:cubicBezTo>
                  <a:cubicBezTo>
                    <a:pt x="3505" y="2610"/>
                    <a:pt x="2808" y="3242"/>
                    <a:pt x="1585" y="3343"/>
                  </a:cubicBezTo>
                  <a:cubicBezTo>
                    <a:pt x="896" y="3401"/>
                    <a:pt x="155" y="3546"/>
                    <a:pt x="75" y="4478"/>
                  </a:cubicBezTo>
                  <a:cubicBezTo>
                    <a:pt x="1" y="5387"/>
                    <a:pt x="645" y="5780"/>
                    <a:pt x="1307" y="6151"/>
                  </a:cubicBezTo>
                  <a:cubicBezTo>
                    <a:pt x="2967" y="7073"/>
                    <a:pt x="4848" y="7306"/>
                    <a:pt x="6635" y="7846"/>
                  </a:cubicBezTo>
                  <a:cubicBezTo>
                    <a:pt x="6723" y="7873"/>
                    <a:pt x="6817" y="7893"/>
                    <a:pt x="6909" y="7893"/>
                  </a:cubicBezTo>
                  <a:cubicBezTo>
                    <a:pt x="7070" y="7893"/>
                    <a:pt x="7223" y="7832"/>
                    <a:pt x="7319" y="7646"/>
                  </a:cubicBezTo>
                  <a:cubicBezTo>
                    <a:pt x="7438" y="7426"/>
                    <a:pt x="7310" y="7241"/>
                    <a:pt x="7195" y="7047"/>
                  </a:cubicBezTo>
                  <a:cubicBezTo>
                    <a:pt x="6078" y="5077"/>
                    <a:pt x="6096" y="5104"/>
                    <a:pt x="7924" y="3948"/>
                  </a:cubicBezTo>
                  <a:cubicBezTo>
                    <a:pt x="8824" y="3378"/>
                    <a:pt x="9737" y="2637"/>
                    <a:pt x="9446" y="1441"/>
                  </a:cubicBezTo>
                  <a:cubicBezTo>
                    <a:pt x="9164" y="267"/>
                    <a:pt x="7955" y="275"/>
                    <a:pt x="7005" y="33"/>
                  </a:cubicBezTo>
                  <a:cubicBezTo>
                    <a:pt x="6973" y="24"/>
                    <a:pt x="6940" y="22"/>
                    <a:pt x="6899" y="22"/>
                  </a:cubicBezTo>
                  <a:cubicBezTo>
                    <a:pt x="6833" y="22"/>
                    <a:pt x="6748" y="29"/>
                    <a:pt x="6617" y="29"/>
                  </a:cubicBezTo>
                  <a:cubicBezTo>
                    <a:pt x="6496" y="10"/>
                    <a:pt x="6378" y="1"/>
                    <a:pt x="6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"/>
            <p:cNvSpPr/>
            <p:nvPr/>
          </p:nvSpPr>
          <p:spPr>
            <a:xfrm>
              <a:off x="2984725" y="3628955"/>
              <a:ext cx="244004" cy="164733"/>
            </a:xfrm>
            <a:custGeom>
              <a:avLst/>
              <a:gdLst/>
              <a:ahLst/>
              <a:cxnLst/>
              <a:rect l="l" t="t" r="r" b="b"/>
              <a:pathLst>
                <a:path w="11349" h="7662" extrusionOk="0">
                  <a:moveTo>
                    <a:pt x="3591" y="0"/>
                  </a:moveTo>
                  <a:cubicBezTo>
                    <a:pt x="3190" y="0"/>
                    <a:pt x="2769" y="40"/>
                    <a:pt x="2326" y="126"/>
                  </a:cubicBezTo>
                  <a:cubicBezTo>
                    <a:pt x="2279" y="136"/>
                    <a:pt x="2231" y="140"/>
                    <a:pt x="2181" y="140"/>
                  </a:cubicBezTo>
                  <a:cubicBezTo>
                    <a:pt x="1970" y="140"/>
                    <a:pt x="1728" y="68"/>
                    <a:pt x="1399" y="29"/>
                  </a:cubicBezTo>
                  <a:cubicBezTo>
                    <a:pt x="1069" y="43"/>
                    <a:pt x="565" y="33"/>
                    <a:pt x="266" y="493"/>
                  </a:cubicBezTo>
                  <a:cubicBezTo>
                    <a:pt x="1" y="899"/>
                    <a:pt x="433" y="1017"/>
                    <a:pt x="645" y="1168"/>
                  </a:cubicBezTo>
                  <a:cubicBezTo>
                    <a:pt x="3589" y="3264"/>
                    <a:pt x="6537" y="5348"/>
                    <a:pt x="9490" y="7426"/>
                  </a:cubicBezTo>
                  <a:cubicBezTo>
                    <a:pt x="9615" y="7515"/>
                    <a:pt x="9727" y="7661"/>
                    <a:pt x="9889" y="7661"/>
                  </a:cubicBezTo>
                  <a:cubicBezTo>
                    <a:pt x="9963" y="7661"/>
                    <a:pt x="10048" y="7631"/>
                    <a:pt x="10148" y="7550"/>
                  </a:cubicBezTo>
                  <a:cubicBezTo>
                    <a:pt x="11114" y="6774"/>
                    <a:pt x="11349" y="4871"/>
                    <a:pt x="10483" y="4059"/>
                  </a:cubicBezTo>
                  <a:cubicBezTo>
                    <a:pt x="8455" y="2163"/>
                    <a:pt x="6543" y="0"/>
                    <a:pt x="3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"/>
            <p:cNvSpPr/>
            <p:nvPr/>
          </p:nvSpPr>
          <p:spPr>
            <a:xfrm>
              <a:off x="1453658" y="2046352"/>
              <a:ext cx="160304" cy="198273"/>
            </a:xfrm>
            <a:custGeom>
              <a:avLst/>
              <a:gdLst/>
              <a:ahLst/>
              <a:cxnLst/>
              <a:rect l="l" t="t" r="r" b="b"/>
              <a:pathLst>
                <a:path w="7456" h="9222" extrusionOk="0">
                  <a:moveTo>
                    <a:pt x="605" y="0"/>
                  </a:moveTo>
                  <a:cubicBezTo>
                    <a:pt x="54" y="0"/>
                    <a:pt x="0" y="529"/>
                    <a:pt x="244" y="1305"/>
                  </a:cubicBezTo>
                  <a:cubicBezTo>
                    <a:pt x="989" y="3715"/>
                    <a:pt x="1723" y="6125"/>
                    <a:pt x="2477" y="8531"/>
                  </a:cubicBezTo>
                  <a:cubicBezTo>
                    <a:pt x="2560" y="8800"/>
                    <a:pt x="2552" y="9189"/>
                    <a:pt x="2967" y="9220"/>
                  </a:cubicBezTo>
                  <a:cubicBezTo>
                    <a:pt x="2982" y="9221"/>
                    <a:pt x="2996" y="9221"/>
                    <a:pt x="3010" y="9221"/>
                  </a:cubicBezTo>
                  <a:cubicBezTo>
                    <a:pt x="3339" y="9221"/>
                    <a:pt x="3511" y="8974"/>
                    <a:pt x="3642" y="8694"/>
                  </a:cubicBezTo>
                  <a:cubicBezTo>
                    <a:pt x="4155" y="7635"/>
                    <a:pt x="4980" y="6916"/>
                    <a:pt x="6009" y="6346"/>
                  </a:cubicBezTo>
                  <a:cubicBezTo>
                    <a:pt x="7116" y="5728"/>
                    <a:pt x="7456" y="4219"/>
                    <a:pt x="6710" y="3145"/>
                  </a:cubicBezTo>
                  <a:cubicBezTo>
                    <a:pt x="5386" y="1248"/>
                    <a:pt x="3519" y="250"/>
                    <a:pt x="875" y="34"/>
                  </a:cubicBezTo>
                  <a:cubicBezTo>
                    <a:pt x="774" y="11"/>
                    <a:pt x="685" y="0"/>
                    <a:pt x="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"/>
            <p:cNvSpPr/>
            <p:nvPr/>
          </p:nvSpPr>
          <p:spPr>
            <a:xfrm>
              <a:off x="3977485" y="1314951"/>
              <a:ext cx="187846" cy="157165"/>
            </a:xfrm>
            <a:custGeom>
              <a:avLst/>
              <a:gdLst/>
              <a:ahLst/>
              <a:cxnLst/>
              <a:rect l="l" t="t" r="r" b="b"/>
              <a:pathLst>
                <a:path w="8737" h="7310" extrusionOk="0">
                  <a:moveTo>
                    <a:pt x="5425" y="0"/>
                  </a:moveTo>
                  <a:cubicBezTo>
                    <a:pt x="3589" y="0"/>
                    <a:pt x="1388" y="875"/>
                    <a:pt x="425" y="2139"/>
                  </a:cubicBezTo>
                  <a:cubicBezTo>
                    <a:pt x="182" y="2453"/>
                    <a:pt x="1" y="2681"/>
                    <a:pt x="473" y="2960"/>
                  </a:cubicBezTo>
                  <a:cubicBezTo>
                    <a:pt x="2839" y="4350"/>
                    <a:pt x="5192" y="5759"/>
                    <a:pt x="7557" y="7149"/>
                  </a:cubicBezTo>
                  <a:cubicBezTo>
                    <a:pt x="7743" y="7257"/>
                    <a:pt x="7917" y="7310"/>
                    <a:pt x="8062" y="7310"/>
                  </a:cubicBezTo>
                  <a:cubicBezTo>
                    <a:pt x="8372" y="7310"/>
                    <a:pt x="8550" y="7069"/>
                    <a:pt x="8427" y="6615"/>
                  </a:cubicBezTo>
                  <a:cubicBezTo>
                    <a:pt x="8034" y="5193"/>
                    <a:pt x="8246" y="3860"/>
                    <a:pt x="8736" y="2483"/>
                  </a:cubicBezTo>
                  <a:cubicBezTo>
                    <a:pt x="8582" y="1424"/>
                    <a:pt x="7977" y="669"/>
                    <a:pt x="6980" y="267"/>
                  </a:cubicBezTo>
                  <a:cubicBezTo>
                    <a:pt x="6528" y="84"/>
                    <a:pt x="5994" y="0"/>
                    <a:pt x="5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"/>
            <p:cNvSpPr/>
            <p:nvPr/>
          </p:nvSpPr>
          <p:spPr>
            <a:xfrm>
              <a:off x="3664611" y="2246134"/>
              <a:ext cx="178429" cy="163035"/>
            </a:xfrm>
            <a:custGeom>
              <a:avLst/>
              <a:gdLst/>
              <a:ahLst/>
              <a:cxnLst/>
              <a:rect l="l" t="t" r="r" b="b"/>
              <a:pathLst>
                <a:path w="8299" h="7583" extrusionOk="0">
                  <a:moveTo>
                    <a:pt x="5853" y="1"/>
                  </a:moveTo>
                  <a:cubicBezTo>
                    <a:pt x="5597" y="1"/>
                    <a:pt x="5327" y="55"/>
                    <a:pt x="5041" y="175"/>
                  </a:cubicBezTo>
                  <a:cubicBezTo>
                    <a:pt x="2427" y="1260"/>
                    <a:pt x="679" y="3114"/>
                    <a:pt x="217" y="5983"/>
                  </a:cubicBezTo>
                  <a:cubicBezTo>
                    <a:pt x="0" y="7290"/>
                    <a:pt x="313" y="7582"/>
                    <a:pt x="1686" y="7582"/>
                  </a:cubicBezTo>
                  <a:cubicBezTo>
                    <a:pt x="1711" y="7582"/>
                    <a:pt x="1735" y="7582"/>
                    <a:pt x="1760" y="7582"/>
                  </a:cubicBezTo>
                  <a:cubicBezTo>
                    <a:pt x="2670" y="7582"/>
                    <a:pt x="3473" y="7277"/>
                    <a:pt x="4255" y="6804"/>
                  </a:cubicBezTo>
                  <a:cubicBezTo>
                    <a:pt x="5699" y="5944"/>
                    <a:pt x="6334" y="4404"/>
                    <a:pt x="7394" y="3220"/>
                  </a:cubicBezTo>
                  <a:cubicBezTo>
                    <a:pt x="8034" y="2505"/>
                    <a:pt x="8298" y="1852"/>
                    <a:pt x="7654" y="1049"/>
                  </a:cubicBezTo>
                  <a:cubicBezTo>
                    <a:pt x="7157" y="422"/>
                    <a:pt x="6563" y="1"/>
                    <a:pt x="5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"/>
            <p:cNvSpPr/>
            <p:nvPr/>
          </p:nvSpPr>
          <p:spPr>
            <a:xfrm>
              <a:off x="2576066" y="3021288"/>
              <a:ext cx="145319" cy="187415"/>
            </a:xfrm>
            <a:custGeom>
              <a:avLst/>
              <a:gdLst/>
              <a:ahLst/>
              <a:cxnLst/>
              <a:rect l="l" t="t" r="r" b="b"/>
              <a:pathLst>
                <a:path w="6759" h="8717" extrusionOk="0">
                  <a:moveTo>
                    <a:pt x="1882" y="0"/>
                  </a:moveTo>
                  <a:cubicBezTo>
                    <a:pt x="1687" y="0"/>
                    <a:pt x="1554" y="208"/>
                    <a:pt x="1382" y="598"/>
                  </a:cubicBezTo>
                  <a:cubicBezTo>
                    <a:pt x="345" y="2916"/>
                    <a:pt x="363" y="5414"/>
                    <a:pt x="36" y="7855"/>
                  </a:cubicBezTo>
                  <a:cubicBezTo>
                    <a:pt x="0" y="8414"/>
                    <a:pt x="162" y="8716"/>
                    <a:pt x="539" y="8716"/>
                  </a:cubicBezTo>
                  <a:cubicBezTo>
                    <a:pt x="680" y="8716"/>
                    <a:pt x="850" y="8674"/>
                    <a:pt x="1052" y="8588"/>
                  </a:cubicBezTo>
                  <a:cubicBezTo>
                    <a:pt x="2482" y="7970"/>
                    <a:pt x="3920" y="7335"/>
                    <a:pt x="5280" y="6567"/>
                  </a:cubicBezTo>
                  <a:cubicBezTo>
                    <a:pt x="6591" y="5829"/>
                    <a:pt x="6758" y="4726"/>
                    <a:pt x="5867" y="3512"/>
                  </a:cubicBezTo>
                  <a:cubicBezTo>
                    <a:pt x="4931" y="2232"/>
                    <a:pt x="3580" y="1393"/>
                    <a:pt x="2437" y="333"/>
                  </a:cubicBezTo>
                  <a:cubicBezTo>
                    <a:pt x="2195" y="108"/>
                    <a:pt x="2023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"/>
            <p:cNvSpPr/>
            <p:nvPr/>
          </p:nvSpPr>
          <p:spPr>
            <a:xfrm>
              <a:off x="2349839" y="3294172"/>
              <a:ext cx="149210" cy="158606"/>
            </a:xfrm>
            <a:custGeom>
              <a:avLst/>
              <a:gdLst/>
              <a:ahLst/>
              <a:cxnLst/>
              <a:rect l="l" t="t" r="r" b="b"/>
              <a:pathLst>
                <a:path w="6940" h="7377" extrusionOk="0">
                  <a:moveTo>
                    <a:pt x="2079" y="1"/>
                  </a:moveTo>
                  <a:cubicBezTo>
                    <a:pt x="1828" y="301"/>
                    <a:pt x="1571" y="592"/>
                    <a:pt x="1325" y="893"/>
                  </a:cubicBezTo>
                  <a:cubicBezTo>
                    <a:pt x="62" y="2438"/>
                    <a:pt x="0" y="3872"/>
                    <a:pt x="1258" y="5312"/>
                  </a:cubicBezTo>
                  <a:cubicBezTo>
                    <a:pt x="1973" y="6123"/>
                    <a:pt x="2869" y="6759"/>
                    <a:pt x="3880" y="7192"/>
                  </a:cubicBezTo>
                  <a:cubicBezTo>
                    <a:pt x="4121" y="7298"/>
                    <a:pt x="4374" y="7377"/>
                    <a:pt x="4618" y="7377"/>
                  </a:cubicBezTo>
                  <a:cubicBezTo>
                    <a:pt x="4838" y="7377"/>
                    <a:pt x="5050" y="7313"/>
                    <a:pt x="5239" y="7147"/>
                  </a:cubicBezTo>
                  <a:cubicBezTo>
                    <a:pt x="6563" y="5995"/>
                    <a:pt x="6939" y="4455"/>
                    <a:pt x="6780" y="2786"/>
                  </a:cubicBezTo>
                  <a:cubicBezTo>
                    <a:pt x="6665" y="1568"/>
                    <a:pt x="5716" y="1087"/>
                    <a:pt x="4683" y="756"/>
                  </a:cubicBezTo>
                  <a:cubicBezTo>
                    <a:pt x="3898" y="504"/>
                    <a:pt x="3116" y="257"/>
                    <a:pt x="2331" y="5"/>
                  </a:cubicBezTo>
                  <a:cubicBezTo>
                    <a:pt x="2246" y="5"/>
                    <a:pt x="2162" y="5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"/>
            <p:cNvSpPr/>
            <p:nvPr/>
          </p:nvSpPr>
          <p:spPr>
            <a:xfrm>
              <a:off x="4159293" y="1716020"/>
              <a:ext cx="197736" cy="107758"/>
            </a:xfrm>
            <a:custGeom>
              <a:avLst/>
              <a:gdLst/>
              <a:ahLst/>
              <a:cxnLst/>
              <a:rect l="l" t="t" r="r" b="b"/>
              <a:pathLst>
                <a:path w="9197" h="5012" extrusionOk="0">
                  <a:moveTo>
                    <a:pt x="2315" y="1"/>
                  </a:moveTo>
                  <a:cubicBezTo>
                    <a:pt x="1652" y="1"/>
                    <a:pt x="1162" y="394"/>
                    <a:pt x="916" y="1062"/>
                  </a:cubicBezTo>
                  <a:cubicBezTo>
                    <a:pt x="0" y="3544"/>
                    <a:pt x="825" y="5012"/>
                    <a:pt x="2865" y="5012"/>
                  </a:cubicBezTo>
                  <a:cubicBezTo>
                    <a:pt x="3049" y="5012"/>
                    <a:pt x="3242" y="5000"/>
                    <a:pt x="3444" y="4976"/>
                  </a:cubicBezTo>
                  <a:cubicBezTo>
                    <a:pt x="5175" y="4963"/>
                    <a:pt x="6720" y="4721"/>
                    <a:pt x="8248" y="4411"/>
                  </a:cubicBezTo>
                  <a:cubicBezTo>
                    <a:pt x="9055" y="4248"/>
                    <a:pt x="9197" y="3643"/>
                    <a:pt x="9197" y="2920"/>
                  </a:cubicBezTo>
                  <a:cubicBezTo>
                    <a:pt x="9191" y="2227"/>
                    <a:pt x="9156" y="1569"/>
                    <a:pt x="8366" y="1331"/>
                  </a:cubicBezTo>
                  <a:cubicBezTo>
                    <a:pt x="6455" y="765"/>
                    <a:pt x="4522" y="267"/>
                    <a:pt x="2540" y="15"/>
                  </a:cubicBezTo>
                  <a:cubicBezTo>
                    <a:pt x="2463" y="6"/>
                    <a:pt x="2388" y="1"/>
                    <a:pt x="2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"/>
            <p:cNvSpPr/>
            <p:nvPr/>
          </p:nvSpPr>
          <p:spPr>
            <a:xfrm>
              <a:off x="1655031" y="1274896"/>
              <a:ext cx="219816" cy="163981"/>
            </a:xfrm>
            <a:custGeom>
              <a:avLst/>
              <a:gdLst/>
              <a:ahLst/>
              <a:cxnLst/>
              <a:rect l="l" t="t" r="r" b="b"/>
              <a:pathLst>
                <a:path w="10224" h="7627" extrusionOk="0">
                  <a:moveTo>
                    <a:pt x="9328" y="1"/>
                  </a:moveTo>
                  <a:cubicBezTo>
                    <a:pt x="8987" y="1"/>
                    <a:pt x="8617" y="211"/>
                    <a:pt x="8304" y="378"/>
                  </a:cubicBezTo>
                  <a:cubicBezTo>
                    <a:pt x="6031" y="1578"/>
                    <a:pt x="3757" y="2779"/>
                    <a:pt x="1506" y="4028"/>
                  </a:cubicBezTo>
                  <a:cubicBezTo>
                    <a:pt x="54" y="4836"/>
                    <a:pt x="1" y="5864"/>
                    <a:pt x="1317" y="6866"/>
                  </a:cubicBezTo>
                  <a:cubicBezTo>
                    <a:pt x="1921" y="7325"/>
                    <a:pt x="2632" y="7529"/>
                    <a:pt x="3497" y="7626"/>
                  </a:cubicBezTo>
                  <a:cubicBezTo>
                    <a:pt x="3727" y="7537"/>
                    <a:pt x="4128" y="7498"/>
                    <a:pt x="4362" y="7282"/>
                  </a:cubicBezTo>
                  <a:cubicBezTo>
                    <a:pt x="6243" y="5538"/>
                    <a:pt x="8176" y="3825"/>
                    <a:pt x="9659" y="1706"/>
                  </a:cubicBezTo>
                  <a:cubicBezTo>
                    <a:pt x="9964" y="1274"/>
                    <a:pt x="10224" y="651"/>
                    <a:pt x="9862" y="246"/>
                  </a:cubicBezTo>
                  <a:cubicBezTo>
                    <a:pt x="9703" y="67"/>
                    <a:pt x="9520" y="1"/>
                    <a:pt x="9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"/>
            <p:cNvSpPr/>
            <p:nvPr/>
          </p:nvSpPr>
          <p:spPr>
            <a:xfrm>
              <a:off x="2231651" y="2729958"/>
              <a:ext cx="140976" cy="186899"/>
            </a:xfrm>
            <a:custGeom>
              <a:avLst/>
              <a:gdLst/>
              <a:ahLst/>
              <a:cxnLst/>
              <a:rect l="l" t="t" r="r" b="b"/>
              <a:pathLst>
                <a:path w="6557" h="8693" extrusionOk="0">
                  <a:moveTo>
                    <a:pt x="2253" y="0"/>
                  </a:moveTo>
                  <a:cubicBezTo>
                    <a:pt x="2180" y="0"/>
                    <a:pt x="2103" y="8"/>
                    <a:pt x="2023" y="24"/>
                  </a:cubicBezTo>
                  <a:cubicBezTo>
                    <a:pt x="2007" y="24"/>
                    <a:pt x="1991" y="24"/>
                    <a:pt x="1975" y="24"/>
                  </a:cubicBezTo>
                  <a:cubicBezTo>
                    <a:pt x="644" y="24"/>
                    <a:pt x="1" y="557"/>
                    <a:pt x="284" y="1556"/>
                  </a:cubicBezTo>
                  <a:cubicBezTo>
                    <a:pt x="880" y="3640"/>
                    <a:pt x="1560" y="5700"/>
                    <a:pt x="2279" y="7745"/>
                  </a:cubicBezTo>
                  <a:cubicBezTo>
                    <a:pt x="2506" y="8390"/>
                    <a:pt x="2920" y="8693"/>
                    <a:pt x="3442" y="8693"/>
                  </a:cubicBezTo>
                  <a:cubicBezTo>
                    <a:pt x="3702" y="8693"/>
                    <a:pt x="3988" y="8618"/>
                    <a:pt x="4292" y="8472"/>
                  </a:cubicBezTo>
                  <a:cubicBezTo>
                    <a:pt x="4848" y="8203"/>
                    <a:pt x="6557" y="5029"/>
                    <a:pt x="6433" y="4438"/>
                  </a:cubicBezTo>
                  <a:cubicBezTo>
                    <a:pt x="6392" y="4243"/>
                    <a:pt x="6212" y="4076"/>
                    <a:pt x="6075" y="3909"/>
                  </a:cubicBezTo>
                  <a:cubicBezTo>
                    <a:pt x="5254" y="2906"/>
                    <a:pt x="4438" y="1896"/>
                    <a:pt x="3591" y="912"/>
                  </a:cubicBezTo>
                  <a:cubicBezTo>
                    <a:pt x="3214" y="476"/>
                    <a:pt x="2834" y="0"/>
                    <a:pt x="2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"/>
            <p:cNvSpPr/>
            <p:nvPr/>
          </p:nvSpPr>
          <p:spPr>
            <a:xfrm>
              <a:off x="4780741" y="3375508"/>
              <a:ext cx="242219" cy="161443"/>
            </a:xfrm>
            <a:custGeom>
              <a:avLst/>
              <a:gdLst/>
              <a:ahLst/>
              <a:cxnLst/>
              <a:rect l="l" t="t" r="r" b="b"/>
              <a:pathLst>
                <a:path w="11266" h="7509" extrusionOk="0">
                  <a:moveTo>
                    <a:pt x="1567" y="1"/>
                  </a:moveTo>
                  <a:cubicBezTo>
                    <a:pt x="1512" y="1"/>
                    <a:pt x="1451" y="15"/>
                    <a:pt x="1382" y="50"/>
                  </a:cubicBezTo>
                  <a:cubicBezTo>
                    <a:pt x="495" y="490"/>
                    <a:pt x="1" y="2742"/>
                    <a:pt x="742" y="3399"/>
                  </a:cubicBezTo>
                  <a:cubicBezTo>
                    <a:pt x="3342" y="5708"/>
                    <a:pt x="6374" y="7111"/>
                    <a:pt x="9910" y="7509"/>
                  </a:cubicBezTo>
                  <a:cubicBezTo>
                    <a:pt x="9975" y="7496"/>
                    <a:pt x="10045" y="7493"/>
                    <a:pt x="10119" y="7493"/>
                  </a:cubicBezTo>
                  <a:cubicBezTo>
                    <a:pt x="10216" y="7493"/>
                    <a:pt x="10318" y="7499"/>
                    <a:pt x="10418" y="7499"/>
                  </a:cubicBezTo>
                  <a:cubicBezTo>
                    <a:pt x="10706" y="7499"/>
                    <a:pt x="10984" y="7450"/>
                    <a:pt x="11093" y="7076"/>
                  </a:cubicBezTo>
                  <a:cubicBezTo>
                    <a:pt x="11265" y="6508"/>
                    <a:pt x="10617" y="6423"/>
                    <a:pt x="10303" y="6194"/>
                  </a:cubicBezTo>
                  <a:cubicBezTo>
                    <a:pt x="7531" y="4177"/>
                    <a:pt x="4737" y="2195"/>
                    <a:pt x="1951" y="199"/>
                  </a:cubicBezTo>
                  <a:cubicBezTo>
                    <a:pt x="1826" y="106"/>
                    <a:pt x="1717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"/>
            <p:cNvSpPr/>
            <p:nvPr/>
          </p:nvSpPr>
          <p:spPr>
            <a:xfrm>
              <a:off x="4469286" y="1187303"/>
              <a:ext cx="240864" cy="161788"/>
            </a:xfrm>
            <a:custGeom>
              <a:avLst/>
              <a:gdLst/>
              <a:ahLst/>
              <a:cxnLst/>
              <a:rect l="l" t="t" r="r" b="b"/>
              <a:pathLst>
                <a:path w="11203" h="7525" extrusionOk="0">
                  <a:moveTo>
                    <a:pt x="1458" y="0"/>
                  </a:moveTo>
                  <a:cubicBezTo>
                    <a:pt x="1346" y="0"/>
                    <a:pt x="1226" y="43"/>
                    <a:pt x="1095" y="153"/>
                  </a:cubicBezTo>
                  <a:cubicBezTo>
                    <a:pt x="106" y="987"/>
                    <a:pt x="0" y="2744"/>
                    <a:pt x="993" y="3627"/>
                  </a:cubicBezTo>
                  <a:cubicBezTo>
                    <a:pt x="3460" y="5825"/>
                    <a:pt x="6418" y="6976"/>
                    <a:pt x="9565" y="7524"/>
                  </a:cubicBezTo>
                  <a:cubicBezTo>
                    <a:pt x="9624" y="7520"/>
                    <a:pt x="9684" y="7519"/>
                    <a:pt x="9743" y="7519"/>
                  </a:cubicBezTo>
                  <a:cubicBezTo>
                    <a:pt x="9868" y="7519"/>
                    <a:pt x="9993" y="7525"/>
                    <a:pt x="10113" y="7525"/>
                  </a:cubicBezTo>
                  <a:cubicBezTo>
                    <a:pt x="10457" y="7525"/>
                    <a:pt x="10763" y="7478"/>
                    <a:pt x="10920" y="7114"/>
                  </a:cubicBezTo>
                  <a:cubicBezTo>
                    <a:pt x="11203" y="6460"/>
                    <a:pt x="10514" y="6324"/>
                    <a:pt x="10179" y="6081"/>
                  </a:cubicBezTo>
                  <a:cubicBezTo>
                    <a:pt x="7508" y="4152"/>
                    <a:pt x="4820" y="2250"/>
                    <a:pt x="2123" y="361"/>
                  </a:cubicBezTo>
                  <a:cubicBezTo>
                    <a:pt x="1923" y="222"/>
                    <a:pt x="1713" y="0"/>
                    <a:pt x="1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"/>
            <p:cNvSpPr/>
            <p:nvPr/>
          </p:nvSpPr>
          <p:spPr>
            <a:xfrm>
              <a:off x="4243123" y="3349385"/>
              <a:ext cx="213452" cy="106769"/>
            </a:xfrm>
            <a:custGeom>
              <a:avLst/>
              <a:gdLst/>
              <a:ahLst/>
              <a:cxnLst/>
              <a:rect l="l" t="t" r="r" b="b"/>
              <a:pathLst>
                <a:path w="9928" h="4966" extrusionOk="0">
                  <a:moveTo>
                    <a:pt x="4937" y="1"/>
                  </a:moveTo>
                  <a:cubicBezTo>
                    <a:pt x="4662" y="1"/>
                    <a:pt x="4396" y="19"/>
                    <a:pt x="4141" y="63"/>
                  </a:cubicBezTo>
                  <a:cubicBezTo>
                    <a:pt x="3516" y="63"/>
                    <a:pt x="2987" y="59"/>
                    <a:pt x="2500" y="59"/>
                  </a:cubicBezTo>
                  <a:cubicBezTo>
                    <a:pt x="2154" y="59"/>
                    <a:pt x="1829" y="61"/>
                    <a:pt x="1505" y="69"/>
                  </a:cubicBezTo>
                  <a:cubicBezTo>
                    <a:pt x="963" y="77"/>
                    <a:pt x="345" y="205"/>
                    <a:pt x="181" y="721"/>
                  </a:cubicBezTo>
                  <a:cubicBezTo>
                    <a:pt x="1" y="1313"/>
                    <a:pt x="472" y="1794"/>
                    <a:pt x="976" y="2081"/>
                  </a:cubicBezTo>
                  <a:cubicBezTo>
                    <a:pt x="2061" y="2712"/>
                    <a:pt x="3170" y="3321"/>
                    <a:pt x="4296" y="3887"/>
                  </a:cubicBezTo>
                  <a:cubicBezTo>
                    <a:pt x="5643" y="4571"/>
                    <a:pt x="6426" y="4966"/>
                    <a:pt x="7018" y="4966"/>
                  </a:cubicBezTo>
                  <a:cubicBezTo>
                    <a:pt x="7836" y="4966"/>
                    <a:pt x="8291" y="4212"/>
                    <a:pt x="9371" y="2426"/>
                  </a:cubicBezTo>
                  <a:cubicBezTo>
                    <a:pt x="9927" y="1512"/>
                    <a:pt x="9450" y="413"/>
                    <a:pt x="8396" y="346"/>
                  </a:cubicBezTo>
                  <a:cubicBezTo>
                    <a:pt x="7192" y="273"/>
                    <a:pt x="6000" y="1"/>
                    <a:pt x="4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"/>
            <p:cNvSpPr/>
            <p:nvPr/>
          </p:nvSpPr>
          <p:spPr>
            <a:xfrm>
              <a:off x="4118921" y="2137922"/>
              <a:ext cx="150242" cy="161013"/>
            </a:xfrm>
            <a:custGeom>
              <a:avLst/>
              <a:gdLst/>
              <a:ahLst/>
              <a:cxnLst/>
              <a:rect l="l" t="t" r="r" b="b"/>
              <a:pathLst>
                <a:path w="6988" h="7489" extrusionOk="0">
                  <a:moveTo>
                    <a:pt x="4388" y="1"/>
                  </a:moveTo>
                  <a:cubicBezTo>
                    <a:pt x="4001" y="1"/>
                    <a:pt x="3610" y="129"/>
                    <a:pt x="3223" y="493"/>
                  </a:cubicBezTo>
                  <a:cubicBezTo>
                    <a:pt x="1735" y="1893"/>
                    <a:pt x="1157" y="3786"/>
                    <a:pt x="530" y="5619"/>
                  </a:cubicBezTo>
                  <a:cubicBezTo>
                    <a:pt x="0" y="7163"/>
                    <a:pt x="230" y="7353"/>
                    <a:pt x="1717" y="7450"/>
                  </a:cubicBezTo>
                  <a:cubicBezTo>
                    <a:pt x="1946" y="7470"/>
                    <a:pt x="2156" y="7488"/>
                    <a:pt x="2350" y="7488"/>
                  </a:cubicBezTo>
                  <a:cubicBezTo>
                    <a:pt x="2706" y="7488"/>
                    <a:pt x="3006" y="7427"/>
                    <a:pt x="3258" y="7208"/>
                  </a:cubicBezTo>
                  <a:cubicBezTo>
                    <a:pt x="4746" y="5900"/>
                    <a:pt x="5973" y="4391"/>
                    <a:pt x="6573" y="2471"/>
                  </a:cubicBezTo>
                  <a:cubicBezTo>
                    <a:pt x="6794" y="1760"/>
                    <a:pt x="6988" y="860"/>
                    <a:pt x="6123" y="520"/>
                  </a:cubicBezTo>
                  <a:cubicBezTo>
                    <a:pt x="5574" y="306"/>
                    <a:pt x="4986" y="1"/>
                    <a:pt x="4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"/>
            <p:cNvSpPr/>
            <p:nvPr/>
          </p:nvSpPr>
          <p:spPr>
            <a:xfrm>
              <a:off x="5267597" y="2425899"/>
              <a:ext cx="211065" cy="107672"/>
            </a:xfrm>
            <a:custGeom>
              <a:avLst/>
              <a:gdLst/>
              <a:ahLst/>
              <a:cxnLst/>
              <a:rect l="l" t="t" r="r" b="b"/>
              <a:pathLst>
                <a:path w="9817" h="5008" extrusionOk="0">
                  <a:moveTo>
                    <a:pt x="1584" y="1"/>
                  </a:moveTo>
                  <a:cubicBezTo>
                    <a:pt x="978" y="1"/>
                    <a:pt x="441" y="306"/>
                    <a:pt x="239" y="787"/>
                  </a:cubicBezTo>
                  <a:cubicBezTo>
                    <a:pt x="1" y="1362"/>
                    <a:pt x="451" y="1926"/>
                    <a:pt x="940" y="2195"/>
                  </a:cubicBezTo>
                  <a:cubicBezTo>
                    <a:pt x="2759" y="3206"/>
                    <a:pt x="4587" y="4222"/>
                    <a:pt x="6564" y="4901"/>
                  </a:cubicBezTo>
                  <a:cubicBezTo>
                    <a:pt x="6755" y="4967"/>
                    <a:pt x="6949" y="5007"/>
                    <a:pt x="7136" y="5007"/>
                  </a:cubicBezTo>
                  <a:cubicBezTo>
                    <a:pt x="7460" y="5007"/>
                    <a:pt x="7763" y="4887"/>
                    <a:pt x="7989" y="4570"/>
                  </a:cubicBezTo>
                  <a:cubicBezTo>
                    <a:pt x="8488" y="3864"/>
                    <a:pt x="9022" y="3157"/>
                    <a:pt x="9393" y="2381"/>
                  </a:cubicBezTo>
                  <a:cubicBezTo>
                    <a:pt x="9817" y="1484"/>
                    <a:pt x="9578" y="787"/>
                    <a:pt x="8498" y="514"/>
                  </a:cubicBezTo>
                  <a:cubicBezTo>
                    <a:pt x="6581" y="37"/>
                    <a:pt x="4591" y="474"/>
                    <a:pt x="2680" y="6"/>
                  </a:cubicBezTo>
                  <a:cubicBezTo>
                    <a:pt x="2496" y="6"/>
                    <a:pt x="2313" y="7"/>
                    <a:pt x="2129" y="7"/>
                  </a:cubicBezTo>
                  <a:cubicBezTo>
                    <a:pt x="1964" y="7"/>
                    <a:pt x="1799" y="6"/>
                    <a:pt x="1633" y="1"/>
                  </a:cubicBezTo>
                  <a:cubicBezTo>
                    <a:pt x="1617" y="1"/>
                    <a:pt x="1600" y="1"/>
                    <a:pt x="1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"/>
            <p:cNvSpPr/>
            <p:nvPr/>
          </p:nvSpPr>
          <p:spPr>
            <a:xfrm>
              <a:off x="5310103" y="3486966"/>
              <a:ext cx="255786" cy="140094"/>
            </a:xfrm>
            <a:custGeom>
              <a:avLst/>
              <a:gdLst/>
              <a:ahLst/>
              <a:cxnLst/>
              <a:rect l="l" t="t" r="r" b="b"/>
              <a:pathLst>
                <a:path w="11897" h="6516" extrusionOk="0">
                  <a:moveTo>
                    <a:pt x="10635" y="1"/>
                  </a:moveTo>
                  <a:cubicBezTo>
                    <a:pt x="10388" y="1"/>
                    <a:pt x="10082" y="128"/>
                    <a:pt x="9725" y="330"/>
                  </a:cubicBezTo>
                  <a:cubicBezTo>
                    <a:pt x="6737" y="2025"/>
                    <a:pt x="3726" y="3685"/>
                    <a:pt x="729" y="5362"/>
                  </a:cubicBezTo>
                  <a:cubicBezTo>
                    <a:pt x="442" y="5525"/>
                    <a:pt x="0" y="5618"/>
                    <a:pt x="94" y="6068"/>
                  </a:cubicBezTo>
                  <a:cubicBezTo>
                    <a:pt x="171" y="6463"/>
                    <a:pt x="454" y="6516"/>
                    <a:pt x="756" y="6516"/>
                  </a:cubicBezTo>
                  <a:cubicBezTo>
                    <a:pt x="851" y="6516"/>
                    <a:pt x="949" y="6510"/>
                    <a:pt x="1043" y="6509"/>
                  </a:cubicBezTo>
                  <a:cubicBezTo>
                    <a:pt x="1131" y="6501"/>
                    <a:pt x="1219" y="6501"/>
                    <a:pt x="1303" y="6492"/>
                  </a:cubicBezTo>
                  <a:cubicBezTo>
                    <a:pt x="4551" y="6091"/>
                    <a:pt x="7509" y="4594"/>
                    <a:pt x="10705" y="3980"/>
                  </a:cubicBezTo>
                  <a:cubicBezTo>
                    <a:pt x="11508" y="3830"/>
                    <a:pt x="11897" y="3151"/>
                    <a:pt x="11636" y="2263"/>
                  </a:cubicBezTo>
                  <a:cubicBezTo>
                    <a:pt x="11512" y="1844"/>
                    <a:pt x="11367" y="1429"/>
                    <a:pt x="11318" y="1000"/>
                  </a:cubicBezTo>
                  <a:cubicBezTo>
                    <a:pt x="11237" y="278"/>
                    <a:pt x="11000" y="1"/>
                    <a:pt x="10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"/>
            <p:cNvSpPr/>
            <p:nvPr/>
          </p:nvSpPr>
          <p:spPr>
            <a:xfrm>
              <a:off x="2448526" y="3541125"/>
              <a:ext cx="252539" cy="140675"/>
            </a:xfrm>
            <a:custGeom>
              <a:avLst/>
              <a:gdLst/>
              <a:ahLst/>
              <a:cxnLst/>
              <a:rect l="l" t="t" r="r" b="b"/>
              <a:pathLst>
                <a:path w="11746" h="6543" extrusionOk="0">
                  <a:moveTo>
                    <a:pt x="10918" y="0"/>
                  </a:moveTo>
                  <a:cubicBezTo>
                    <a:pt x="10583" y="0"/>
                    <a:pt x="10176" y="132"/>
                    <a:pt x="9848" y="176"/>
                  </a:cubicBezTo>
                  <a:cubicBezTo>
                    <a:pt x="6913" y="569"/>
                    <a:pt x="4260" y="1987"/>
                    <a:pt x="1355" y="2503"/>
                  </a:cubicBezTo>
                  <a:cubicBezTo>
                    <a:pt x="601" y="2635"/>
                    <a:pt x="1" y="3138"/>
                    <a:pt x="40" y="4096"/>
                  </a:cubicBezTo>
                  <a:cubicBezTo>
                    <a:pt x="212" y="4631"/>
                    <a:pt x="459" y="5155"/>
                    <a:pt x="534" y="5703"/>
                  </a:cubicBezTo>
                  <a:cubicBezTo>
                    <a:pt x="615" y="6301"/>
                    <a:pt x="801" y="6542"/>
                    <a:pt x="1106" y="6542"/>
                  </a:cubicBezTo>
                  <a:cubicBezTo>
                    <a:pt x="1300" y="6542"/>
                    <a:pt x="1542" y="6444"/>
                    <a:pt x="1836" y="6277"/>
                  </a:cubicBezTo>
                  <a:cubicBezTo>
                    <a:pt x="4662" y="4666"/>
                    <a:pt x="7518" y="3099"/>
                    <a:pt x="10342" y="1484"/>
                  </a:cubicBezTo>
                  <a:cubicBezTo>
                    <a:pt x="10828" y="1205"/>
                    <a:pt x="11746" y="1007"/>
                    <a:pt x="11494" y="341"/>
                  </a:cubicBezTo>
                  <a:cubicBezTo>
                    <a:pt x="11394" y="80"/>
                    <a:pt x="11178" y="0"/>
                    <a:pt x="10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"/>
            <p:cNvSpPr/>
            <p:nvPr/>
          </p:nvSpPr>
          <p:spPr>
            <a:xfrm>
              <a:off x="4431037" y="1670504"/>
              <a:ext cx="190856" cy="118831"/>
            </a:xfrm>
            <a:custGeom>
              <a:avLst/>
              <a:gdLst/>
              <a:ahLst/>
              <a:cxnLst/>
              <a:rect l="l" t="t" r="r" b="b"/>
              <a:pathLst>
                <a:path w="8877" h="5527" extrusionOk="0">
                  <a:moveTo>
                    <a:pt x="2947" y="0"/>
                  </a:moveTo>
                  <a:cubicBezTo>
                    <a:pt x="2323" y="0"/>
                    <a:pt x="1790" y="503"/>
                    <a:pt x="1034" y="1532"/>
                  </a:cubicBezTo>
                  <a:cubicBezTo>
                    <a:pt x="1" y="2940"/>
                    <a:pt x="172" y="3713"/>
                    <a:pt x="1722" y="4534"/>
                  </a:cubicBezTo>
                  <a:cubicBezTo>
                    <a:pt x="3236" y="5337"/>
                    <a:pt x="4895" y="5420"/>
                    <a:pt x="6559" y="5526"/>
                  </a:cubicBezTo>
                  <a:cubicBezTo>
                    <a:pt x="6880" y="5526"/>
                    <a:pt x="7198" y="5523"/>
                    <a:pt x="7518" y="5523"/>
                  </a:cubicBezTo>
                  <a:cubicBezTo>
                    <a:pt x="7678" y="5523"/>
                    <a:pt x="7838" y="5524"/>
                    <a:pt x="7999" y="5526"/>
                  </a:cubicBezTo>
                  <a:cubicBezTo>
                    <a:pt x="8007" y="5527"/>
                    <a:pt x="8014" y="5527"/>
                    <a:pt x="8022" y="5527"/>
                  </a:cubicBezTo>
                  <a:cubicBezTo>
                    <a:pt x="8368" y="5527"/>
                    <a:pt x="8553" y="5318"/>
                    <a:pt x="8704" y="5041"/>
                  </a:cubicBezTo>
                  <a:cubicBezTo>
                    <a:pt x="8877" y="4732"/>
                    <a:pt x="8692" y="4569"/>
                    <a:pt x="8488" y="4383"/>
                  </a:cubicBezTo>
                  <a:cubicBezTo>
                    <a:pt x="7270" y="3258"/>
                    <a:pt x="6113" y="2057"/>
                    <a:pt x="4838" y="1002"/>
                  </a:cubicBezTo>
                  <a:cubicBezTo>
                    <a:pt x="4031" y="338"/>
                    <a:pt x="3458" y="0"/>
                    <a:pt x="2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"/>
            <p:cNvSpPr/>
            <p:nvPr/>
          </p:nvSpPr>
          <p:spPr>
            <a:xfrm>
              <a:off x="2121117" y="4203080"/>
              <a:ext cx="253786" cy="110123"/>
            </a:xfrm>
            <a:custGeom>
              <a:avLst/>
              <a:gdLst/>
              <a:ahLst/>
              <a:cxnLst/>
              <a:rect l="l" t="t" r="r" b="b"/>
              <a:pathLst>
                <a:path w="11804" h="5122" extrusionOk="0">
                  <a:moveTo>
                    <a:pt x="10345" y="0"/>
                  </a:moveTo>
                  <a:cubicBezTo>
                    <a:pt x="9867" y="0"/>
                    <a:pt x="9387" y="107"/>
                    <a:pt x="8899" y="287"/>
                  </a:cubicBezTo>
                  <a:cubicBezTo>
                    <a:pt x="6692" y="1090"/>
                    <a:pt x="4472" y="1849"/>
                    <a:pt x="2264" y="2652"/>
                  </a:cubicBezTo>
                  <a:cubicBezTo>
                    <a:pt x="1695" y="2860"/>
                    <a:pt x="1148" y="3138"/>
                    <a:pt x="601" y="3399"/>
                  </a:cubicBezTo>
                  <a:cubicBezTo>
                    <a:pt x="137" y="3615"/>
                    <a:pt x="0" y="3955"/>
                    <a:pt x="145" y="4467"/>
                  </a:cubicBezTo>
                  <a:cubicBezTo>
                    <a:pt x="278" y="4923"/>
                    <a:pt x="508" y="5121"/>
                    <a:pt x="944" y="5121"/>
                  </a:cubicBezTo>
                  <a:cubicBezTo>
                    <a:pt x="989" y="5121"/>
                    <a:pt x="1037" y="5119"/>
                    <a:pt x="1086" y="5115"/>
                  </a:cubicBezTo>
                  <a:cubicBezTo>
                    <a:pt x="1867" y="5054"/>
                    <a:pt x="2649" y="5049"/>
                    <a:pt x="3399" y="4762"/>
                  </a:cubicBezTo>
                  <a:cubicBezTo>
                    <a:pt x="5509" y="3955"/>
                    <a:pt x="7619" y="3138"/>
                    <a:pt x="9742" y="2366"/>
                  </a:cubicBezTo>
                  <a:cubicBezTo>
                    <a:pt x="10757" y="2000"/>
                    <a:pt x="11411" y="1328"/>
                    <a:pt x="11804" y="366"/>
                  </a:cubicBezTo>
                  <a:cubicBezTo>
                    <a:pt x="11314" y="110"/>
                    <a:pt x="10830" y="0"/>
                    <a:pt x="10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"/>
            <p:cNvSpPr/>
            <p:nvPr/>
          </p:nvSpPr>
          <p:spPr>
            <a:xfrm>
              <a:off x="2952281" y="2640151"/>
              <a:ext cx="195693" cy="134655"/>
            </a:xfrm>
            <a:custGeom>
              <a:avLst/>
              <a:gdLst/>
              <a:ahLst/>
              <a:cxnLst/>
              <a:rect l="l" t="t" r="r" b="b"/>
              <a:pathLst>
                <a:path w="9102" h="6263" extrusionOk="0">
                  <a:moveTo>
                    <a:pt x="1992" y="1"/>
                  </a:moveTo>
                  <a:cubicBezTo>
                    <a:pt x="1430" y="1"/>
                    <a:pt x="938" y="434"/>
                    <a:pt x="512" y="789"/>
                  </a:cubicBezTo>
                  <a:cubicBezTo>
                    <a:pt x="0" y="1217"/>
                    <a:pt x="357" y="1773"/>
                    <a:pt x="604" y="2223"/>
                  </a:cubicBezTo>
                  <a:cubicBezTo>
                    <a:pt x="830" y="2638"/>
                    <a:pt x="1113" y="3031"/>
                    <a:pt x="1430" y="3388"/>
                  </a:cubicBezTo>
                  <a:cubicBezTo>
                    <a:pt x="3482" y="5684"/>
                    <a:pt x="6440" y="5454"/>
                    <a:pt x="9101" y="6262"/>
                  </a:cubicBezTo>
                  <a:cubicBezTo>
                    <a:pt x="7892" y="3009"/>
                    <a:pt x="5248" y="1504"/>
                    <a:pt x="2507" y="127"/>
                  </a:cubicBezTo>
                  <a:cubicBezTo>
                    <a:pt x="2329" y="38"/>
                    <a:pt x="2158" y="1"/>
                    <a:pt x="1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"/>
            <p:cNvSpPr/>
            <p:nvPr/>
          </p:nvSpPr>
          <p:spPr>
            <a:xfrm>
              <a:off x="4654813" y="1699830"/>
              <a:ext cx="216978" cy="73594"/>
            </a:xfrm>
            <a:custGeom>
              <a:avLst/>
              <a:gdLst/>
              <a:ahLst/>
              <a:cxnLst/>
              <a:rect l="l" t="t" r="r" b="b"/>
              <a:pathLst>
                <a:path w="10092" h="3423" extrusionOk="0">
                  <a:moveTo>
                    <a:pt x="2272" y="0"/>
                  </a:moveTo>
                  <a:cubicBezTo>
                    <a:pt x="1896" y="0"/>
                    <a:pt x="1519" y="5"/>
                    <a:pt x="1144" y="22"/>
                  </a:cubicBezTo>
                  <a:cubicBezTo>
                    <a:pt x="689" y="45"/>
                    <a:pt x="270" y="322"/>
                    <a:pt x="142" y="750"/>
                  </a:cubicBezTo>
                  <a:cubicBezTo>
                    <a:pt x="1" y="1236"/>
                    <a:pt x="415" y="1545"/>
                    <a:pt x="804" y="1735"/>
                  </a:cubicBezTo>
                  <a:cubicBezTo>
                    <a:pt x="1696" y="2180"/>
                    <a:pt x="2582" y="2657"/>
                    <a:pt x="3527" y="2971"/>
                  </a:cubicBezTo>
                  <a:cubicBezTo>
                    <a:pt x="4382" y="3254"/>
                    <a:pt x="5239" y="3423"/>
                    <a:pt x="6087" y="3423"/>
                  </a:cubicBezTo>
                  <a:cubicBezTo>
                    <a:pt x="7100" y="3423"/>
                    <a:pt x="8101" y="3183"/>
                    <a:pt x="9071" y="2614"/>
                  </a:cubicBezTo>
                  <a:cubicBezTo>
                    <a:pt x="9477" y="2375"/>
                    <a:pt x="10091" y="2066"/>
                    <a:pt x="10047" y="1651"/>
                  </a:cubicBezTo>
                  <a:cubicBezTo>
                    <a:pt x="9998" y="1165"/>
                    <a:pt x="9385" y="901"/>
                    <a:pt x="8890" y="707"/>
                  </a:cubicBezTo>
                  <a:cubicBezTo>
                    <a:pt x="7366" y="96"/>
                    <a:pt x="5767" y="7"/>
                    <a:pt x="4158" y="7"/>
                  </a:cubicBezTo>
                  <a:cubicBezTo>
                    <a:pt x="4024" y="7"/>
                    <a:pt x="3890" y="8"/>
                    <a:pt x="3756" y="9"/>
                  </a:cubicBezTo>
                  <a:cubicBezTo>
                    <a:pt x="3263" y="9"/>
                    <a:pt x="2767" y="0"/>
                    <a:pt x="2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"/>
            <p:cNvSpPr/>
            <p:nvPr/>
          </p:nvSpPr>
          <p:spPr>
            <a:xfrm>
              <a:off x="5634480" y="2854875"/>
              <a:ext cx="257957" cy="112381"/>
            </a:xfrm>
            <a:custGeom>
              <a:avLst/>
              <a:gdLst/>
              <a:ahLst/>
              <a:cxnLst/>
              <a:rect l="l" t="t" r="r" b="b"/>
              <a:pathLst>
                <a:path w="11998" h="5227" extrusionOk="0">
                  <a:moveTo>
                    <a:pt x="10817" y="0"/>
                  </a:moveTo>
                  <a:cubicBezTo>
                    <a:pt x="10737" y="0"/>
                    <a:pt x="10651" y="7"/>
                    <a:pt x="10559" y="18"/>
                  </a:cubicBezTo>
                  <a:cubicBezTo>
                    <a:pt x="7178" y="442"/>
                    <a:pt x="4167" y="1929"/>
                    <a:pt x="1121" y="3312"/>
                  </a:cubicBezTo>
                  <a:cubicBezTo>
                    <a:pt x="1011" y="3359"/>
                    <a:pt x="915" y="3475"/>
                    <a:pt x="844" y="3581"/>
                  </a:cubicBezTo>
                  <a:cubicBezTo>
                    <a:pt x="571" y="3956"/>
                    <a:pt x="1" y="4353"/>
                    <a:pt x="274" y="4777"/>
                  </a:cubicBezTo>
                  <a:cubicBezTo>
                    <a:pt x="473" y="5086"/>
                    <a:pt x="1127" y="5103"/>
                    <a:pt x="1502" y="5227"/>
                  </a:cubicBezTo>
                  <a:cubicBezTo>
                    <a:pt x="1771" y="5174"/>
                    <a:pt x="1942" y="5156"/>
                    <a:pt x="2107" y="5099"/>
                  </a:cubicBezTo>
                  <a:cubicBezTo>
                    <a:pt x="5120" y="4084"/>
                    <a:pt x="8176" y="3184"/>
                    <a:pt x="11062" y="1829"/>
                  </a:cubicBezTo>
                  <a:cubicBezTo>
                    <a:pt x="11464" y="1638"/>
                    <a:pt x="11998" y="1568"/>
                    <a:pt x="11790" y="831"/>
                  </a:cubicBezTo>
                  <a:cubicBezTo>
                    <a:pt x="11620" y="234"/>
                    <a:pt x="11318" y="0"/>
                    <a:pt x="10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"/>
            <p:cNvSpPr/>
            <p:nvPr/>
          </p:nvSpPr>
          <p:spPr>
            <a:xfrm>
              <a:off x="3255286" y="2611061"/>
              <a:ext cx="133924" cy="159100"/>
            </a:xfrm>
            <a:custGeom>
              <a:avLst/>
              <a:gdLst/>
              <a:ahLst/>
              <a:cxnLst/>
              <a:rect l="l" t="t" r="r" b="b"/>
              <a:pathLst>
                <a:path w="6229" h="7400" extrusionOk="0">
                  <a:moveTo>
                    <a:pt x="1448" y="0"/>
                  </a:moveTo>
                  <a:cubicBezTo>
                    <a:pt x="1207" y="0"/>
                    <a:pt x="967" y="64"/>
                    <a:pt x="742" y="178"/>
                  </a:cubicBezTo>
                  <a:cubicBezTo>
                    <a:pt x="252" y="420"/>
                    <a:pt x="1" y="976"/>
                    <a:pt x="129" y="1510"/>
                  </a:cubicBezTo>
                  <a:cubicBezTo>
                    <a:pt x="561" y="3325"/>
                    <a:pt x="1064" y="5126"/>
                    <a:pt x="2313" y="6587"/>
                  </a:cubicBezTo>
                  <a:cubicBezTo>
                    <a:pt x="2642" y="6968"/>
                    <a:pt x="2975" y="7399"/>
                    <a:pt x="3499" y="7399"/>
                  </a:cubicBezTo>
                  <a:cubicBezTo>
                    <a:pt x="3552" y="7399"/>
                    <a:pt x="3607" y="7395"/>
                    <a:pt x="3664" y="7386"/>
                  </a:cubicBezTo>
                  <a:cubicBezTo>
                    <a:pt x="4843" y="7333"/>
                    <a:pt x="6229" y="6208"/>
                    <a:pt x="5946" y="5515"/>
                  </a:cubicBezTo>
                  <a:cubicBezTo>
                    <a:pt x="5129" y="3523"/>
                    <a:pt x="3982" y="1749"/>
                    <a:pt x="2331" y="337"/>
                  </a:cubicBezTo>
                  <a:cubicBezTo>
                    <a:pt x="2058" y="103"/>
                    <a:pt x="1753" y="0"/>
                    <a:pt x="1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"/>
            <p:cNvSpPr/>
            <p:nvPr/>
          </p:nvSpPr>
          <p:spPr>
            <a:xfrm>
              <a:off x="3935839" y="583916"/>
              <a:ext cx="66156" cy="296872"/>
            </a:xfrm>
            <a:custGeom>
              <a:avLst/>
              <a:gdLst/>
              <a:ahLst/>
              <a:cxnLst/>
              <a:rect l="l" t="t" r="r" b="b"/>
              <a:pathLst>
                <a:path w="3077" h="13808" extrusionOk="0">
                  <a:moveTo>
                    <a:pt x="1727" y="0"/>
                  </a:moveTo>
                  <a:cubicBezTo>
                    <a:pt x="1543" y="0"/>
                    <a:pt x="1384" y="143"/>
                    <a:pt x="1249" y="452"/>
                  </a:cubicBezTo>
                  <a:cubicBezTo>
                    <a:pt x="384" y="2470"/>
                    <a:pt x="0" y="4549"/>
                    <a:pt x="830" y="6650"/>
                  </a:cubicBezTo>
                  <a:cubicBezTo>
                    <a:pt x="1157" y="7476"/>
                    <a:pt x="1218" y="8191"/>
                    <a:pt x="989" y="9033"/>
                  </a:cubicBezTo>
                  <a:cubicBezTo>
                    <a:pt x="821" y="9634"/>
                    <a:pt x="490" y="10141"/>
                    <a:pt x="292" y="10715"/>
                  </a:cubicBezTo>
                  <a:cubicBezTo>
                    <a:pt x="177" y="11050"/>
                    <a:pt x="145" y="11357"/>
                    <a:pt x="387" y="11357"/>
                  </a:cubicBezTo>
                  <a:cubicBezTo>
                    <a:pt x="480" y="11357"/>
                    <a:pt x="614" y="11312"/>
                    <a:pt x="799" y="11205"/>
                  </a:cubicBezTo>
                  <a:cubicBezTo>
                    <a:pt x="994" y="11093"/>
                    <a:pt x="1135" y="11046"/>
                    <a:pt x="1237" y="11046"/>
                  </a:cubicBezTo>
                  <a:cubicBezTo>
                    <a:pt x="1530" y="11046"/>
                    <a:pt x="1491" y="11436"/>
                    <a:pt x="1461" y="11757"/>
                  </a:cubicBezTo>
                  <a:cubicBezTo>
                    <a:pt x="1412" y="12291"/>
                    <a:pt x="1188" y="12755"/>
                    <a:pt x="680" y="13038"/>
                  </a:cubicBezTo>
                  <a:cubicBezTo>
                    <a:pt x="495" y="13138"/>
                    <a:pt x="261" y="13244"/>
                    <a:pt x="371" y="13523"/>
                  </a:cubicBezTo>
                  <a:cubicBezTo>
                    <a:pt x="463" y="13753"/>
                    <a:pt x="693" y="13800"/>
                    <a:pt x="913" y="13806"/>
                  </a:cubicBezTo>
                  <a:cubicBezTo>
                    <a:pt x="944" y="13807"/>
                    <a:pt x="974" y="13807"/>
                    <a:pt x="1003" y="13807"/>
                  </a:cubicBezTo>
                  <a:cubicBezTo>
                    <a:pt x="2093" y="13807"/>
                    <a:pt x="2508" y="13035"/>
                    <a:pt x="2502" y="12141"/>
                  </a:cubicBezTo>
                  <a:cubicBezTo>
                    <a:pt x="2481" y="8747"/>
                    <a:pt x="2671" y="5370"/>
                    <a:pt x="3042" y="2002"/>
                  </a:cubicBezTo>
                  <a:cubicBezTo>
                    <a:pt x="3077" y="1291"/>
                    <a:pt x="2732" y="762"/>
                    <a:pt x="2243" y="285"/>
                  </a:cubicBezTo>
                  <a:cubicBezTo>
                    <a:pt x="2054" y="100"/>
                    <a:pt x="1882" y="0"/>
                    <a:pt x="1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"/>
            <p:cNvSpPr/>
            <p:nvPr/>
          </p:nvSpPr>
          <p:spPr>
            <a:xfrm>
              <a:off x="3494930" y="2769196"/>
              <a:ext cx="108575" cy="175892"/>
            </a:xfrm>
            <a:custGeom>
              <a:avLst/>
              <a:gdLst/>
              <a:ahLst/>
              <a:cxnLst/>
              <a:rect l="l" t="t" r="r" b="b"/>
              <a:pathLst>
                <a:path w="5050" h="8181" extrusionOk="0">
                  <a:moveTo>
                    <a:pt x="3469" y="1"/>
                  </a:moveTo>
                  <a:cubicBezTo>
                    <a:pt x="3030" y="1"/>
                    <a:pt x="2644" y="285"/>
                    <a:pt x="2331" y="688"/>
                  </a:cubicBezTo>
                  <a:cubicBezTo>
                    <a:pt x="1748" y="1438"/>
                    <a:pt x="1134" y="2176"/>
                    <a:pt x="622" y="2975"/>
                  </a:cubicBezTo>
                  <a:cubicBezTo>
                    <a:pt x="304" y="3478"/>
                    <a:pt x="150" y="4083"/>
                    <a:pt x="0" y="4453"/>
                  </a:cubicBezTo>
                  <a:cubicBezTo>
                    <a:pt x="123" y="5738"/>
                    <a:pt x="583" y="6661"/>
                    <a:pt x="1258" y="7477"/>
                  </a:cubicBezTo>
                  <a:cubicBezTo>
                    <a:pt x="1642" y="7945"/>
                    <a:pt x="2016" y="8181"/>
                    <a:pt x="2348" y="8181"/>
                  </a:cubicBezTo>
                  <a:cubicBezTo>
                    <a:pt x="2755" y="8181"/>
                    <a:pt x="3098" y="7826"/>
                    <a:pt x="3319" y="7111"/>
                  </a:cubicBezTo>
                  <a:cubicBezTo>
                    <a:pt x="3849" y="5376"/>
                    <a:pt x="4185" y="3575"/>
                    <a:pt x="4754" y="1854"/>
                  </a:cubicBezTo>
                  <a:cubicBezTo>
                    <a:pt x="5049" y="953"/>
                    <a:pt x="4661" y="495"/>
                    <a:pt x="4034" y="155"/>
                  </a:cubicBezTo>
                  <a:cubicBezTo>
                    <a:pt x="3838" y="48"/>
                    <a:pt x="3649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"/>
            <p:cNvSpPr/>
            <p:nvPr/>
          </p:nvSpPr>
          <p:spPr>
            <a:xfrm>
              <a:off x="4296272" y="2193652"/>
              <a:ext cx="102985" cy="159874"/>
            </a:xfrm>
            <a:custGeom>
              <a:avLst/>
              <a:gdLst/>
              <a:ahLst/>
              <a:cxnLst/>
              <a:rect l="l" t="t" r="r" b="b"/>
              <a:pathLst>
                <a:path w="4790" h="7436" extrusionOk="0">
                  <a:moveTo>
                    <a:pt x="2662" y="0"/>
                  </a:moveTo>
                  <a:cubicBezTo>
                    <a:pt x="2419" y="0"/>
                    <a:pt x="2125" y="19"/>
                    <a:pt x="1766" y="47"/>
                  </a:cubicBezTo>
                  <a:cubicBezTo>
                    <a:pt x="583" y="140"/>
                    <a:pt x="0" y="682"/>
                    <a:pt x="93" y="1918"/>
                  </a:cubicBezTo>
                  <a:cubicBezTo>
                    <a:pt x="230" y="2739"/>
                    <a:pt x="129" y="3719"/>
                    <a:pt x="557" y="4341"/>
                  </a:cubicBezTo>
                  <a:cubicBezTo>
                    <a:pt x="1284" y="5396"/>
                    <a:pt x="2340" y="6231"/>
                    <a:pt x="3266" y="7149"/>
                  </a:cubicBezTo>
                  <a:cubicBezTo>
                    <a:pt x="3464" y="7346"/>
                    <a:pt x="3697" y="7435"/>
                    <a:pt x="3939" y="7435"/>
                  </a:cubicBezTo>
                  <a:cubicBezTo>
                    <a:pt x="4077" y="7435"/>
                    <a:pt x="4218" y="7406"/>
                    <a:pt x="4357" y="7352"/>
                  </a:cubicBezTo>
                  <a:cubicBezTo>
                    <a:pt x="4790" y="7185"/>
                    <a:pt x="4697" y="6765"/>
                    <a:pt x="4662" y="6447"/>
                  </a:cubicBezTo>
                  <a:cubicBezTo>
                    <a:pt x="4462" y="4809"/>
                    <a:pt x="4277" y="3167"/>
                    <a:pt x="4008" y="1538"/>
                  </a:cubicBezTo>
                  <a:cubicBezTo>
                    <a:pt x="3800" y="298"/>
                    <a:pt x="3629" y="0"/>
                    <a:pt x="2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"/>
            <p:cNvSpPr/>
            <p:nvPr/>
          </p:nvSpPr>
          <p:spPr>
            <a:xfrm>
              <a:off x="1894094" y="3301073"/>
              <a:ext cx="185373" cy="110338"/>
            </a:xfrm>
            <a:custGeom>
              <a:avLst/>
              <a:gdLst/>
              <a:ahLst/>
              <a:cxnLst/>
              <a:rect l="l" t="t" r="r" b="b"/>
              <a:pathLst>
                <a:path w="8622" h="5132" extrusionOk="0">
                  <a:moveTo>
                    <a:pt x="7151" y="1"/>
                  </a:moveTo>
                  <a:cubicBezTo>
                    <a:pt x="6842" y="1"/>
                    <a:pt x="6511" y="167"/>
                    <a:pt x="6176" y="364"/>
                  </a:cubicBezTo>
                  <a:cubicBezTo>
                    <a:pt x="5168" y="961"/>
                    <a:pt x="4095" y="1286"/>
                    <a:pt x="2938" y="1286"/>
                  </a:cubicBezTo>
                  <a:cubicBezTo>
                    <a:pt x="2769" y="1286"/>
                    <a:pt x="2598" y="1279"/>
                    <a:pt x="2425" y="1265"/>
                  </a:cubicBezTo>
                  <a:cubicBezTo>
                    <a:pt x="2354" y="1259"/>
                    <a:pt x="2285" y="1257"/>
                    <a:pt x="2216" y="1257"/>
                  </a:cubicBezTo>
                  <a:cubicBezTo>
                    <a:pt x="1336" y="1257"/>
                    <a:pt x="625" y="1702"/>
                    <a:pt x="302" y="2501"/>
                  </a:cubicBezTo>
                  <a:cubicBezTo>
                    <a:pt x="1" y="3255"/>
                    <a:pt x="173" y="4129"/>
                    <a:pt x="257" y="5131"/>
                  </a:cubicBezTo>
                  <a:cubicBezTo>
                    <a:pt x="1449" y="4134"/>
                    <a:pt x="2791" y="4205"/>
                    <a:pt x="4136" y="4099"/>
                  </a:cubicBezTo>
                  <a:cubicBezTo>
                    <a:pt x="5408" y="4001"/>
                    <a:pt x="6764" y="3856"/>
                    <a:pt x="7805" y="2942"/>
                  </a:cubicBezTo>
                  <a:cubicBezTo>
                    <a:pt x="8622" y="2227"/>
                    <a:pt x="8423" y="1383"/>
                    <a:pt x="7960" y="572"/>
                  </a:cubicBezTo>
                  <a:cubicBezTo>
                    <a:pt x="7720" y="152"/>
                    <a:pt x="7446" y="1"/>
                    <a:pt x="7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"/>
            <p:cNvSpPr/>
            <p:nvPr/>
          </p:nvSpPr>
          <p:spPr>
            <a:xfrm>
              <a:off x="4015649" y="455107"/>
              <a:ext cx="134869" cy="109048"/>
            </a:xfrm>
            <a:custGeom>
              <a:avLst/>
              <a:gdLst/>
              <a:ahLst/>
              <a:cxnLst/>
              <a:rect l="l" t="t" r="r" b="b"/>
              <a:pathLst>
                <a:path w="6273" h="5072" extrusionOk="0">
                  <a:moveTo>
                    <a:pt x="4263" y="1"/>
                  </a:moveTo>
                  <a:cubicBezTo>
                    <a:pt x="3952" y="1"/>
                    <a:pt x="3602" y="49"/>
                    <a:pt x="3213" y="146"/>
                  </a:cubicBezTo>
                  <a:cubicBezTo>
                    <a:pt x="2878" y="229"/>
                    <a:pt x="2485" y="256"/>
                    <a:pt x="2229" y="454"/>
                  </a:cubicBezTo>
                  <a:cubicBezTo>
                    <a:pt x="1563" y="967"/>
                    <a:pt x="0" y="339"/>
                    <a:pt x="190" y="1857"/>
                  </a:cubicBezTo>
                  <a:cubicBezTo>
                    <a:pt x="310" y="2776"/>
                    <a:pt x="597" y="3729"/>
                    <a:pt x="1223" y="4497"/>
                  </a:cubicBezTo>
                  <a:cubicBezTo>
                    <a:pt x="1333" y="4630"/>
                    <a:pt x="1453" y="4771"/>
                    <a:pt x="1598" y="4860"/>
                  </a:cubicBezTo>
                  <a:cubicBezTo>
                    <a:pt x="1755" y="4947"/>
                    <a:pt x="1958" y="5071"/>
                    <a:pt x="2113" y="5071"/>
                  </a:cubicBezTo>
                  <a:cubicBezTo>
                    <a:pt x="2136" y="5071"/>
                    <a:pt x="2159" y="5069"/>
                    <a:pt x="2180" y="5062"/>
                  </a:cubicBezTo>
                  <a:cubicBezTo>
                    <a:pt x="3095" y="4784"/>
                    <a:pt x="4087" y="4877"/>
                    <a:pt x="4953" y="4409"/>
                  </a:cubicBezTo>
                  <a:cubicBezTo>
                    <a:pt x="5676" y="4012"/>
                    <a:pt x="6273" y="3544"/>
                    <a:pt x="6162" y="2635"/>
                  </a:cubicBezTo>
                  <a:cubicBezTo>
                    <a:pt x="6198" y="865"/>
                    <a:pt x="5575" y="1"/>
                    <a:pt x="4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"/>
            <p:cNvSpPr/>
            <p:nvPr/>
          </p:nvSpPr>
          <p:spPr>
            <a:xfrm>
              <a:off x="4611641" y="3424013"/>
              <a:ext cx="145404" cy="123023"/>
            </a:xfrm>
            <a:custGeom>
              <a:avLst/>
              <a:gdLst/>
              <a:ahLst/>
              <a:cxnLst/>
              <a:rect l="l" t="t" r="r" b="b"/>
              <a:pathLst>
                <a:path w="6763" h="5722" extrusionOk="0">
                  <a:moveTo>
                    <a:pt x="4811" y="0"/>
                  </a:moveTo>
                  <a:cubicBezTo>
                    <a:pt x="4801" y="0"/>
                    <a:pt x="4790" y="0"/>
                    <a:pt x="4780" y="0"/>
                  </a:cubicBezTo>
                  <a:cubicBezTo>
                    <a:pt x="4309" y="45"/>
                    <a:pt x="3677" y="289"/>
                    <a:pt x="2993" y="289"/>
                  </a:cubicBezTo>
                  <a:cubicBezTo>
                    <a:pt x="2858" y="289"/>
                    <a:pt x="2720" y="279"/>
                    <a:pt x="2582" y="257"/>
                  </a:cubicBezTo>
                  <a:cubicBezTo>
                    <a:pt x="2500" y="244"/>
                    <a:pt x="2422" y="238"/>
                    <a:pt x="2348" y="238"/>
                  </a:cubicBezTo>
                  <a:cubicBezTo>
                    <a:pt x="1833" y="238"/>
                    <a:pt x="1501" y="537"/>
                    <a:pt x="1196" y="984"/>
                  </a:cubicBezTo>
                  <a:cubicBezTo>
                    <a:pt x="0" y="2763"/>
                    <a:pt x="1108" y="5306"/>
                    <a:pt x="3266" y="5703"/>
                  </a:cubicBezTo>
                  <a:cubicBezTo>
                    <a:pt x="3333" y="5716"/>
                    <a:pt x="3395" y="5722"/>
                    <a:pt x="3453" y="5722"/>
                  </a:cubicBezTo>
                  <a:cubicBezTo>
                    <a:pt x="3757" y="5722"/>
                    <a:pt x="3952" y="5554"/>
                    <a:pt x="4122" y="5279"/>
                  </a:cubicBezTo>
                  <a:cubicBezTo>
                    <a:pt x="4833" y="4136"/>
                    <a:pt x="5698" y="3090"/>
                    <a:pt x="6241" y="1841"/>
                  </a:cubicBezTo>
                  <a:cubicBezTo>
                    <a:pt x="6763" y="635"/>
                    <a:pt x="6358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"/>
            <p:cNvSpPr/>
            <p:nvPr/>
          </p:nvSpPr>
          <p:spPr>
            <a:xfrm>
              <a:off x="3260360" y="3622375"/>
              <a:ext cx="126678" cy="123389"/>
            </a:xfrm>
            <a:custGeom>
              <a:avLst/>
              <a:gdLst/>
              <a:ahLst/>
              <a:cxnLst/>
              <a:rect l="l" t="t" r="r" b="b"/>
              <a:pathLst>
                <a:path w="5892" h="5739" extrusionOk="0">
                  <a:moveTo>
                    <a:pt x="3158" y="0"/>
                  </a:moveTo>
                  <a:cubicBezTo>
                    <a:pt x="3010" y="0"/>
                    <a:pt x="2842" y="28"/>
                    <a:pt x="2766" y="110"/>
                  </a:cubicBezTo>
                  <a:cubicBezTo>
                    <a:pt x="1645" y="1372"/>
                    <a:pt x="382" y="2573"/>
                    <a:pt x="136" y="4348"/>
                  </a:cubicBezTo>
                  <a:cubicBezTo>
                    <a:pt x="1" y="5301"/>
                    <a:pt x="287" y="5739"/>
                    <a:pt x="1028" y="5739"/>
                  </a:cubicBezTo>
                  <a:cubicBezTo>
                    <a:pt x="1185" y="5739"/>
                    <a:pt x="1363" y="5719"/>
                    <a:pt x="1561" y="5681"/>
                  </a:cubicBezTo>
                  <a:cubicBezTo>
                    <a:pt x="2150" y="5568"/>
                    <a:pt x="2727" y="5455"/>
                    <a:pt x="3329" y="5455"/>
                  </a:cubicBezTo>
                  <a:cubicBezTo>
                    <a:pt x="3340" y="5455"/>
                    <a:pt x="3351" y="5455"/>
                    <a:pt x="3362" y="5455"/>
                  </a:cubicBezTo>
                  <a:cubicBezTo>
                    <a:pt x="3369" y="5455"/>
                    <a:pt x="3375" y="5455"/>
                    <a:pt x="3381" y="5455"/>
                  </a:cubicBezTo>
                  <a:cubicBezTo>
                    <a:pt x="4793" y="5455"/>
                    <a:pt x="5860" y="4395"/>
                    <a:pt x="5883" y="2997"/>
                  </a:cubicBezTo>
                  <a:cubicBezTo>
                    <a:pt x="5891" y="2087"/>
                    <a:pt x="4130" y="70"/>
                    <a:pt x="3256" y="4"/>
                  </a:cubicBezTo>
                  <a:cubicBezTo>
                    <a:pt x="3226" y="2"/>
                    <a:pt x="3192" y="0"/>
                    <a:pt x="3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"/>
            <p:cNvSpPr/>
            <p:nvPr/>
          </p:nvSpPr>
          <p:spPr>
            <a:xfrm>
              <a:off x="2615175" y="4248984"/>
              <a:ext cx="145211" cy="106919"/>
            </a:xfrm>
            <a:custGeom>
              <a:avLst/>
              <a:gdLst/>
              <a:ahLst/>
              <a:cxnLst/>
              <a:rect l="l" t="t" r="r" b="b"/>
              <a:pathLst>
                <a:path w="6754" h="4973" extrusionOk="0">
                  <a:moveTo>
                    <a:pt x="2966" y="0"/>
                  </a:moveTo>
                  <a:cubicBezTo>
                    <a:pt x="2935" y="0"/>
                    <a:pt x="2904" y="0"/>
                    <a:pt x="2874" y="1"/>
                  </a:cubicBezTo>
                  <a:cubicBezTo>
                    <a:pt x="2468" y="129"/>
                    <a:pt x="1867" y="262"/>
                    <a:pt x="1315" y="517"/>
                  </a:cubicBezTo>
                  <a:cubicBezTo>
                    <a:pt x="618" y="835"/>
                    <a:pt x="1" y="1383"/>
                    <a:pt x="32" y="2181"/>
                  </a:cubicBezTo>
                  <a:cubicBezTo>
                    <a:pt x="62" y="2896"/>
                    <a:pt x="764" y="3224"/>
                    <a:pt x="1386" y="3453"/>
                  </a:cubicBezTo>
                  <a:cubicBezTo>
                    <a:pt x="2450" y="3846"/>
                    <a:pt x="3527" y="4190"/>
                    <a:pt x="4604" y="4548"/>
                  </a:cubicBezTo>
                  <a:cubicBezTo>
                    <a:pt x="5392" y="4807"/>
                    <a:pt x="5897" y="4973"/>
                    <a:pt x="6206" y="4973"/>
                  </a:cubicBezTo>
                  <a:cubicBezTo>
                    <a:pt x="6754" y="4973"/>
                    <a:pt x="6684" y="4450"/>
                    <a:pt x="6489" y="2998"/>
                  </a:cubicBezTo>
                  <a:cubicBezTo>
                    <a:pt x="6259" y="1305"/>
                    <a:pt x="4795" y="0"/>
                    <a:pt x="2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"/>
            <p:cNvSpPr/>
            <p:nvPr/>
          </p:nvSpPr>
          <p:spPr>
            <a:xfrm>
              <a:off x="4057510" y="2857606"/>
              <a:ext cx="128398" cy="126033"/>
            </a:xfrm>
            <a:custGeom>
              <a:avLst/>
              <a:gdLst/>
              <a:ahLst/>
              <a:cxnLst/>
              <a:rect l="l" t="t" r="r" b="b"/>
              <a:pathLst>
                <a:path w="5972" h="5862" extrusionOk="0">
                  <a:moveTo>
                    <a:pt x="1704" y="0"/>
                  </a:moveTo>
                  <a:cubicBezTo>
                    <a:pt x="1626" y="0"/>
                    <a:pt x="1546" y="37"/>
                    <a:pt x="1465" y="134"/>
                  </a:cubicBezTo>
                  <a:cubicBezTo>
                    <a:pt x="838" y="889"/>
                    <a:pt x="5" y="1529"/>
                    <a:pt x="0" y="2641"/>
                  </a:cubicBezTo>
                  <a:cubicBezTo>
                    <a:pt x="25" y="4049"/>
                    <a:pt x="1904" y="5862"/>
                    <a:pt x="3326" y="5862"/>
                  </a:cubicBezTo>
                  <a:cubicBezTo>
                    <a:pt x="3411" y="5862"/>
                    <a:pt x="3494" y="5855"/>
                    <a:pt x="3576" y="5842"/>
                  </a:cubicBezTo>
                  <a:cubicBezTo>
                    <a:pt x="4595" y="5674"/>
                    <a:pt x="5253" y="4927"/>
                    <a:pt x="5650" y="4014"/>
                  </a:cubicBezTo>
                  <a:cubicBezTo>
                    <a:pt x="5972" y="3273"/>
                    <a:pt x="5456" y="2739"/>
                    <a:pt x="4957" y="2332"/>
                  </a:cubicBezTo>
                  <a:cubicBezTo>
                    <a:pt x="4052" y="1590"/>
                    <a:pt x="3081" y="928"/>
                    <a:pt x="2136" y="235"/>
                  </a:cubicBezTo>
                  <a:cubicBezTo>
                    <a:pt x="2000" y="134"/>
                    <a:pt x="1854" y="0"/>
                    <a:pt x="1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"/>
            <p:cNvSpPr/>
            <p:nvPr/>
          </p:nvSpPr>
          <p:spPr>
            <a:xfrm>
              <a:off x="4796609" y="2326137"/>
              <a:ext cx="129279" cy="127688"/>
            </a:xfrm>
            <a:custGeom>
              <a:avLst/>
              <a:gdLst/>
              <a:ahLst/>
              <a:cxnLst/>
              <a:rect l="l" t="t" r="r" b="b"/>
              <a:pathLst>
                <a:path w="6013" h="5939" extrusionOk="0">
                  <a:moveTo>
                    <a:pt x="1873" y="1"/>
                  </a:moveTo>
                  <a:cubicBezTo>
                    <a:pt x="1813" y="1"/>
                    <a:pt x="1758" y="23"/>
                    <a:pt x="1716" y="78"/>
                  </a:cubicBezTo>
                  <a:cubicBezTo>
                    <a:pt x="1072" y="925"/>
                    <a:pt x="115" y="1573"/>
                    <a:pt x="0" y="2563"/>
                  </a:cubicBezTo>
                  <a:cubicBezTo>
                    <a:pt x="59" y="4093"/>
                    <a:pt x="2172" y="5939"/>
                    <a:pt x="3616" y="5939"/>
                  </a:cubicBezTo>
                  <a:cubicBezTo>
                    <a:pt x="3684" y="5939"/>
                    <a:pt x="3750" y="5935"/>
                    <a:pt x="3814" y="5926"/>
                  </a:cubicBezTo>
                  <a:cubicBezTo>
                    <a:pt x="4802" y="5798"/>
                    <a:pt x="5265" y="5008"/>
                    <a:pt x="5662" y="4236"/>
                  </a:cubicBezTo>
                  <a:cubicBezTo>
                    <a:pt x="6012" y="3547"/>
                    <a:pt x="5579" y="3040"/>
                    <a:pt x="5116" y="2518"/>
                  </a:cubicBezTo>
                  <a:cubicBezTo>
                    <a:pt x="4264" y="1552"/>
                    <a:pt x="3036" y="1088"/>
                    <a:pt x="2172" y="157"/>
                  </a:cubicBezTo>
                  <a:cubicBezTo>
                    <a:pt x="2093" y="70"/>
                    <a:pt x="1977" y="1"/>
                    <a:pt x="1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"/>
            <p:cNvSpPr/>
            <p:nvPr/>
          </p:nvSpPr>
          <p:spPr>
            <a:xfrm>
              <a:off x="3672846" y="2698073"/>
              <a:ext cx="128054" cy="149231"/>
            </a:xfrm>
            <a:custGeom>
              <a:avLst/>
              <a:gdLst/>
              <a:ahLst/>
              <a:cxnLst/>
              <a:rect l="l" t="t" r="r" b="b"/>
              <a:pathLst>
                <a:path w="5956" h="6941" extrusionOk="0">
                  <a:moveTo>
                    <a:pt x="3772" y="0"/>
                  </a:moveTo>
                  <a:cubicBezTo>
                    <a:pt x="3409" y="0"/>
                    <a:pt x="3274" y="455"/>
                    <a:pt x="3065" y="712"/>
                  </a:cubicBezTo>
                  <a:cubicBezTo>
                    <a:pt x="1983" y="2037"/>
                    <a:pt x="1219" y="3555"/>
                    <a:pt x="504" y="5096"/>
                  </a:cubicBezTo>
                  <a:cubicBezTo>
                    <a:pt x="306" y="5514"/>
                    <a:pt x="1" y="5987"/>
                    <a:pt x="425" y="6420"/>
                  </a:cubicBezTo>
                  <a:cubicBezTo>
                    <a:pt x="728" y="6730"/>
                    <a:pt x="1099" y="6940"/>
                    <a:pt x="1507" y="6940"/>
                  </a:cubicBezTo>
                  <a:cubicBezTo>
                    <a:pt x="1658" y="6940"/>
                    <a:pt x="1815" y="6911"/>
                    <a:pt x="1975" y="6848"/>
                  </a:cubicBezTo>
                  <a:cubicBezTo>
                    <a:pt x="2985" y="6455"/>
                    <a:pt x="4040" y="6111"/>
                    <a:pt x="4945" y="5537"/>
                  </a:cubicBezTo>
                  <a:cubicBezTo>
                    <a:pt x="5545" y="5157"/>
                    <a:pt x="5956" y="4412"/>
                    <a:pt x="5214" y="3683"/>
                  </a:cubicBezTo>
                  <a:cubicBezTo>
                    <a:pt x="4464" y="2946"/>
                    <a:pt x="4031" y="2081"/>
                    <a:pt x="4061" y="969"/>
                  </a:cubicBezTo>
                  <a:cubicBezTo>
                    <a:pt x="3939" y="686"/>
                    <a:pt x="4530" y="187"/>
                    <a:pt x="3908" y="20"/>
                  </a:cubicBezTo>
                  <a:cubicBezTo>
                    <a:pt x="3859" y="6"/>
                    <a:pt x="3814" y="0"/>
                    <a:pt x="3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"/>
            <p:cNvSpPr/>
            <p:nvPr/>
          </p:nvSpPr>
          <p:spPr>
            <a:xfrm>
              <a:off x="3940096" y="3528569"/>
              <a:ext cx="145426" cy="104640"/>
            </a:xfrm>
            <a:custGeom>
              <a:avLst/>
              <a:gdLst/>
              <a:ahLst/>
              <a:cxnLst/>
              <a:rect l="l" t="t" r="r" b="b"/>
              <a:pathLst>
                <a:path w="6764" h="4867" extrusionOk="0">
                  <a:moveTo>
                    <a:pt x="516" y="1"/>
                  </a:moveTo>
                  <a:cubicBezTo>
                    <a:pt x="1" y="1"/>
                    <a:pt x="63" y="497"/>
                    <a:pt x="239" y="1878"/>
                  </a:cubicBezTo>
                  <a:cubicBezTo>
                    <a:pt x="469" y="3665"/>
                    <a:pt x="1797" y="4830"/>
                    <a:pt x="3691" y="4839"/>
                  </a:cubicBezTo>
                  <a:cubicBezTo>
                    <a:pt x="3794" y="4858"/>
                    <a:pt x="3900" y="4866"/>
                    <a:pt x="4008" y="4866"/>
                  </a:cubicBezTo>
                  <a:cubicBezTo>
                    <a:pt x="4437" y="4866"/>
                    <a:pt x="4887" y="4724"/>
                    <a:pt x="5258" y="4495"/>
                  </a:cubicBezTo>
                  <a:cubicBezTo>
                    <a:pt x="5911" y="4103"/>
                    <a:pt x="6763" y="3639"/>
                    <a:pt x="6701" y="2800"/>
                  </a:cubicBezTo>
                  <a:cubicBezTo>
                    <a:pt x="6648" y="2019"/>
                    <a:pt x="5832" y="1675"/>
                    <a:pt x="5103" y="1436"/>
                  </a:cubicBezTo>
                  <a:cubicBezTo>
                    <a:pt x="4070" y="1092"/>
                    <a:pt x="3042" y="743"/>
                    <a:pt x="2009" y="399"/>
                  </a:cubicBezTo>
                  <a:cubicBezTo>
                    <a:pt x="1275" y="157"/>
                    <a:pt x="805" y="1"/>
                    <a:pt x="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"/>
            <p:cNvSpPr/>
            <p:nvPr/>
          </p:nvSpPr>
          <p:spPr>
            <a:xfrm>
              <a:off x="5244441" y="2812068"/>
              <a:ext cx="156520" cy="104705"/>
            </a:xfrm>
            <a:custGeom>
              <a:avLst/>
              <a:gdLst/>
              <a:ahLst/>
              <a:cxnLst/>
              <a:rect l="l" t="t" r="r" b="b"/>
              <a:pathLst>
                <a:path w="7280" h="4870" extrusionOk="0">
                  <a:moveTo>
                    <a:pt x="782" y="1"/>
                  </a:moveTo>
                  <a:cubicBezTo>
                    <a:pt x="573" y="1"/>
                    <a:pt x="470" y="139"/>
                    <a:pt x="411" y="483"/>
                  </a:cubicBezTo>
                  <a:cubicBezTo>
                    <a:pt x="0" y="2844"/>
                    <a:pt x="1585" y="4847"/>
                    <a:pt x="3902" y="4857"/>
                  </a:cubicBezTo>
                  <a:cubicBezTo>
                    <a:pt x="4002" y="4865"/>
                    <a:pt x="4100" y="4869"/>
                    <a:pt x="4197" y="4869"/>
                  </a:cubicBezTo>
                  <a:cubicBezTo>
                    <a:pt x="5147" y="4869"/>
                    <a:pt x="5942" y="4464"/>
                    <a:pt x="6595" y="3771"/>
                  </a:cubicBezTo>
                  <a:cubicBezTo>
                    <a:pt x="7279" y="3046"/>
                    <a:pt x="7106" y="2107"/>
                    <a:pt x="6175" y="1762"/>
                  </a:cubicBezTo>
                  <a:cubicBezTo>
                    <a:pt x="4502" y="1149"/>
                    <a:pt x="2789" y="642"/>
                    <a:pt x="1100" y="67"/>
                  </a:cubicBezTo>
                  <a:cubicBezTo>
                    <a:pt x="973" y="24"/>
                    <a:pt x="868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"/>
            <p:cNvSpPr/>
            <p:nvPr/>
          </p:nvSpPr>
          <p:spPr>
            <a:xfrm>
              <a:off x="5757484" y="3328164"/>
              <a:ext cx="135536" cy="95890"/>
            </a:xfrm>
            <a:custGeom>
              <a:avLst/>
              <a:gdLst/>
              <a:ahLst/>
              <a:cxnLst/>
              <a:rect l="l" t="t" r="r" b="b"/>
              <a:pathLst>
                <a:path w="6304" h="4460" extrusionOk="0">
                  <a:moveTo>
                    <a:pt x="3120" y="0"/>
                  </a:moveTo>
                  <a:cubicBezTo>
                    <a:pt x="2872" y="0"/>
                    <a:pt x="2619" y="29"/>
                    <a:pt x="2361" y="93"/>
                  </a:cubicBezTo>
                  <a:cubicBezTo>
                    <a:pt x="1501" y="309"/>
                    <a:pt x="415" y="274"/>
                    <a:pt x="208" y="1408"/>
                  </a:cubicBezTo>
                  <a:cubicBezTo>
                    <a:pt x="0" y="2547"/>
                    <a:pt x="689" y="3360"/>
                    <a:pt x="1487" y="4096"/>
                  </a:cubicBezTo>
                  <a:cubicBezTo>
                    <a:pt x="1808" y="4393"/>
                    <a:pt x="2158" y="4445"/>
                    <a:pt x="2445" y="4445"/>
                  </a:cubicBezTo>
                  <a:cubicBezTo>
                    <a:pt x="2601" y="4445"/>
                    <a:pt x="2739" y="4430"/>
                    <a:pt x="2843" y="4430"/>
                  </a:cubicBezTo>
                  <a:cubicBezTo>
                    <a:pt x="2864" y="4430"/>
                    <a:pt x="2883" y="4430"/>
                    <a:pt x="2901" y="4432"/>
                  </a:cubicBezTo>
                  <a:cubicBezTo>
                    <a:pt x="3324" y="4432"/>
                    <a:pt x="3625" y="4459"/>
                    <a:pt x="3873" y="4459"/>
                  </a:cubicBezTo>
                  <a:cubicBezTo>
                    <a:pt x="4013" y="4459"/>
                    <a:pt x="4136" y="4450"/>
                    <a:pt x="4256" y="4423"/>
                  </a:cubicBezTo>
                  <a:cubicBezTo>
                    <a:pt x="5293" y="4185"/>
                    <a:pt x="5884" y="3478"/>
                    <a:pt x="6114" y="2464"/>
                  </a:cubicBezTo>
                  <a:cubicBezTo>
                    <a:pt x="6303" y="1625"/>
                    <a:pt x="5924" y="967"/>
                    <a:pt x="5235" y="605"/>
                  </a:cubicBezTo>
                  <a:cubicBezTo>
                    <a:pt x="4576" y="260"/>
                    <a:pt x="3869" y="0"/>
                    <a:pt x="3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"/>
            <p:cNvSpPr/>
            <p:nvPr/>
          </p:nvSpPr>
          <p:spPr>
            <a:xfrm>
              <a:off x="2123482" y="3742864"/>
              <a:ext cx="133257" cy="92880"/>
            </a:xfrm>
            <a:custGeom>
              <a:avLst/>
              <a:gdLst/>
              <a:ahLst/>
              <a:cxnLst/>
              <a:rect l="l" t="t" r="r" b="b"/>
              <a:pathLst>
                <a:path w="6198" h="4320" extrusionOk="0">
                  <a:moveTo>
                    <a:pt x="3051" y="1"/>
                  </a:moveTo>
                  <a:cubicBezTo>
                    <a:pt x="2569" y="1"/>
                    <a:pt x="2026" y="105"/>
                    <a:pt x="1408" y="306"/>
                  </a:cubicBezTo>
                  <a:cubicBezTo>
                    <a:pt x="133" y="721"/>
                    <a:pt x="0" y="1661"/>
                    <a:pt x="0" y="2769"/>
                  </a:cubicBezTo>
                  <a:cubicBezTo>
                    <a:pt x="5" y="3908"/>
                    <a:pt x="866" y="4071"/>
                    <a:pt x="1651" y="4269"/>
                  </a:cubicBezTo>
                  <a:cubicBezTo>
                    <a:pt x="1806" y="4308"/>
                    <a:pt x="1968" y="4320"/>
                    <a:pt x="2132" y="4320"/>
                  </a:cubicBezTo>
                  <a:cubicBezTo>
                    <a:pt x="2402" y="4320"/>
                    <a:pt x="2680" y="4287"/>
                    <a:pt x="2949" y="4287"/>
                  </a:cubicBezTo>
                  <a:lnTo>
                    <a:pt x="2949" y="4292"/>
                  </a:lnTo>
                  <a:cubicBezTo>
                    <a:pt x="3252" y="4292"/>
                    <a:pt x="3558" y="4320"/>
                    <a:pt x="3859" y="4320"/>
                  </a:cubicBezTo>
                  <a:cubicBezTo>
                    <a:pt x="4036" y="4320"/>
                    <a:pt x="4212" y="4310"/>
                    <a:pt x="4384" y="4279"/>
                  </a:cubicBezTo>
                  <a:cubicBezTo>
                    <a:pt x="5735" y="4035"/>
                    <a:pt x="6198" y="3069"/>
                    <a:pt x="5597" y="1847"/>
                  </a:cubicBezTo>
                  <a:cubicBezTo>
                    <a:pt x="4977" y="582"/>
                    <a:pt x="4186" y="1"/>
                    <a:pt x="3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"/>
            <p:cNvSpPr/>
            <p:nvPr/>
          </p:nvSpPr>
          <p:spPr>
            <a:xfrm>
              <a:off x="5577074" y="2388725"/>
              <a:ext cx="155273" cy="85957"/>
            </a:xfrm>
            <a:custGeom>
              <a:avLst/>
              <a:gdLst/>
              <a:ahLst/>
              <a:cxnLst/>
              <a:rect l="l" t="t" r="r" b="b"/>
              <a:pathLst>
                <a:path w="7222" h="3998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746"/>
                    <a:pt x="424" y="1298"/>
                    <a:pt x="755" y="1832"/>
                  </a:cubicBezTo>
                  <a:cubicBezTo>
                    <a:pt x="1631" y="3246"/>
                    <a:pt x="2849" y="3997"/>
                    <a:pt x="4166" y="3997"/>
                  </a:cubicBezTo>
                  <a:cubicBezTo>
                    <a:pt x="4609" y="3997"/>
                    <a:pt x="5063" y="3912"/>
                    <a:pt x="5518" y="3739"/>
                  </a:cubicBezTo>
                  <a:cubicBezTo>
                    <a:pt x="6472" y="3377"/>
                    <a:pt x="7102" y="2592"/>
                    <a:pt x="7173" y="1607"/>
                  </a:cubicBezTo>
                  <a:cubicBezTo>
                    <a:pt x="7222" y="993"/>
                    <a:pt x="6630" y="504"/>
                    <a:pt x="5959" y="442"/>
                  </a:cubicBezTo>
                  <a:cubicBezTo>
                    <a:pt x="3986" y="269"/>
                    <a:pt x="2013" y="14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"/>
            <p:cNvSpPr/>
            <p:nvPr/>
          </p:nvSpPr>
          <p:spPr>
            <a:xfrm>
              <a:off x="2920266" y="2268946"/>
              <a:ext cx="123797" cy="145663"/>
            </a:xfrm>
            <a:custGeom>
              <a:avLst/>
              <a:gdLst/>
              <a:ahLst/>
              <a:cxnLst/>
              <a:rect l="l" t="t" r="r" b="b"/>
              <a:pathLst>
                <a:path w="5758" h="6775" extrusionOk="0">
                  <a:moveTo>
                    <a:pt x="3666" y="0"/>
                  </a:moveTo>
                  <a:cubicBezTo>
                    <a:pt x="3411" y="0"/>
                    <a:pt x="3266" y="238"/>
                    <a:pt x="3095" y="442"/>
                  </a:cubicBezTo>
                  <a:cubicBezTo>
                    <a:pt x="1961" y="1793"/>
                    <a:pt x="1233" y="3382"/>
                    <a:pt x="456" y="4944"/>
                  </a:cubicBezTo>
                  <a:cubicBezTo>
                    <a:pt x="239" y="5382"/>
                    <a:pt x="1" y="5858"/>
                    <a:pt x="420" y="6273"/>
                  </a:cubicBezTo>
                  <a:cubicBezTo>
                    <a:pt x="719" y="6568"/>
                    <a:pt x="1074" y="6774"/>
                    <a:pt x="1471" y="6774"/>
                  </a:cubicBezTo>
                  <a:cubicBezTo>
                    <a:pt x="1632" y="6774"/>
                    <a:pt x="1800" y="6741"/>
                    <a:pt x="1974" y="6666"/>
                  </a:cubicBezTo>
                  <a:cubicBezTo>
                    <a:pt x="2853" y="6286"/>
                    <a:pt x="3749" y="5928"/>
                    <a:pt x="4592" y="5478"/>
                  </a:cubicBezTo>
                  <a:cubicBezTo>
                    <a:pt x="5647" y="4914"/>
                    <a:pt x="5757" y="4176"/>
                    <a:pt x="4936" y="3272"/>
                  </a:cubicBezTo>
                  <a:cubicBezTo>
                    <a:pt x="4252" y="2526"/>
                    <a:pt x="3943" y="1670"/>
                    <a:pt x="3912" y="685"/>
                  </a:cubicBezTo>
                  <a:cubicBezTo>
                    <a:pt x="3961" y="446"/>
                    <a:pt x="4217" y="155"/>
                    <a:pt x="3824" y="28"/>
                  </a:cubicBezTo>
                  <a:cubicBezTo>
                    <a:pt x="3767" y="9"/>
                    <a:pt x="3714" y="0"/>
                    <a:pt x="3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"/>
            <p:cNvSpPr/>
            <p:nvPr/>
          </p:nvSpPr>
          <p:spPr>
            <a:xfrm>
              <a:off x="3968111" y="1929562"/>
              <a:ext cx="145663" cy="120228"/>
            </a:xfrm>
            <a:custGeom>
              <a:avLst/>
              <a:gdLst/>
              <a:ahLst/>
              <a:cxnLst/>
              <a:rect l="l" t="t" r="r" b="b"/>
              <a:pathLst>
                <a:path w="6775" h="5592" extrusionOk="0">
                  <a:moveTo>
                    <a:pt x="5083" y="0"/>
                  </a:moveTo>
                  <a:cubicBezTo>
                    <a:pt x="4986" y="0"/>
                    <a:pt x="4889" y="4"/>
                    <a:pt x="4794" y="10"/>
                  </a:cubicBezTo>
                  <a:cubicBezTo>
                    <a:pt x="3399" y="23"/>
                    <a:pt x="1510" y="1074"/>
                    <a:pt x="732" y="2301"/>
                  </a:cubicBezTo>
                  <a:cubicBezTo>
                    <a:pt x="0" y="3458"/>
                    <a:pt x="1143" y="4097"/>
                    <a:pt x="1500" y="4959"/>
                  </a:cubicBezTo>
                  <a:cubicBezTo>
                    <a:pt x="1518" y="4998"/>
                    <a:pt x="1531" y="5042"/>
                    <a:pt x="1531" y="5082"/>
                  </a:cubicBezTo>
                  <a:cubicBezTo>
                    <a:pt x="1536" y="5459"/>
                    <a:pt x="1648" y="5591"/>
                    <a:pt x="1812" y="5591"/>
                  </a:cubicBezTo>
                  <a:cubicBezTo>
                    <a:pt x="1943" y="5591"/>
                    <a:pt x="2106" y="5509"/>
                    <a:pt x="2278" y="5399"/>
                  </a:cubicBezTo>
                  <a:cubicBezTo>
                    <a:pt x="3712" y="4490"/>
                    <a:pt x="5094" y="3502"/>
                    <a:pt x="5927" y="1966"/>
                  </a:cubicBezTo>
                  <a:cubicBezTo>
                    <a:pt x="6180" y="1502"/>
                    <a:pt x="6775" y="986"/>
                    <a:pt x="6369" y="456"/>
                  </a:cubicBezTo>
                  <a:cubicBezTo>
                    <a:pt x="6096" y="102"/>
                    <a:pt x="5584" y="0"/>
                    <a:pt x="5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"/>
            <p:cNvSpPr/>
            <p:nvPr/>
          </p:nvSpPr>
          <p:spPr>
            <a:xfrm>
              <a:off x="4370105" y="362891"/>
              <a:ext cx="137922" cy="107048"/>
            </a:xfrm>
            <a:custGeom>
              <a:avLst/>
              <a:gdLst/>
              <a:ahLst/>
              <a:cxnLst/>
              <a:rect l="l" t="t" r="r" b="b"/>
              <a:pathLst>
                <a:path w="6415" h="4979" extrusionOk="0">
                  <a:moveTo>
                    <a:pt x="1606" y="0"/>
                  </a:moveTo>
                  <a:cubicBezTo>
                    <a:pt x="761" y="0"/>
                    <a:pt x="183" y="542"/>
                    <a:pt x="172" y="1499"/>
                  </a:cubicBezTo>
                  <a:cubicBezTo>
                    <a:pt x="164" y="2104"/>
                    <a:pt x="1" y="2911"/>
                    <a:pt x="574" y="3194"/>
                  </a:cubicBezTo>
                  <a:cubicBezTo>
                    <a:pt x="659" y="3236"/>
                    <a:pt x="733" y="3254"/>
                    <a:pt x="797" y="3254"/>
                  </a:cubicBezTo>
                  <a:cubicBezTo>
                    <a:pt x="1253" y="3254"/>
                    <a:pt x="1276" y="2347"/>
                    <a:pt x="1902" y="2258"/>
                  </a:cubicBezTo>
                  <a:cubicBezTo>
                    <a:pt x="1955" y="2329"/>
                    <a:pt x="2026" y="2390"/>
                    <a:pt x="2053" y="2465"/>
                  </a:cubicBezTo>
                  <a:cubicBezTo>
                    <a:pt x="2137" y="2713"/>
                    <a:pt x="2212" y="2960"/>
                    <a:pt x="2278" y="3211"/>
                  </a:cubicBezTo>
                  <a:cubicBezTo>
                    <a:pt x="2590" y="4422"/>
                    <a:pt x="3006" y="4979"/>
                    <a:pt x="3743" y="4979"/>
                  </a:cubicBezTo>
                  <a:cubicBezTo>
                    <a:pt x="4146" y="4979"/>
                    <a:pt x="4645" y="4813"/>
                    <a:pt x="5275" y="4496"/>
                  </a:cubicBezTo>
                  <a:cubicBezTo>
                    <a:pt x="6184" y="4037"/>
                    <a:pt x="6237" y="3216"/>
                    <a:pt x="6189" y="2369"/>
                  </a:cubicBezTo>
                  <a:cubicBezTo>
                    <a:pt x="6172" y="2064"/>
                    <a:pt x="6414" y="1530"/>
                    <a:pt x="5933" y="1499"/>
                  </a:cubicBezTo>
                  <a:cubicBezTo>
                    <a:pt x="4569" y="1410"/>
                    <a:pt x="3554" y="488"/>
                    <a:pt x="2313" y="112"/>
                  </a:cubicBezTo>
                  <a:cubicBezTo>
                    <a:pt x="2063" y="37"/>
                    <a:pt x="1825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"/>
            <p:cNvSpPr/>
            <p:nvPr/>
          </p:nvSpPr>
          <p:spPr>
            <a:xfrm>
              <a:off x="5092799" y="3525839"/>
              <a:ext cx="152521" cy="79034"/>
            </a:xfrm>
            <a:custGeom>
              <a:avLst/>
              <a:gdLst/>
              <a:ahLst/>
              <a:cxnLst/>
              <a:rect l="l" t="t" r="r" b="b"/>
              <a:pathLst>
                <a:path w="7094" h="3676" extrusionOk="0">
                  <a:moveTo>
                    <a:pt x="3341" y="1"/>
                  </a:moveTo>
                  <a:cubicBezTo>
                    <a:pt x="2648" y="1"/>
                    <a:pt x="1951" y="192"/>
                    <a:pt x="1253" y="319"/>
                  </a:cubicBezTo>
                  <a:cubicBezTo>
                    <a:pt x="361" y="477"/>
                    <a:pt x="0" y="1272"/>
                    <a:pt x="410" y="1930"/>
                  </a:cubicBezTo>
                  <a:cubicBezTo>
                    <a:pt x="1090" y="3017"/>
                    <a:pt x="2471" y="3676"/>
                    <a:pt x="3786" y="3676"/>
                  </a:cubicBezTo>
                  <a:cubicBezTo>
                    <a:pt x="4357" y="3676"/>
                    <a:pt x="4915" y="3552"/>
                    <a:pt x="5399" y="3285"/>
                  </a:cubicBezTo>
                  <a:cubicBezTo>
                    <a:pt x="6263" y="2804"/>
                    <a:pt x="7093" y="1947"/>
                    <a:pt x="6988" y="1073"/>
                  </a:cubicBezTo>
                  <a:cubicBezTo>
                    <a:pt x="6899" y="384"/>
                    <a:pt x="5694" y="208"/>
                    <a:pt x="4886" y="45"/>
                  </a:cubicBezTo>
                  <a:cubicBezTo>
                    <a:pt x="4759" y="18"/>
                    <a:pt x="4628" y="10"/>
                    <a:pt x="4492" y="10"/>
                  </a:cubicBezTo>
                  <a:cubicBezTo>
                    <a:pt x="4273" y="10"/>
                    <a:pt x="4043" y="31"/>
                    <a:pt x="3800" y="31"/>
                  </a:cubicBezTo>
                  <a:cubicBezTo>
                    <a:pt x="3647" y="10"/>
                    <a:pt x="3494" y="1"/>
                    <a:pt x="3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"/>
            <p:cNvSpPr/>
            <p:nvPr/>
          </p:nvSpPr>
          <p:spPr>
            <a:xfrm>
              <a:off x="2839317" y="3125092"/>
              <a:ext cx="138116" cy="90794"/>
            </a:xfrm>
            <a:custGeom>
              <a:avLst/>
              <a:gdLst/>
              <a:ahLst/>
              <a:cxnLst/>
              <a:rect l="l" t="t" r="r" b="b"/>
              <a:pathLst>
                <a:path w="6424" h="4223" extrusionOk="0">
                  <a:moveTo>
                    <a:pt x="3770" y="1"/>
                  </a:moveTo>
                  <a:cubicBezTo>
                    <a:pt x="2575" y="1"/>
                    <a:pt x="495" y="1504"/>
                    <a:pt x="164" y="2603"/>
                  </a:cubicBezTo>
                  <a:cubicBezTo>
                    <a:pt x="1" y="3151"/>
                    <a:pt x="328" y="3332"/>
                    <a:pt x="699" y="3469"/>
                  </a:cubicBezTo>
                  <a:cubicBezTo>
                    <a:pt x="1565" y="3792"/>
                    <a:pt x="2415" y="4207"/>
                    <a:pt x="3397" y="4207"/>
                  </a:cubicBezTo>
                  <a:cubicBezTo>
                    <a:pt x="3515" y="4207"/>
                    <a:pt x="3635" y="4201"/>
                    <a:pt x="3757" y="4188"/>
                  </a:cubicBezTo>
                  <a:cubicBezTo>
                    <a:pt x="3943" y="4209"/>
                    <a:pt x="4129" y="4222"/>
                    <a:pt x="4311" y="4222"/>
                  </a:cubicBezTo>
                  <a:cubicBezTo>
                    <a:pt x="5065" y="4222"/>
                    <a:pt x="5745" y="3988"/>
                    <a:pt x="6022" y="3045"/>
                  </a:cubicBezTo>
                  <a:cubicBezTo>
                    <a:pt x="6424" y="1686"/>
                    <a:pt x="5334" y="162"/>
                    <a:pt x="3908" y="8"/>
                  </a:cubicBezTo>
                  <a:cubicBezTo>
                    <a:pt x="3863" y="3"/>
                    <a:pt x="3817" y="1"/>
                    <a:pt x="3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"/>
            <p:cNvSpPr/>
            <p:nvPr/>
          </p:nvSpPr>
          <p:spPr>
            <a:xfrm>
              <a:off x="2764453" y="3564260"/>
              <a:ext cx="154327" cy="77916"/>
            </a:xfrm>
            <a:custGeom>
              <a:avLst/>
              <a:gdLst/>
              <a:ahLst/>
              <a:cxnLst/>
              <a:rect l="l" t="t" r="r" b="b"/>
              <a:pathLst>
                <a:path w="7178" h="3624" extrusionOk="0">
                  <a:moveTo>
                    <a:pt x="2963" y="0"/>
                  </a:moveTo>
                  <a:cubicBezTo>
                    <a:pt x="2203" y="0"/>
                    <a:pt x="1558" y="464"/>
                    <a:pt x="985" y="1109"/>
                  </a:cubicBezTo>
                  <a:cubicBezTo>
                    <a:pt x="614" y="1528"/>
                    <a:pt x="1" y="1948"/>
                    <a:pt x="252" y="2517"/>
                  </a:cubicBezTo>
                  <a:cubicBezTo>
                    <a:pt x="482" y="3042"/>
                    <a:pt x="1122" y="3276"/>
                    <a:pt x="1731" y="3458"/>
                  </a:cubicBezTo>
                  <a:cubicBezTo>
                    <a:pt x="2150" y="3580"/>
                    <a:pt x="2567" y="3623"/>
                    <a:pt x="2982" y="3623"/>
                  </a:cubicBezTo>
                  <a:cubicBezTo>
                    <a:pt x="3902" y="3623"/>
                    <a:pt x="4814" y="3412"/>
                    <a:pt x="5726" y="3378"/>
                  </a:cubicBezTo>
                  <a:cubicBezTo>
                    <a:pt x="6811" y="3338"/>
                    <a:pt x="7178" y="2221"/>
                    <a:pt x="6485" y="1352"/>
                  </a:cubicBezTo>
                  <a:cubicBezTo>
                    <a:pt x="5809" y="501"/>
                    <a:pt x="4928" y="30"/>
                    <a:pt x="3755" y="30"/>
                  </a:cubicBezTo>
                  <a:cubicBezTo>
                    <a:pt x="3632" y="30"/>
                    <a:pt x="3506" y="35"/>
                    <a:pt x="3377" y="45"/>
                  </a:cubicBezTo>
                  <a:cubicBezTo>
                    <a:pt x="3235" y="15"/>
                    <a:pt x="3097" y="0"/>
                    <a:pt x="2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"/>
            <p:cNvSpPr/>
            <p:nvPr/>
          </p:nvSpPr>
          <p:spPr>
            <a:xfrm>
              <a:off x="4934856" y="2329900"/>
              <a:ext cx="150070" cy="82753"/>
            </a:xfrm>
            <a:custGeom>
              <a:avLst/>
              <a:gdLst/>
              <a:ahLst/>
              <a:cxnLst/>
              <a:rect l="l" t="t" r="r" b="b"/>
              <a:pathLst>
                <a:path w="6980" h="3849" extrusionOk="0">
                  <a:moveTo>
                    <a:pt x="1495" y="0"/>
                  </a:moveTo>
                  <a:cubicBezTo>
                    <a:pt x="410" y="0"/>
                    <a:pt x="1" y="943"/>
                    <a:pt x="562" y="1950"/>
                  </a:cubicBezTo>
                  <a:cubicBezTo>
                    <a:pt x="1426" y="3513"/>
                    <a:pt x="3003" y="3592"/>
                    <a:pt x="4455" y="3849"/>
                  </a:cubicBezTo>
                  <a:cubicBezTo>
                    <a:pt x="4971" y="3773"/>
                    <a:pt x="5466" y="3765"/>
                    <a:pt x="5906" y="3610"/>
                  </a:cubicBezTo>
                  <a:cubicBezTo>
                    <a:pt x="6405" y="3438"/>
                    <a:pt x="6829" y="3085"/>
                    <a:pt x="6918" y="2511"/>
                  </a:cubicBezTo>
                  <a:cubicBezTo>
                    <a:pt x="6980" y="2092"/>
                    <a:pt x="6812" y="1681"/>
                    <a:pt x="6441" y="1514"/>
                  </a:cubicBezTo>
                  <a:cubicBezTo>
                    <a:pt x="4900" y="799"/>
                    <a:pt x="3329" y="106"/>
                    <a:pt x="1621" y="4"/>
                  </a:cubicBezTo>
                  <a:cubicBezTo>
                    <a:pt x="1578" y="2"/>
                    <a:pt x="1536" y="0"/>
                    <a:pt x="1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"/>
            <p:cNvSpPr/>
            <p:nvPr/>
          </p:nvSpPr>
          <p:spPr>
            <a:xfrm>
              <a:off x="2075235" y="1478634"/>
              <a:ext cx="125431" cy="107070"/>
            </a:xfrm>
            <a:custGeom>
              <a:avLst/>
              <a:gdLst/>
              <a:ahLst/>
              <a:cxnLst/>
              <a:rect l="l" t="t" r="r" b="b"/>
              <a:pathLst>
                <a:path w="5834" h="4980" extrusionOk="0">
                  <a:moveTo>
                    <a:pt x="2809" y="1"/>
                  </a:moveTo>
                  <a:cubicBezTo>
                    <a:pt x="2398" y="1"/>
                    <a:pt x="2019" y="240"/>
                    <a:pt x="1711" y="705"/>
                  </a:cubicBezTo>
                  <a:cubicBezTo>
                    <a:pt x="1083" y="1654"/>
                    <a:pt x="590" y="2679"/>
                    <a:pt x="258" y="3769"/>
                  </a:cubicBezTo>
                  <a:cubicBezTo>
                    <a:pt x="1" y="4615"/>
                    <a:pt x="373" y="4980"/>
                    <a:pt x="1396" y="4980"/>
                  </a:cubicBezTo>
                  <a:cubicBezTo>
                    <a:pt x="1425" y="4980"/>
                    <a:pt x="1455" y="4979"/>
                    <a:pt x="1485" y="4979"/>
                  </a:cubicBezTo>
                  <a:cubicBezTo>
                    <a:pt x="2226" y="4788"/>
                    <a:pt x="3202" y="4576"/>
                    <a:pt x="4160" y="4290"/>
                  </a:cubicBezTo>
                  <a:cubicBezTo>
                    <a:pt x="5449" y="3906"/>
                    <a:pt x="5834" y="2913"/>
                    <a:pt x="5082" y="1778"/>
                  </a:cubicBezTo>
                  <a:cubicBezTo>
                    <a:pt x="4730" y="1244"/>
                    <a:pt x="4235" y="776"/>
                    <a:pt x="3728" y="375"/>
                  </a:cubicBezTo>
                  <a:cubicBezTo>
                    <a:pt x="3414" y="124"/>
                    <a:pt x="3103" y="1"/>
                    <a:pt x="2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"/>
            <p:cNvSpPr/>
            <p:nvPr/>
          </p:nvSpPr>
          <p:spPr>
            <a:xfrm>
              <a:off x="2729902" y="3022965"/>
              <a:ext cx="129667" cy="102039"/>
            </a:xfrm>
            <a:custGeom>
              <a:avLst/>
              <a:gdLst/>
              <a:ahLst/>
              <a:cxnLst/>
              <a:rect l="l" t="t" r="r" b="b"/>
              <a:pathLst>
                <a:path w="6031" h="4746" extrusionOk="0">
                  <a:moveTo>
                    <a:pt x="2723" y="1"/>
                  </a:moveTo>
                  <a:cubicBezTo>
                    <a:pt x="2083" y="1"/>
                    <a:pt x="1598" y="762"/>
                    <a:pt x="783" y="2361"/>
                  </a:cubicBezTo>
                  <a:cubicBezTo>
                    <a:pt x="1" y="3906"/>
                    <a:pt x="306" y="4409"/>
                    <a:pt x="2349" y="4745"/>
                  </a:cubicBezTo>
                  <a:cubicBezTo>
                    <a:pt x="2839" y="4661"/>
                    <a:pt x="3346" y="4511"/>
                    <a:pt x="3855" y="4507"/>
                  </a:cubicBezTo>
                  <a:cubicBezTo>
                    <a:pt x="4723" y="4502"/>
                    <a:pt x="5293" y="4238"/>
                    <a:pt x="5660" y="3354"/>
                  </a:cubicBezTo>
                  <a:cubicBezTo>
                    <a:pt x="6031" y="2463"/>
                    <a:pt x="5474" y="2088"/>
                    <a:pt x="4993" y="1611"/>
                  </a:cubicBezTo>
                  <a:cubicBezTo>
                    <a:pt x="3925" y="553"/>
                    <a:pt x="3268" y="1"/>
                    <a:pt x="2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"/>
            <p:cNvSpPr/>
            <p:nvPr/>
          </p:nvSpPr>
          <p:spPr>
            <a:xfrm>
              <a:off x="4687107" y="718336"/>
              <a:ext cx="128871" cy="106232"/>
            </a:xfrm>
            <a:custGeom>
              <a:avLst/>
              <a:gdLst/>
              <a:ahLst/>
              <a:cxnLst/>
              <a:rect l="l" t="t" r="r" b="b"/>
              <a:pathLst>
                <a:path w="5994" h="4941" extrusionOk="0">
                  <a:moveTo>
                    <a:pt x="2738" y="0"/>
                  </a:moveTo>
                  <a:cubicBezTo>
                    <a:pt x="2525" y="0"/>
                    <a:pt x="2331" y="57"/>
                    <a:pt x="2166" y="177"/>
                  </a:cubicBezTo>
                  <a:cubicBezTo>
                    <a:pt x="1963" y="323"/>
                    <a:pt x="1791" y="548"/>
                    <a:pt x="1677" y="778"/>
                  </a:cubicBezTo>
                  <a:cubicBezTo>
                    <a:pt x="1227" y="1665"/>
                    <a:pt x="754" y="2552"/>
                    <a:pt x="392" y="3479"/>
                  </a:cubicBezTo>
                  <a:cubicBezTo>
                    <a:pt x="1" y="4477"/>
                    <a:pt x="376" y="4940"/>
                    <a:pt x="1445" y="4940"/>
                  </a:cubicBezTo>
                  <a:cubicBezTo>
                    <a:pt x="1450" y="4940"/>
                    <a:pt x="1455" y="4940"/>
                    <a:pt x="1460" y="4940"/>
                  </a:cubicBezTo>
                  <a:cubicBezTo>
                    <a:pt x="1959" y="4936"/>
                    <a:pt x="4452" y="4217"/>
                    <a:pt x="4837" y="3983"/>
                  </a:cubicBezTo>
                  <a:cubicBezTo>
                    <a:pt x="5994" y="3284"/>
                    <a:pt x="5521" y="2451"/>
                    <a:pt x="5004" y="1652"/>
                  </a:cubicBezTo>
                  <a:cubicBezTo>
                    <a:pt x="4341" y="622"/>
                    <a:pt x="3440" y="0"/>
                    <a:pt x="2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"/>
            <p:cNvSpPr/>
            <p:nvPr/>
          </p:nvSpPr>
          <p:spPr>
            <a:xfrm>
              <a:off x="2957097" y="2962528"/>
              <a:ext cx="122937" cy="100771"/>
            </a:xfrm>
            <a:custGeom>
              <a:avLst/>
              <a:gdLst/>
              <a:ahLst/>
              <a:cxnLst/>
              <a:rect l="l" t="t" r="r" b="b"/>
              <a:pathLst>
                <a:path w="5718" h="4687" extrusionOk="0">
                  <a:moveTo>
                    <a:pt x="2555" y="0"/>
                  </a:moveTo>
                  <a:cubicBezTo>
                    <a:pt x="2328" y="0"/>
                    <a:pt x="2117" y="154"/>
                    <a:pt x="1885" y="463"/>
                  </a:cubicBezTo>
                  <a:cubicBezTo>
                    <a:pt x="1312" y="1231"/>
                    <a:pt x="813" y="2039"/>
                    <a:pt x="416" y="2908"/>
                  </a:cubicBezTo>
                  <a:cubicBezTo>
                    <a:pt x="1" y="3808"/>
                    <a:pt x="367" y="4515"/>
                    <a:pt x="1351" y="4661"/>
                  </a:cubicBezTo>
                  <a:cubicBezTo>
                    <a:pt x="1480" y="4681"/>
                    <a:pt x="1610" y="4687"/>
                    <a:pt x="1750" y="4687"/>
                  </a:cubicBezTo>
                  <a:cubicBezTo>
                    <a:pt x="1985" y="4687"/>
                    <a:pt x="2250" y="4669"/>
                    <a:pt x="2588" y="4669"/>
                  </a:cubicBezTo>
                  <a:cubicBezTo>
                    <a:pt x="2954" y="4647"/>
                    <a:pt x="3510" y="4674"/>
                    <a:pt x="4075" y="4541"/>
                  </a:cubicBezTo>
                  <a:cubicBezTo>
                    <a:pt x="4759" y="4378"/>
                    <a:pt x="5302" y="4175"/>
                    <a:pt x="5509" y="3433"/>
                  </a:cubicBezTo>
                  <a:cubicBezTo>
                    <a:pt x="5717" y="2687"/>
                    <a:pt x="5381" y="2176"/>
                    <a:pt x="4847" y="1730"/>
                  </a:cubicBezTo>
                  <a:cubicBezTo>
                    <a:pt x="4283" y="1257"/>
                    <a:pt x="3709" y="798"/>
                    <a:pt x="3161" y="304"/>
                  </a:cubicBezTo>
                  <a:cubicBezTo>
                    <a:pt x="2935" y="102"/>
                    <a:pt x="2740" y="0"/>
                    <a:pt x="2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"/>
            <p:cNvSpPr/>
            <p:nvPr/>
          </p:nvSpPr>
          <p:spPr>
            <a:xfrm>
              <a:off x="3648658" y="3147969"/>
              <a:ext cx="146931" cy="78690"/>
            </a:xfrm>
            <a:custGeom>
              <a:avLst/>
              <a:gdLst/>
              <a:ahLst/>
              <a:cxnLst/>
              <a:rect l="l" t="t" r="r" b="b"/>
              <a:pathLst>
                <a:path w="6834" h="3660" extrusionOk="0">
                  <a:moveTo>
                    <a:pt x="1396" y="1"/>
                  </a:moveTo>
                  <a:cubicBezTo>
                    <a:pt x="915" y="1"/>
                    <a:pt x="462" y="233"/>
                    <a:pt x="234" y="705"/>
                  </a:cubicBezTo>
                  <a:cubicBezTo>
                    <a:pt x="1" y="1195"/>
                    <a:pt x="270" y="1659"/>
                    <a:pt x="552" y="2042"/>
                  </a:cubicBezTo>
                  <a:cubicBezTo>
                    <a:pt x="1393" y="3190"/>
                    <a:pt x="2541" y="3658"/>
                    <a:pt x="4037" y="3658"/>
                  </a:cubicBezTo>
                  <a:cubicBezTo>
                    <a:pt x="4206" y="3658"/>
                    <a:pt x="4379" y="3653"/>
                    <a:pt x="4556" y="3641"/>
                  </a:cubicBezTo>
                  <a:cubicBezTo>
                    <a:pt x="4661" y="3641"/>
                    <a:pt x="4851" y="3659"/>
                    <a:pt x="5070" y="3659"/>
                  </a:cubicBezTo>
                  <a:cubicBezTo>
                    <a:pt x="5211" y="3659"/>
                    <a:pt x="5364" y="3652"/>
                    <a:pt x="5514" y="3627"/>
                  </a:cubicBezTo>
                  <a:cubicBezTo>
                    <a:pt x="6074" y="3543"/>
                    <a:pt x="6441" y="3134"/>
                    <a:pt x="6643" y="2643"/>
                  </a:cubicBezTo>
                  <a:cubicBezTo>
                    <a:pt x="6834" y="2184"/>
                    <a:pt x="6643" y="1720"/>
                    <a:pt x="6225" y="1513"/>
                  </a:cubicBezTo>
                  <a:cubicBezTo>
                    <a:pt x="4741" y="781"/>
                    <a:pt x="3205" y="167"/>
                    <a:pt x="1545" y="8"/>
                  </a:cubicBezTo>
                  <a:cubicBezTo>
                    <a:pt x="1495" y="3"/>
                    <a:pt x="1445" y="1"/>
                    <a:pt x="1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"/>
            <p:cNvSpPr/>
            <p:nvPr/>
          </p:nvSpPr>
          <p:spPr>
            <a:xfrm>
              <a:off x="4009758" y="1754871"/>
              <a:ext cx="129860" cy="89031"/>
            </a:xfrm>
            <a:custGeom>
              <a:avLst/>
              <a:gdLst/>
              <a:ahLst/>
              <a:cxnLst/>
              <a:rect l="l" t="t" r="r" b="b"/>
              <a:pathLst>
                <a:path w="6040" h="4141" extrusionOk="0">
                  <a:moveTo>
                    <a:pt x="3962" y="1"/>
                  </a:moveTo>
                  <a:cubicBezTo>
                    <a:pt x="3492" y="1"/>
                    <a:pt x="3030" y="238"/>
                    <a:pt x="2627" y="622"/>
                  </a:cubicBezTo>
                  <a:cubicBezTo>
                    <a:pt x="1934" y="1285"/>
                    <a:pt x="1268" y="1973"/>
                    <a:pt x="600" y="2657"/>
                  </a:cubicBezTo>
                  <a:cubicBezTo>
                    <a:pt x="1" y="3275"/>
                    <a:pt x="23" y="3748"/>
                    <a:pt x="977" y="3863"/>
                  </a:cubicBezTo>
                  <a:cubicBezTo>
                    <a:pt x="1965" y="3982"/>
                    <a:pt x="2963" y="4035"/>
                    <a:pt x="4238" y="4141"/>
                  </a:cubicBezTo>
                  <a:cubicBezTo>
                    <a:pt x="4728" y="4061"/>
                    <a:pt x="5708" y="4075"/>
                    <a:pt x="5862" y="3156"/>
                  </a:cubicBezTo>
                  <a:cubicBezTo>
                    <a:pt x="6039" y="2128"/>
                    <a:pt x="5765" y="1015"/>
                    <a:pt x="4878" y="331"/>
                  </a:cubicBezTo>
                  <a:cubicBezTo>
                    <a:pt x="4579" y="102"/>
                    <a:pt x="4269" y="1"/>
                    <a:pt x="3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"/>
            <p:cNvSpPr/>
            <p:nvPr/>
          </p:nvSpPr>
          <p:spPr>
            <a:xfrm>
              <a:off x="3855148" y="2438606"/>
              <a:ext cx="80604" cy="145211"/>
            </a:xfrm>
            <a:custGeom>
              <a:avLst/>
              <a:gdLst/>
              <a:ahLst/>
              <a:cxnLst/>
              <a:rect l="l" t="t" r="r" b="b"/>
              <a:pathLst>
                <a:path w="3749" h="6754" extrusionOk="0">
                  <a:moveTo>
                    <a:pt x="2609" y="1"/>
                  </a:moveTo>
                  <a:cubicBezTo>
                    <a:pt x="1988" y="1"/>
                    <a:pt x="1547" y="542"/>
                    <a:pt x="1219" y="1123"/>
                  </a:cubicBezTo>
                  <a:cubicBezTo>
                    <a:pt x="420" y="2527"/>
                    <a:pt x="1" y="3975"/>
                    <a:pt x="429" y="5608"/>
                  </a:cubicBezTo>
                  <a:cubicBezTo>
                    <a:pt x="583" y="6188"/>
                    <a:pt x="659" y="6754"/>
                    <a:pt x="1322" y="6754"/>
                  </a:cubicBezTo>
                  <a:cubicBezTo>
                    <a:pt x="1385" y="6754"/>
                    <a:pt x="1454" y="6749"/>
                    <a:pt x="1529" y="6738"/>
                  </a:cubicBezTo>
                  <a:cubicBezTo>
                    <a:pt x="2297" y="6632"/>
                    <a:pt x="3095" y="6349"/>
                    <a:pt x="3095" y="5458"/>
                  </a:cubicBezTo>
                  <a:cubicBezTo>
                    <a:pt x="3095" y="4187"/>
                    <a:pt x="3352" y="2951"/>
                    <a:pt x="3427" y="1732"/>
                  </a:cubicBezTo>
                  <a:cubicBezTo>
                    <a:pt x="3272" y="1105"/>
                    <a:pt x="3749" y="209"/>
                    <a:pt x="2835" y="24"/>
                  </a:cubicBezTo>
                  <a:cubicBezTo>
                    <a:pt x="2757" y="8"/>
                    <a:pt x="2682" y="1"/>
                    <a:pt x="2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"/>
            <p:cNvSpPr/>
            <p:nvPr/>
          </p:nvSpPr>
          <p:spPr>
            <a:xfrm>
              <a:off x="4793642" y="880234"/>
              <a:ext cx="138589" cy="125582"/>
            </a:xfrm>
            <a:custGeom>
              <a:avLst/>
              <a:gdLst/>
              <a:ahLst/>
              <a:cxnLst/>
              <a:rect l="l" t="t" r="r" b="b"/>
              <a:pathLst>
                <a:path w="6446" h="5841" extrusionOk="0">
                  <a:moveTo>
                    <a:pt x="1266" y="0"/>
                  </a:moveTo>
                  <a:cubicBezTo>
                    <a:pt x="1108" y="0"/>
                    <a:pt x="940" y="81"/>
                    <a:pt x="764" y="301"/>
                  </a:cubicBezTo>
                  <a:cubicBezTo>
                    <a:pt x="354" y="809"/>
                    <a:pt x="1" y="1277"/>
                    <a:pt x="469" y="2027"/>
                  </a:cubicBezTo>
                  <a:cubicBezTo>
                    <a:pt x="1837" y="4221"/>
                    <a:pt x="3894" y="5258"/>
                    <a:pt x="6446" y="5841"/>
                  </a:cubicBezTo>
                  <a:cubicBezTo>
                    <a:pt x="6419" y="4936"/>
                    <a:pt x="6097" y="4304"/>
                    <a:pt x="5602" y="3815"/>
                  </a:cubicBezTo>
                  <a:cubicBezTo>
                    <a:pt x="4464" y="2680"/>
                    <a:pt x="3290" y="1572"/>
                    <a:pt x="2076" y="521"/>
                  </a:cubicBezTo>
                  <a:cubicBezTo>
                    <a:pt x="1863" y="335"/>
                    <a:pt x="1586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"/>
            <p:cNvSpPr/>
            <p:nvPr/>
          </p:nvSpPr>
          <p:spPr>
            <a:xfrm>
              <a:off x="2181082" y="1640768"/>
              <a:ext cx="140674" cy="125689"/>
            </a:xfrm>
            <a:custGeom>
              <a:avLst/>
              <a:gdLst/>
              <a:ahLst/>
              <a:cxnLst/>
              <a:rect l="l" t="t" r="r" b="b"/>
              <a:pathLst>
                <a:path w="6543" h="5846" extrusionOk="0">
                  <a:moveTo>
                    <a:pt x="1285" y="0"/>
                  </a:moveTo>
                  <a:cubicBezTo>
                    <a:pt x="1150" y="0"/>
                    <a:pt x="1009" y="59"/>
                    <a:pt x="866" y="213"/>
                  </a:cubicBezTo>
                  <a:cubicBezTo>
                    <a:pt x="407" y="712"/>
                    <a:pt x="1" y="1233"/>
                    <a:pt x="513" y="2046"/>
                  </a:cubicBezTo>
                  <a:cubicBezTo>
                    <a:pt x="1895" y="4230"/>
                    <a:pt x="3947" y="5267"/>
                    <a:pt x="6542" y="5846"/>
                  </a:cubicBezTo>
                  <a:cubicBezTo>
                    <a:pt x="6383" y="4950"/>
                    <a:pt x="6141" y="4292"/>
                    <a:pt x="5629" y="3798"/>
                  </a:cubicBezTo>
                  <a:cubicBezTo>
                    <a:pt x="4476" y="2672"/>
                    <a:pt x="3307" y="1564"/>
                    <a:pt x="2093" y="504"/>
                  </a:cubicBezTo>
                  <a:cubicBezTo>
                    <a:pt x="1880" y="319"/>
                    <a:pt x="1598" y="0"/>
                    <a:pt x="1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"/>
            <p:cNvSpPr/>
            <p:nvPr/>
          </p:nvSpPr>
          <p:spPr>
            <a:xfrm>
              <a:off x="3238688" y="3027266"/>
              <a:ext cx="105630" cy="97588"/>
            </a:xfrm>
            <a:custGeom>
              <a:avLst/>
              <a:gdLst/>
              <a:ahLst/>
              <a:cxnLst/>
              <a:rect l="l" t="t" r="r" b="b"/>
              <a:pathLst>
                <a:path w="4913" h="4539" extrusionOk="0">
                  <a:moveTo>
                    <a:pt x="4020" y="1"/>
                  </a:moveTo>
                  <a:cubicBezTo>
                    <a:pt x="3940" y="1"/>
                    <a:pt x="3854" y="6"/>
                    <a:pt x="3761" y="16"/>
                  </a:cubicBezTo>
                  <a:cubicBezTo>
                    <a:pt x="2918" y="224"/>
                    <a:pt x="2061" y="391"/>
                    <a:pt x="1236" y="656"/>
                  </a:cubicBezTo>
                  <a:cubicBezTo>
                    <a:pt x="583" y="864"/>
                    <a:pt x="1" y="1288"/>
                    <a:pt x="111" y="2060"/>
                  </a:cubicBezTo>
                  <a:cubicBezTo>
                    <a:pt x="225" y="2903"/>
                    <a:pt x="331" y="3822"/>
                    <a:pt x="1223" y="4298"/>
                  </a:cubicBezTo>
                  <a:cubicBezTo>
                    <a:pt x="1527" y="4459"/>
                    <a:pt x="1825" y="4539"/>
                    <a:pt x="2112" y="4539"/>
                  </a:cubicBezTo>
                  <a:cubicBezTo>
                    <a:pt x="2527" y="4539"/>
                    <a:pt x="2920" y="4373"/>
                    <a:pt x="3279" y="4042"/>
                  </a:cubicBezTo>
                  <a:cubicBezTo>
                    <a:pt x="4145" y="3247"/>
                    <a:pt x="4626" y="2241"/>
                    <a:pt x="4803" y="1080"/>
                  </a:cubicBezTo>
                  <a:cubicBezTo>
                    <a:pt x="4913" y="341"/>
                    <a:pt x="4669" y="1"/>
                    <a:pt x="4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"/>
            <p:cNvSpPr/>
            <p:nvPr/>
          </p:nvSpPr>
          <p:spPr>
            <a:xfrm>
              <a:off x="3625416" y="1593016"/>
              <a:ext cx="106404" cy="94407"/>
            </a:xfrm>
            <a:custGeom>
              <a:avLst/>
              <a:gdLst/>
              <a:ahLst/>
              <a:cxnLst/>
              <a:rect l="l" t="t" r="r" b="b"/>
              <a:pathLst>
                <a:path w="4949" h="4391" extrusionOk="0">
                  <a:moveTo>
                    <a:pt x="4349" y="1"/>
                  </a:moveTo>
                  <a:cubicBezTo>
                    <a:pt x="4176" y="1"/>
                    <a:pt x="3953" y="51"/>
                    <a:pt x="3668" y="162"/>
                  </a:cubicBezTo>
                  <a:cubicBezTo>
                    <a:pt x="2904" y="457"/>
                    <a:pt x="2062" y="510"/>
                    <a:pt x="1320" y="925"/>
                  </a:cubicBezTo>
                  <a:cubicBezTo>
                    <a:pt x="393" y="1446"/>
                    <a:pt x="0" y="2249"/>
                    <a:pt x="234" y="3229"/>
                  </a:cubicBezTo>
                  <a:cubicBezTo>
                    <a:pt x="463" y="4192"/>
                    <a:pt x="1324" y="4373"/>
                    <a:pt x="2198" y="4390"/>
                  </a:cubicBezTo>
                  <a:cubicBezTo>
                    <a:pt x="2219" y="4390"/>
                    <a:pt x="2238" y="4390"/>
                    <a:pt x="2258" y="4390"/>
                  </a:cubicBezTo>
                  <a:cubicBezTo>
                    <a:pt x="3973" y="4390"/>
                    <a:pt x="4773" y="3438"/>
                    <a:pt x="4904" y="1274"/>
                  </a:cubicBezTo>
                  <a:cubicBezTo>
                    <a:pt x="4948" y="569"/>
                    <a:pt x="4932" y="1"/>
                    <a:pt x="4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"/>
            <p:cNvSpPr/>
            <p:nvPr/>
          </p:nvSpPr>
          <p:spPr>
            <a:xfrm>
              <a:off x="2793113" y="1949987"/>
              <a:ext cx="105909" cy="93074"/>
            </a:xfrm>
            <a:custGeom>
              <a:avLst/>
              <a:gdLst/>
              <a:ahLst/>
              <a:cxnLst/>
              <a:rect l="l" t="t" r="r" b="b"/>
              <a:pathLst>
                <a:path w="4926" h="4329" extrusionOk="0">
                  <a:moveTo>
                    <a:pt x="4328" y="1"/>
                  </a:moveTo>
                  <a:cubicBezTo>
                    <a:pt x="4130" y="1"/>
                    <a:pt x="3877" y="67"/>
                    <a:pt x="3576" y="185"/>
                  </a:cubicBezTo>
                  <a:cubicBezTo>
                    <a:pt x="2769" y="499"/>
                    <a:pt x="1899" y="619"/>
                    <a:pt x="1113" y="1020"/>
                  </a:cubicBezTo>
                  <a:cubicBezTo>
                    <a:pt x="402" y="1377"/>
                    <a:pt x="115" y="1929"/>
                    <a:pt x="76" y="2684"/>
                  </a:cubicBezTo>
                  <a:cubicBezTo>
                    <a:pt x="0" y="4158"/>
                    <a:pt x="1210" y="3960"/>
                    <a:pt x="2053" y="4220"/>
                  </a:cubicBezTo>
                  <a:cubicBezTo>
                    <a:pt x="2291" y="4294"/>
                    <a:pt x="2512" y="4328"/>
                    <a:pt x="2718" y="4328"/>
                  </a:cubicBezTo>
                  <a:cubicBezTo>
                    <a:pt x="3543" y="4328"/>
                    <a:pt x="4119" y="3779"/>
                    <a:pt x="4458" y="2984"/>
                  </a:cubicBezTo>
                  <a:cubicBezTo>
                    <a:pt x="4702" y="2420"/>
                    <a:pt x="4914" y="1757"/>
                    <a:pt x="4781" y="1059"/>
                  </a:cubicBezTo>
                  <a:cubicBezTo>
                    <a:pt x="4926" y="305"/>
                    <a:pt x="4752" y="1"/>
                    <a:pt x="4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"/>
            <p:cNvSpPr/>
            <p:nvPr/>
          </p:nvSpPr>
          <p:spPr>
            <a:xfrm>
              <a:off x="3459046" y="2588012"/>
              <a:ext cx="105844" cy="95740"/>
            </a:xfrm>
            <a:custGeom>
              <a:avLst/>
              <a:gdLst/>
              <a:ahLst/>
              <a:cxnLst/>
              <a:rect l="l" t="t" r="r" b="b"/>
              <a:pathLst>
                <a:path w="4923" h="4453" extrusionOk="0">
                  <a:moveTo>
                    <a:pt x="3908" y="0"/>
                  </a:moveTo>
                  <a:cubicBezTo>
                    <a:pt x="3862" y="0"/>
                    <a:pt x="3815" y="2"/>
                    <a:pt x="3766" y="5"/>
                  </a:cubicBezTo>
                  <a:cubicBezTo>
                    <a:pt x="2882" y="213"/>
                    <a:pt x="1978" y="349"/>
                    <a:pt x="1122" y="645"/>
                  </a:cubicBezTo>
                  <a:cubicBezTo>
                    <a:pt x="490" y="861"/>
                    <a:pt x="1" y="1347"/>
                    <a:pt x="62" y="2119"/>
                  </a:cubicBezTo>
                  <a:cubicBezTo>
                    <a:pt x="133" y="3002"/>
                    <a:pt x="336" y="3823"/>
                    <a:pt x="1240" y="4269"/>
                  </a:cubicBezTo>
                  <a:cubicBezTo>
                    <a:pt x="1497" y="4395"/>
                    <a:pt x="1736" y="4453"/>
                    <a:pt x="1964" y="4453"/>
                  </a:cubicBezTo>
                  <a:cubicBezTo>
                    <a:pt x="2383" y="4453"/>
                    <a:pt x="2763" y="4258"/>
                    <a:pt x="3143" y="3938"/>
                  </a:cubicBezTo>
                  <a:cubicBezTo>
                    <a:pt x="4017" y="3192"/>
                    <a:pt x="4424" y="2190"/>
                    <a:pt x="4719" y="1140"/>
                  </a:cubicBezTo>
                  <a:cubicBezTo>
                    <a:pt x="4923" y="411"/>
                    <a:pt x="4663" y="0"/>
                    <a:pt x="3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"/>
            <p:cNvSpPr/>
            <p:nvPr/>
          </p:nvSpPr>
          <p:spPr>
            <a:xfrm>
              <a:off x="3638682" y="2949993"/>
              <a:ext cx="107650" cy="96256"/>
            </a:xfrm>
            <a:custGeom>
              <a:avLst/>
              <a:gdLst/>
              <a:ahLst/>
              <a:cxnLst/>
              <a:rect l="l" t="t" r="r" b="b"/>
              <a:pathLst>
                <a:path w="5007" h="4477" extrusionOk="0">
                  <a:moveTo>
                    <a:pt x="4183" y="0"/>
                  </a:moveTo>
                  <a:cubicBezTo>
                    <a:pt x="3902" y="0"/>
                    <a:pt x="3585" y="149"/>
                    <a:pt x="3293" y="207"/>
                  </a:cubicBezTo>
                  <a:cubicBezTo>
                    <a:pt x="2702" y="326"/>
                    <a:pt x="2093" y="322"/>
                    <a:pt x="1510" y="538"/>
                  </a:cubicBezTo>
                  <a:cubicBezTo>
                    <a:pt x="671" y="848"/>
                    <a:pt x="1" y="1253"/>
                    <a:pt x="195" y="2304"/>
                  </a:cubicBezTo>
                  <a:cubicBezTo>
                    <a:pt x="443" y="3597"/>
                    <a:pt x="1286" y="4462"/>
                    <a:pt x="2319" y="4470"/>
                  </a:cubicBezTo>
                  <a:cubicBezTo>
                    <a:pt x="2354" y="4475"/>
                    <a:pt x="2388" y="4477"/>
                    <a:pt x="2422" y="4477"/>
                  </a:cubicBezTo>
                  <a:cubicBezTo>
                    <a:pt x="2768" y="4477"/>
                    <a:pt x="3034" y="4257"/>
                    <a:pt x="3311" y="4016"/>
                  </a:cubicBezTo>
                  <a:cubicBezTo>
                    <a:pt x="4004" y="3425"/>
                    <a:pt x="4326" y="2608"/>
                    <a:pt x="4671" y="1818"/>
                  </a:cubicBezTo>
                  <a:cubicBezTo>
                    <a:pt x="4896" y="1298"/>
                    <a:pt x="5006" y="657"/>
                    <a:pt x="4631" y="207"/>
                  </a:cubicBezTo>
                  <a:cubicBezTo>
                    <a:pt x="4503" y="52"/>
                    <a:pt x="4349" y="0"/>
                    <a:pt x="4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"/>
            <p:cNvSpPr/>
            <p:nvPr/>
          </p:nvSpPr>
          <p:spPr>
            <a:xfrm>
              <a:off x="3998470" y="831536"/>
              <a:ext cx="86086" cy="113584"/>
            </a:xfrm>
            <a:custGeom>
              <a:avLst/>
              <a:gdLst/>
              <a:ahLst/>
              <a:cxnLst/>
              <a:rect l="l" t="t" r="r" b="b"/>
              <a:pathLst>
                <a:path w="4004" h="5283" extrusionOk="0">
                  <a:moveTo>
                    <a:pt x="2467" y="1"/>
                  </a:moveTo>
                  <a:cubicBezTo>
                    <a:pt x="2435" y="1"/>
                    <a:pt x="2403" y="1"/>
                    <a:pt x="2370" y="1"/>
                  </a:cubicBezTo>
                  <a:cubicBezTo>
                    <a:pt x="1602" y="85"/>
                    <a:pt x="1046" y="576"/>
                    <a:pt x="746" y="1374"/>
                  </a:cubicBezTo>
                  <a:cubicBezTo>
                    <a:pt x="380" y="2363"/>
                    <a:pt x="0" y="3405"/>
                    <a:pt x="795" y="4323"/>
                  </a:cubicBezTo>
                  <a:cubicBezTo>
                    <a:pt x="1184" y="4769"/>
                    <a:pt x="1619" y="5283"/>
                    <a:pt x="2296" y="5283"/>
                  </a:cubicBezTo>
                  <a:cubicBezTo>
                    <a:pt x="2409" y="5283"/>
                    <a:pt x="2529" y="5268"/>
                    <a:pt x="2657" y="5237"/>
                  </a:cubicBezTo>
                  <a:cubicBezTo>
                    <a:pt x="3576" y="5011"/>
                    <a:pt x="3501" y="4248"/>
                    <a:pt x="3594" y="3577"/>
                  </a:cubicBezTo>
                  <a:cubicBezTo>
                    <a:pt x="3686" y="2937"/>
                    <a:pt x="3739" y="2289"/>
                    <a:pt x="3832" y="1643"/>
                  </a:cubicBezTo>
                  <a:cubicBezTo>
                    <a:pt x="4004" y="426"/>
                    <a:pt x="3694" y="1"/>
                    <a:pt x="2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"/>
            <p:cNvSpPr/>
            <p:nvPr/>
          </p:nvSpPr>
          <p:spPr>
            <a:xfrm>
              <a:off x="3677985" y="743083"/>
              <a:ext cx="102039" cy="96514"/>
            </a:xfrm>
            <a:custGeom>
              <a:avLst/>
              <a:gdLst/>
              <a:ahLst/>
              <a:cxnLst/>
              <a:rect l="l" t="t" r="r" b="b"/>
              <a:pathLst>
                <a:path w="4746" h="4489" extrusionOk="0">
                  <a:moveTo>
                    <a:pt x="2242" y="1"/>
                  </a:moveTo>
                  <a:cubicBezTo>
                    <a:pt x="1914" y="1"/>
                    <a:pt x="1587" y="27"/>
                    <a:pt x="1272" y="55"/>
                  </a:cubicBezTo>
                  <a:cubicBezTo>
                    <a:pt x="349" y="139"/>
                    <a:pt x="0" y="1454"/>
                    <a:pt x="658" y="2086"/>
                  </a:cubicBezTo>
                  <a:cubicBezTo>
                    <a:pt x="1408" y="2801"/>
                    <a:pt x="2172" y="3516"/>
                    <a:pt x="2975" y="4168"/>
                  </a:cubicBezTo>
                  <a:cubicBezTo>
                    <a:pt x="3244" y="4385"/>
                    <a:pt x="3501" y="4489"/>
                    <a:pt x="3727" y="4489"/>
                  </a:cubicBezTo>
                  <a:cubicBezTo>
                    <a:pt x="4130" y="4489"/>
                    <a:pt x="4431" y="4157"/>
                    <a:pt x="4516" y="3551"/>
                  </a:cubicBezTo>
                  <a:cubicBezTo>
                    <a:pt x="4564" y="3211"/>
                    <a:pt x="4525" y="2858"/>
                    <a:pt x="4525" y="2509"/>
                  </a:cubicBezTo>
                  <a:cubicBezTo>
                    <a:pt x="4521" y="1705"/>
                    <a:pt x="4745" y="774"/>
                    <a:pt x="3818" y="316"/>
                  </a:cubicBezTo>
                  <a:cubicBezTo>
                    <a:pt x="3326" y="71"/>
                    <a:pt x="2784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"/>
            <p:cNvSpPr/>
            <p:nvPr/>
          </p:nvSpPr>
          <p:spPr>
            <a:xfrm>
              <a:off x="2864473" y="976513"/>
              <a:ext cx="103200" cy="94557"/>
            </a:xfrm>
            <a:custGeom>
              <a:avLst/>
              <a:gdLst/>
              <a:ahLst/>
              <a:cxnLst/>
              <a:rect l="l" t="t" r="r" b="b"/>
              <a:pathLst>
                <a:path w="4800" h="4398" extrusionOk="0">
                  <a:moveTo>
                    <a:pt x="1660" y="1"/>
                  </a:moveTo>
                  <a:cubicBezTo>
                    <a:pt x="1037" y="1"/>
                    <a:pt x="662" y="360"/>
                    <a:pt x="367" y="912"/>
                  </a:cubicBezTo>
                  <a:cubicBezTo>
                    <a:pt x="0" y="1605"/>
                    <a:pt x="588" y="1866"/>
                    <a:pt x="927" y="2197"/>
                  </a:cubicBezTo>
                  <a:cubicBezTo>
                    <a:pt x="1616" y="2859"/>
                    <a:pt x="2371" y="3451"/>
                    <a:pt x="3068" y="4100"/>
                  </a:cubicBezTo>
                  <a:cubicBezTo>
                    <a:pt x="3295" y="4311"/>
                    <a:pt x="3523" y="4398"/>
                    <a:pt x="3728" y="4398"/>
                  </a:cubicBezTo>
                  <a:cubicBezTo>
                    <a:pt x="4074" y="4398"/>
                    <a:pt x="4355" y="4151"/>
                    <a:pt x="4455" y="3844"/>
                  </a:cubicBezTo>
                  <a:cubicBezTo>
                    <a:pt x="4785" y="2815"/>
                    <a:pt x="4799" y="1698"/>
                    <a:pt x="4402" y="652"/>
                  </a:cubicBezTo>
                  <a:cubicBezTo>
                    <a:pt x="4192" y="99"/>
                    <a:pt x="3812" y="4"/>
                    <a:pt x="3411" y="4"/>
                  </a:cubicBezTo>
                  <a:cubicBezTo>
                    <a:pt x="3201" y="4"/>
                    <a:pt x="2984" y="30"/>
                    <a:pt x="2784" y="30"/>
                  </a:cubicBezTo>
                  <a:cubicBezTo>
                    <a:pt x="2699" y="30"/>
                    <a:pt x="2616" y="25"/>
                    <a:pt x="2539" y="12"/>
                  </a:cubicBezTo>
                  <a:cubicBezTo>
                    <a:pt x="2356" y="12"/>
                    <a:pt x="2204" y="19"/>
                    <a:pt x="2063" y="19"/>
                  </a:cubicBezTo>
                  <a:cubicBezTo>
                    <a:pt x="1976" y="19"/>
                    <a:pt x="1893" y="16"/>
                    <a:pt x="1811" y="8"/>
                  </a:cubicBezTo>
                  <a:cubicBezTo>
                    <a:pt x="1759" y="3"/>
                    <a:pt x="1709" y="1"/>
                    <a:pt x="1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"/>
            <p:cNvSpPr/>
            <p:nvPr/>
          </p:nvSpPr>
          <p:spPr>
            <a:xfrm>
              <a:off x="5104645" y="1444448"/>
              <a:ext cx="102985" cy="135084"/>
            </a:xfrm>
            <a:custGeom>
              <a:avLst/>
              <a:gdLst/>
              <a:ahLst/>
              <a:cxnLst/>
              <a:rect l="l" t="t" r="r" b="b"/>
              <a:pathLst>
                <a:path w="4790" h="6283" extrusionOk="0">
                  <a:moveTo>
                    <a:pt x="1201" y="1"/>
                  </a:moveTo>
                  <a:cubicBezTo>
                    <a:pt x="279" y="66"/>
                    <a:pt x="1" y="543"/>
                    <a:pt x="234" y="1329"/>
                  </a:cubicBezTo>
                  <a:cubicBezTo>
                    <a:pt x="795" y="3218"/>
                    <a:pt x="1898" y="4754"/>
                    <a:pt x="3373" y="6039"/>
                  </a:cubicBezTo>
                  <a:cubicBezTo>
                    <a:pt x="3569" y="6207"/>
                    <a:pt x="3742" y="6282"/>
                    <a:pt x="3891" y="6282"/>
                  </a:cubicBezTo>
                  <a:cubicBezTo>
                    <a:pt x="4149" y="6282"/>
                    <a:pt x="4335" y="6058"/>
                    <a:pt x="4441" y="5703"/>
                  </a:cubicBezTo>
                  <a:cubicBezTo>
                    <a:pt x="4618" y="5120"/>
                    <a:pt x="4789" y="4432"/>
                    <a:pt x="4149" y="4043"/>
                  </a:cubicBezTo>
                  <a:cubicBezTo>
                    <a:pt x="3249" y="3501"/>
                    <a:pt x="3055" y="2719"/>
                    <a:pt x="2931" y="1753"/>
                  </a:cubicBezTo>
                  <a:cubicBezTo>
                    <a:pt x="2817" y="808"/>
                    <a:pt x="2252" y="66"/>
                    <a:pt x="1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"/>
            <p:cNvSpPr/>
            <p:nvPr/>
          </p:nvSpPr>
          <p:spPr>
            <a:xfrm>
              <a:off x="4237533" y="2505623"/>
              <a:ext cx="91956" cy="88322"/>
            </a:xfrm>
            <a:custGeom>
              <a:avLst/>
              <a:gdLst/>
              <a:ahLst/>
              <a:cxnLst/>
              <a:rect l="l" t="t" r="r" b="b"/>
              <a:pathLst>
                <a:path w="4277" h="4108" extrusionOk="0">
                  <a:moveTo>
                    <a:pt x="2618" y="1"/>
                  </a:moveTo>
                  <a:cubicBezTo>
                    <a:pt x="2607" y="1"/>
                    <a:pt x="2597" y="1"/>
                    <a:pt x="2586" y="1"/>
                  </a:cubicBezTo>
                  <a:cubicBezTo>
                    <a:pt x="1183" y="28"/>
                    <a:pt x="0" y="1101"/>
                    <a:pt x="17" y="2262"/>
                  </a:cubicBezTo>
                  <a:cubicBezTo>
                    <a:pt x="58" y="3254"/>
                    <a:pt x="618" y="3939"/>
                    <a:pt x="1527" y="4098"/>
                  </a:cubicBezTo>
                  <a:cubicBezTo>
                    <a:pt x="1566" y="4104"/>
                    <a:pt x="1606" y="4108"/>
                    <a:pt x="1648" y="4108"/>
                  </a:cubicBezTo>
                  <a:cubicBezTo>
                    <a:pt x="2621" y="4108"/>
                    <a:pt x="4277" y="2332"/>
                    <a:pt x="4171" y="1405"/>
                  </a:cubicBezTo>
                  <a:cubicBezTo>
                    <a:pt x="4076" y="537"/>
                    <a:pt x="3518" y="1"/>
                    <a:pt x="2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"/>
            <p:cNvSpPr/>
            <p:nvPr/>
          </p:nvSpPr>
          <p:spPr>
            <a:xfrm>
              <a:off x="1770273" y="2752189"/>
              <a:ext cx="103630" cy="77679"/>
            </a:xfrm>
            <a:custGeom>
              <a:avLst/>
              <a:gdLst/>
              <a:ahLst/>
              <a:cxnLst/>
              <a:rect l="l" t="t" r="r" b="b"/>
              <a:pathLst>
                <a:path w="4820" h="3613" extrusionOk="0">
                  <a:moveTo>
                    <a:pt x="1882" y="0"/>
                  </a:moveTo>
                  <a:cubicBezTo>
                    <a:pt x="1877" y="0"/>
                    <a:pt x="1872" y="0"/>
                    <a:pt x="1867" y="1"/>
                  </a:cubicBezTo>
                  <a:cubicBezTo>
                    <a:pt x="777" y="41"/>
                    <a:pt x="503" y="985"/>
                    <a:pt x="255" y="1771"/>
                  </a:cubicBezTo>
                  <a:cubicBezTo>
                    <a:pt x="0" y="2583"/>
                    <a:pt x="1192" y="3492"/>
                    <a:pt x="2524" y="3612"/>
                  </a:cubicBezTo>
                  <a:cubicBezTo>
                    <a:pt x="2532" y="3613"/>
                    <a:pt x="2539" y="3613"/>
                    <a:pt x="2546" y="3613"/>
                  </a:cubicBezTo>
                  <a:cubicBezTo>
                    <a:pt x="3051" y="3613"/>
                    <a:pt x="4689" y="2205"/>
                    <a:pt x="4771" y="1691"/>
                  </a:cubicBezTo>
                  <a:cubicBezTo>
                    <a:pt x="4820" y="1390"/>
                    <a:pt x="2564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"/>
            <p:cNvSpPr/>
            <p:nvPr/>
          </p:nvSpPr>
          <p:spPr>
            <a:xfrm>
              <a:off x="5493760" y="3253772"/>
              <a:ext cx="58351" cy="110317"/>
            </a:xfrm>
            <a:custGeom>
              <a:avLst/>
              <a:gdLst/>
              <a:ahLst/>
              <a:cxnLst/>
              <a:rect l="l" t="t" r="r" b="b"/>
              <a:pathLst>
                <a:path w="2714" h="5131" extrusionOk="0">
                  <a:moveTo>
                    <a:pt x="1426" y="0"/>
                  </a:moveTo>
                  <a:cubicBezTo>
                    <a:pt x="560" y="0"/>
                    <a:pt x="1" y="871"/>
                    <a:pt x="57" y="2534"/>
                  </a:cubicBezTo>
                  <a:cubicBezTo>
                    <a:pt x="92" y="2794"/>
                    <a:pt x="155" y="3447"/>
                    <a:pt x="283" y="4087"/>
                  </a:cubicBezTo>
                  <a:cubicBezTo>
                    <a:pt x="386" y="4611"/>
                    <a:pt x="659" y="5130"/>
                    <a:pt x="1222" y="5130"/>
                  </a:cubicBezTo>
                  <a:cubicBezTo>
                    <a:pt x="1238" y="5130"/>
                    <a:pt x="1255" y="5130"/>
                    <a:pt x="1271" y="5129"/>
                  </a:cubicBezTo>
                  <a:cubicBezTo>
                    <a:pt x="1823" y="5098"/>
                    <a:pt x="2167" y="4648"/>
                    <a:pt x="2237" y="4052"/>
                  </a:cubicBezTo>
                  <a:cubicBezTo>
                    <a:pt x="2361" y="3010"/>
                    <a:pt x="2481" y="1973"/>
                    <a:pt x="2644" y="940"/>
                  </a:cubicBezTo>
                  <a:cubicBezTo>
                    <a:pt x="2714" y="490"/>
                    <a:pt x="2502" y="331"/>
                    <a:pt x="2145" y="172"/>
                  </a:cubicBezTo>
                  <a:cubicBezTo>
                    <a:pt x="1889" y="57"/>
                    <a:pt x="1647" y="0"/>
                    <a:pt x="1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"/>
            <p:cNvSpPr/>
            <p:nvPr/>
          </p:nvSpPr>
          <p:spPr>
            <a:xfrm>
              <a:off x="2330832" y="2369396"/>
              <a:ext cx="80131" cy="107027"/>
            </a:xfrm>
            <a:custGeom>
              <a:avLst/>
              <a:gdLst/>
              <a:ahLst/>
              <a:cxnLst/>
              <a:rect l="l" t="t" r="r" b="b"/>
              <a:pathLst>
                <a:path w="3727" h="4978" extrusionOk="0">
                  <a:moveTo>
                    <a:pt x="3012" y="0"/>
                  </a:moveTo>
                  <a:cubicBezTo>
                    <a:pt x="2820" y="0"/>
                    <a:pt x="2619" y="81"/>
                    <a:pt x="2433" y="197"/>
                  </a:cubicBezTo>
                  <a:cubicBezTo>
                    <a:pt x="1616" y="700"/>
                    <a:pt x="1" y="494"/>
                    <a:pt x="10" y="1486"/>
                  </a:cubicBezTo>
                  <a:cubicBezTo>
                    <a:pt x="19" y="2590"/>
                    <a:pt x="942" y="3689"/>
                    <a:pt x="1488" y="4779"/>
                  </a:cubicBezTo>
                  <a:cubicBezTo>
                    <a:pt x="1551" y="4903"/>
                    <a:pt x="1767" y="4947"/>
                    <a:pt x="1820" y="4978"/>
                  </a:cubicBezTo>
                  <a:cubicBezTo>
                    <a:pt x="1825" y="4978"/>
                    <a:pt x="1829" y="4978"/>
                    <a:pt x="1834" y="4978"/>
                  </a:cubicBezTo>
                  <a:cubicBezTo>
                    <a:pt x="2301" y="4978"/>
                    <a:pt x="2514" y="4776"/>
                    <a:pt x="2614" y="4466"/>
                  </a:cubicBezTo>
                  <a:cubicBezTo>
                    <a:pt x="2977" y="3301"/>
                    <a:pt x="3342" y="2136"/>
                    <a:pt x="3674" y="961"/>
                  </a:cubicBezTo>
                  <a:cubicBezTo>
                    <a:pt x="3727" y="780"/>
                    <a:pt x="3682" y="515"/>
                    <a:pt x="3576" y="347"/>
                  </a:cubicBezTo>
                  <a:cubicBezTo>
                    <a:pt x="3420" y="96"/>
                    <a:pt x="3221" y="0"/>
                    <a:pt x="3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"/>
            <p:cNvSpPr/>
            <p:nvPr/>
          </p:nvSpPr>
          <p:spPr>
            <a:xfrm>
              <a:off x="1891923" y="3193356"/>
              <a:ext cx="77271" cy="94750"/>
            </a:xfrm>
            <a:custGeom>
              <a:avLst/>
              <a:gdLst/>
              <a:ahLst/>
              <a:cxnLst/>
              <a:rect l="l" t="t" r="r" b="b"/>
              <a:pathLst>
                <a:path w="3594" h="4407" extrusionOk="0">
                  <a:moveTo>
                    <a:pt x="1475" y="1"/>
                  </a:moveTo>
                  <a:cubicBezTo>
                    <a:pt x="1437" y="1"/>
                    <a:pt x="1399" y="3"/>
                    <a:pt x="1360" y="7"/>
                  </a:cubicBezTo>
                  <a:cubicBezTo>
                    <a:pt x="393" y="104"/>
                    <a:pt x="0" y="788"/>
                    <a:pt x="27" y="1742"/>
                  </a:cubicBezTo>
                  <a:cubicBezTo>
                    <a:pt x="61" y="3026"/>
                    <a:pt x="1109" y="4407"/>
                    <a:pt x="2099" y="4407"/>
                  </a:cubicBezTo>
                  <a:cubicBezTo>
                    <a:pt x="2129" y="4407"/>
                    <a:pt x="2159" y="4406"/>
                    <a:pt x="2190" y="4403"/>
                  </a:cubicBezTo>
                  <a:cubicBezTo>
                    <a:pt x="3218" y="4315"/>
                    <a:pt x="3593" y="3671"/>
                    <a:pt x="3439" y="2801"/>
                  </a:cubicBezTo>
                  <a:cubicBezTo>
                    <a:pt x="3435" y="1337"/>
                    <a:pt x="2492" y="1"/>
                    <a:pt x="1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"/>
            <p:cNvSpPr/>
            <p:nvPr/>
          </p:nvSpPr>
          <p:spPr>
            <a:xfrm>
              <a:off x="4179546" y="3968253"/>
              <a:ext cx="65682" cy="113133"/>
            </a:xfrm>
            <a:custGeom>
              <a:avLst/>
              <a:gdLst/>
              <a:ahLst/>
              <a:cxnLst/>
              <a:rect l="l" t="t" r="r" b="b"/>
              <a:pathLst>
                <a:path w="3055" h="5262" extrusionOk="0">
                  <a:moveTo>
                    <a:pt x="1643" y="0"/>
                  </a:moveTo>
                  <a:cubicBezTo>
                    <a:pt x="889" y="0"/>
                    <a:pt x="221" y="551"/>
                    <a:pt x="115" y="1432"/>
                  </a:cubicBezTo>
                  <a:cubicBezTo>
                    <a:pt x="0" y="2394"/>
                    <a:pt x="151" y="3347"/>
                    <a:pt x="393" y="4270"/>
                  </a:cubicBezTo>
                  <a:cubicBezTo>
                    <a:pt x="524" y="4764"/>
                    <a:pt x="832" y="5261"/>
                    <a:pt x="1373" y="5261"/>
                  </a:cubicBezTo>
                  <a:cubicBezTo>
                    <a:pt x="1397" y="5261"/>
                    <a:pt x="1423" y="5260"/>
                    <a:pt x="1448" y="5258"/>
                  </a:cubicBezTo>
                  <a:cubicBezTo>
                    <a:pt x="1987" y="5215"/>
                    <a:pt x="2375" y="4777"/>
                    <a:pt x="2463" y="4208"/>
                  </a:cubicBezTo>
                  <a:cubicBezTo>
                    <a:pt x="2622" y="3180"/>
                    <a:pt x="2741" y="2147"/>
                    <a:pt x="2895" y="990"/>
                  </a:cubicBezTo>
                  <a:cubicBezTo>
                    <a:pt x="3054" y="633"/>
                    <a:pt x="2808" y="399"/>
                    <a:pt x="2406" y="191"/>
                  </a:cubicBezTo>
                  <a:cubicBezTo>
                    <a:pt x="2154" y="61"/>
                    <a:pt x="1893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"/>
            <p:cNvSpPr/>
            <p:nvPr/>
          </p:nvSpPr>
          <p:spPr>
            <a:xfrm>
              <a:off x="5470217" y="2292983"/>
              <a:ext cx="122056" cy="54158"/>
            </a:xfrm>
            <a:custGeom>
              <a:avLst/>
              <a:gdLst/>
              <a:ahLst/>
              <a:cxnLst/>
              <a:rect l="l" t="t" r="r" b="b"/>
              <a:pathLst>
                <a:path w="5677" h="2519" extrusionOk="0">
                  <a:moveTo>
                    <a:pt x="2705" y="0"/>
                  </a:moveTo>
                  <a:cubicBezTo>
                    <a:pt x="2036" y="0"/>
                    <a:pt x="1375" y="132"/>
                    <a:pt x="733" y="538"/>
                  </a:cubicBezTo>
                  <a:cubicBezTo>
                    <a:pt x="411" y="741"/>
                    <a:pt x="1" y="1002"/>
                    <a:pt x="5" y="1404"/>
                  </a:cubicBezTo>
                  <a:cubicBezTo>
                    <a:pt x="5" y="1871"/>
                    <a:pt x="530" y="1942"/>
                    <a:pt x="869" y="2066"/>
                  </a:cubicBezTo>
                  <a:cubicBezTo>
                    <a:pt x="1545" y="2310"/>
                    <a:pt x="2235" y="2518"/>
                    <a:pt x="3026" y="2518"/>
                  </a:cubicBezTo>
                  <a:cubicBezTo>
                    <a:pt x="3191" y="2518"/>
                    <a:pt x="3361" y="2509"/>
                    <a:pt x="3536" y="2489"/>
                  </a:cubicBezTo>
                  <a:cubicBezTo>
                    <a:pt x="3732" y="2489"/>
                    <a:pt x="3975" y="2511"/>
                    <a:pt x="4233" y="2511"/>
                  </a:cubicBezTo>
                  <a:cubicBezTo>
                    <a:pt x="4393" y="2511"/>
                    <a:pt x="4559" y="2503"/>
                    <a:pt x="4723" y="2476"/>
                  </a:cubicBezTo>
                  <a:cubicBezTo>
                    <a:pt x="5302" y="2383"/>
                    <a:pt x="5619" y="1990"/>
                    <a:pt x="5646" y="1385"/>
                  </a:cubicBezTo>
                  <a:cubicBezTo>
                    <a:pt x="5668" y="935"/>
                    <a:pt x="5677" y="410"/>
                    <a:pt x="5133" y="322"/>
                  </a:cubicBezTo>
                  <a:cubicBezTo>
                    <a:pt x="4327" y="192"/>
                    <a:pt x="3511" y="0"/>
                    <a:pt x="2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"/>
            <p:cNvSpPr/>
            <p:nvPr/>
          </p:nvSpPr>
          <p:spPr>
            <a:xfrm>
              <a:off x="2454890" y="3804183"/>
              <a:ext cx="63790" cy="110015"/>
            </a:xfrm>
            <a:custGeom>
              <a:avLst/>
              <a:gdLst/>
              <a:ahLst/>
              <a:cxnLst/>
              <a:rect l="l" t="t" r="r" b="b"/>
              <a:pathLst>
                <a:path w="2967" h="5117" extrusionOk="0">
                  <a:moveTo>
                    <a:pt x="1639" y="1"/>
                  </a:moveTo>
                  <a:cubicBezTo>
                    <a:pt x="1069" y="1"/>
                    <a:pt x="740" y="452"/>
                    <a:pt x="640" y="1003"/>
                  </a:cubicBezTo>
                  <a:cubicBezTo>
                    <a:pt x="499" y="1815"/>
                    <a:pt x="411" y="2636"/>
                    <a:pt x="247" y="3801"/>
                  </a:cubicBezTo>
                  <a:cubicBezTo>
                    <a:pt x="1" y="4453"/>
                    <a:pt x="263" y="5117"/>
                    <a:pt x="1380" y="5117"/>
                  </a:cubicBezTo>
                  <a:cubicBezTo>
                    <a:pt x="1384" y="5117"/>
                    <a:pt x="1387" y="5117"/>
                    <a:pt x="1391" y="5117"/>
                  </a:cubicBezTo>
                  <a:cubicBezTo>
                    <a:pt x="2455" y="5112"/>
                    <a:pt x="2966" y="4446"/>
                    <a:pt x="2913" y="3413"/>
                  </a:cubicBezTo>
                  <a:cubicBezTo>
                    <a:pt x="2874" y="2587"/>
                    <a:pt x="2785" y="1762"/>
                    <a:pt x="2626" y="954"/>
                  </a:cubicBezTo>
                  <a:cubicBezTo>
                    <a:pt x="2534" y="482"/>
                    <a:pt x="2190" y="18"/>
                    <a:pt x="1673" y="1"/>
                  </a:cubicBezTo>
                  <a:cubicBezTo>
                    <a:pt x="1662" y="1"/>
                    <a:pt x="1650" y="1"/>
                    <a:pt x="16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"/>
            <p:cNvSpPr/>
            <p:nvPr/>
          </p:nvSpPr>
          <p:spPr>
            <a:xfrm>
              <a:off x="5437966" y="1757107"/>
              <a:ext cx="83614" cy="104726"/>
            </a:xfrm>
            <a:custGeom>
              <a:avLst/>
              <a:gdLst/>
              <a:ahLst/>
              <a:cxnLst/>
              <a:rect l="l" t="t" r="r" b="b"/>
              <a:pathLst>
                <a:path w="3889" h="4871" extrusionOk="0">
                  <a:moveTo>
                    <a:pt x="1892" y="0"/>
                  </a:moveTo>
                  <a:cubicBezTo>
                    <a:pt x="1519" y="0"/>
                    <a:pt x="1296" y="304"/>
                    <a:pt x="1191" y="612"/>
                  </a:cubicBezTo>
                  <a:cubicBezTo>
                    <a:pt x="820" y="1720"/>
                    <a:pt x="462" y="2836"/>
                    <a:pt x="158" y="3961"/>
                  </a:cubicBezTo>
                  <a:cubicBezTo>
                    <a:pt x="1" y="4559"/>
                    <a:pt x="293" y="4870"/>
                    <a:pt x="746" y="4870"/>
                  </a:cubicBezTo>
                  <a:cubicBezTo>
                    <a:pt x="838" y="4870"/>
                    <a:pt x="937" y="4857"/>
                    <a:pt x="1041" y="4831"/>
                  </a:cubicBezTo>
                  <a:cubicBezTo>
                    <a:pt x="1876" y="4619"/>
                    <a:pt x="2674" y="4262"/>
                    <a:pt x="3482" y="3957"/>
                  </a:cubicBezTo>
                  <a:cubicBezTo>
                    <a:pt x="3676" y="3882"/>
                    <a:pt x="3888" y="3772"/>
                    <a:pt x="3862" y="3688"/>
                  </a:cubicBezTo>
                  <a:cubicBezTo>
                    <a:pt x="3363" y="2545"/>
                    <a:pt x="2948" y="1592"/>
                    <a:pt x="2524" y="642"/>
                  </a:cubicBezTo>
                  <a:cubicBezTo>
                    <a:pt x="2405" y="369"/>
                    <a:pt x="2299" y="25"/>
                    <a:pt x="1946" y="3"/>
                  </a:cubicBezTo>
                  <a:cubicBezTo>
                    <a:pt x="1927" y="1"/>
                    <a:pt x="1909" y="0"/>
                    <a:pt x="1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"/>
            <p:cNvSpPr/>
            <p:nvPr/>
          </p:nvSpPr>
          <p:spPr>
            <a:xfrm>
              <a:off x="2761400" y="1648573"/>
              <a:ext cx="94751" cy="78045"/>
            </a:xfrm>
            <a:custGeom>
              <a:avLst/>
              <a:gdLst/>
              <a:ahLst/>
              <a:cxnLst/>
              <a:rect l="l" t="t" r="r" b="b"/>
              <a:pathLst>
                <a:path w="4407" h="3630" extrusionOk="0">
                  <a:moveTo>
                    <a:pt x="1502" y="1"/>
                  </a:moveTo>
                  <a:cubicBezTo>
                    <a:pt x="1500" y="1"/>
                    <a:pt x="1499" y="1"/>
                    <a:pt x="1498" y="1"/>
                  </a:cubicBezTo>
                  <a:cubicBezTo>
                    <a:pt x="937" y="5"/>
                    <a:pt x="1" y="1215"/>
                    <a:pt x="6" y="1934"/>
                  </a:cubicBezTo>
                  <a:cubicBezTo>
                    <a:pt x="10" y="2720"/>
                    <a:pt x="1188" y="3572"/>
                    <a:pt x="2349" y="3629"/>
                  </a:cubicBezTo>
                  <a:cubicBezTo>
                    <a:pt x="2353" y="3629"/>
                    <a:pt x="2357" y="3629"/>
                    <a:pt x="2361" y="3629"/>
                  </a:cubicBezTo>
                  <a:cubicBezTo>
                    <a:pt x="2876" y="3629"/>
                    <a:pt x="4402" y="2213"/>
                    <a:pt x="4407" y="1722"/>
                  </a:cubicBezTo>
                  <a:cubicBezTo>
                    <a:pt x="4407" y="1246"/>
                    <a:pt x="2304" y="1"/>
                    <a:pt x="1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"/>
            <p:cNvSpPr/>
            <p:nvPr/>
          </p:nvSpPr>
          <p:spPr>
            <a:xfrm>
              <a:off x="2201808" y="2590377"/>
              <a:ext cx="96513" cy="78045"/>
            </a:xfrm>
            <a:custGeom>
              <a:avLst/>
              <a:gdLst/>
              <a:ahLst/>
              <a:cxnLst/>
              <a:rect l="l" t="t" r="r" b="b"/>
              <a:pathLst>
                <a:path w="4489" h="3630" extrusionOk="0">
                  <a:moveTo>
                    <a:pt x="1567" y="0"/>
                  </a:moveTo>
                  <a:cubicBezTo>
                    <a:pt x="1539" y="0"/>
                    <a:pt x="1515" y="3"/>
                    <a:pt x="1495" y="9"/>
                  </a:cubicBezTo>
                  <a:cubicBezTo>
                    <a:pt x="573" y="292"/>
                    <a:pt x="136" y="1069"/>
                    <a:pt x="65" y="1969"/>
                  </a:cubicBezTo>
                  <a:cubicBezTo>
                    <a:pt x="1" y="2772"/>
                    <a:pt x="1257" y="3630"/>
                    <a:pt x="2339" y="3630"/>
                  </a:cubicBezTo>
                  <a:cubicBezTo>
                    <a:pt x="2358" y="3630"/>
                    <a:pt x="2377" y="3630"/>
                    <a:pt x="2396" y="3629"/>
                  </a:cubicBezTo>
                  <a:cubicBezTo>
                    <a:pt x="2917" y="3611"/>
                    <a:pt x="4488" y="2138"/>
                    <a:pt x="4466" y="1687"/>
                  </a:cubicBezTo>
                  <a:cubicBezTo>
                    <a:pt x="4454" y="1392"/>
                    <a:pt x="2163" y="0"/>
                    <a:pt x="1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"/>
            <p:cNvSpPr/>
            <p:nvPr/>
          </p:nvSpPr>
          <p:spPr>
            <a:xfrm>
              <a:off x="3394587" y="3522012"/>
              <a:ext cx="60114" cy="125990"/>
            </a:xfrm>
            <a:custGeom>
              <a:avLst/>
              <a:gdLst/>
              <a:ahLst/>
              <a:cxnLst/>
              <a:rect l="l" t="t" r="r" b="b"/>
              <a:pathLst>
                <a:path w="2796" h="5860" extrusionOk="0">
                  <a:moveTo>
                    <a:pt x="2484" y="0"/>
                  </a:moveTo>
                  <a:cubicBezTo>
                    <a:pt x="2410" y="0"/>
                    <a:pt x="2328" y="41"/>
                    <a:pt x="2248" y="134"/>
                  </a:cubicBezTo>
                  <a:cubicBezTo>
                    <a:pt x="1215" y="1352"/>
                    <a:pt x="1" y="2474"/>
                    <a:pt x="151" y="4314"/>
                  </a:cubicBezTo>
                  <a:cubicBezTo>
                    <a:pt x="213" y="5123"/>
                    <a:pt x="553" y="5758"/>
                    <a:pt x="1286" y="5850"/>
                  </a:cubicBezTo>
                  <a:cubicBezTo>
                    <a:pt x="1333" y="5856"/>
                    <a:pt x="1378" y="5859"/>
                    <a:pt x="1421" y="5859"/>
                  </a:cubicBezTo>
                  <a:cubicBezTo>
                    <a:pt x="2114" y="5859"/>
                    <a:pt x="2374" y="5125"/>
                    <a:pt x="2478" y="4531"/>
                  </a:cubicBezTo>
                  <a:cubicBezTo>
                    <a:pt x="2663" y="3507"/>
                    <a:pt x="2702" y="2461"/>
                    <a:pt x="2769" y="1741"/>
                  </a:cubicBezTo>
                  <a:cubicBezTo>
                    <a:pt x="2769" y="1071"/>
                    <a:pt x="2795" y="721"/>
                    <a:pt x="2765" y="373"/>
                  </a:cubicBezTo>
                  <a:cubicBezTo>
                    <a:pt x="2744" y="152"/>
                    <a:pt x="2628" y="0"/>
                    <a:pt x="2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"/>
            <p:cNvSpPr/>
            <p:nvPr/>
          </p:nvSpPr>
          <p:spPr>
            <a:xfrm>
              <a:off x="2592299" y="1657044"/>
              <a:ext cx="84022" cy="86086"/>
            </a:xfrm>
            <a:custGeom>
              <a:avLst/>
              <a:gdLst/>
              <a:ahLst/>
              <a:cxnLst/>
              <a:rect l="l" t="t" r="r" b="b"/>
              <a:pathLst>
                <a:path w="3908" h="4004" extrusionOk="0">
                  <a:moveTo>
                    <a:pt x="2594" y="1"/>
                  </a:moveTo>
                  <a:cubicBezTo>
                    <a:pt x="1735" y="1"/>
                    <a:pt x="57" y="1431"/>
                    <a:pt x="32" y="2017"/>
                  </a:cubicBezTo>
                  <a:cubicBezTo>
                    <a:pt x="1" y="2627"/>
                    <a:pt x="1689" y="4004"/>
                    <a:pt x="2534" y="4004"/>
                  </a:cubicBezTo>
                  <a:cubicBezTo>
                    <a:pt x="2544" y="4004"/>
                    <a:pt x="2555" y="4003"/>
                    <a:pt x="2565" y="4003"/>
                  </a:cubicBezTo>
                  <a:cubicBezTo>
                    <a:pt x="3713" y="3958"/>
                    <a:pt x="3611" y="3063"/>
                    <a:pt x="3664" y="2184"/>
                  </a:cubicBezTo>
                  <a:cubicBezTo>
                    <a:pt x="3448" y="1474"/>
                    <a:pt x="3907" y="295"/>
                    <a:pt x="2742" y="18"/>
                  </a:cubicBezTo>
                  <a:cubicBezTo>
                    <a:pt x="2696" y="6"/>
                    <a:pt x="2646" y="1"/>
                    <a:pt x="2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"/>
            <p:cNvSpPr/>
            <p:nvPr/>
          </p:nvSpPr>
          <p:spPr>
            <a:xfrm>
              <a:off x="4554299" y="3516980"/>
              <a:ext cx="61705" cy="131688"/>
            </a:xfrm>
            <a:custGeom>
              <a:avLst/>
              <a:gdLst/>
              <a:ahLst/>
              <a:cxnLst/>
              <a:rect l="l" t="t" r="r" b="b"/>
              <a:pathLst>
                <a:path w="2870" h="6125" extrusionOk="0">
                  <a:moveTo>
                    <a:pt x="1295" y="0"/>
                  </a:moveTo>
                  <a:cubicBezTo>
                    <a:pt x="841" y="0"/>
                    <a:pt x="751" y="630"/>
                    <a:pt x="632" y="969"/>
                  </a:cubicBezTo>
                  <a:cubicBezTo>
                    <a:pt x="80" y="2589"/>
                    <a:pt x="1" y="4261"/>
                    <a:pt x="306" y="6125"/>
                  </a:cubicBezTo>
                  <a:cubicBezTo>
                    <a:pt x="2009" y="4801"/>
                    <a:pt x="2870" y="3312"/>
                    <a:pt x="2641" y="1282"/>
                  </a:cubicBezTo>
                  <a:cubicBezTo>
                    <a:pt x="2557" y="523"/>
                    <a:pt x="2001" y="187"/>
                    <a:pt x="1471" y="28"/>
                  </a:cubicBezTo>
                  <a:cubicBezTo>
                    <a:pt x="1407" y="9"/>
                    <a:pt x="1348" y="0"/>
                    <a:pt x="1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"/>
            <p:cNvSpPr/>
            <p:nvPr/>
          </p:nvSpPr>
          <p:spPr>
            <a:xfrm>
              <a:off x="5189594" y="1730705"/>
              <a:ext cx="74691" cy="104963"/>
            </a:xfrm>
            <a:custGeom>
              <a:avLst/>
              <a:gdLst/>
              <a:ahLst/>
              <a:cxnLst/>
              <a:rect l="l" t="t" r="r" b="b"/>
              <a:pathLst>
                <a:path w="3474" h="4882" extrusionOk="0">
                  <a:moveTo>
                    <a:pt x="782" y="1"/>
                  </a:moveTo>
                  <a:cubicBezTo>
                    <a:pt x="680" y="1"/>
                    <a:pt x="576" y="35"/>
                    <a:pt x="473" y="118"/>
                  </a:cubicBezTo>
                  <a:cubicBezTo>
                    <a:pt x="5" y="493"/>
                    <a:pt x="0" y="1208"/>
                    <a:pt x="186" y="1822"/>
                  </a:cubicBezTo>
                  <a:cubicBezTo>
                    <a:pt x="626" y="3260"/>
                    <a:pt x="1765" y="4038"/>
                    <a:pt x="3112" y="4881"/>
                  </a:cubicBezTo>
                  <a:cubicBezTo>
                    <a:pt x="3474" y="3097"/>
                    <a:pt x="3434" y="1588"/>
                    <a:pt x="1810" y="612"/>
                  </a:cubicBezTo>
                  <a:cubicBezTo>
                    <a:pt x="1487" y="420"/>
                    <a:pt x="1140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"/>
            <p:cNvSpPr/>
            <p:nvPr/>
          </p:nvSpPr>
          <p:spPr>
            <a:xfrm>
              <a:off x="3405080" y="1428925"/>
              <a:ext cx="82173" cy="83119"/>
            </a:xfrm>
            <a:custGeom>
              <a:avLst/>
              <a:gdLst/>
              <a:ahLst/>
              <a:cxnLst/>
              <a:rect l="l" t="t" r="r" b="b"/>
              <a:pathLst>
                <a:path w="3822" h="3866" extrusionOk="0">
                  <a:moveTo>
                    <a:pt x="2482" y="1"/>
                  </a:moveTo>
                  <a:cubicBezTo>
                    <a:pt x="1610" y="1"/>
                    <a:pt x="0" y="1370"/>
                    <a:pt x="16" y="2015"/>
                  </a:cubicBezTo>
                  <a:cubicBezTo>
                    <a:pt x="34" y="2581"/>
                    <a:pt x="1701" y="3865"/>
                    <a:pt x="2483" y="3865"/>
                  </a:cubicBezTo>
                  <a:cubicBezTo>
                    <a:pt x="2494" y="3865"/>
                    <a:pt x="2505" y="3865"/>
                    <a:pt x="2515" y="3865"/>
                  </a:cubicBezTo>
                  <a:cubicBezTo>
                    <a:pt x="3512" y="3812"/>
                    <a:pt x="3650" y="3097"/>
                    <a:pt x="3601" y="2090"/>
                  </a:cubicBezTo>
                  <a:cubicBezTo>
                    <a:pt x="3367" y="1495"/>
                    <a:pt x="3821" y="325"/>
                    <a:pt x="2647" y="20"/>
                  </a:cubicBezTo>
                  <a:cubicBezTo>
                    <a:pt x="2596" y="7"/>
                    <a:pt x="2541" y="1"/>
                    <a:pt x="2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"/>
            <p:cNvSpPr/>
            <p:nvPr/>
          </p:nvSpPr>
          <p:spPr>
            <a:xfrm>
              <a:off x="3432944" y="3392171"/>
              <a:ext cx="86086" cy="77593"/>
            </a:xfrm>
            <a:custGeom>
              <a:avLst/>
              <a:gdLst/>
              <a:ahLst/>
              <a:cxnLst/>
              <a:rect l="l" t="t" r="r" b="b"/>
              <a:pathLst>
                <a:path w="4004" h="3609" extrusionOk="0">
                  <a:moveTo>
                    <a:pt x="1790" y="0"/>
                  </a:moveTo>
                  <a:cubicBezTo>
                    <a:pt x="1381" y="0"/>
                    <a:pt x="1043" y="331"/>
                    <a:pt x="716" y="758"/>
                  </a:cubicBezTo>
                  <a:cubicBezTo>
                    <a:pt x="172" y="1463"/>
                    <a:pt x="1" y="2254"/>
                    <a:pt x="852" y="2771"/>
                  </a:cubicBezTo>
                  <a:cubicBezTo>
                    <a:pt x="1537" y="3181"/>
                    <a:pt x="2362" y="3397"/>
                    <a:pt x="3157" y="3582"/>
                  </a:cubicBezTo>
                  <a:cubicBezTo>
                    <a:pt x="3233" y="3600"/>
                    <a:pt x="3304" y="3608"/>
                    <a:pt x="3370" y="3608"/>
                  </a:cubicBezTo>
                  <a:cubicBezTo>
                    <a:pt x="3810" y="3608"/>
                    <a:pt x="4003" y="3219"/>
                    <a:pt x="3969" y="2616"/>
                  </a:cubicBezTo>
                  <a:cubicBezTo>
                    <a:pt x="3704" y="1852"/>
                    <a:pt x="3315" y="1062"/>
                    <a:pt x="2623" y="413"/>
                  </a:cubicBezTo>
                  <a:cubicBezTo>
                    <a:pt x="2310" y="121"/>
                    <a:pt x="2037" y="0"/>
                    <a:pt x="1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"/>
            <p:cNvSpPr/>
            <p:nvPr/>
          </p:nvSpPr>
          <p:spPr>
            <a:xfrm>
              <a:off x="2711691" y="2623853"/>
              <a:ext cx="59147" cy="110123"/>
            </a:xfrm>
            <a:custGeom>
              <a:avLst/>
              <a:gdLst/>
              <a:ahLst/>
              <a:cxnLst/>
              <a:rect l="l" t="t" r="r" b="b"/>
              <a:pathLst>
                <a:path w="2751" h="5122" extrusionOk="0">
                  <a:moveTo>
                    <a:pt x="810" y="0"/>
                  </a:moveTo>
                  <a:cubicBezTo>
                    <a:pt x="687" y="0"/>
                    <a:pt x="557" y="26"/>
                    <a:pt x="424" y="73"/>
                  </a:cubicBezTo>
                  <a:cubicBezTo>
                    <a:pt x="9" y="223"/>
                    <a:pt x="0" y="545"/>
                    <a:pt x="71" y="933"/>
                  </a:cubicBezTo>
                  <a:cubicBezTo>
                    <a:pt x="247" y="1918"/>
                    <a:pt x="353" y="2915"/>
                    <a:pt x="552" y="3895"/>
                  </a:cubicBezTo>
                  <a:cubicBezTo>
                    <a:pt x="673" y="4468"/>
                    <a:pt x="929" y="5122"/>
                    <a:pt x="1564" y="5122"/>
                  </a:cubicBezTo>
                  <a:cubicBezTo>
                    <a:pt x="1605" y="5122"/>
                    <a:pt x="1647" y="5119"/>
                    <a:pt x="1691" y="5114"/>
                  </a:cubicBezTo>
                  <a:cubicBezTo>
                    <a:pt x="2410" y="5020"/>
                    <a:pt x="2631" y="4293"/>
                    <a:pt x="2750" y="3696"/>
                  </a:cubicBezTo>
                  <a:cubicBezTo>
                    <a:pt x="2596" y="2430"/>
                    <a:pt x="2145" y="1357"/>
                    <a:pt x="1475" y="369"/>
                  </a:cubicBezTo>
                  <a:cubicBezTo>
                    <a:pt x="1296" y="112"/>
                    <a:pt x="1066" y="0"/>
                    <a:pt x="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"/>
            <p:cNvSpPr/>
            <p:nvPr/>
          </p:nvSpPr>
          <p:spPr>
            <a:xfrm>
              <a:off x="4489776" y="3699411"/>
              <a:ext cx="84775" cy="75852"/>
            </a:xfrm>
            <a:custGeom>
              <a:avLst/>
              <a:gdLst/>
              <a:ahLst/>
              <a:cxnLst/>
              <a:rect l="l" t="t" r="r" b="b"/>
              <a:pathLst>
                <a:path w="3943" h="3528" extrusionOk="0">
                  <a:moveTo>
                    <a:pt x="856" y="0"/>
                  </a:moveTo>
                  <a:cubicBezTo>
                    <a:pt x="547" y="0"/>
                    <a:pt x="229" y="66"/>
                    <a:pt x="142" y="570"/>
                  </a:cubicBezTo>
                  <a:cubicBezTo>
                    <a:pt x="1" y="1372"/>
                    <a:pt x="1395" y="3528"/>
                    <a:pt x="2185" y="3528"/>
                  </a:cubicBezTo>
                  <a:cubicBezTo>
                    <a:pt x="2186" y="3528"/>
                    <a:pt x="2188" y="3528"/>
                    <a:pt x="2189" y="3528"/>
                  </a:cubicBezTo>
                  <a:cubicBezTo>
                    <a:pt x="3086" y="3519"/>
                    <a:pt x="3550" y="2808"/>
                    <a:pt x="3725" y="2014"/>
                  </a:cubicBezTo>
                  <a:cubicBezTo>
                    <a:pt x="3943" y="1034"/>
                    <a:pt x="2874" y="239"/>
                    <a:pt x="1046" y="5"/>
                  </a:cubicBezTo>
                  <a:cubicBezTo>
                    <a:pt x="985" y="3"/>
                    <a:pt x="920" y="0"/>
                    <a:pt x="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"/>
            <p:cNvSpPr/>
            <p:nvPr/>
          </p:nvSpPr>
          <p:spPr>
            <a:xfrm>
              <a:off x="2858496" y="2497839"/>
              <a:ext cx="143792" cy="41409"/>
            </a:xfrm>
            <a:custGeom>
              <a:avLst/>
              <a:gdLst/>
              <a:ahLst/>
              <a:cxnLst/>
              <a:rect l="l" t="t" r="r" b="b"/>
              <a:pathLst>
                <a:path w="6688" h="1926" extrusionOk="0">
                  <a:moveTo>
                    <a:pt x="2187" y="0"/>
                  </a:moveTo>
                  <a:cubicBezTo>
                    <a:pt x="1537" y="0"/>
                    <a:pt x="962" y="83"/>
                    <a:pt x="592" y="267"/>
                  </a:cubicBezTo>
                  <a:cubicBezTo>
                    <a:pt x="358" y="381"/>
                    <a:pt x="76" y="479"/>
                    <a:pt x="40" y="770"/>
                  </a:cubicBezTo>
                  <a:cubicBezTo>
                    <a:pt x="1" y="1100"/>
                    <a:pt x="327" y="1162"/>
                    <a:pt x="539" y="1286"/>
                  </a:cubicBezTo>
                  <a:cubicBezTo>
                    <a:pt x="1416" y="1805"/>
                    <a:pt x="2359" y="1925"/>
                    <a:pt x="3261" y="1925"/>
                  </a:cubicBezTo>
                  <a:cubicBezTo>
                    <a:pt x="3540" y="1925"/>
                    <a:pt x="3815" y="1914"/>
                    <a:pt x="4084" y="1899"/>
                  </a:cubicBezTo>
                  <a:cubicBezTo>
                    <a:pt x="4459" y="1899"/>
                    <a:pt x="4798" y="1900"/>
                    <a:pt x="5121" y="1900"/>
                  </a:cubicBezTo>
                  <a:cubicBezTo>
                    <a:pt x="5444" y="1900"/>
                    <a:pt x="5750" y="1899"/>
                    <a:pt x="6057" y="1895"/>
                  </a:cubicBezTo>
                  <a:cubicBezTo>
                    <a:pt x="6071" y="1895"/>
                    <a:pt x="6085" y="1895"/>
                    <a:pt x="6099" y="1895"/>
                  </a:cubicBezTo>
                  <a:cubicBezTo>
                    <a:pt x="6124" y="1895"/>
                    <a:pt x="6149" y="1895"/>
                    <a:pt x="6175" y="1895"/>
                  </a:cubicBezTo>
                  <a:cubicBezTo>
                    <a:pt x="6352" y="1895"/>
                    <a:pt x="6536" y="1881"/>
                    <a:pt x="6608" y="1665"/>
                  </a:cubicBezTo>
                  <a:cubicBezTo>
                    <a:pt x="6687" y="1422"/>
                    <a:pt x="6485" y="1273"/>
                    <a:pt x="6335" y="1123"/>
                  </a:cubicBezTo>
                  <a:cubicBezTo>
                    <a:pt x="5671" y="459"/>
                    <a:pt x="3721" y="0"/>
                    <a:pt x="2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"/>
            <p:cNvSpPr/>
            <p:nvPr/>
          </p:nvSpPr>
          <p:spPr>
            <a:xfrm>
              <a:off x="2402794" y="3492233"/>
              <a:ext cx="79249" cy="76776"/>
            </a:xfrm>
            <a:custGeom>
              <a:avLst/>
              <a:gdLst/>
              <a:ahLst/>
              <a:cxnLst/>
              <a:rect l="l" t="t" r="r" b="b"/>
              <a:pathLst>
                <a:path w="3686" h="3571" extrusionOk="0">
                  <a:moveTo>
                    <a:pt x="2094" y="0"/>
                  </a:moveTo>
                  <a:cubicBezTo>
                    <a:pt x="1550" y="0"/>
                    <a:pt x="31" y="1522"/>
                    <a:pt x="17" y="2248"/>
                  </a:cubicBezTo>
                  <a:cubicBezTo>
                    <a:pt x="0" y="3426"/>
                    <a:pt x="1090" y="3347"/>
                    <a:pt x="1810" y="3542"/>
                  </a:cubicBezTo>
                  <a:cubicBezTo>
                    <a:pt x="1884" y="3561"/>
                    <a:pt x="1959" y="3571"/>
                    <a:pt x="2033" y="3571"/>
                  </a:cubicBezTo>
                  <a:cubicBezTo>
                    <a:pt x="2774" y="3571"/>
                    <a:pt x="3449" y="2618"/>
                    <a:pt x="3606" y="1413"/>
                  </a:cubicBezTo>
                  <a:cubicBezTo>
                    <a:pt x="3686" y="796"/>
                    <a:pt x="2918" y="67"/>
                    <a:pt x="2119" y="1"/>
                  </a:cubicBezTo>
                  <a:cubicBezTo>
                    <a:pt x="2111" y="0"/>
                    <a:pt x="2103" y="0"/>
                    <a:pt x="2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"/>
            <p:cNvSpPr/>
            <p:nvPr/>
          </p:nvSpPr>
          <p:spPr>
            <a:xfrm>
              <a:off x="2417307" y="1928895"/>
              <a:ext cx="156499" cy="51708"/>
            </a:xfrm>
            <a:custGeom>
              <a:avLst/>
              <a:gdLst/>
              <a:ahLst/>
              <a:cxnLst/>
              <a:rect l="l" t="t" r="r" b="b"/>
              <a:pathLst>
                <a:path w="7279" h="2405" extrusionOk="0">
                  <a:moveTo>
                    <a:pt x="3640" y="0"/>
                  </a:moveTo>
                  <a:cubicBezTo>
                    <a:pt x="2339" y="0"/>
                    <a:pt x="1047" y="346"/>
                    <a:pt x="314" y="827"/>
                  </a:cubicBezTo>
                  <a:cubicBezTo>
                    <a:pt x="151" y="933"/>
                    <a:pt x="0" y="1087"/>
                    <a:pt x="146" y="1233"/>
                  </a:cubicBezTo>
                  <a:cubicBezTo>
                    <a:pt x="676" y="1767"/>
                    <a:pt x="1365" y="2054"/>
                    <a:pt x="2039" y="2337"/>
                  </a:cubicBezTo>
                  <a:cubicBezTo>
                    <a:pt x="2147" y="2382"/>
                    <a:pt x="2256" y="2404"/>
                    <a:pt x="2361" y="2404"/>
                  </a:cubicBezTo>
                  <a:cubicBezTo>
                    <a:pt x="2655" y="2404"/>
                    <a:pt x="2919" y="2236"/>
                    <a:pt x="3033" y="1944"/>
                  </a:cubicBezTo>
                  <a:cubicBezTo>
                    <a:pt x="3311" y="1240"/>
                    <a:pt x="3748" y="1052"/>
                    <a:pt x="4249" y="1052"/>
                  </a:cubicBezTo>
                  <a:cubicBezTo>
                    <a:pt x="4550" y="1052"/>
                    <a:pt x="4874" y="1120"/>
                    <a:pt x="5199" y="1184"/>
                  </a:cubicBezTo>
                  <a:cubicBezTo>
                    <a:pt x="5862" y="1317"/>
                    <a:pt x="6529" y="1445"/>
                    <a:pt x="7279" y="1590"/>
                  </a:cubicBezTo>
                  <a:cubicBezTo>
                    <a:pt x="6564" y="432"/>
                    <a:pt x="5095" y="0"/>
                    <a:pt x="3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"/>
            <p:cNvSpPr/>
            <p:nvPr/>
          </p:nvSpPr>
          <p:spPr>
            <a:xfrm>
              <a:off x="4759026" y="1856138"/>
              <a:ext cx="128785" cy="55384"/>
            </a:xfrm>
            <a:custGeom>
              <a:avLst/>
              <a:gdLst/>
              <a:ahLst/>
              <a:cxnLst/>
              <a:rect l="l" t="t" r="r" b="b"/>
              <a:pathLst>
                <a:path w="5990" h="2576" extrusionOk="0">
                  <a:moveTo>
                    <a:pt x="4913" y="0"/>
                  </a:moveTo>
                  <a:cubicBezTo>
                    <a:pt x="3487" y="270"/>
                    <a:pt x="1999" y="547"/>
                    <a:pt x="512" y="834"/>
                  </a:cubicBezTo>
                  <a:cubicBezTo>
                    <a:pt x="243" y="887"/>
                    <a:pt x="0" y="1028"/>
                    <a:pt x="17" y="1346"/>
                  </a:cubicBezTo>
                  <a:cubicBezTo>
                    <a:pt x="31" y="1651"/>
                    <a:pt x="296" y="1730"/>
                    <a:pt x="538" y="1845"/>
                  </a:cubicBezTo>
                  <a:cubicBezTo>
                    <a:pt x="1492" y="2318"/>
                    <a:pt x="2137" y="2575"/>
                    <a:pt x="2716" y="2575"/>
                  </a:cubicBezTo>
                  <a:cubicBezTo>
                    <a:pt x="3511" y="2575"/>
                    <a:pt x="4183" y="2089"/>
                    <a:pt x="5363" y="1007"/>
                  </a:cubicBezTo>
                  <a:cubicBezTo>
                    <a:pt x="5575" y="812"/>
                    <a:pt x="5990" y="720"/>
                    <a:pt x="5874" y="335"/>
                  </a:cubicBezTo>
                  <a:cubicBezTo>
                    <a:pt x="5789" y="42"/>
                    <a:pt x="5577" y="12"/>
                    <a:pt x="5332" y="12"/>
                  </a:cubicBezTo>
                  <a:cubicBezTo>
                    <a:pt x="5268" y="12"/>
                    <a:pt x="5201" y="14"/>
                    <a:pt x="5135" y="14"/>
                  </a:cubicBezTo>
                  <a:cubicBezTo>
                    <a:pt x="5061" y="14"/>
                    <a:pt x="4986" y="11"/>
                    <a:pt x="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"/>
            <p:cNvSpPr/>
            <p:nvPr/>
          </p:nvSpPr>
          <p:spPr>
            <a:xfrm>
              <a:off x="5529537" y="3599112"/>
              <a:ext cx="78840" cy="77572"/>
            </a:xfrm>
            <a:custGeom>
              <a:avLst/>
              <a:gdLst/>
              <a:ahLst/>
              <a:cxnLst/>
              <a:rect l="l" t="t" r="r" b="b"/>
              <a:pathLst>
                <a:path w="3667" h="3608" extrusionOk="0">
                  <a:moveTo>
                    <a:pt x="1629" y="1"/>
                  </a:moveTo>
                  <a:cubicBezTo>
                    <a:pt x="1626" y="1"/>
                    <a:pt x="1623" y="1"/>
                    <a:pt x="1620" y="1"/>
                  </a:cubicBezTo>
                  <a:cubicBezTo>
                    <a:pt x="887" y="9"/>
                    <a:pt x="0" y="1223"/>
                    <a:pt x="35" y="2269"/>
                  </a:cubicBezTo>
                  <a:cubicBezTo>
                    <a:pt x="66" y="3320"/>
                    <a:pt x="1011" y="3373"/>
                    <a:pt x="1712" y="3602"/>
                  </a:cubicBezTo>
                  <a:cubicBezTo>
                    <a:pt x="1722" y="3606"/>
                    <a:pt x="1733" y="3607"/>
                    <a:pt x="1744" y="3607"/>
                  </a:cubicBezTo>
                  <a:cubicBezTo>
                    <a:pt x="2157" y="3607"/>
                    <a:pt x="3667" y="1612"/>
                    <a:pt x="3645" y="1156"/>
                  </a:cubicBezTo>
                  <a:cubicBezTo>
                    <a:pt x="3628" y="686"/>
                    <a:pt x="2424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"/>
            <p:cNvSpPr/>
            <p:nvPr/>
          </p:nvSpPr>
          <p:spPr>
            <a:xfrm>
              <a:off x="2764947" y="2606502"/>
              <a:ext cx="79034" cy="73208"/>
            </a:xfrm>
            <a:custGeom>
              <a:avLst/>
              <a:gdLst/>
              <a:ahLst/>
              <a:cxnLst/>
              <a:rect l="l" t="t" r="r" b="b"/>
              <a:pathLst>
                <a:path w="3676" h="3405" extrusionOk="0">
                  <a:moveTo>
                    <a:pt x="1573" y="1"/>
                  </a:moveTo>
                  <a:cubicBezTo>
                    <a:pt x="1572" y="1"/>
                    <a:pt x="1572" y="1"/>
                    <a:pt x="1571" y="1"/>
                  </a:cubicBezTo>
                  <a:cubicBezTo>
                    <a:pt x="503" y="19"/>
                    <a:pt x="176" y="783"/>
                    <a:pt x="96" y="1648"/>
                  </a:cubicBezTo>
                  <a:cubicBezTo>
                    <a:pt x="0" y="2743"/>
                    <a:pt x="754" y="3396"/>
                    <a:pt x="1991" y="3405"/>
                  </a:cubicBezTo>
                  <a:cubicBezTo>
                    <a:pt x="2006" y="3405"/>
                    <a:pt x="2021" y="3405"/>
                    <a:pt x="2036" y="3405"/>
                  </a:cubicBezTo>
                  <a:cubicBezTo>
                    <a:pt x="3089" y="3405"/>
                    <a:pt x="3676" y="3110"/>
                    <a:pt x="3668" y="2588"/>
                  </a:cubicBezTo>
                  <a:cubicBezTo>
                    <a:pt x="3655" y="1900"/>
                    <a:pt x="2135" y="1"/>
                    <a:pt x="1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"/>
            <p:cNvSpPr/>
            <p:nvPr/>
          </p:nvSpPr>
          <p:spPr>
            <a:xfrm>
              <a:off x="2156227" y="2145362"/>
              <a:ext cx="87999" cy="71595"/>
            </a:xfrm>
            <a:custGeom>
              <a:avLst/>
              <a:gdLst/>
              <a:ahLst/>
              <a:cxnLst/>
              <a:rect l="l" t="t" r="r" b="b"/>
              <a:pathLst>
                <a:path w="4093" h="3330" extrusionOk="0">
                  <a:moveTo>
                    <a:pt x="1726" y="0"/>
                  </a:moveTo>
                  <a:cubicBezTo>
                    <a:pt x="1707" y="0"/>
                    <a:pt x="1691" y="4"/>
                    <a:pt x="1678" y="11"/>
                  </a:cubicBezTo>
                  <a:cubicBezTo>
                    <a:pt x="945" y="417"/>
                    <a:pt x="486" y="1145"/>
                    <a:pt x="207" y="1900"/>
                  </a:cubicBezTo>
                  <a:cubicBezTo>
                    <a:pt x="1" y="2470"/>
                    <a:pt x="1170" y="3303"/>
                    <a:pt x="2238" y="3330"/>
                  </a:cubicBezTo>
                  <a:cubicBezTo>
                    <a:pt x="2988" y="3299"/>
                    <a:pt x="3717" y="2990"/>
                    <a:pt x="4000" y="2063"/>
                  </a:cubicBezTo>
                  <a:cubicBezTo>
                    <a:pt x="4092" y="1754"/>
                    <a:pt x="2161" y="0"/>
                    <a:pt x="1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"/>
            <p:cNvSpPr/>
            <p:nvPr/>
          </p:nvSpPr>
          <p:spPr>
            <a:xfrm>
              <a:off x="4329856" y="592795"/>
              <a:ext cx="89032" cy="69768"/>
            </a:xfrm>
            <a:custGeom>
              <a:avLst/>
              <a:gdLst/>
              <a:ahLst/>
              <a:cxnLst/>
              <a:rect l="l" t="t" r="r" b="b"/>
              <a:pathLst>
                <a:path w="4141" h="3245" extrusionOk="0">
                  <a:moveTo>
                    <a:pt x="2667" y="1"/>
                  </a:moveTo>
                  <a:cubicBezTo>
                    <a:pt x="2515" y="1"/>
                    <a:pt x="2347" y="8"/>
                    <a:pt x="2164" y="22"/>
                  </a:cubicBezTo>
                  <a:cubicBezTo>
                    <a:pt x="1661" y="57"/>
                    <a:pt x="1254" y="300"/>
                    <a:pt x="826" y="508"/>
                  </a:cubicBezTo>
                  <a:cubicBezTo>
                    <a:pt x="1" y="901"/>
                    <a:pt x="195" y="1364"/>
                    <a:pt x="800" y="1734"/>
                  </a:cubicBezTo>
                  <a:cubicBezTo>
                    <a:pt x="1470" y="2145"/>
                    <a:pt x="2199" y="2455"/>
                    <a:pt x="2892" y="2820"/>
                  </a:cubicBezTo>
                  <a:cubicBezTo>
                    <a:pt x="3396" y="3086"/>
                    <a:pt x="3695" y="3244"/>
                    <a:pt x="3872" y="3244"/>
                  </a:cubicBezTo>
                  <a:cubicBezTo>
                    <a:pt x="4131" y="3244"/>
                    <a:pt x="4132" y="2907"/>
                    <a:pt x="4137" y="2074"/>
                  </a:cubicBezTo>
                  <a:cubicBezTo>
                    <a:pt x="4140" y="471"/>
                    <a:pt x="3853" y="1"/>
                    <a:pt x="2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"/>
            <p:cNvSpPr/>
            <p:nvPr/>
          </p:nvSpPr>
          <p:spPr>
            <a:xfrm>
              <a:off x="2654930" y="3384215"/>
              <a:ext cx="115692" cy="47773"/>
            </a:xfrm>
            <a:custGeom>
              <a:avLst/>
              <a:gdLst/>
              <a:ahLst/>
              <a:cxnLst/>
              <a:rect l="l" t="t" r="r" b="b"/>
              <a:pathLst>
                <a:path w="5381" h="2222" extrusionOk="0">
                  <a:moveTo>
                    <a:pt x="4089" y="1"/>
                  </a:moveTo>
                  <a:cubicBezTo>
                    <a:pt x="2803" y="1"/>
                    <a:pt x="1541" y="218"/>
                    <a:pt x="0" y="554"/>
                  </a:cubicBezTo>
                  <a:cubicBezTo>
                    <a:pt x="1444" y="1516"/>
                    <a:pt x="2791" y="1957"/>
                    <a:pt x="4168" y="2209"/>
                  </a:cubicBezTo>
                  <a:cubicBezTo>
                    <a:pt x="4211" y="2217"/>
                    <a:pt x="4256" y="2221"/>
                    <a:pt x="4303" y="2221"/>
                  </a:cubicBezTo>
                  <a:cubicBezTo>
                    <a:pt x="4772" y="2221"/>
                    <a:pt x="5380" y="1829"/>
                    <a:pt x="5319" y="1251"/>
                  </a:cubicBezTo>
                  <a:cubicBezTo>
                    <a:pt x="5262" y="735"/>
                    <a:pt x="5046" y="11"/>
                    <a:pt x="4234" y="2"/>
                  </a:cubicBezTo>
                  <a:cubicBezTo>
                    <a:pt x="4185" y="1"/>
                    <a:pt x="4137" y="1"/>
                    <a:pt x="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"/>
            <p:cNvSpPr/>
            <p:nvPr/>
          </p:nvSpPr>
          <p:spPr>
            <a:xfrm>
              <a:off x="4554213" y="428597"/>
              <a:ext cx="97094" cy="52546"/>
            </a:xfrm>
            <a:custGeom>
              <a:avLst/>
              <a:gdLst/>
              <a:ahLst/>
              <a:cxnLst/>
              <a:rect l="l" t="t" r="r" b="b"/>
              <a:pathLst>
                <a:path w="4516" h="2444" extrusionOk="0">
                  <a:moveTo>
                    <a:pt x="3741" y="1"/>
                  </a:moveTo>
                  <a:cubicBezTo>
                    <a:pt x="3484" y="1"/>
                    <a:pt x="3184" y="71"/>
                    <a:pt x="2928" y="71"/>
                  </a:cubicBezTo>
                  <a:cubicBezTo>
                    <a:pt x="2896" y="71"/>
                    <a:pt x="2865" y="70"/>
                    <a:pt x="2834" y="67"/>
                  </a:cubicBezTo>
                  <a:cubicBezTo>
                    <a:pt x="2580" y="48"/>
                    <a:pt x="2309" y="17"/>
                    <a:pt x="2048" y="17"/>
                  </a:cubicBezTo>
                  <a:cubicBezTo>
                    <a:pt x="1828" y="17"/>
                    <a:pt x="1615" y="39"/>
                    <a:pt x="1422" y="107"/>
                  </a:cubicBezTo>
                  <a:cubicBezTo>
                    <a:pt x="728" y="350"/>
                    <a:pt x="1" y="800"/>
                    <a:pt x="84" y="1630"/>
                  </a:cubicBezTo>
                  <a:cubicBezTo>
                    <a:pt x="152" y="2269"/>
                    <a:pt x="720" y="2444"/>
                    <a:pt x="1318" y="2444"/>
                  </a:cubicBezTo>
                  <a:cubicBezTo>
                    <a:pt x="1385" y="2444"/>
                    <a:pt x="1452" y="2442"/>
                    <a:pt x="1519" y="2438"/>
                  </a:cubicBezTo>
                  <a:cubicBezTo>
                    <a:pt x="2195" y="2332"/>
                    <a:pt x="2896" y="2287"/>
                    <a:pt x="3417" y="1749"/>
                  </a:cubicBezTo>
                  <a:cubicBezTo>
                    <a:pt x="3823" y="1320"/>
                    <a:pt x="4516" y="906"/>
                    <a:pt x="4265" y="283"/>
                  </a:cubicBezTo>
                  <a:cubicBezTo>
                    <a:pt x="4173" y="59"/>
                    <a:pt x="3976" y="1"/>
                    <a:pt x="3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"/>
            <p:cNvSpPr/>
            <p:nvPr/>
          </p:nvSpPr>
          <p:spPr>
            <a:xfrm>
              <a:off x="5241324" y="3736887"/>
              <a:ext cx="108382" cy="48182"/>
            </a:xfrm>
            <a:custGeom>
              <a:avLst/>
              <a:gdLst/>
              <a:ahLst/>
              <a:cxnLst/>
              <a:rect l="l" t="t" r="r" b="b"/>
              <a:pathLst>
                <a:path w="5041" h="2241" extrusionOk="0">
                  <a:moveTo>
                    <a:pt x="1181" y="0"/>
                  </a:moveTo>
                  <a:cubicBezTo>
                    <a:pt x="894" y="0"/>
                    <a:pt x="656" y="133"/>
                    <a:pt x="410" y="403"/>
                  </a:cubicBezTo>
                  <a:cubicBezTo>
                    <a:pt x="74" y="774"/>
                    <a:pt x="0" y="1109"/>
                    <a:pt x="225" y="1573"/>
                  </a:cubicBezTo>
                  <a:cubicBezTo>
                    <a:pt x="441" y="2010"/>
                    <a:pt x="750" y="2240"/>
                    <a:pt x="1179" y="2240"/>
                  </a:cubicBezTo>
                  <a:cubicBezTo>
                    <a:pt x="1240" y="2240"/>
                    <a:pt x="1302" y="2236"/>
                    <a:pt x="1368" y="2226"/>
                  </a:cubicBezTo>
                  <a:cubicBezTo>
                    <a:pt x="2511" y="2062"/>
                    <a:pt x="3681" y="2041"/>
                    <a:pt x="5040" y="1564"/>
                  </a:cubicBezTo>
                  <a:cubicBezTo>
                    <a:pt x="3893" y="734"/>
                    <a:pt x="2736" y="522"/>
                    <a:pt x="1663" y="102"/>
                  </a:cubicBezTo>
                  <a:cubicBezTo>
                    <a:pt x="1485" y="34"/>
                    <a:pt x="1327" y="0"/>
                    <a:pt x="1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"/>
            <p:cNvSpPr/>
            <p:nvPr/>
          </p:nvSpPr>
          <p:spPr>
            <a:xfrm>
              <a:off x="4524521" y="860690"/>
              <a:ext cx="55341" cy="101351"/>
            </a:xfrm>
            <a:custGeom>
              <a:avLst/>
              <a:gdLst/>
              <a:ahLst/>
              <a:cxnLst/>
              <a:rect l="l" t="t" r="r" b="b"/>
              <a:pathLst>
                <a:path w="2574" h="4714" extrusionOk="0">
                  <a:moveTo>
                    <a:pt x="2221" y="0"/>
                  </a:moveTo>
                  <a:lnTo>
                    <a:pt x="2221" y="0"/>
                  </a:lnTo>
                  <a:cubicBezTo>
                    <a:pt x="1347" y="976"/>
                    <a:pt x="764" y="1819"/>
                    <a:pt x="278" y="2742"/>
                  </a:cubicBezTo>
                  <a:cubicBezTo>
                    <a:pt x="0" y="3276"/>
                    <a:pt x="172" y="3753"/>
                    <a:pt x="450" y="4217"/>
                  </a:cubicBezTo>
                  <a:cubicBezTo>
                    <a:pt x="639" y="4527"/>
                    <a:pt x="814" y="4714"/>
                    <a:pt x="1011" y="4714"/>
                  </a:cubicBezTo>
                  <a:cubicBezTo>
                    <a:pt x="1177" y="4714"/>
                    <a:pt x="1360" y="4581"/>
                    <a:pt x="1580" y="4278"/>
                  </a:cubicBezTo>
                  <a:cubicBezTo>
                    <a:pt x="2467" y="3051"/>
                    <a:pt x="2573" y="1740"/>
                    <a:pt x="2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"/>
            <p:cNvSpPr/>
            <p:nvPr/>
          </p:nvSpPr>
          <p:spPr>
            <a:xfrm>
              <a:off x="2563596" y="3265512"/>
              <a:ext cx="80066" cy="56266"/>
            </a:xfrm>
            <a:custGeom>
              <a:avLst/>
              <a:gdLst/>
              <a:ahLst/>
              <a:cxnLst/>
              <a:rect l="l" t="t" r="r" b="b"/>
              <a:pathLst>
                <a:path w="3724" h="2617" extrusionOk="0">
                  <a:moveTo>
                    <a:pt x="2432" y="1"/>
                  </a:moveTo>
                  <a:cubicBezTo>
                    <a:pt x="1383" y="1"/>
                    <a:pt x="70" y="1005"/>
                    <a:pt x="20" y="1992"/>
                  </a:cubicBezTo>
                  <a:cubicBezTo>
                    <a:pt x="1" y="2372"/>
                    <a:pt x="106" y="2617"/>
                    <a:pt x="387" y="2617"/>
                  </a:cubicBezTo>
                  <a:cubicBezTo>
                    <a:pt x="423" y="2617"/>
                    <a:pt x="461" y="2613"/>
                    <a:pt x="501" y="2605"/>
                  </a:cubicBezTo>
                  <a:cubicBezTo>
                    <a:pt x="1477" y="2305"/>
                    <a:pt x="2413" y="2230"/>
                    <a:pt x="3172" y="1674"/>
                  </a:cubicBezTo>
                  <a:cubicBezTo>
                    <a:pt x="3454" y="1466"/>
                    <a:pt x="3724" y="1210"/>
                    <a:pt x="3618" y="804"/>
                  </a:cubicBezTo>
                  <a:cubicBezTo>
                    <a:pt x="3521" y="447"/>
                    <a:pt x="3256" y="217"/>
                    <a:pt x="2916" y="85"/>
                  </a:cubicBezTo>
                  <a:cubicBezTo>
                    <a:pt x="2766" y="28"/>
                    <a:pt x="2602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"/>
            <p:cNvSpPr/>
            <p:nvPr/>
          </p:nvSpPr>
          <p:spPr>
            <a:xfrm>
              <a:off x="1912713" y="1629868"/>
              <a:ext cx="53621" cy="90644"/>
            </a:xfrm>
            <a:custGeom>
              <a:avLst/>
              <a:gdLst/>
              <a:ahLst/>
              <a:cxnLst/>
              <a:rect l="l" t="t" r="r" b="b"/>
              <a:pathLst>
                <a:path w="2494" h="4216" extrusionOk="0">
                  <a:moveTo>
                    <a:pt x="2083" y="0"/>
                  </a:moveTo>
                  <a:cubicBezTo>
                    <a:pt x="1992" y="0"/>
                    <a:pt x="1771" y="93"/>
                    <a:pt x="1704" y="186"/>
                  </a:cubicBezTo>
                  <a:cubicBezTo>
                    <a:pt x="1166" y="964"/>
                    <a:pt x="459" y="1647"/>
                    <a:pt x="190" y="2584"/>
                  </a:cubicBezTo>
                  <a:cubicBezTo>
                    <a:pt x="0" y="3236"/>
                    <a:pt x="230" y="3867"/>
                    <a:pt x="813" y="4137"/>
                  </a:cubicBezTo>
                  <a:cubicBezTo>
                    <a:pt x="931" y="4192"/>
                    <a:pt x="1034" y="4216"/>
                    <a:pt x="1124" y="4216"/>
                  </a:cubicBezTo>
                  <a:cubicBezTo>
                    <a:pt x="1553" y="4216"/>
                    <a:pt x="1703" y="3669"/>
                    <a:pt x="1885" y="3311"/>
                  </a:cubicBezTo>
                  <a:cubicBezTo>
                    <a:pt x="2221" y="2659"/>
                    <a:pt x="2494" y="1974"/>
                    <a:pt x="2472" y="1123"/>
                  </a:cubicBezTo>
                  <a:cubicBezTo>
                    <a:pt x="2494" y="769"/>
                    <a:pt x="2449" y="337"/>
                    <a:pt x="2119" y="10"/>
                  </a:cubicBezTo>
                  <a:cubicBezTo>
                    <a:pt x="2113" y="3"/>
                    <a:pt x="2100" y="0"/>
                    <a:pt x="2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"/>
            <p:cNvSpPr/>
            <p:nvPr/>
          </p:nvSpPr>
          <p:spPr>
            <a:xfrm>
              <a:off x="4498978" y="1463777"/>
              <a:ext cx="46139" cy="79314"/>
            </a:xfrm>
            <a:custGeom>
              <a:avLst/>
              <a:gdLst/>
              <a:ahLst/>
              <a:cxnLst/>
              <a:rect l="l" t="t" r="r" b="b"/>
              <a:pathLst>
                <a:path w="2146" h="3689" extrusionOk="0">
                  <a:moveTo>
                    <a:pt x="764" y="0"/>
                  </a:moveTo>
                  <a:cubicBezTo>
                    <a:pt x="676" y="0"/>
                    <a:pt x="593" y="43"/>
                    <a:pt x="543" y="151"/>
                  </a:cubicBezTo>
                  <a:cubicBezTo>
                    <a:pt x="182" y="964"/>
                    <a:pt x="1" y="1803"/>
                    <a:pt x="416" y="2645"/>
                  </a:cubicBezTo>
                  <a:cubicBezTo>
                    <a:pt x="632" y="3098"/>
                    <a:pt x="918" y="3689"/>
                    <a:pt x="1410" y="3689"/>
                  </a:cubicBezTo>
                  <a:cubicBezTo>
                    <a:pt x="1460" y="3689"/>
                    <a:pt x="1513" y="3683"/>
                    <a:pt x="1567" y="3670"/>
                  </a:cubicBezTo>
                  <a:cubicBezTo>
                    <a:pt x="2101" y="3546"/>
                    <a:pt x="2040" y="2831"/>
                    <a:pt x="2040" y="2227"/>
                  </a:cubicBezTo>
                  <a:cubicBezTo>
                    <a:pt x="2146" y="1353"/>
                    <a:pt x="1731" y="638"/>
                    <a:pt x="985" y="82"/>
                  </a:cubicBezTo>
                  <a:cubicBezTo>
                    <a:pt x="919" y="32"/>
                    <a:pt x="840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"/>
            <p:cNvSpPr/>
            <p:nvPr/>
          </p:nvSpPr>
          <p:spPr>
            <a:xfrm>
              <a:off x="2346033" y="3233283"/>
              <a:ext cx="76325" cy="61017"/>
            </a:xfrm>
            <a:custGeom>
              <a:avLst/>
              <a:gdLst/>
              <a:ahLst/>
              <a:cxnLst/>
              <a:rect l="l" t="t" r="r" b="b"/>
              <a:pathLst>
                <a:path w="3550" h="2838" extrusionOk="0">
                  <a:moveTo>
                    <a:pt x="1274" y="1"/>
                  </a:moveTo>
                  <a:cubicBezTo>
                    <a:pt x="1059" y="1"/>
                    <a:pt x="837" y="69"/>
                    <a:pt x="605" y="246"/>
                  </a:cubicBezTo>
                  <a:cubicBezTo>
                    <a:pt x="186" y="564"/>
                    <a:pt x="0" y="1116"/>
                    <a:pt x="605" y="1566"/>
                  </a:cubicBezTo>
                  <a:cubicBezTo>
                    <a:pt x="1161" y="1981"/>
                    <a:pt x="1704" y="2409"/>
                    <a:pt x="2256" y="2833"/>
                  </a:cubicBezTo>
                  <a:cubicBezTo>
                    <a:pt x="2339" y="2837"/>
                    <a:pt x="2423" y="2837"/>
                    <a:pt x="2508" y="2837"/>
                  </a:cubicBezTo>
                  <a:cubicBezTo>
                    <a:pt x="2649" y="2476"/>
                    <a:pt x="2794" y="2114"/>
                    <a:pt x="2922" y="1747"/>
                  </a:cubicBezTo>
                  <a:cubicBezTo>
                    <a:pt x="3046" y="1381"/>
                    <a:pt x="3549" y="948"/>
                    <a:pt x="2865" y="670"/>
                  </a:cubicBezTo>
                  <a:cubicBezTo>
                    <a:pt x="2343" y="460"/>
                    <a:pt x="1832" y="1"/>
                    <a:pt x="1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"/>
            <p:cNvSpPr/>
            <p:nvPr/>
          </p:nvSpPr>
          <p:spPr>
            <a:xfrm>
              <a:off x="2699350" y="2861304"/>
              <a:ext cx="67983" cy="54890"/>
            </a:xfrm>
            <a:custGeom>
              <a:avLst/>
              <a:gdLst/>
              <a:ahLst/>
              <a:cxnLst/>
              <a:rect l="l" t="t" r="r" b="b"/>
              <a:pathLst>
                <a:path w="3162" h="2553" extrusionOk="0">
                  <a:moveTo>
                    <a:pt x="2126" y="1"/>
                  </a:moveTo>
                  <a:cubicBezTo>
                    <a:pt x="2073" y="1"/>
                    <a:pt x="2020" y="5"/>
                    <a:pt x="1969" y="15"/>
                  </a:cubicBezTo>
                  <a:cubicBezTo>
                    <a:pt x="1082" y="183"/>
                    <a:pt x="371" y="937"/>
                    <a:pt x="159" y="1697"/>
                  </a:cubicBezTo>
                  <a:cubicBezTo>
                    <a:pt x="0" y="2280"/>
                    <a:pt x="1006" y="2328"/>
                    <a:pt x="1426" y="2553"/>
                  </a:cubicBezTo>
                  <a:cubicBezTo>
                    <a:pt x="2155" y="2549"/>
                    <a:pt x="3161" y="1494"/>
                    <a:pt x="3090" y="872"/>
                  </a:cubicBezTo>
                  <a:cubicBezTo>
                    <a:pt x="3023" y="295"/>
                    <a:pt x="2550" y="1"/>
                    <a:pt x="2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"/>
            <p:cNvSpPr/>
            <p:nvPr/>
          </p:nvSpPr>
          <p:spPr>
            <a:xfrm>
              <a:off x="4415664" y="3813880"/>
              <a:ext cx="71380" cy="67875"/>
            </a:xfrm>
            <a:custGeom>
              <a:avLst/>
              <a:gdLst/>
              <a:ahLst/>
              <a:cxnLst/>
              <a:rect l="l" t="t" r="r" b="b"/>
              <a:pathLst>
                <a:path w="3320" h="3157" extrusionOk="0">
                  <a:moveTo>
                    <a:pt x="1816" y="0"/>
                  </a:moveTo>
                  <a:cubicBezTo>
                    <a:pt x="1550" y="0"/>
                    <a:pt x="1313" y="129"/>
                    <a:pt x="1139" y="463"/>
                  </a:cubicBezTo>
                  <a:cubicBezTo>
                    <a:pt x="816" y="1090"/>
                    <a:pt x="1" y="1682"/>
                    <a:pt x="746" y="2521"/>
                  </a:cubicBezTo>
                  <a:cubicBezTo>
                    <a:pt x="918" y="2710"/>
                    <a:pt x="1126" y="2869"/>
                    <a:pt x="1443" y="3156"/>
                  </a:cubicBezTo>
                  <a:cubicBezTo>
                    <a:pt x="1898" y="2555"/>
                    <a:pt x="2278" y="1942"/>
                    <a:pt x="2772" y="1443"/>
                  </a:cubicBezTo>
                  <a:cubicBezTo>
                    <a:pt x="3320" y="891"/>
                    <a:pt x="3130" y="587"/>
                    <a:pt x="2582" y="261"/>
                  </a:cubicBezTo>
                  <a:cubicBezTo>
                    <a:pt x="2320" y="106"/>
                    <a:pt x="2056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"/>
            <p:cNvSpPr/>
            <p:nvPr/>
          </p:nvSpPr>
          <p:spPr>
            <a:xfrm>
              <a:off x="3528148" y="3290710"/>
              <a:ext cx="56653" cy="62758"/>
            </a:xfrm>
            <a:custGeom>
              <a:avLst/>
              <a:gdLst/>
              <a:ahLst/>
              <a:cxnLst/>
              <a:rect l="l" t="t" r="r" b="b"/>
              <a:pathLst>
                <a:path w="2635" h="2919" extrusionOk="0">
                  <a:moveTo>
                    <a:pt x="1819" y="0"/>
                  </a:moveTo>
                  <a:cubicBezTo>
                    <a:pt x="1435" y="0"/>
                    <a:pt x="1" y="1647"/>
                    <a:pt x="35" y="2065"/>
                  </a:cubicBezTo>
                  <a:cubicBezTo>
                    <a:pt x="89" y="2695"/>
                    <a:pt x="708" y="2918"/>
                    <a:pt x="1100" y="2918"/>
                  </a:cubicBezTo>
                  <a:cubicBezTo>
                    <a:pt x="1122" y="2918"/>
                    <a:pt x="1144" y="2918"/>
                    <a:pt x="1165" y="2916"/>
                  </a:cubicBezTo>
                  <a:cubicBezTo>
                    <a:pt x="2127" y="2859"/>
                    <a:pt x="2392" y="1998"/>
                    <a:pt x="2599" y="1305"/>
                  </a:cubicBezTo>
                  <a:cubicBezTo>
                    <a:pt x="2634" y="612"/>
                    <a:pt x="2436" y="154"/>
                    <a:pt x="1845" y="3"/>
                  </a:cubicBezTo>
                  <a:cubicBezTo>
                    <a:pt x="1837" y="1"/>
                    <a:pt x="1828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"/>
            <p:cNvSpPr/>
            <p:nvPr/>
          </p:nvSpPr>
          <p:spPr>
            <a:xfrm>
              <a:off x="4090900" y="2151081"/>
              <a:ext cx="43387" cy="76110"/>
            </a:xfrm>
            <a:custGeom>
              <a:avLst/>
              <a:gdLst/>
              <a:ahLst/>
              <a:cxnLst/>
              <a:rect l="l" t="t" r="r" b="b"/>
              <a:pathLst>
                <a:path w="2018" h="3540" extrusionOk="0">
                  <a:moveTo>
                    <a:pt x="555" y="0"/>
                  </a:moveTo>
                  <a:cubicBezTo>
                    <a:pt x="373" y="0"/>
                    <a:pt x="206" y="162"/>
                    <a:pt x="116" y="438"/>
                  </a:cubicBezTo>
                  <a:cubicBezTo>
                    <a:pt x="0" y="800"/>
                    <a:pt x="45" y="1210"/>
                    <a:pt x="41" y="1254"/>
                  </a:cubicBezTo>
                  <a:cubicBezTo>
                    <a:pt x="41" y="1863"/>
                    <a:pt x="36" y="2124"/>
                    <a:pt x="41" y="2385"/>
                  </a:cubicBezTo>
                  <a:cubicBezTo>
                    <a:pt x="53" y="2998"/>
                    <a:pt x="306" y="3539"/>
                    <a:pt x="914" y="3539"/>
                  </a:cubicBezTo>
                  <a:cubicBezTo>
                    <a:pt x="940" y="3539"/>
                    <a:pt x="967" y="3538"/>
                    <a:pt x="994" y="3536"/>
                  </a:cubicBezTo>
                  <a:cubicBezTo>
                    <a:pt x="1726" y="3483"/>
                    <a:pt x="2017" y="2839"/>
                    <a:pt x="1832" y="2181"/>
                  </a:cubicBezTo>
                  <a:cubicBezTo>
                    <a:pt x="1652" y="1523"/>
                    <a:pt x="1324" y="888"/>
                    <a:pt x="967" y="301"/>
                  </a:cubicBezTo>
                  <a:cubicBezTo>
                    <a:pt x="840" y="93"/>
                    <a:pt x="693" y="0"/>
                    <a:pt x="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"/>
            <p:cNvSpPr/>
            <p:nvPr/>
          </p:nvSpPr>
          <p:spPr>
            <a:xfrm>
              <a:off x="4568532" y="2264173"/>
              <a:ext cx="73960" cy="51019"/>
            </a:xfrm>
            <a:custGeom>
              <a:avLst/>
              <a:gdLst/>
              <a:ahLst/>
              <a:cxnLst/>
              <a:rect l="l" t="t" r="r" b="b"/>
              <a:pathLst>
                <a:path w="3440" h="2373" extrusionOk="0">
                  <a:moveTo>
                    <a:pt x="700" y="1"/>
                  </a:moveTo>
                  <a:cubicBezTo>
                    <a:pt x="615" y="1"/>
                    <a:pt x="524" y="27"/>
                    <a:pt x="425" y="91"/>
                  </a:cubicBezTo>
                  <a:cubicBezTo>
                    <a:pt x="1" y="360"/>
                    <a:pt x="133" y="947"/>
                    <a:pt x="94" y="1415"/>
                  </a:cubicBezTo>
                  <a:cubicBezTo>
                    <a:pt x="48" y="2008"/>
                    <a:pt x="159" y="2373"/>
                    <a:pt x="633" y="2373"/>
                  </a:cubicBezTo>
                  <a:cubicBezTo>
                    <a:pt x="762" y="2373"/>
                    <a:pt x="918" y="2346"/>
                    <a:pt x="1105" y="2289"/>
                  </a:cubicBezTo>
                  <a:cubicBezTo>
                    <a:pt x="1753" y="2090"/>
                    <a:pt x="2442" y="2028"/>
                    <a:pt x="3440" y="1839"/>
                  </a:cubicBezTo>
                  <a:cubicBezTo>
                    <a:pt x="2667" y="1313"/>
                    <a:pt x="2164" y="912"/>
                    <a:pt x="1612" y="611"/>
                  </a:cubicBezTo>
                  <a:cubicBezTo>
                    <a:pt x="1303" y="444"/>
                    <a:pt x="1049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"/>
            <p:cNvSpPr/>
            <p:nvPr/>
          </p:nvSpPr>
          <p:spPr>
            <a:xfrm>
              <a:off x="4067852" y="628658"/>
              <a:ext cx="55427" cy="57126"/>
            </a:xfrm>
            <a:custGeom>
              <a:avLst/>
              <a:gdLst/>
              <a:ahLst/>
              <a:cxnLst/>
              <a:rect l="l" t="t" r="r" b="b"/>
              <a:pathLst>
                <a:path w="2578" h="2657" extrusionOk="0">
                  <a:moveTo>
                    <a:pt x="1887" y="0"/>
                  </a:moveTo>
                  <a:cubicBezTo>
                    <a:pt x="1860" y="0"/>
                    <a:pt x="1831" y="2"/>
                    <a:pt x="1801" y="5"/>
                  </a:cubicBezTo>
                  <a:cubicBezTo>
                    <a:pt x="909" y="102"/>
                    <a:pt x="485" y="1131"/>
                    <a:pt x="208" y="1890"/>
                  </a:cubicBezTo>
                  <a:cubicBezTo>
                    <a:pt x="0" y="2441"/>
                    <a:pt x="860" y="2627"/>
                    <a:pt x="1302" y="2653"/>
                  </a:cubicBezTo>
                  <a:cubicBezTo>
                    <a:pt x="1334" y="2655"/>
                    <a:pt x="1365" y="2656"/>
                    <a:pt x="1396" y="2656"/>
                  </a:cubicBezTo>
                  <a:cubicBezTo>
                    <a:pt x="2082" y="2656"/>
                    <a:pt x="2498" y="2188"/>
                    <a:pt x="2578" y="1444"/>
                  </a:cubicBezTo>
                  <a:cubicBezTo>
                    <a:pt x="2362" y="948"/>
                    <a:pt x="2544" y="0"/>
                    <a:pt x="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"/>
            <p:cNvSpPr/>
            <p:nvPr/>
          </p:nvSpPr>
          <p:spPr>
            <a:xfrm>
              <a:off x="3138259" y="3040037"/>
              <a:ext cx="56997" cy="64737"/>
            </a:xfrm>
            <a:custGeom>
              <a:avLst/>
              <a:gdLst/>
              <a:ahLst/>
              <a:cxnLst/>
              <a:rect l="l" t="t" r="r" b="b"/>
              <a:pathLst>
                <a:path w="2651" h="3011" extrusionOk="0">
                  <a:moveTo>
                    <a:pt x="2186" y="1"/>
                  </a:moveTo>
                  <a:cubicBezTo>
                    <a:pt x="1926" y="213"/>
                    <a:pt x="1775" y="301"/>
                    <a:pt x="1665" y="424"/>
                  </a:cubicBezTo>
                  <a:cubicBezTo>
                    <a:pt x="1158" y="1007"/>
                    <a:pt x="654" y="1598"/>
                    <a:pt x="1" y="2362"/>
                  </a:cubicBezTo>
                  <a:cubicBezTo>
                    <a:pt x="783" y="2592"/>
                    <a:pt x="1405" y="2751"/>
                    <a:pt x="2009" y="2953"/>
                  </a:cubicBezTo>
                  <a:cubicBezTo>
                    <a:pt x="2127" y="2991"/>
                    <a:pt x="2225" y="3010"/>
                    <a:pt x="2307" y="3010"/>
                  </a:cubicBezTo>
                  <a:cubicBezTo>
                    <a:pt x="2564" y="3010"/>
                    <a:pt x="2650" y="2824"/>
                    <a:pt x="2596" y="2472"/>
                  </a:cubicBezTo>
                  <a:cubicBezTo>
                    <a:pt x="2473" y="1682"/>
                    <a:pt x="2336" y="901"/>
                    <a:pt x="2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"/>
            <p:cNvSpPr/>
            <p:nvPr/>
          </p:nvSpPr>
          <p:spPr>
            <a:xfrm>
              <a:off x="1479394" y="1637608"/>
              <a:ext cx="39302" cy="70950"/>
            </a:xfrm>
            <a:custGeom>
              <a:avLst/>
              <a:gdLst/>
              <a:ahLst/>
              <a:cxnLst/>
              <a:rect l="l" t="t" r="r" b="b"/>
              <a:pathLst>
                <a:path w="1828" h="3300" extrusionOk="0">
                  <a:moveTo>
                    <a:pt x="1239" y="1"/>
                  </a:moveTo>
                  <a:cubicBezTo>
                    <a:pt x="1099" y="1"/>
                    <a:pt x="906" y="79"/>
                    <a:pt x="839" y="180"/>
                  </a:cubicBezTo>
                  <a:cubicBezTo>
                    <a:pt x="424" y="793"/>
                    <a:pt x="0" y="1429"/>
                    <a:pt x="124" y="2219"/>
                  </a:cubicBezTo>
                  <a:cubicBezTo>
                    <a:pt x="207" y="2749"/>
                    <a:pt x="485" y="3300"/>
                    <a:pt x="1067" y="3300"/>
                  </a:cubicBezTo>
                  <a:cubicBezTo>
                    <a:pt x="1072" y="3300"/>
                    <a:pt x="1077" y="3300"/>
                    <a:pt x="1082" y="3300"/>
                  </a:cubicBezTo>
                  <a:cubicBezTo>
                    <a:pt x="1827" y="3291"/>
                    <a:pt x="1479" y="2603"/>
                    <a:pt x="1563" y="2193"/>
                  </a:cubicBezTo>
                  <a:cubicBezTo>
                    <a:pt x="1598" y="2024"/>
                    <a:pt x="1567" y="1849"/>
                    <a:pt x="1567" y="1672"/>
                  </a:cubicBezTo>
                  <a:lnTo>
                    <a:pt x="1585" y="1672"/>
                  </a:lnTo>
                  <a:cubicBezTo>
                    <a:pt x="1585" y="1283"/>
                    <a:pt x="1589" y="890"/>
                    <a:pt x="1581" y="498"/>
                  </a:cubicBezTo>
                  <a:cubicBezTo>
                    <a:pt x="1581" y="276"/>
                    <a:pt x="1540" y="30"/>
                    <a:pt x="1280" y="3"/>
                  </a:cubicBezTo>
                  <a:cubicBezTo>
                    <a:pt x="1267" y="1"/>
                    <a:pt x="1253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"/>
            <p:cNvSpPr/>
            <p:nvPr/>
          </p:nvSpPr>
          <p:spPr>
            <a:xfrm>
              <a:off x="4984307" y="3062720"/>
              <a:ext cx="55556" cy="46956"/>
            </a:xfrm>
            <a:custGeom>
              <a:avLst/>
              <a:gdLst/>
              <a:ahLst/>
              <a:cxnLst/>
              <a:rect l="l" t="t" r="r" b="b"/>
              <a:pathLst>
                <a:path w="2584" h="2184" extrusionOk="0">
                  <a:moveTo>
                    <a:pt x="1153" y="1"/>
                  </a:moveTo>
                  <a:cubicBezTo>
                    <a:pt x="1150" y="1"/>
                    <a:pt x="1147" y="1"/>
                    <a:pt x="1143" y="1"/>
                  </a:cubicBezTo>
                  <a:cubicBezTo>
                    <a:pt x="411" y="14"/>
                    <a:pt x="67" y="865"/>
                    <a:pt x="36" y="1395"/>
                  </a:cubicBezTo>
                  <a:cubicBezTo>
                    <a:pt x="0" y="1925"/>
                    <a:pt x="813" y="2146"/>
                    <a:pt x="1338" y="2181"/>
                  </a:cubicBezTo>
                  <a:cubicBezTo>
                    <a:pt x="1362" y="2183"/>
                    <a:pt x="1384" y="2183"/>
                    <a:pt x="1406" y="2183"/>
                  </a:cubicBezTo>
                  <a:cubicBezTo>
                    <a:pt x="2100" y="2183"/>
                    <a:pt x="2159" y="1394"/>
                    <a:pt x="2583" y="940"/>
                  </a:cubicBezTo>
                  <a:cubicBezTo>
                    <a:pt x="2223" y="422"/>
                    <a:pt x="1680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"/>
            <p:cNvSpPr/>
            <p:nvPr/>
          </p:nvSpPr>
          <p:spPr>
            <a:xfrm>
              <a:off x="1787151" y="2394831"/>
              <a:ext cx="79851" cy="36056"/>
            </a:xfrm>
            <a:custGeom>
              <a:avLst/>
              <a:gdLst/>
              <a:ahLst/>
              <a:cxnLst/>
              <a:rect l="l" t="t" r="r" b="b"/>
              <a:pathLst>
                <a:path w="3714" h="1677" extrusionOk="0">
                  <a:moveTo>
                    <a:pt x="1897" y="1"/>
                  </a:moveTo>
                  <a:cubicBezTo>
                    <a:pt x="1168" y="1"/>
                    <a:pt x="592" y="550"/>
                    <a:pt x="0" y="1676"/>
                  </a:cubicBezTo>
                  <a:cubicBezTo>
                    <a:pt x="1218" y="1389"/>
                    <a:pt x="2384" y="1116"/>
                    <a:pt x="3713" y="802"/>
                  </a:cubicBezTo>
                  <a:cubicBezTo>
                    <a:pt x="2994" y="271"/>
                    <a:pt x="2408" y="1"/>
                    <a:pt x="1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"/>
            <p:cNvSpPr/>
            <p:nvPr/>
          </p:nvSpPr>
          <p:spPr>
            <a:xfrm>
              <a:off x="4091094" y="875870"/>
              <a:ext cx="39882" cy="74626"/>
            </a:xfrm>
            <a:custGeom>
              <a:avLst/>
              <a:gdLst/>
              <a:ahLst/>
              <a:cxnLst/>
              <a:rect l="l" t="t" r="r" b="b"/>
              <a:pathLst>
                <a:path w="1855" h="3471" extrusionOk="0">
                  <a:moveTo>
                    <a:pt x="1212" y="0"/>
                  </a:moveTo>
                  <a:cubicBezTo>
                    <a:pt x="1113" y="0"/>
                    <a:pt x="1012" y="52"/>
                    <a:pt x="932" y="164"/>
                  </a:cubicBezTo>
                  <a:cubicBezTo>
                    <a:pt x="508" y="756"/>
                    <a:pt x="1" y="1396"/>
                    <a:pt x="71" y="2160"/>
                  </a:cubicBezTo>
                  <a:cubicBezTo>
                    <a:pt x="137" y="2836"/>
                    <a:pt x="699" y="3471"/>
                    <a:pt x="1296" y="3471"/>
                  </a:cubicBezTo>
                  <a:cubicBezTo>
                    <a:pt x="1303" y="3471"/>
                    <a:pt x="1309" y="3470"/>
                    <a:pt x="1315" y="3470"/>
                  </a:cubicBezTo>
                  <a:cubicBezTo>
                    <a:pt x="1855" y="3458"/>
                    <a:pt x="1505" y="2667"/>
                    <a:pt x="1598" y="2230"/>
                  </a:cubicBezTo>
                  <a:cubicBezTo>
                    <a:pt x="1625" y="2107"/>
                    <a:pt x="1603" y="1969"/>
                    <a:pt x="1603" y="1842"/>
                  </a:cubicBezTo>
                  <a:lnTo>
                    <a:pt x="1580" y="1842"/>
                  </a:lnTo>
                  <a:cubicBezTo>
                    <a:pt x="1580" y="1360"/>
                    <a:pt x="1621" y="879"/>
                    <a:pt x="1568" y="407"/>
                  </a:cubicBezTo>
                  <a:cubicBezTo>
                    <a:pt x="1540" y="151"/>
                    <a:pt x="1380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"/>
            <p:cNvSpPr/>
            <p:nvPr/>
          </p:nvSpPr>
          <p:spPr>
            <a:xfrm>
              <a:off x="2975329" y="4058124"/>
              <a:ext cx="50503" cy="47794"/>
            </a:xfrm>
            <a:custGeom>
              <a:avLst/>
              <a:gdLst/>
              <a:ahLst/>
              <a:cxnLst/>
              <a:rect l="l" t="t" r="r" b="b"/>
              <a:pathLst>
                <a:path w="2349" h="2223" extrusionOk="0">
                  <a:moveTo>
                    <a:pt x="1063" y="1"/>
                  </a:moveTo>
                  <a:cubicBezTo>
                    <a:pt x="393" y="1"/>
                    <a:pt x="134" y="674"/>
                    <a:pt x="71" y="1224"/>
                  </a:cubicBezTo>
                  <a:cubicBezTo>
                    <a:pt x="0" y="1852"/>
                    <a:pt x="707" y="1935"/>
                    <a:pt x="1064" y="2222"/>
                  </a:cubicBezTo>
                  <a:cubicBezTo>
                    <a:pt x="1801" y="2138"/>
                    <a:pt x="2137" y="1626"/>
                    <a:pt x="2229" y="1083"/>
                  </a:cubicBezTo>
                  <a:cubicBezTo>
                    <a:pt x="2349" y="377"/>
                    <a:pt x="1683" y="55"/>
                    <a:pt x="1170" y="6"/>
                  </a:cubicBezTo>
                  <a:cubicBezTo>
                    <a:pt x="1133" y="2"/>
                    <a:pt x="1097" y="1"/>
                    <a:pt x="1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"/>
            <p:cNvSpPr/>
            <p:nvPr/>
          </p:nvSpPr>
          <p:spPr>
            <a:xfrm>
              <a:off x="4199284" y="492926"/>
              <a:ext cx="60179" cy="36808"/>
            </a:xfrm>
            <a:custGeom>
              <a:avLst/>
              <a:gdLst/>
              <a:ahLst/>
              <a:cxnLst/>
              <a:rect l="l" t="t" r="r" b="b"/>
              <a:pathLst>
                <a:path w="2799" h="1712" extrusionOk="0">
                  <a:moveTo>
                    <a:pt x="418" y="0"/>
                  </a:moveTo>
                  <a:cubicBezTo>
                    <a:pt x="299" y="0"/>
                    <a:pt x="195" y="62"/>
                    <a:pt x="119" y="249"/>
                  </a:cubicBezTo>
                  <a:cubicBezTo>
                    <a:pt x="1" y="532"/>
                    <a:pt x="225" y="1003"/>
                    <a:pt x="384" y="1343"/>
                  </a:cubicBezTo>
                  <a:cubicBezTo>
                    <a:pt x="508" y="1605"/>
                    <a:pt x="695" y="1711"/>
                    <a:pt x="908" y="1711"/>
                  </a:cubicBezTo>
                  <a:cubicBezTo>
                    <a:pt x="1058" y="1711"/>
                    <a:pt x="1222" y="1658"/>
                    <a:pt x="1386" y="1569"/>
                  </a:cubicBezTo>
                  <a:cubicBezTo>
                    <a:pt x="1837" y="1330"/>
                    <a:pt x="2348" y="1194"/>
                    <a:pt x="2798" y="646"/>
                  </a:cubicBezTo>
                  <a:cubicBezTo>
                    <a:pt x="2146" y="483"/>
                    <a:pt x="1647" y="315"/>
                    <a:pt x="1134" y="245"/>
                  </a:cubicBezTo>
                  <a:cubicBezTo>
                    <a:pt x="910" y="216"/>
                    <a:pt x="64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"/>
            <p:cNvSpPr/>
            <p:nvPr/>
          </p:nvSpPr>
          <p:spPr>
            <a:xfrm>
              <a:off x="5236185" y="1331571"/>
              <a:ext cx="69574" cy="32293"/>
            </a:xfrm>
            <a:custGeom>
              <a:avLst/>
              <a:gdLst/>
              <a:ahLst/>
              <a:cxnLst/>
              <a:rect l="l" t="t" r="r" b="b"/>
              <a:pathLst>
                <a:path w="3236" h="1502" extrusionOk="0">
                  <a:moveTo>
                    <a:pt x="2917" y="1"/>
                  </a:moveTo>
                  <a:cubicBezTo>
                    <a:pt x="2830" y="1"/>
                    <a:pt x="2739" y="21"/>
                    <a:pt x="2666" y="38"/>
                  </a:cubicBezTo>
                  <a:cubicBezTo>
                    <a:pt x="1832" y="219"/>
                    <a:pt x="1002" y="439"/>
                    <a:pt x="1" y="686"/>
                  </a:cubicBezTo>
                  <a:cubicBezTo>
                    <a:pt x="673" y="1235"/>
                    <a:pt x="1287" y="1501"/>
                    <a:pt x="1808" y="1501"/>
                  </a:cubicBezTo>
                  <a:cubicBezTo>
                    <a:pt x="2337" y="1501"/>
                    <a:pt x="2770" y="1227"/>
                    <a:pt x="3068" y="695"/>
                  </a:cubicBezTo>
                  <a:cubicBezTo>
                    <a:pt x="3147" y="549"/>
                    <a:pt x="3236" y="355"/>
                    <a:pt x="3205" y="213"/>
                  </a:cubicBezTo>
                  <a:cubicBezTo>
                    <a:pt x="3165" y="45"/>
                    <a:pt x="3046" y="1"/>
                    <a:pt x="2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"/>
            <p:cNvSpPr/>
            <p:nvPr/>
          </p:nvSpPr>
          <p:spPr>
            <a:xfrm>
              <a:off x="4376254" y="3587566"/>
              <a:ext cx="43688" cy="52267"/>
            </a:xfrm>
            <a:custGeom>
              <a:avLst/>
              <a:gdLst/>
              <a:ahLst/>
              <a:cxnLst/>
              <a:rect l="l" t="t" r="r" b="b"/>
              <a:pathLst>
                <a:path w="2032" h="2431" extrusionOk="0">
                  <a:moveTo>
                    <a:pt x="704" y="1"/>
                  </a:moveTo>
                  <a:cubicBezTo>
                    <a:pt x="537" y="1"/>
                    <a:pt x="380" y="55"/>
                    <a:pt x="253" y="224"/>
                  </a:cubicBezTo>
                  <a:cubicBezTo>
                    <a:pt x="1" y="546"/>
                    <a:pt x="235" y="877"/>
                    <a:pt x="443" y="1168"/>
                  </a:cubicBezTo>
                  <a:cubicBezTo>
                    <a:pt x="712" y="1548"/>
                    <a:pt x="981" y="1932"/>
                    <a:pt x="1335" y="2431"/>
                  </a:cubicBezTo>
                  <a:cubicBezTo>
                    <a:pt x="1771" y="1897"/>
                    <a:pt x="1855" y="1433"/>
                    <a:pt x="1944" y="974"/>
                  </a:cubicBezTo>
                  <a:cubicBezTo>
                    <a:pt x="2032" y="497"/>
                    <a:pt x="1754" y="246"/>
                    <a:pt x="1330" y="135"/>
                  </a:cubicBezTo>
                  <a:cubicBezTo>
                    <a:pt x="1129" y="82"/>
                    <a:pt x="909" y="1"/>
                    <a:pt x="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"/>
            <p:cNvSpPr/>
            <p:nvPr/>
          </p:nvSpPr>
          <p:spPr>
            <a:xfrm>
              <a:off x="2882899" y="3675309"/>
              <a:ext cx="46139" cy="48740"/>
            </a:xfrm>
            <a:custGeom>
              <a:avLst/>
              <a:gdLst/>
              <a:ahLst/>
              <a:cxnLst/>
              <a:rect l="l" t="t" r="r" b="b"/>
              <a:pathLst>
                <a:path w="2146" h="2267" extrusionOk="0">
                  <a:moveTo>
                    <a:pt x="844" y="0"/>
                  </a:moveTo>
                  <a:cubicBezTo>
                    <a:pt x="420" y="261"/>
                    <a:pt x="428" y="676"/>
                    <a:pt x="287" y="1016"/>
                  </a:cubicBezTo>
                  <a:cubicBezTo>
                    <a:pt x="102" y="1453"/>
                    <a:pt x="0" y="1881"/>
                    <a:pt x="530" y="2110"/>
                  </a:cubicBezTo>
                  <a:cubicBezTo>
                    <a:pt x="734" y="2200"/>
                    <a:pt x="969" y="2267"/>
                    <a:pt x="1192" y="2267"/>
                  </a:cubicBezTo>
                  <a:cubicBezTo>
                    <a:pt x="1400" y="2267"/>
                    <a:pt x="1597" y="2209"/>
                    <a:pt x="1748" y="2057"/>
                  </a:cubicBezTo>
                  <a:cubicBezTo>
                    <a:pt x="2146" y="1660"/>
                    <a:pt x="1708" y="1267"/>
                    <a:pt x="1510" y="914"/>
                  </a:cubicBezTo>
                  <a:cubicBezTo>
                    <a:pt x="1325" y="592"/>
                    <a:pt x="1072" y="305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"/>
            <p:cNvSpPr/>
            <p:nvPr/>
          </p:nvSpPr>
          <p:spPr>
            <a:xfrm>
              <a:off x="4140631" y="2741375"/>
              <a:ext cx="41689" cy="39818"/>
            </a:xfrm>
            <a:custGeom>
              <a:avLst/>
              <a:gdLst/>
              <a:ahLst/>
              <a:cxnLst/>
              <a:rect l="l" t="t" r="r" b="b"/>
              <a:pathLst>
                <a:path w="1939" h="1852" extrusionOk="0">
                  <a:moveTo>
                    <a:pt x="1929" y="0"/>
                  </a:moveTo>
                  <a:cubicBezTo>
                    <a:pt x="1929" y="3"/>
                    <a:pt x="1929" y="6"/>
                    <a:pt x="1929" y="9"/>
                  </a:cubicBezTo>
                  <a:lnTo>
                    <a:pt x="1929" y="9"/>
                  </a:lnTo>
                  <a:cubicBezTo>
                    <a:pt x="1900" y="8"/>
                    <a:pt x="1872" y="8"/>
                    <a:pt x="1844" y="8"/>
                  </a:cubicBezTo>
                  <a:cubicBezTo>
                    <a:pt x="1333" y="8"/>
                    <a:pt x="895" y="210"/>
                    <a:pt x="508" y="534"/>
                  </a:cubicBezTo>
                  <a:cubicBezTo>
                    <a:pt x="230" y="764"/>
                    <a:pt x="1" y="1051"/>
                    <a:pt x="177" y="1435"/>
                  </a:cubicBezTo>
                  <a:cubicBezTo>
                    <a:pt x="354" y="1816"/>
                    <a:pt x="698" y="1851"/>
                    <a:pt x="1054" y="1851"/>
                  </a:cubicBezTo>
                  <a:cubicBezTo>
                    <a:pt x="1099" y="1851"/>
                    <a:pt x="1143" y="1850"/>
                    <a:pt x="1187" y="1850"/>
                  </a:cubicBezTo>
                  <a:cubicBezTo>
                    <a:pt x="1568" y="1846"/>
                    <a:pt x="1894" y="1771"/>
                    <a:pt x="1908" y="1302"/>
                  </a:cubicBezTo>
                  <a:cubicBezTo>
                    <a:pt x="1925" y="873"/>
                    <a:pt x="1925" y="440"/>
                    <a:pt x="1929" y="9"/>
                  </a:cubicBezTo>
                  <a:lnTo>
                    <a:pt x="1929" y="9"/>
                  </a:lnTo>
                  <a:cubicBezTo>
                    <a:pt x="1932" y="10"/>
                    <a:pt x="1935" y="10"/>
                    <a:pt x="1938" y="10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"/>
            <p:cNvSpPr/>
            <p:nvPr/>
          </p:nvSpPr>
          <p:spPr>
            <a:xfrm>
              <a:off x="4674443" y="2575477"/>
              <a:ext cx="61254" cy="36572"/>
            </a:xfrm>
            <a:custGeom>
              <a:avLst/>
              <a:gdLst/>
              <a:ahLst/>
              <a:cxnLst/>
              <a:rect l="l" t="t" r="r" b="b"/>
              <a:pathLst>
                <a:path w="2849" h="1701" extrusionOk="0">
                  <a:moveTo>
                    <a:pt x="2333" y="0"/>
                  </a:moveTo>
                  <a:cubicBezTo>
                    <a:pt x="2157" y="0"/>
                    <a:pt x="1986" y="139"/>
                    <a:pt x="1837" y="235"/>
                  </a:cubicBezTo>
                  <a:cubicBezTo>
                    <a:pt x="1294" y="584"/>
                    <a:pt x="783" y="973"/>
                    <a:pt x="1" y="1529"/>
                  </a:cubicBezTo>
                  <a:cubicBezTo>
                    <a:pt x="466" y="1625"/>
                    <a:pt x="875" y="1700"/>
                    <a:pt x="1230" y="1700"/>
                  </a:cubicBezTo>
                  <a:cubicBezTo>
                    <a:pt x="1802" y="1700"/>
                    <a:pt x="2236" y="1504"/>
                    <a:pt x="2543" y="884"/>
                  </a:cubicBezTo>
                  <a:cubicBezTo>
                    <a:pt x="2654" y="659"/>
                    <a:pt x="2848" y="425"/>
                    <a:pt x="2637" y="168"/>
                  </a:cubicBezTo>
                  <a:cubicBezTo>
                    <a:pt x="2536" y="45"/>
                    <a:pt x="2434" y="0"/>
                    <a:pt x="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"/>
            <p:cNvSpPr/>
            <p:nvPr/>
          </p:nvSpPr>
          <p:spPr>
            <a:xfrm>
              <a:off x="2904507" y="2708995"/>
              <a:ext cx="51622" cy="38012"/>
            </a:xfrm>
            <a:custGeom>
              <a:avLst/>
              <a:gdLst/>
              <a:ahLst/>
              <a:cxnLst/>
              <a:rect l="l" t="t" r="r" b="b"/>
              <a:pathLst>
                <a:path w="2401" h="1768" extrusionOk="0">
                  <a:moveTo>
                    <a:pt x="617" y="0"/>
                  </a:moveTo>
                  <a:cubicBezTo>
                    <a:pt x="216" y="0"/>
                    <a:pt x="0" y="274"/>
                    <a:pt x="72" y="504"/>
                  </a:cubicBezTo>
                  <a:cubicBezTo>
                    <a:pt x="315" y="1286"/>
                    <a:pt x="1184" y="1331"/>
                    <a:pt x="1762" y="1722"/>
                  </a:cubicBezTo>
                  <a:cubicBezTo>
                    <a:pt x="1807" y="1754"/>
                    <a:pt x="1862" y="1767"/>
                    <a:pt x="1919" y="1767"/>
                  </a:cubicBezTo>
                  <a:cubicBezTo>
                    <a:pt x="2137" y="1767"/>
                    <a:pt x="2401" y="1570"/>
                    <a:pt x="2359" y="1410"/>
                  </a:cubicBezTo>
                  <a:cubicBezTo>
                    <a:pt x="2133" y="575"/>
                    <a:pt x="1220" y="487"/>
                    <a:pt x="756" y="11"/>
                  </a:cubicBezTo>
                  <a:cubicBezTo>
                    <a:pt x="708" y="4"/>
                    <a:pt x="661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"/>
            <p:cNvSpPr/>
            <p:nvPr/>
          </p:nvSpPr>
          <p:spPr>
            <a:xfrm>
              <a:off x="4022378" y="2562663"/>
              <a:ext cx="5418" cy="4881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143" y="1"/>
                  </a:moveTo>
                  <a:cubicBezTo>
                    <a:pt x="90" y="1"/>
                    <a:pt x="47" y="69"/>
                    <a:pt x="1" y="120"/>
                  </a:cubicBezTo>
                  <a:cubicBezTo>
                    <a:pt x="36" y="155"/>
                    <a:pt x="76" y="191"/>
                    <a:pt x="111" y="226"/>
                  </a:cubicBezTo>
                  <a:cubicBezTo>
                    <a:pt x="160" y="173"/>
                    <a:pt x="252" y="90"/>
                    <a:pt x="239" y="76"/>
                  </a:cubicBezTo>
                  <a:cubicBezTo>
                    <a:pt x="203" y="21"/>
                    <a:pt x="172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8" name="Google Shape;2858;p10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859" name="Google Shape;2859;p10"/>
          <p:cNvSpPr txBox="1">
            <a:spLocks noGrp="1"/>
          </p:cNvSpPr>
          <p:nvPr>
            <p:ph type="title"/>
          </p:nvPr>
        </p:nvSpPr>
        <p:spPr>
          <a:xfrm>
            <a:off x="720000" y="1103608"/>
            <a:ext cx="44901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60" name="Google Shape;2860;p10"/>
          <p:cNvSpPr/>
          <p:nvPr/>
        </p:nvSpPr>
        <p:spPr>
          <a:xfrm>
            <a:off x="8416200" y="0"/>
            <a:ext cx="727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10"/>
          <p:cNvSpPr/>
          <p:nvPr/>
        </p:nvSpPr>
        <p:spPr>
          <a:xfrm>
            <a:off x="5736000" y="246150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2" name="Google Shape;2862;p10"/>
          <p:cNvGrpSpPr/>
          <p:nvPr/>
        </p:nvGrpSpPr>
        <p:grpSpPr>
          <a:xfrm rot="-5400000">
            <a:off x="-7682531" y="9798"/>
            <a:ext cx="12413743" cy="7317881"/>
            <a:chOff x="-1775869" y="-5047977"/>
            <a:chExt cx="12413743" cy="7317881"/>
          </a:xfrm>
        </p:grpSpPr>
        <p:grpSp>
          <p:nvGrpSpPr>
            <p:cNvPr id="2863" name="Google Shape;2863;p10"/>
            <p:cNvGrpSpPr/>
            <p:nvPr/>
          </p:nvGrpSpPr>
          <p:grpSpPr>
            <a:xfrm rot="1176373">
              <a:off x="4104439" y="-4246811"/>
              <a:ext cx="5751839" cy="5652385"/>
              <a:chOff x="1385050" y="238275"/>
              <a:chExt cx="4584443" cy="4505175"/>
            </a:xfrm>
          </p:grpSpPr>
          <p:sp>
            <p:nvSpPr>
              <p:cNvPr id="2864" name="Google Shape;2864;p10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10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10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10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10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10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10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10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10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10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10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10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10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10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10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10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10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10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10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10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10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10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10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10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10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10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10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10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10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10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10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10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10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10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10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10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10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10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10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10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10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10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10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10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10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10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10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10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10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10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10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10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10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10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10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10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10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10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10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10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10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10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10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10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10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10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10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10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10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10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10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10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10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10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10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10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10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10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10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10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10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10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10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10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10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10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10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10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10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10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10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10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10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10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10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10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10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10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10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10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10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10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10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10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10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10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10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10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10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10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10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10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10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10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10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10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10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10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10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10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10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10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10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10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10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10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10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10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10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10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10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10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10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10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10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10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10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10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10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10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10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10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10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10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10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10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10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10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10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10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10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10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10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10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10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10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10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10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10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10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10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10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10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10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10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10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10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10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10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10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10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10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10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10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10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10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10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10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10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10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10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10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10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10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10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10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10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10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10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10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10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10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10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10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10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10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10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10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10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10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10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10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10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10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10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10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10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10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10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10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10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10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10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10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10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10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10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10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10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10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10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10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10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10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10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10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10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10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10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10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10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10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6" name="Google Shape;3096;p10"/>
            <p:cNvGrpSpPr/>
            <p:nvPr/>
          </p:nvGrpSpPr>
          <p:grpSpPr>
            <a:xfrm rot="1176373">
              <a:off x="-994272" y="-4183647"/>
              <a:ext cx="5751839" cy="5652385"/>
              <a:chOff x="1385050" y="238275"/>
              <a:chExt cx="4584443" cy="4505175"/>
            </a:xfrm>
          </p:grpSpPr>
          <p:sp>
            <p:nvSpPr>
              <p:cNvPr id="3097" name="Google Shape;3097;p10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10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10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10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10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10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10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10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10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10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10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10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10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10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10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10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10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10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10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10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10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10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10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10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10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10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10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10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10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10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10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10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10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10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10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10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10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10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10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10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10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10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10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10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10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10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10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10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10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10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10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10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10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10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10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10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10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10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10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10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10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10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10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10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10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10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10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10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10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10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10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10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10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10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10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10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10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10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10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10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10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10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10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10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10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10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10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10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10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10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10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10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10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10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10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10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10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10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10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10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10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10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10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10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10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10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10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10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10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10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10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10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10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10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10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10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10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10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10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10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10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10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10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10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10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10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10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10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10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10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10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10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10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10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10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10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10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10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10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10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10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10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10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10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10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10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10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10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10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10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10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10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10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10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10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10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10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10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10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10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10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10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10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10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10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10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10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10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10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10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10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10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10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10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10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10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10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10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10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10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10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10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10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10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10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10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10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10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10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10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10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10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10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10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10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10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10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10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10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10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10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10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10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10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10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10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10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10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10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10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10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10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10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10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10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10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10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10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10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10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10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10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10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10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10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10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10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10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10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10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10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10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8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4" name="Google Shape;38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3805" name="Google Shape;3805;p13"/>
          <p:cNvSpPr txBox="1">
            <a:spLocks noGrp="1"/>
          </p:cNvSpPr>
          <p:nvPr>
            <p:ph type="title" hasCustomPrompt="1"/>
          </p:nvPr>
        </p:nvSpPr>
        <p:spPr>
          <a:xfrm>
            <a:off x="1695850" y="1192220"/>
            <a:ext cx="6846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06" name="Google Shape;3806;p13"/>
          <p:cNvSpPr txBox="1">
            <a:spLocks noGrp="1"/>
          </p:cNvSpPr>
          <p:nvPr>
            <p:ph type="subTitle" idx="1"/>
          </p:nvPr>
        </p:nvSpPr>
        <p:spPr>
          <a:xfrm>
            <a:off x="869950" y="230645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7" name="Google Shape;3807;p13"/>
          <p:cNvSpPr txBox="1">
            <a:spLocks noGrp="1"/>
          </p:cNvSpPr>
          <p:nvPr>
            <p:ph type="title" idx="2" hasCustomPrompt="1"/>
          </p:nvPr>
        </p:nvSpPr>
        <p:spPr>
          <a:xfrm>
            <a:off x="4229700" y="1192220"/>
            <a:ext cx="6846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08" name="Google Shape;3808;p13"/>
          <p:cNvSpPr txBox="1">
            <a:spLocks noGrp="1"/>
          </p:cNvSpPr>
          <p:nvPr>
            <p:ph type="subTitle" idx="3"/>
          </p:nvPr>
        </p:nvSpPr>
        <p:spPr>
          <a:xfrm>
            <a:off x="3403800" y="230645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9" name="Google Shape;3809;p13"/>
          <p:cNvSpPr txBox="1">
            <a:spLocks noGrp="1"/>
          </p:cNvSpPr>
          <p:nvPr>
            <p:ph type="title" idx="4" hasCustomPrompt="1"/>
          </p:nvPr>
        </p:nvSpPr>
        <p:spPr>
          <a:xfrm>
            <a:off x="6763550" y="1192220"/>
            <a:ext cx="6846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10" name="Google Shape;3810;p13"/>
          <p:cNvSpPr txBox="1">
            <a:spLocks noGrp="1"/>
          </p:cNvSpPr>
          <p:nvPr>
            <p:ph type="subTitle" idx="5"/>
          </p:nvPr>
        </p:nvSpPr>
        <p:spPr>
          <a:xfrm>
            <a:off x="5937650" y="230645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1" name="Google Shape;3811;p13"/>
          <p:cNvSpPr txBox="1">
            <a:spLocks noGrp="1"/>
          </p:cNvSpPr>
          <p:nvPr>
            <p:ph type="title" idx="6" hasCustomPrompt="1"/>
          </p:nvPr>
        </p:nvSpPr>
        <p:spPr>
          <a:xfrm>
            <a:off x="1695850" y="2981620"/>
            <a:ext cx="6846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12" name="Google Shape;3812;p13"/>
          <p:cNvSpPr txBox="1">
            <a:spLocks noGrp="1"/>
          </p:cNvSpPr>
          <p:nvPr>
            <p:ph type="subTitle" idx="7"/>
          </p:nvPr>
        </p:nvSpPr>
        <p:spPr>
          <a:xfrm>
            <a:off x="869950" y="411716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3" name="Google Shape;3813;p13"/>
          <p:cNvSpPr txBox="1">
            <a:spLocks noGrp="1"/>
          </p:cNvSpPr>
          <p:nvPr>
            <p:ph type="title" idx="8" hasCustomPrompt="1"/>
          </p:nvPr>
        </p:nvSpPr>
        <p:spPr>
          <a:xfrm>
            <a:off x="4229700" y="2981620"/>
            <a:ext cx="6846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14" name="Google Shape;3814;p13"/>
          <p:cNvSpPr txBox="1">
            <a:spLocks noGrp="1"/>
          </p:cNvSpPr>
          <p:nvPr>
            <p:ph type="subTitle" idx="9"/>
          </p:nvPr>
        </p:nvSpPr>
        <p:spPr>
          <a:xfrm>
            <a:off x="3403800" y="411716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5" name="Google Shape;3815;p13"/>
          <p:cNvSpPr txBox="1">
            <a:spLocks noGrp="1"/>
          </p:cNvSpPr>
          <p:nvPr>
            <p:ph type="title" idx="13" hasCustomPrompt="1"/>
          </p:nvPr>
        </p:nvSpPr>
        <p:spPr>
          <a:xfrm>
            <a:off x="6763550" y="2981620"/>
            <a:ext cx="6846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16" name="Google Shape;3816;p13"/>
          <p:cNvSpPr txBox="1">
            <a:spLocks noGrp="1"/>
          </p:cNvSpPr>
          <p:nvPr>
            <p:ph type="subTitle" idx="14"/>
          </p:nvPr>
        </p:nvSpPr>
        <p:spPr>
          <a:xfrm>
            <a:off x="5937650" y="411716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7" name="Google Shape;3817;p13"/>
          <p:cNvSpPr txBox="1">
            <a:spLocks noGrp="1"/>
          </p:cNvSpPr>
          <p:nvPr>
            <p:ph type="title" idx="15"/>
          </p:nvPr>
        </p:nvSpPr>
        <p:spPr>
          <a:xfrm>
            <a:off x="720000" y="463395"/>
            <a:ext cx="7704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 b="0"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18" name="Google Shape;3818;p13"/>
          <p:cNvSpPr txBox="1">
            <a:spLocks noGrp="1"/>
          </p:cNvSpPr>
          <p:nvPr>
            <p:ph type="subTitle" idx="16"/>
          </p:nvPr>
        </p:nvSpPr>
        <p:spPr>
          <a:xfrm>
            <a:off x="869950" y="162304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i="1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19" name="Google Shape;3819;p13"/>
          <p:cNvSpPr txBox="1">
            <a:spLocks noGrp="1"/>
          </p:cNvSpPr>
          <p:nvPr>
            <p:ph type="subTitle" idx="17"/>
          </p:nvPr>
        </p:nvSpPr>
        <p:spPr>
          <a:xfrm>
            <a:off x="3403800" y="162304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i="1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20" name="Google Shape;3820;p13"/>
          <p:cNvSpPr txBox="1">
            <a:spLocks noGrp="1"/>
          </p:cNvSpPr>
          <p:nvPr>
            <p:ph type="subTitle" idx="18"/>
          </p:nvPr>
        </p:nvSpPr>
        <p:spPr>
          <a:xfrm>
            <a:off x="5937650" y="162304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i="1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21" name="Google Shape;3821;p13"/>
          <p:cNvSpPr txBox="1">
            <a:spLocks noGrp="1"/>
          </p:cNvSpPr>
          <p:nvPr>
            <p:ph type="subTitle" idx="19"/>
          </p:nvPr>
        </p:nvSpPr>
        <p:spPr>
          <a:xfrm>
            <a:off x="869950" y="342922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i="1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22" name="Google Shape;3822;p13"/>
          <p:cNvSpPr txBox="1">
            <a:spLocks noGrp="1"/>
          </p:cNvSpPr>
          <p:nvPr>
            <p:ph type="subTitle" idx="20"/>
          </p:nvPr>
        </p:nvSpPr>
        <p:spPr>
          <a:xfrm>
            <a:off x="3403800" y="3429218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i="1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23" name="Google Shape;3823;p13"/>
          <p:cNvSpPr txBox="1">
            <a:spLocks noGrp="1"/>
          </p:cNvSpPr>
          <p:nvPr>
            <p:ph type="subTitle" idx="21"/>
          </p:nvPr>
        </p:nvSpPr>
        <p:spPr>
          <a:xfrm>
            <a:off x="5937650" y="342922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i="1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824" name="Google Shape;3824;p13"/>
          <p:cNvGrpSpPr/>
          <p:nvPr/>
        </p:nvGrpSpPr>
        <p:grpSpPr>
          <a:xfrm rot="710088">
            <a:off x="-4459814" y="3741905"/>
            <a:ext cx="5751497" cy="5652050"/>
            <a:chOff x="1385050" y="238275"/>
            <a:chExt cx="4584443" cy="4505175"/>
          </a:xfrm>
        </p:grpSpPr>
        <p:sp>
          <p:nvSpPr>
            <p:cNvPr id="3825" name="Google Shape;3825;p13"/>
            <p:cNvSpPr/>
            <p:nvPr/>
          </p:nvSpPr>
          <p:spPr>
            <a:xfrm>
              <a:off x="5633341" y="3046315"/>
              <a:ext cx="336153" cy="250324"/>
            </a:xfrm>
            <a:custGeom>
              <a:avLst/>
              <a:gdLst/>
              <a:ahLst/>
              <a:cxnLst/>
              <a:rect l="l" t="t" r="r" b="b"/>
              <a:pathLst>
                <a:path w="15635" h="11643" extrusionOk="0">
                  <a:moveTo>
                    <a:pt x="3784" y="0"/>
                  </a:moveTo>
                  <a:lnTo>
                    <a:pt x="3784" y="0"/>
                  </a:lnTo>
                  <a:cubicBezTo>
                    <a:pt x="2816" y="79"/>
                    <a:pt x="1938" y="441"/>
                    <a:pt x="1157" y="1006"/>
                  </a:cubicBezTo>
                  <a:cubicBezTo>
                    <a:pt x="447" y="1518"/>
                    <a:pt x="1" y="2251"/>
                    <a:pt x="182" y="3156"/>
                  </a:cubicBezTo>
                  <a:cubicBezTo>
                    <a:pt x="698" y="5721"/>
                    <a:pt x="1762" y="7856"/>
                    <a:pt x="4538" y="8669"/>
                  </a:cubicBezTo>
                  <a:cubicBezTo>
                    <a:pt x="6546" y="9260"/>
                    <a:pt x="8498" y="10015"/>
                    <a:pt x="10400" y="10893"/>
                  </a:cubicBezTo>
                  <a:cubicBezTo>
                    <a:pt x="11427" y="11366"/>
                    <a:pt x="12050" y="11643"/>
                    <a:pt x="12498" y="11643"/>
                  </a:cubicBezTo>
                  <a:cubicBezTo>
                    <a:pt x="13180" y="11643"/>
                    <a:pt x="13458" y="11005"/>
                    <a:pt x="14135" y="9451"/>
                  </a:cubicBezTo>
                  <a:cubicBezTo>
                    <a:pt x="14563" y="8471"/>
                    <a:pt x="14589" y="7230"/>
                    <a:pt x="15635" y="6550"/>
                  </a:cubicBezTo>
                  <a:lnTo>
                    <a:pt x="15635" y="5764"/>
                  </a:lnTo>
                  <a:cubicBezTo>
                    <a:pt x="13958" y="4599"/>
                    <a:pt x="11900" y="4083"/>
                    <a:pt x="10343" y="2732"/>
                  </a:cubicBezTo>
                  <a:cubicBezTo>
                    <a:pt x="8851" y="1434"/>
                    <a:pt x="7220" y="750"/>
                    <a:pt x="5397" y="750"/>
                  </a:cubicBezTo>
                  <a:cubicBezTo>
                    <a:pt x="4846" y="750"/>
                    <a:pt x="4278" y="813"/>
                    <a:pt x="3690" y="940"/>
                  </a:cubicBezTo>
                  <a:cubicBezTo>
                    <a:pt x="3685" y="941"/>
                    <a:pt x="3679" y="942"/>
                    <a:pt x="3673" y="942"/>
                  </a:cubicBezTo>
                  <a:cubicBezTo>
                    <a:pt x="3614" y="942"/>
                    <a:pt x="3539" y="884"/>
                    <a:pt x="3474" y="860"/>
                  </a:cubicBezTo>
                  <a:cubicBezTo>
                    <a:pt x="3276" y="463"/>
                    <a:pt x="4106" y="489"/>
                    <a:pt x="3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3"/>
            <p:cNvSpPr/>
            <p:nvPr/>
          </p:nvSpPr>
          <p:spPr>
            <a:xfrm>
              <a:off x="2561940" y="4630422"/>
              <a:ext cx="187158" cy="113025"/>
            </a:xfrm>
            <a:custGeom>
              <a:avLst/>
              <a:gdLst/>
              <a:ahLst/>
              <a:cxnLst/>
              <a:rect l="l" t="t" r="r" b="b"/>
              <a:pathLst>
                <a:path w="8705" h="5257" extrusionOk="0">
                  <a:moveTo>
                    <a:pt x="1285" y="0"/>
                  </a:moveTo>
                  <a:cubicBezTo>
                    <a:pt x="840" y="0"/>
                    <a:pt x="786" y="387"/>
                    <a:pt x="829" y="1351"/>
                  </a:cubicBezTo>
                  <a:cubicBezTo>
                    <a:pt x="843" y="1691"/>
                    <a:pt x="750" y="2035"/>
                    <a:pt x="733" y="2380"/>
                  </a:cubicBezTo>
                  <a:cubicBezTo>
                    <a:pt x="689" y="3381"/>
                    <a:pt x="0" y="4228"/>
                    <a:pt x="75" y="5257"/>
                  </a:cubicBezTo>
                  <a:lnTo>
                    <a:pt x="1391" y="5257"/>
                  </a:lnTo>
                  <a:cubicBezTo>
                    <a:pt x="1593" y="5036"/>
                    <a:pt x="1821" y="4981"/>
                    <a:pt x="2058" y="4981"/>
                  </a:cubicBezTo>
                  <a:cubicBezTo>
                    <a:pt x="2292" y="4981"/>
                    <a:pt x="2534" y="5034"/>
                    <a:pt x="2767" y="5034"/>
                  </a:cubicBezTo>
                  <a:cubicBezTo>
                    <a:pt x="2825" y="5034"/>
                    <a:pt x="2883" y="5031"/>
                    <a:pt x="2940" y="5023"/>
                  </a:cubicBezTo>
                  <a:cubicBezTo>
                    <a:pt x="2993" y="5027"/>
                    <a:pt x="3047" y="5029"/>
                    <a:pt x="3101" y="5029"/>
                  </a:cubicBezTo>
                  <a:cubicBezTo>
                    <a:pt x="3385" y="5029"/>
                    <a:pt x="3675" y="4977"/>
                    <a:pt x="3959" y="4977"/>
                  </a:cubicBezTo>
                  <a:cubicBezTo>
                    <a:pt x="4250" y="4977"/>
                    <a:pt x="4534" y="5032"/>
                    <a:pt x="4798" y="5257"/>
                  </a:cubicBezTo>
                  <a:lnTo>
                    <a:pt x="7420" y="5257"/>
                  </a:lnTo>
                  <a:cubicBezTo>
                    <a:pt x="8611" y="4286"/>
                    <a:pt x="8705" y="3672"/>
                    <a:pt x="7570" y="3028"/>
                  </a:cubicBezTo>
                  <a:cubicBezTo>
                    <a:pt x="5840" y="2044"/>
                    <a:pt x="4150" y="966"/>
                    <a:pt x="2278" y="265"/>
                  </a:cubicBezTo>
                  <a:cubicBezTo>
                    <a:pt x="1826" y="96"/>
                    <a:pt x="1507" y="0"/>
                    <a:pt x="1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3"/>
            <p:cNvSpPr/>
            <p:nvPr/>
          </p:nvSpPr>
          <p:spPr>
            <a:xfrm>
              <a:off x="1385050" y="1591683"/>
              <a:ext cx="100319" cy="112939"/>
            </a:xfrm>
            <a:custGeom>
              <a:avLst/>
              <a:gdLst/>
              <a:ahLst/>
              <a:cxnLst/>
              <a:rect l="l" t="t" r="r" b="b"/>
              <a:pathLst>
                <a:path w="4666" h="5253" extrusionOk="0">
                  <a:moveTo>
                    <a:pt x="2566" y="1"/>
                  </a:moveTo>
                  <a:cubicBezTo>
                    <a:pt x="2420" y="1"/>
                    <a:pt x="2274" y="22"/>
                    <a:pt x="2128" y="73"/>
                  </a:cubicBezTo>
                  <a:cubicBezTo>
                    <a:pt x="1355" y="342"/>
                    <a:pt x="1078" y="1045"/>
                    <a:pt x="768" y="1733"/>
                  </a:cubicBezTo>
                  <a:cubicBezTo>
                    <a:pt x="583" y="2138"/>
                    <a:pt x="807" y="2872"/>
                    <a:pt x="7" y="2872"/>
                  </a:cubicBezTo>
                  <a:cubicBezTo>
                    <a:pt x="5" y="2872"/>
                    <a:pt x="3" y="2872"/>
                    <a:pt x="0" y="2872"/>
                  </a:cubicBezTo>
                  <a:lnTo>
                    <a:pt x="0" y="3661"/>
                  </a:lnTo>
                  <a:cubicBezTo>
                    <a:pt x="2" y="3661"/>
                    <a:pt x="4" y="3661"/>
                    <a:pt x="6" y="3661"/>
                  </a:cubicBezTo>
                  <a:cubicBezTo>
                    <a:pt x="751" y="3661"/>
                    <a:pt x="770" y="4501"/>
                    <a:pt x="1298" y="4788"/>
                  </a:cubicBezTo>
                  <a:cubicBezTo>
                    <a:pt x="1699" y="5007"/>
                    <a:pt x="2076" y="5252"/>
                    <a:pt x="2503" y="5252"/>
                  </a:cubicBezTo>
                  <a:cubicBezTo>
                    <a:pt x="2660" y="5252"/>
                    <a:pt x="2823" y="5220"/>
                    <a:pt x="2997" y="5140"/>
                  </a:cubicBezTo>
                  <a:cubicBezTo>
                    <a:pt x="3567" y="4880"/>
                    <a:pt x="3612" y="4350"/>
                    <a:pt x="3665" y="3820"/>
                  </a:cubicBezTo>
                  <a:cubicBezTo>
                    <a:pt x="3734" y="3084"/>
                    <a:pt x="3907" y="2347"/>
                    <a:pt x="3893" y="1614"/>
                  </a:cubicBezTo>
                  <a:cubicBezTo>
                    <a:pt x="3885" y="1181"/>
                    <a:pt x="4666" y="599"/>
                    <a:pt x="3787" y="303"/>
                  </a:cubicBezTo>
                  <a:cubicBezTo>
                    <a:pt x="3398" y="175"/>
                    <a:pt x="2984" y="1"/>
                    <a:pt x="2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3"/>
            <p:cNvSpPr/>
            <p:nvPr/>
          </p:nvSpPr>
          <p:spPr>
            <a:xfrm>
              <a:off x="2625130" y="4737408"/>
              <a:ext cx="39969" cy="6042"/>
            </a:xfrm>
            <a:custGeom>
              <a:avLst/>
              <a:gdLst/>
              <a:ahLst/>
              <a:cxnLst/>
              <a:rect l="l" t="t" r="r" b="b"/>
              <a:pathLst>
                <a:path w="1859" h="281" extrusionOk="0">
                  <a:moveTo>
                    <a:pt x="1020" y="1"/>
                  </a:moveTo>
                  <a:cubicBezTo>
                    <a:pt x="736" y="1"/>
                    <a:pt x="446" y="53"/>
                    <a:pt x="162" y="53"/>
                  </a:cubicBezTo>
                  <a:cubicBezTo>
                    <a:pt x="108" y="53"/>
                    <a:pt x="54" y="51"/>
                    <a:pt x="1" y="47"/>
                  </a:cubicBezTo>
                  <a:lnTo>
                    <a:pt x="1" y="47"/>
                  </a:lnTo>
                  <a:cubicBezTo>
                    <a:pt x="14" y="126"/>
                    <a:pt x="23" y="201"/>
                    <a:pt x="23" y="281"/>
                  </a:cubicBezTo>
                  <a:lnTo>
                    <a:pt x="1859" y="281"/>
                  </a:lnTo>
                  <a:cubicBezTo>
                    <a:pt x="1595" y="56"/>
                    <a:pt x="1311" y="1"/>
                    <a:pt x="1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3"/>
            <p:cNvSpPr/>
            <p:nvPr/>
          </p:nvSpPr>
          <p:spPr>
            <a:xfrm>
              <a:off x="2591826" y="4737494"/>
              <a:ext cx="33798" cy="5956"/>
            </a:xfrm>
            <a:custGeom>
              <a:avLst/>
              <a:gdLst/>
              <a:ahLst/>
              <a:cxnLst/>
              <a:rect l="l" t="t" r="r" b="b"/>
              <a:pathLst>
                <a:path w="1572" h="277" extrusionOk="0">
                  <a:moveTo>
                    <a:pt x="668" y="1"/>
                  </a:moveTo>
                  <a:cubicBezTo>
                    <a:pt x="431" y="1"/>
                    <a:pt x="203" y="56"/>
                    <a:pt x="1" y="277"/>
                  </a:cubicBezTo>
                  <a:lnTo>
                    <a:pt x="1572" y="277"/>
                  </a:lnTo>
                  <a:cubicBezTo>
                    <a:pt x="1572" y="197"/>
                    <a:pt x="1563" y="122"/>
                    <a:pt x="1550" y="43"/>
                  </a:cubicBezTo>
                  <a:cubicBezTo>
                    <a:pt x="1493" y="51"/>
                    <a:pt x="1435" y="54"/>
                    <a:pt x="1377" y="54"/>
                  </a:cubicBezTo>
                  <a:cubicBezTo>
                    <a:pt x="1144" y="54"/>
                    <a:pt x="902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3"/>
            <p:cNvSpPr/>
            <p:nvPr/>
          </p:nvSpPr>
          <p:spPr>
            <a:xfrm>
              <a:off x="3536942" y="3394450"/>
              <a:ext cx="337894" cy="478160"/>
            </a:xfrm>
            <a:custGeom>
              <a:avLst/>
              <a:gdLst/>
              <a:ahLst/>
              <a:cxnLst/>
              <a:rect l="l" t="t" r="r" b="b"/>
              <a:pathLst>
                <a:path w="15716" h="22240" extrusionOk="0">
                  <a:moveTo>
                    <a:pt x="5079" y="1"/>
                  </a:moveTo>
                  <a:cubicBezTo>
                    <a:pt x="2854" y="1"/>
                    <a:pt x="1461" y="1176"/>
                    <a:pt x="738" y="3481"/>
                  </a:cubicBezTo>
                  <a:cubicBezTo>
                    <a:pt x="1" y="5820"/>
                    <a:pt x="822" y="8142"/>
                    <a:pt x="668" y="10468"/>
                  </a:cubicBezTo>
                  <a:cubicBezTo>
                    <a:pt x="654" y="10645"/>
                    <a:pt x="822" y="10892"/>
                    <a:pt x="981" y="11015"/>
                  </a:cubicBezTo>
                  <a:cubicBezTo>
                    <a:pt x="2274" y="12004"/>
                    <a:pt x="2098" y="13267"/>
                    <a:pt x="1616" y="14552"/>
                  </a:cubicBezTo>
                  <a:cubicBezTo>
                    <a:pt x="1100" y="15929"/>
                    <a:pt x="954" y="17239"/>
                    <a:pt x="1961" y="18480"/>
                  </a:cubicBezTo>
                  <a:cubicBezTo>
                    <a:pt x="3011" y="19773"/>
                    <a:pt x="4336" y="20780"/>
                    <a:pt x="5629" y="21786"/>
                  </a:cubicBezTo>
                  <a:cubicBezTo>
                    <a:pt x="6016" y="22085"/>
                    <a:pt x="6499" y="22240"/>
                    <a:pt x="6980" y="22240"/>
                  </a:cubicBezTo>
                  <a:cubicBezTo>
                    <a:pt x="7513" y="22240"/>
                    <a:pt x="8044" y="22050"/>
                    <a:pt x="8441" y="21658"/>
                  </a:cubicBezTo>
                  <a:cubicBezTo>
                    <a:pt x="10356" y="19764"/>
                    <a:pt x="12153" y="17734"/>
                    <a:pt x="12700" y="14957"/>
                  </a:cubicBezTo>
                  <a:cubicBezTo>
                    <a:pt x="13089" y="12984"/>
                    <a:pt x="13124" y="10892"/>
                    <a:pt x="15062" y="9573"/>
                  </a:cubicBezTo>
                  <a:cubicBezTo>
                    <a:pt x="15526" y="9259"/>
                    <a:pt x="15636" y="8614"/>
                    <a:pt x="15561" y="7925"/>
                  </a:cubicBezTo>
                  <a:cubicBezTo>
                    <a:pt x="15715" y="7316"/>
                    <a:pt x="15357" y="6752"/>
                    <a:pt x="15088" y="6156"/>
                  </a:cubicBezTo>
                  <a:cubicBezTo>
                    <a:pt x="14827" y="5586"/>
                    <a:pt x="14228" y="5309"/>
                    <a:pt x="14011" y="4694"/>
                  </a:cubicBezTo>
                  <a:cubicBezTo>
                    <a:pt x="13274" y="2607"/>
                    <a:pt x="12042" y="1062"/>
                    <a:pt x="9655" y="748"/>
                  </a:cubicBezTo>
                  <a:cubicBezTo>
                    <a:pt x="8498" y="599"/>
                    <a:pt x="7369" y="263"/>
                    <a:pt x="6212" y="91"/>
                  </a:cubicBezTo>
                  <a:cubicBezTo>
                    <a:pt x="5812" y="31"/>
                    <a:pt x="5435" y="1"/>
                    <a:pt x="5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3"/>
            <p:cNvSpPr/>
            <p:nvPr/>
          </p:nvSpPr>
          <p:spPr>
            <a:xfrm>
              <a:off x="2435711" y="3924886"/>
              <a:ext cx="499101" cy="300398"/>
            </a:xfrm>
            <a:custGeom>
              <a:avLst/>
              <a:gdLst/>
              <a:ahLst/>
              <a:cxnLst/>
              <a:rect l="l" t="t" r="r" b="b"/>
              <a:pathLst>
                <a:path w="23214" h="13972" extrusionOk="0">
                  <a:moveTo>
                    <a:pt x="13781" y="1"/>
                  </a:moveTo>
                  <a:cubicBezTo>
                    <a:pt x="13465" y="1"/>
                    <a:pt x="13144" y="15"/>
                    <a:pt x="12818" y="45"/>
                  </a:cubicBezTo>
                  <a:cubicBezTo>
                    <a:pt x="11044" y="209"/>
                    <a:pt x="9248" y="244"/>
                    <a:pt x="7464" y="257"/>
                  </a:cubicBezTo>
                  <a:cubicBezTo>
                    <a:pt x="6600" y="267"/>
                    <a:pt x="6052" y="637"/>
                    <a:pt x="5686" y="1348"/>
                  </a:cubicBezTo>
                  <a:cubicBezTo>
                    <a:pt x="4009" y="4610"/>
                    <a:pt x="2318" y="7858"/>
                    <a:pt x="684" y="11142"/>
                  </a:cubicBezTo>
                  <a:cubicBezTo>
                    <a:pt x="0" y="12511"/>
                    <a:pt x="544" y="13442"/>
                    <a:pt x="2071" y="13649"/>
                  </a:cubicBezTo>
                  <a:cubicBezTo>
                    <a:pt x="3156" y="13796"/>
                    <a:pt x="4243" y="13972"/>
                    <a:pt x="5341" y="13972"/>
                  </a:cubicBezTo>
                  <a:cubicBezTo>
                    <a:pt x="5597" y="13972"/>
                    <a:pt x="5853" y="13962"/>
                    <a:pt x="6109" y="13941"/>
                  </a:cubicBezTo>
                  <a:cubicBezTo>
                    <a:pt x="8866" y="13788"/>
                    <a:pt x="11619" y="13614"/>
                    <a:pt x="14379" y="13614"/>
                  </a:cubicBezTo>
                  <a:cubicBezTo>
                    <a:pt x="14412" y="13614"/>
                    <a:pt x="14445" y="13614"/>
                    <a:pt x="14478" y="13614"/>
                  </a:cubicBezTo>
                  <a:cubicBezTo>
                    <a:pt x="14484" y="13614"/>
                    <a:pt x="14491" y="13614"/>
                    <a:pt x="14497" y="13614"/>
                  </a:cubicBezTo>
                  <a:cubicBezTo>
                    <a:pt x="15942" y="13614"/>
                    <a:pt x="17206" y="13123"/>
                    <a:pt x="18125" y="11897"/>
                  </a:cubicBezTo>
                  <a:cubicBezTo>
                    <a:pt x="19382" y="10220"/>
                    <a:pt x="20706" y="8599"/>
                    <a:pt x="21960" y="6922"/>
                  </a:cubicBezTo>
                  <a:cubicBezTo>
                    <a:pt x="23214" y="5254"/>
                    <a:pt x="23051" y="4023"/>
                    <a:pt x="21338" y="2799"/>
                  </a:cubicBezTo>
                  <a:cubicBezTo>
                    <a:pt x="19058" y="1171"/>
                    <a:pt x="16617" y="1"/>
                    <a:pt x="1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13"/>
            <p:cNvSpPr/>
            <p:nvPr/>
          </p:nvSpPr>
          <p:spPr>
            <a:xfrm>
              <a:off x="5073040" y="2927461"/>
              <a:ext cx="496629" cy="299817"/>
            </a:xfrm>
            <a:custGeom>
              <a:avLst/>
              <a:gdLst/>
              <a:ahLst/>
              <a:cxnLst/>
              <a:rect l="l" t="t" r="r" b="b"/>
              <a:pathLst>
                <a:path w="23099" h="13945" extrusionOk="0">
                  <a:moveTo>
                    <a:pt x="17305" y="0"/>
                  </a:moveTo>
                  <a:cubicBezTo>
                    <a:pt x="15769" y="0"/>
                    <a:pt x="14245" y="313"/>
                    <a:pt x="12702" y="313"/>
                  </a:cubicBezTo>
                  <a:cubicBezTo>
                    <a:pt x="12532" y="313"/>
                    <a:pt x="12362" y="310"/>
                    <a:pt x="12192" y="301"/>
                  </a:cubicBezTo>
                  <a:cubicBezTo>
                    <a:pt x="12041" y="294"/>
                    <a:pt x="11890" y="290"/>
                    <a:pt x="11739" y="290"/>
                  </a:cubicBezTo>
                  <a:cubicBezTo>
                    <a:pt x="10340" y="290"/>
                    <a:pt x="8951" y="581"/>
                    <a:pt x="7539" y="581"/>
                  </a:cubicBezTo>
                  <a:cubicBezTo>
                    <a:pt x="7485" y="581"/>
                    <a:pt x="7431" y="581"/>
                    <a:pt x="7377" y="580"/>
                  </a:cubicBezTo>
                  <a:cubicBezTo>
                    <a:pt x="7362" y="579"/>
                    <a:pt x="7347" y="579"/>
                    <a:pt x="7332" y="579"/>
                  </a:cubicBezTo>
                  <a:cubicBezTo>
                    <a:pt x="6461" y="579"/>
                    <a:pt x="5660" y="1092"/>
                    <a:pt x="5173" y="1837"/>
                  </a:cubicBezTo>
                  <a:cubicBezTo>
                    <a:pt x="3912" y="3771"/>
                    <a:pt x="2358" y="5479"/>
                    <a:pt x="980" y="7325"/>
                  </a:cubicBezTo>
                  <a:cubicBezTo>
                    <a:pt x="1" y="8635"/>
                    <a:pt x="36" y="9430"/>
                    <a:pt x="1215" y="10529"/>
                  </a:cubicBezTo>
                  <a:cubicBezTo>
                    <a:pt x="3546" y="12712"/>
                    <a:pt x="6242" y="13944"/>
                    <a:pt x="9397" y="13944"/>
                  </a:cubicBezTo>
                  <a:cubicBezTo>
                    <a:pt x="9814" y="13944"/>
                    <a:pt x="10240" y="13923"/>
                    <a:pt x="10674" y="13879"/>
                  </a:cubicBezTo>
                  <a:cubicBezTo>
                    <a:pt x="11023" y="13924"/>
                    <a:pt x="11374" y="13941"/>
                    <a:pt x="11725" y="13941"/>
                  </a:cubicBezTo>
                  <a:cubicBezTo>
                    <a:pt x="13039" y="13941"/>
                    <a:pt x="14367" y="13693"/>
                    <a:pt x="15701" y="13676"/>
                  </a:cubicBezTo>
                  <a:cubicBezTo>
                    <a:pt x="16561" y="13667"/>
                    <a:pt x="17070" y="13358"/>
                    <a:pt x="17449" y="12603"/>
                  </a:cubicBezTo>
                  <a:cubicBezTo>
                    <a:pt x="19077" y="9368"/>
                    <a:pt x="20755" y="6159"/>
                    <a:pt x="22397" y="2933"/>
                  </a:cubicBezTo>
                  <a:cubicBezTo>
                    <a:pt x="23099" y="1551"/>
                    <a:pt x="22799" y="818"/>
                    <a:pt x="21271" y="452"/>
                  </a:cubicBezTo>
                  <a:cubicBezTo>
                    <a:pt x="20226" y="201"/>
                    <a:pt x="19130" y="107"/>
                    <a:pt x="18054" y="28"/>
                  </a:cubicBezTo>
                  <a:cubicBezTo>
                    <a:pt x="17804" y="9"/>
                    <a:pt x="17554" y="0"/>
                    <a:pt x="17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13"/>
            <p:cNvSpPr/>
            <p:nvPr/>
          </p:nvSpPr>
          <p:spPr>
            <a:xfrm>
              <a:off x="4924601" y="1002206"/>
              <a:ext cx="336926" cy="391171"/>
            </a:xfrm>
            <a:custGeom>
              <a:avLst/>
              <a:gdLst/>
              <a:ahLst/>
              <a:cxnLst/>
              <a:rect l="l" t="t" r="r" b="b"/>
              <a:pathLst>
                <a:path w="15671" h="18194" extrusionOk="0">
                  <a:moveTo>
                    <a:pt x="11411" y="0"/>
                  </a:moveTo>
                  <a:cubicBezTo>
                    <a:pt x="11123" y="0"/>
                    <a:pt x="10823" y="66"/>
                    <a:pt x="10515" y="198"/>
                  </a:cubicBezTo>
                  <a:cubicBezTo>
                    <a:pt x="8833" y="928"/>
                    <a:pt x="7061" y="1187"/>
                    <a:pt x="5244" y="1187"/>
                  </a:cubicBezTo>
                  <a:cubicBezTo>
                    <a:pt x="5125" y="1187"/>
                    <a:pt x="5007" y="1186"/>
                    <a:pt x="4888" y="1183"/>
                  </a:cubicBezTo>
                  <a:cubicBezTo>
                    <a:pt x="4366" y="1143"/>
                    <a:pt x="3846" y="1104"/>
                    <a:pt x="3325" y="1068"/>
                  </a:cubicBezTo>
                  <a:cubicBezTo>
                    <a:pt x="3262" y="1064"/>
                    <a:pt x="3201" y="1062"/>
                    <a:pt x="3142" y="1062"/>
                  </a:cubicBezTo>
                  <a:cubicBezTo>
                    <a:pt x="2260" y="1062"/>
                    <a:pt x="1771" y="1520"/>
                    <a:pt x="1634" y="2459"/>
                  </a:cubicBezTo>
                  <a:cubicBezTo>
                    <a:pt x="1335" y="4484"/>
                    <a:pt x="1096" y="6528"/>
                    <a:pt x="663" y="8524"/>
                  </a:cubicBezTo>
                  <a:cubicBezTo>
                    <a:pt x="1" y="11547"/>
                    <a:pt x="1096" y="13970"/>
                    <a:pt x="2993" y="16168"/>
                  </a:cubicBezTo>
                  <a:cubicBezTo>
                    <a:pt x="3749" y="17047"/>
                    <a:pt x="4711" y="17620"/>
                    <a:pt x="5806" y="18009"/>
                  </a:cubicBezTo>
                  <a:cubicBezTo>
                    <a:pt x="6149" y="18132"/>
                    <a:pt x="6469" y="18193"/>
                    <a:pt x="6770" y="18193"/>
                  </a:cubicBezTo>
                  <a:cubicBezTo>
                    <a:pt x="7461" y="18193"/>
                    <a:pt x="8050" y="17868"/>
                    <a:pt x="8582" y="17219"/>
                  </a:cubicBezTo>
                  <a:cubicBezTo>
                    <a:pt x="9579" y="16005"/>
                    <a:pt x="10635" y="14844"/>
                    <a:pt x="11663" y="13662"/>
                  </a:cubicBezTo>
                  <a:cubicBezTo>
                    <a:pt x="12007" y="13264"/>
                    <a:pt x="12435" y="12894"/>
                    <a:pt x="12484" y="12350"/>
                  </a:cubicBezTo>
                  <a:cubicBezTo>
                    <a:pt x="12731" y="9543"/>
                    <a:pt x="13878" y="7076"/>
                    <a:pt x="15247" y="4674"/>
                  </a:cubicBezTo>
                  <a:cubicBezTo>
                    <a:pt x="15671" y="3924"/>
                    <a:pt x="15596" y="3121"/>
                    <a:pt x="14964" y="2502"/>
                  </a:cubicBezTo>
                  <a:cubicBezTo>
                    <a:pt x="14218" y="1770"/>
                    <a:pt x="13438" y="1068"/>
                    <a:pt x="12612" y="428"/>
                  </a:cubicBezTo>
                  <a:cubicBezTo>
                    <a:pt x="12245" y="145"/>
                    <a:pt x="11841" y="0"/>
                    <a:pt x="11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13"/>
            <p:cNvSpPr/>
            <p:nvPr/>
          </p:nvSpPr>
          <p:spPr>
            <a:xfrm>
              <a:off x="1867907" y="2561868"/>
              <a:ext cx="329788" cy="392590"/>
            </a:xfrm>
            <a:custGeom>
              <a:avLst/>
              <a:gdLst/>
              <a:ahLst/>
              <a:cxnLst/>
              <a:rect l="l" t="t" r="r" b="b"/>
              <a:pathLst>
                <a:path w="15339" h="18260" extrusionOk="0">
                  <a:moveTo>
                    <a:pt x="9174" y="1"/>
                  </a:moveTo>
                  <a:cubicBezTo>
                    <a:pt x="8368" y="1"/>
                    <a:pt x="7730" y="595"/>
                    <a:pt x="6670" y="1887"/>
                  </a:cubicBezTo>
                  <a:cubicBezTo>
                    <a:pt x="6340" y="2289"/>
                    <a:pt x="5876" y="2598"/>
                    <a:pt x="5602" y="3030"/>
                  </a:cubicBezTo>
                  <a:cubicBezTo>
                    <a:pt x="4904" y="4130"/>
                    <a:pt x="3439" y="4766"/>
                    <a:pt x="3311" y="6143"/>
                  </a:cubicBezTo>
                  <a:cubicBezTo>
                    <a:pt x="3095" y="8518"/>
                    <a:pt x="2172" y="10596"/>
                    <a:pt x="1109" y="12658"/>
                  </a:cubicBezTo>
                  <a:cubicBezTo>
                    <a:pt x="1" y="14799"/>
                    <a:pt x="151" y="15461"/>
                    <a:pt x="2088" y="16948"/>
                  </a:cubicBezTo>
                  <a:cubicBezTo>
                    <a:pt x="2534" y="17292"/>
                    <a:pt x="2997" y="17623"/>
                    <a:pt x="3470" y="17928"/>
                  </a:cubicBezTo>
                  <a:cubicBezTo>
                    <a:pt x="3818" y="18151"/>
                    <a:pt x="4160" y="18260"/>
                    <a:pt x="4519" y="18260"/>
                  </a:cubicBezTo>
                  <a:cubicBezTo>
                    <a:pt x="4812" y="18260"/>
                    <a:pt x="5116" y="18188"/>
                    <a:pt x="5443" y="18047"/>
                  </a:cubicBezTo>
                  <a:cubicBezTo>
                    <a:pt x="7119" y="17329"/>
                    <a:pt x="8897" y="17036"/>
                    <a:pt x="10719" y="17036"/>
                  </a:cubicBezTo>
                  <a:cubicBezTo>
                    <a:pt x="10745" y="17036"/>
                    <a:pt x="10771" y="17036"/>
                    <a:pt x="10797" y="17036"/>
                  </a:cubicBezTo>
                  <a:cubicBezTo>
                    <a:pt x="10974" y="17037"/>
                    <a:pt x="11140" y="17037"/>
                    <a:pt x="11297" y="17037"/>
                  </a:cubicBezTo>
                  <a:cubicBezTo>
                    <a:pt x="13826" y="17037"/>
                    <a:pt x="13913" y="16886"/>
                    <a:pt x="14403" y="14035"/>
                  </a:cubicBezTo>
                  <a:cubicBezTo>
                    <a:pt x="14766" y="11938"/>
                    <a:pt x="15259" y="9859"/>
                    <a:pt x="15304" y="8618"/>
                  </a:cubicBezTo>
                  <a:cubicBezTo>
                    <a:pt x="15339" y="5499"/>
                    <a:pt x="13472" y="2139"/>
                    <a:pt x="11583" y="1001"/>
                  </a:cubicBezTo>
                  <a:cubicBezTo>
                    <a:pt x="10506" y="350"/>
                    <a:pt x="9790" y="1"/>
                    <a:pt x="9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13"/>
            <p:cNvSpPr/>
            <p:nvPr/>
          </p:nvSpPr>
          <p:spPr>
            <a:xfrm>
              <a:off x="4815959" y="502773"/>
              <a:ext cx="396051" cy="424582"/>
            </a:xfrm>
            <a:custGeom>
              <a:avLst/>
              <a:gdLst/>
              <a:ahLst/>
              <a:cxnLst/>
              <a:rect l="l" t="t" r="r" b="b"/>
              <a:pathLst>
                <a:path w="18421" h="19748" extrusionOk="0">
                  <a:moveTo>
                    <a:pt x="13443" y="1"/>
                  </a:moveTo>
                  <a:cubicBezTo>
                    <a:pt x="11507" y="1"/>
                    <a:pt x="9738" y="952"/>
                    <a:pt x="7977" y="1892"/>
                  </a:cubicBezTo>
                  <a:cubicBezTo>
                    <a:pt x="7279" y="2262"/>
                    <a:pt x="6574" y="2607"/>
                    <a:pt x="5788" y="2607"/>
                  </a:cubicBezTo>
                  <a:cubicBezTo>
                    <a:pt x="5777" y="2607"/>
                    <a:pt x="5767" y="2607"/>
                    <a:pt x="5756" y="2607"/>
                  </a:cubicBezTo>
                  <a:cubicBezTo>
                    <a:pt x="5741" y="2606"/>
                    <a:pt x="5726" y="2606"/>
                    <a:pt x="5710" y="2606"/>
                  </a:cubicBezTo>
                  <a:cubicBezTo>
                    <a:pt x="4204" y="2606"/>
                    <a:pt x="3409" y="3437"/>
                    <a:pt x="3094" y="4805"/>
                  </a:cubicBezTo>
                  <a:cubicBezTo>
                    <a:pt x="2874" y="5758"/>
                    <a:pt x="2468" y="6606"/>
                    <a:pt x="1951" y="7427"/>
                  </a:cubicBezTo>
                  <a:cubicBezTo>
                    <a:pt x="1" y="10521"/>
                    <a:pt x="949" y="15209"/>
                    <a:pt x="3968" y="17248"/>
                  </a:cubicBezTo>
                  <a:cubicBezTo>
                    <a:pt x="4874" y="17861"/>
                    <a:pt x="5756" y="18489"/>
                    <a:pt x="6581" y="19208"/>
                  </a:cubicBezTo>
                  <a:cubicBezTo>
                    <a:pt x="6995" y="19564"/>
                    <a:pt x="7449" y="19747"/>
                    <a:pt x="7888" y="19747"/>
                  </a:cubicBezTo>
                  <a:cubicBezTo>
                    <a:pt x="8381" y="19747"/>
                    <a:pt x="8854" y="19516"/>
                    <a:pt x="9230" y="19040"/>
                  </a:cubicBezTo>
                  <a:cubicBezTo>
                    <a:pt x="9857" y="18250"/>
                    <a:pt x="10568" y="17548"/>
                    <a:pt x="11225" y="16794"/>
                  </a:cubicBezTo>
                  <a:cubicBezTo>
                    <a:pt x="12514" y="15319"/>
                    <a:pt x="12575" y="14202"/>
                    <a:pt x="11534" y="12516"/>
                  </a:cubicBezTo>
                  <a:cubicBezTo>
                    <a:pt x="11304" y="12145"/>
                    <a:pt x="11079" y="11766"/>
                    <a:pt x="10815" y="11422"/>
                  </a:cubicBezTo>
                  <a:cubicBezTo>
                    <a:pt x="10108" y="10486"/>
                    <a:pt x="10201" y="9651"/>
                    <a:pt x="11079" y="8893"/>
                  </a:cubicBezTo>
                  <a:cubicBezTo>
                    <a:pt x="12302" y="7824"/>
                    <a:pt x="13375" y="6606"/>
                    <a:pt x="14328" y="5304"/>
                  </a:cubicBezTo>
                  <a:cubicBezTo>
                    <a:pt x="14846" y="4596"/>
                    <a:pt x="15355" y="4170"/>
                    <a:pt x="16209" y="4170"/>
                  </a:cubicBezTo>
                  <a:cubicBezTo>
                    <a:pt x="16329" y="4170"/>
                    <a:pt x="16457" y="4178"/>
                    <a:pt x="16592" y="4196"/>
                  </a:cubicBezTo>
                  <a:cubicBezTo>
                    <a:pt x="16711" y="4211"/>
                    <a:pt x="16824" y="4219"/>
                    <a:pt x="16931" y="4219"/>
                  </a:cubicBezTo>
                  <a:cubicBezTo>
                    <a:pt x="17989" y="4219"/>
                    <a:pt x="18421" y="3475"/>
                    <a:pt x="18084" y="2325"/>
                  </a:cubicBezTo>
                  <a:cubicBezTo>
                    <a:pt x="17631" y="776"/>
                    <a:pt x="17032" y="19"/>
                    <a:pt x="14844" y="19"/>
                  </a:cubicBezTo>
                  <a:cubicBezTo>
                    <a:pt x="14624" y="19"/>
                    <a:pt x="14387" y="27"/>
                    <a:pt x="14134" y="42"/>
                  </a:cubicBezTo>
                  <a:cubicBezTo>
                    <a:pt x="13901" y="14"/>
                    <a:pt x="13671" y="1"/>
                    <a:pt x="13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13"/>
            <p:cNvSpPr/>
            <p:nvPr/>
          </p:nvSpPr>
          <p:spPr>
            <a:xfrm>
              <a:off x="2206130" y="1263737"/>
              <a:ext cx="391279" cy="424668"/>
            </a:xfrm>
            <a:custGeom>
              <a:avLst/>
              <a:gdLst/>
              <a:ahLst/>
              <a:cxnLst/>
              <a:rect l="l" t="t" r="r" b="b"/>
              <a:pathLst>
                <a:path w="18199" h="19752" extrusionOk="0">
                  <a:moveTo>
                    <a:pt x="13427" y="1"/>
                  </a:moveTo>
                  <a:cubicBezTo>
                    <a:pt x="12233" y="1"/>
                    <a:pt x="10971" y="350"/>
                    <a:pt x="9734" y="937"/>
                  </a:cubicBezTo>
                  <a:cubicBezTo>
                    <a:pt x="8136" y="1696"/>
                    <a:pt x="6622" y="2671"/>
                    <a:pt x="4741" y="2755"/>
                  </a:cubicBezTo>
                  <a:cubicBezTo>
                    <a:pt x="3916" y="2791"/>
                    <a:pt x="3422" y="3492"/>
                    <a:pt x="3166" y="4322"/>
                  </a:cubicBezTo>
                  <a:cubicBezTo>
                    <a:pt x="2861" y="5320"/>
                    <a:pt x="2553" y="6308"/>
                    <a:pt x="1974" y="7214"/>
                  </a:cubicBezTo>
                  <a:cubicBezTo>
                    <a:pt x="1" y="10303"/>
                    <a:pt x="659" y="14634"/>
                    <a:pt x="3501" y="16920"/>
                  </a:cubicBezTo>
                  <a:cubicBezTo>
                    <a:pt x="4481" y="17710"/>
                    <a:pt x="5546" y="18394"/>
                    <a:pt x="6503" y="19224"/>
                  </a:cubicBezTo>
                  <a:cubicBezTo>
                    <a:pt x="6916" y="19582"/>
                    <a:pt x="7321" y="19752"/>
                    <a:pt x="7714" y="19752"/>
                  </a:cubicBezTo>
                  <a:cubicBezTo>
                    <a:pt x="8211" y="19752"/>
                    <a:pt x="8687" y="19480"/>
                    <a:pt x="9134" y="18977"/>
                  </a:cubicBezTo>
                  <a:cubicBezTo>
                    <a:pt x="9826" y="18195"/>
                    <a:pt x="10515" y="17405"/>
                    <a:pt x="11217" y="16628"/>
                  </a:cubicBezTo>
                  <a:cubicBezTo>
                    <a:pt x="12347" y="15375"/>
                    <a:pt x="12475" y="14465"/>
                    <a:pt x="11680" y="12939"/>
                  </a:cubicBezTo>
                  <a:cubicBezTo>
                    <a:pt x="11420" y="12435"/>
                    <a:pt x="11134" y="11941"/>
                    <a:pt x="10789" y="11490"/>
                  </a:cubicBezTo>
                  <a:cubicBezTo>
                    <a:pt x="10052" y="10519"/>
                    <a:pt x="10109" y="9663"/>
                    <a:pt x="11036" y="8851"/>
                  </a:cubicBezTo>
                  <a:cubicBezTo>
                    <a:pt x="12320" y="7721"/>
                    <a:pt x="13379" y="6383"/>
                    <a:pt x="14426" y="5037"/>
                  </a:cubicBezTo>
                  <a:cubicBezTo>
                    <a:pt x="14827" y="4524"/>
                    <a:pt x="15193" y="4108"/>
                    <a:pt x="15866" y="4108"/>
                  </a:cubicBezTo>
                  <a:cubicBezTo>
                    <a:pt x="16014" y="4108"/>
                    <a:pt x="16178" y="4129"/>
                    <a:pt x="16359" y="4172"/>
                  </a:cubicBezTo>
                  <a:cubicBezTo>
                    <a:pt x="16531" y="4215"/>
                    <a:pt x="16691" y="4235"/>
                    <a:pt x="16839" y="4235"/>
                  </a:cubicBezTo>
                  <a:cubicBezTo>
                    <a:pt x="17744" y="4235"/>
                    <a:pt x="18198" y="3484"/>
                    <a:pt x="17997" y="2411"/>
                  </a:cubicBezTo>
                  <a:cubicBezTo>
                    <a:pt x="17657" y="571"/>
                    <a:pt x="16836" y="63"/>
                    <a:pt x="13941" y="23"/>
                  </a:cubicBezTo>
                  <a:cubicBezTo>
                    <a:pt x="13771" y="8"/>
                    <a:pt x="13600" y="1"/>
                    <a:pt x="13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13"/>
            <p:cNvSpPr/>
            <p:nvPr/>
          </p:nvSpPr>
          <p:spPr>
            <a:xfrm>
              <a:off x="3509722" y="1775985"/>
              <a:ext cx="400115" cy="424754"/>
            </a:xfrm>
            <a:custGeom>
              <a:avLst/>
              <a:gdLst/>
              <a:ahLst/>
              <a:cxnLst/>
              <a:rect l="l" t="t" r="r" b="b"/>
              <a:pathLst>
                <a:path w="18610" h="19756" extrusionOk="0">
                  <a:moveTo>
                    <a:pt x="10611" y="0"/>
                  </a:moveTo>
                  <a:cubicBezTo>
                    <a:pt x="10092" y="0"/>
                    <a:pt x="9594" y="280"/>
                    <a:pt x="9128" y="868"/>
                  </a:cubicBezTo>
                  <a:cubicBezTo>
                    <a:pt x="8476" y="1693"/>
                    <a:pt x="7765" y="2448"/>
                    <a:pt x="7032" y="3194"/>
                  </a:cubicBezTo>
                  <a:cubicBezTo>
                    <a:pt x="6547" y="3688"/>
                    <a:pt x="6392" y="4275"/>
                    <a:pt x="6330" y="4964"/>
                  </a:cubicBezTo>
                  <a:cubicBezTo>
                    <a:pt x="6207" y="6266"/>
                    <a:pt x="6864" y="7246"/>
                    <a:pt x="7566" y="8178"/>
                  </a:cubicBezTo>
                  <a:cubicBezTo>
                    <a:pt x="8303" y="9148"/>
                    <a:pt x="8374" y="9912"/>
                    <a:pt x="7372" y="10755"/>
                  </a:cubicBezTo>
                  <a:cubicBezTo>
                    <a:pt x="6573" y="11422"/>
                    <a:pt x="5901" y="12230"/>
                    <a:pt x="5253" y="13059"/>
                  </a:cubicBezTo>
                  <a:cubicBezTo>
                    <a:pt x="4342" y="14218"/>
                    <a:pt x="3565" y="15652"/>
                    <a:pt x="1878" y="15652"/>
                  </a:cubicBezTo>
                  <a:cubicBezTo>
                    <a:pt x="1676" y="15652"/>
                    <a:pt x="1461" y="15632"/>
                    <a:pt x="1232" y="15588"/>
                  </a:cubicBezTo>
                  <a:cubicBezTo>
                    <a:pt x="1199" y="15582"/>
                    <a:pt x="1168" y="15579"/>
                    <a:pt x="1137" y="15579"/>
                  </a:cubicBezTo>
                  <a:cubicBezTo>
                    <a:pt x="786" y="15579"/>
                    <a:pt x="518" y="15947"/>
                    <a:pt x="380" y="16299"/>
                  </a:cubicBezTo>
                  <a:cubicBezTo>
                    <a:pt x="1" y="17262"/>
                    <a:pt x="922" y="19195"/>
                    <a:pt x="1938" y="19428"/>
                  </a:cubicBezTo>
                  <a:cubicBezTo>
                    <a:pt x="2782" y="19627"/>
                    <a:pt x="3656" y="19672"/>
                    <a:pt x="4312" y="19755"/>
                  </a:cubicBezTo>
                  <a:cubicBezTo>
                    <a:pt x="6304" y="19702"/>
                    <a:pt x="7928" y="19155"/>
                    <a:pt x="9491" y="18321"/>
                  </a:cubicBezTo>
                  <a:cubicBezTo>
                    <a:pt x="10629" y="17707"/>
                    <a:pt x="11742" y="17067"/>
                    <a:pt x="13145" y="17040"/>
                  </a:cubicBezTo>
                  <a:cubicBezTo>
                    <a:pt x="14209" y="17023"/>
                    <a:pt x="14950" y="16264"/>
                    <a:pt x="15264" y="15186"/>
                  </a:cubicBezTo>
                  <a:cubicBezTo>
                    <a:pt x="15520" y="14312"/>
                    <a:pt x="15718" y="13426"/>
                    <a:pt x="16222" y="12636"/>
                  </a:cubicBezTo>
                  <a:cubicBezTo>
                    <a:pt x="18609" y="8888"/>
                    <a:pt x="17550" y="4434"/>
                    <a:pt x="13767" y="2046"/>
                  </a:cubicBezTo>
                  <a:cubicBezTo>
                    <a:pt x="13184" y="1680"/>
                    <a:pt x="12655" y="1207"/>
                    <a:pt x="12143" y="740"/>
                  </a:cubicBezTo>
                  <a:cubicBezTo>
                    <a:pt x="11620" y="255"/>
                    <a:pt x="11106" y="0"/>
                    <a:pt x="10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13"/>
            <p:cNvSpPr/>
            <p:nvPr/>
          </p:nvSpPr>
          <p:spPr>
            <a:xfrm>
              <a:off x="1747956" y="1957362"/>
              <a:ext cx="431075" cy="228351"/>
            </a:xfrm>
            <a:custGeom>
              <a:avLst/>
              <a:gdLst/>
              <a:ahLst/>
              <a:cxnLst/>
              <a:rect l="l" t="t" r="r" b="b"/>
              <a:pathLst>
                <a:path w="20050" h="10621" extrusionOk="0">
                  <a:moveTo>
                    <a:pt x="5797" y="1"/>
                  </a:moveTo>
                  <a:cubicBezTo>
                    <a:pt x="4499" y="1"/>
                    <a:pt x="3201" y="33"/>
                    <a:pt x="1902" y="33"/>
                  </a:cubicBezTo>
                  <a:cubicBezTo>
                    <a:pt x="1134" y="33"/>
                    <a:pt x="574" y="390"/>
                    <a:pt x="203" y="1052"/>
                  </a:cubicBezTo>
                  <a:lnTo>
                    <a:pt x="213" y="1044"/>
                  </a:lnTo>
                  <a:lnTo>
                    <a:pt x="213" y="1044"/>
                  </a:lnTo>
                  <a:cubicBezTo>
                    <a:pt x="1" y="3450"/>
                    <a:pt x="248" y="5846"/>
                    <a:pt x="455" y="8225"/>
                  </a:cubicBezTo>
                  <a:cubicBezTo>
                    <a:pt x="594" y="9781"/>
                    <a:pt x="1604" y="10621"/>
                    <a:pt x="3051" y="10621"/>
                  </a:cubicBezTo>
                  <a:cubicBezTo>
                    <a:pt x="3258" y="10621"/>
                    <a:pt x="3475" y="10603"/>
                    <a:pt x="3699" y="10568"/>
                  </a:cubicBezTo>
                  <a:cubicBezTo>
                    <a:pt x="5337" y="10317"/>
                    <a:pt x="6966" y="10018"/>
                    <a:pt x="8594" y="9717"/>
                  </a:cubicBezTo>
                  <a:cubicBezTo>
                    <a:pt x="11640" y="9152"/>
                    <a:pt x="14677" y="8569"/>
                    <a:pt x="17719" y="7995"/>
                  </a:cubicBezTo>
                  <a:cubicBezTo>
                    <a:pt x="18729" y="7806"/>
                    <a:pt x="19559" y="7360"/>
                    <a:pt x="19801" y="6283"/>
                  </a:cubicBezTo>
                  <a:cubicBezTo>
                    <a:pt x="20049" y="5179"/>
                    <a:pt x="19219" y="4636"/>
                    <a:pt x="18504" y="4067"/>
                  </a:cubicBezTo>
                  <a:cubicBezTo>
                    <a:pt x="18332" y="3930"/>
                    <a:pt x="18151" y="3807"/>
                    <a:pt x="17957" y="3705"/>
                  </a:cubicBezTo>
                  <a:cubicBezTo>
                    <a:pt x="16028" y="2703"/>
                    <a:pt x="14103" y="1688"/>
                    <a:pt x="12152" y="716"/>
                  </a:cubicBezTo>
                  <a:cubicBezTo>
                    <a:pt x="11697" y="488"/>
                    <a:pt x="11172" y="355"/>
                    <a:pt x="10660" y="280"/>
                  </a:cubicBezTo>
                  <a:cubicBezTo>
                    <a:pt x="9043" y="51"/>
                    <a:pt x="7421" y="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13"/>
            <p:cNvSpPr/>
            <p:nvPr/>
          </p:nvSpPr>
          <p:spPr>
            <a:xfrm>
              <a:off x="1418634" y="1761407"/>
              <a:ext cx="344430" cy="337335"/>
            </a:xfrm>
            <a:custGeom>
              <a:avLst/>
              <a:gdLst/>
              <a:ahLst/>
              <a:cxnLst/>
              <a:rect l="l" t="t" r="r" b="b"/>
              <a:pathLst>
                <a:path w="16020" h="15690" extrusionOk="0">
                  <a:moveTo>
                    <a:pt x="15530" y="10158"/>
                  </a:moveTo>
                  <a:lnTo>
                    <a:pt x="15530" y="10158"/>
                  </a:lnTo>
                  <a:cubicBezTo>
                    <a:pt x="15526" y="10159"/>
                    <a:pt x="15522" y="10161"/>
                    <a:pt x="15519" y="10162"/>
                  </a:cubicBezTo>
                  <a:lnTo>
                    <a:pt x="15519" y="10162"/>
                  </a:lnTo>
                  <a:cubicBezTo>
                    <a:pt x="15519" y="10163"/>
                    <a:pt x="15520" y="10165"/>
                    <a:pt x="15520" y="10166"/>
                  </a:cubicBezTo>
                  <a:lnTo>
                    <a:pt x="15530" y="10158"/>
                  </a:lnTo>
                  <a:close/>
                  <a:moveTo>
                    <a:pt x="11553" y="0"/>
                  </a:moveTo>
                  <a:cubicBezTo>
                    <a:pt x="9584" y="0"/>
                    <a:pt x="7789" y="491"/>
                    <a:pt x="6265" y="1925"/>
                  </a:cubicBezTo>
                  <a:cubicBezTo>
                    <a:pt x="4225" y="3845"/>
                    <a:pt x="2500" y="6039"/>
                    <a:pt x="681" y="8153"/>
                  </a:cubicBezTo>
                  <a:cubicBezTo>
                    <a:pt x="1" y="8939"/>
                    <a:pt x="231" y="9910"/>
                    <a:pt x="1135" y="10423"/>
                  </a:cubicBezTo>
                  <a:cubicBezTo>
                    <a:pt x="3633" y="11839"/>
                    <a:pt x="6145" y="13243"/>
                    <a:pt x="8618" y="14709"/>
                  </a:cubicBezTo>
                  <a:cubicBezTo>
                    <a:pt x="9686" y="15338"/>
                    <a:pt x="10360" y="15689"/>
                    <a:pt x="10877" y="15689"/>
                  </a:cubicBezTo>
                  <a:cubicBezTo>
                    <a:pt x="11582" y="15689"/>
                    <a:pt x="11997" y="15037"/>
                    <a:pt x="12723" y="13548"/>
                  </a:cubicBezTo>
                  <a:cubicBezTo>
                    <a:pt x="12916" y="13155"/>
                    <a:pt x="13071" y="12727"/>
                    <a:pt x="13344" y="12399"/>
                  </a:cubicBezTo>
                  <a:cubicBezTo>
                    <a:pt x="14013" y="11603"/>
                    <a:pt x="14445" y="10566"/>
                    <a:pt x="15519" y="10162"/>
                  </a:cubicBezTo>
                  <a:lnTo>
                    <a:pt x="15519" y="10162"/>
                  </a:lnTo>
                  <a:cubicBezTo>
                    <a:pt x="15346" y="9713"/>
                    <a:pt x="15543" y="9317"/>
                    <a:pt x="15679" y="8903"/>
                  </a:cubicBezTo>
                  <a:cubicBezTo>
                    <a:pt x="15984" y="7972"/>
                    <a:pt x="16019" y="7037"/>
                    <a:pt x="15724" y="6083"/>
                  </a:cubicBezTo>
                  <a:cubicBezTo>
                    <a:pt x="15194" y="4375"/>
                    <a:pt x="14523" y="2724"/>
                    <a:pt x="13684" y="1139"/>
                  </a:cubicBezTo>
                  <a:cubicBezTo>
                    <a:pt x="13326" y="473"/>
                    <a:pt x="12810" y="41"/>
                    <a:pt x="12047" y="10"/>
                  </a:cubicBezTo>
                  <a:cubicBezTo>
                    <a:pt x="11881" y="4"/>
                    <a:pt x="11716" y="0"/>
                    <a:pt x="11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13"/>
            <p:cNvSpPr/>
            <p:nvPr/>
          </p:nvSpPr>
          <p:spPr>
            <a:xfrm>
              <a:off x="4029215" y="1000465"/>
              <a:ext cx="344774" cy="337400"/>
            </a:xfrm>
            <a:custGeom>
              <a:avLst/>
              <a:gdLst/>
              <a:ahLst/>
              <a:cxnLst/>
              <a:rect l="l" t="t" r="r" b="b"/>
              <a:pathLst>
                <a:path w="16036" h="15693" extrusionOk="0">
                  <a:moveTo>
                    <a:pt x="11802" y="1"/>
                  </a:moveTo>
                  <a:cubicBezTo>
                    <a:pt x="11748" y="1"/>
                    <a:pt x="11694" y="3"/>
                    <a:pt x="11640" y="6"/>
                  </a:cubicBezTo>
                  <a:cubicBezTo>
                    <a:pt x="9786" y="120"/>
                    <a:pt x="7919" y="385"/>
                    <a:pt x="6454" y="1772"/>
                  </a:cubicBezTo>
                  <a:cubicBezTo>
                    <a:pt x="4326" y="3789"/>
                    <a:pt x="2517" y="6071"/>
                    <a:pt x="675" y="8336"/>
                  </a:cubicBezTo>
                  <a:cubicBezTo>
                    <a:pt x="1" y="9165"/>
                    <a:pt x="367" y="9999"/>
                    <a:pt x="1007" y="10330"/>
                  </a:cubicBezTo>
                  <a:cubicBezTo>
                    <a:pt x="3991" y="11866"/>
                    <a:pt x="6789" y="13720"/>
                    <a:pt x="9747" y="15291"/>
                  </a:cubicBezTo>
                  <a:cubicBezTo>
                    <a:pt x="10247" y="15557"/>
                    <a:pt x="10650" y="15693"/>
                    <a:pt x="10990" y="15693"/>
                  </a:cubicBezTo>
                  <a:cubicBezTo>
                    <a:pt x="11598" y="15693"/>
                    <a:pt x="12001" y="15255"/>
                    <a:pt x="12395" y="14342"/>
                  </a:cubicBezTo>
                  <a:cubicBezTo>
                    <a:pt x="12933" y="13093"/>
                    <a:pt x="13591" y="11937"/>
                    <a:pt x="14567" y="10948"/>
                  </a:cubicBezTo>
                  <a:cubicBezTo>
                    <a:pt x="15520" y="9990"/>
                    <a:pt x="15962" y="8768"/>
                    <a:pt x="16036" y="7250"/>
                  </a:cubicBezTo>
                  <a:cubicBezTo>
                    <a:pt x="15745" y="5311"/>
                    <a:pt x="14797" y="3457"/>
                    <a:pt x="13970" y="1550"/>
                  </a:cubicBezTo>
                  <a:cubicBezTo>
                    <a:pt x="13516" y="504"/>
                    <a:pt x="12730" y="1"/>
                    <a:pt x="1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13"/>
            <p:cNvSpPr/>
            <p:nvPr/>
          </p:nvSpPr>
          <p:spPr>
            <a:xfrm>
              <a:off x="2403353" y="2632453"/>
              <a:ext cx="269352" cy="356492"/>
            </a:xfrm>
            <a:custGeom>
              <a:avLst/>
              <a:gdLst/>
              <a:ahLst/>
              <a:cxnLst/>
              <a:rect l="l" t="t" r="r" b="b"/>
              <a:pathLst>
                <a:path w="12528" h="16581" extrusionOk="0">
                  <a:moveTo>
                    <a:pt x="9585" y="1"/>
                  </a:moveTo>
                  <a:cubicBezTo>
                    <a:pt x="9115" y="1"/>
                    <a:pt x="8535" y="133"/>
                    <a:pt x="7791" y="370"/>
                  </a:cubicBezTo>
                  <a:cubicBezTo>
                    <a:pt x="5575" y="1081"/>
                    <a:pt x="3562" y="2206"/>
                    <a:pt x="1523" y="3292"/>
                  </a:cubicBezTo>
                  <a:cubicBezTo>
                    <a:pt x="305" y="3941"/>
                    <a:pt x="1" y="4912"/>
                    <a:pt x="164" y="6117"/>
                  </a:cubicBezTo>
                  <a:cubicBezTo>
                    <a:pt x="358" y="7552"/>
                    <a:pt x="812" y="8925"/>
                    <a:pt x="1607" y="10143"/>
                  </a:cubicBezTo>
                  <a:cubicBezTo>
                    <a:pt x="2676" y="11781"/>
                    <a:pt x="3717" y="13449"/>
                    <a:pt x="4927" y="14976"/>
                  </a:cubicBezTo>
                  <a:cubicBezTo>
                    <a:pt x="5789" y="16062"/>
                    <a:pt x="6831" y="16580"/>
                    <a:pt x="7834" y="16580"/>
                  </a:cubicBezTo>
                  <a:cubicBezTo>
                    <a:pt x="9177" y="16580"/>
                    <a:pt x="10449" y="15650"/>
                    <a:pt x="11119" y="13908"/>
                  </a:cubicBezTo>
                  <a:cubicBezTo>
                    <a:pt x="11984" y="11652"/>
                    <a:pt x="12487" y="9335"/>
                    <a:pt x="12439" y="6665"/>
                  </a:cubicBezTo>
                  <a:cubicBezTo>
                    <a:pt x="12528" y="5323"/>
                    <a:pt x="12253" y="3799"/>
                    <a:pt x="11724" y="2304"/>
                  </a:cubicBezTo>
                  <a:cubicBezTo>
                    <a:pt x="11146" y="669"/>
                    <a:pt x="10643" y="1"/>
                    <a:pt x="9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13"/>
            <p:cNvSpPr/>
            <p:nvPr/>
          </p:nvSpPr>
          <p:spPr>
            <a:xfrm>
              <a:off x="4476489" y="3044143"/>
              <a:ext cx="272383" cy="341484"/>
            </a:xfrm>
            <a:custGeom>
              <a:avLst/>
              <a:gdLst/>
              <a:ahLst/>
              <a:cxnLst/>
              <a:rect l="l" t="t" r="r" b="b"/>
              <a:pathLst>
                <a:path w="12669" h="15883" extrusionOk="0">
                  <a:moveTo>
                    <a:pt x="3971" y="1"/>
                  </a:moveTo>
                  <a:cubicBezTo>
                    <a:pt x="3228" y="1"/>
                    <a:pt x="2464" y="227"/>
                    <a:pt x="1664" y="578"/>
                  </a:cubicBezTo>
                  <a:cubicBezTo>
                    <a:pt x="482" y="1094"/>
                    <a:pt x="0" y="1813"/>
                    <a:pt x="116" y="3089"/>
                  </a:cubicBezTo>
                  <a:cubicBezTo>
                    <a:pt x="261" y="4740"/>
                    <a:pt x="297" y="6395"/>
                    <a:pt x="380" y="8050"/>
                  </a:cubicBezTo>
                  <a:lnTo>
                    <a:pt x="509" y="8050"/>
                  </a:lnTo>
                  <a:cubicBezTo>
                    <a:pt x="509" y="9705"/>
                    <a:pt x="468" y="11365"/>
                    <a:pt x="521" y="13021"/>
                  </a:cubicBezTo>
                  <a:cubicBezTo>
                    <a:pt x="583" y="15040"/>
                    <a:pt x="852" y="15882"/>
                    <a:pt x="1831" y="15882"/>
                  </a:cubicBezTo>
                  <a:cubicBezTo>
                    <a:pt x="2336" y="15882"/>
                    <a:pt x="3028" y="15659"/>
                    <a:pt x="3978" y="15258"/>
                  </a:cubicBezTo>
                  <a:cubicBezTo>
                    <a:pt x="6537" y="14177"/>
                    <a:pt x="8970" y="12897"/>
                    <a:pt x="10324" y="10293"/>
                  </a:cubicBezTo>
                  <a:cubicBezTo>
                    <a:pt x="10881" y="9216"/>
                    <a:pt x="11380" y="8108"/>
                    <a:pt x="12046" y="7079"/>
                  </a:cubicBezTo>
                  <a:cubicBezTo>
                    <a:pt x="12669" y="6113"/>
                    <a:pt x="12642" y="5080"/>
                    <a:pt x="12148" y="4086"/>
                  </a:cubicBezTo>
                  <a:cubicBezTo>
                    <a:pt x="11309" y="2409"/>
                    <a:pt x="9958" y="1411"/>
                    <a:pt x="8056" y="1253"/>
                  </a:cubicBezTo>
                  <a:cubicBezTo>
                    <a:pt x="7447" y="1204"/>
                    <a:pt x="6794" y="1310"/>
                    <a:pt x="6295" y="896"/>
                  </a:cubicBezTo>
                  <a:cubicBezTo>
                    <a:pt x="5532" y="258"/>
                    <a:pt x="4763" y="1"/>
                    <a:pt x="3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3"/>
            <p:cNvSpPr/>
            <p:nvPr/>
          </p:nvSpPr>
          <p:spPr>
            <a:xfrm>
              <a:off x="3250728" y="3760193"/>
              <a:ext cx="284251" cy="340711"/>
            </a:xfrm>
            <a:custGeom>
              <a:avLst/>
              <a:gdLst/>
              <a:ahLst/>
              <a:cxnLst/>
              <a:rect l="l" t="t" r="r" b="b"/>
              <a:pathLst>
                <a:path w="13221" h="15847" extrusionOk="0">
                  <a:moveTo>
                    <a:pt x="10793" y="1"/>
                  </a:moveTo>
                  <a:cubicBezTo>
                    <a:pt x="10490" y="1"/>
                    <a:pt x="10157" y="71"/>
                    <a:pt x="9804" y="215"/>
                  </a:cubicBezTo>
                  <a:cubicBezTo>
                    <a:pt x="9160" y="475"/>
                    <a:pt x="8519" y="749"/>
                    <a:pt x="7889" y="1036"/>
                  </a:cubicBezTo>
                  <a:cubicBezTo>
                    <a:pt x="5139" y="2290"/>
                    <a:pt x="2905" y="4056"/>
                    <a:pt x="1868" y="7035"/>
                  </a:cubicBezTo>
                  <a:cubicBezTo>
                    <a:pt x="1757" y="7357"/>
                    <a:pt x="1568" y="7662"/>
                    <a:pt x="1356" y="7935"/>
                  </a:cubicBezTo>
                  <a:cubicBezTo>
                    <a:pt x="345" y="9259"/>
                    <a:pt x="1" y="10618"/>
                    <a:pt x="941" y="12146"/>
                  </a:cubicBezTo>
                  <a:cubicBezTo>
                    <a:pt x="1837" y="13607"/>
                    <a:pt x="3059" y="14517"/>
                    <a:pt x="4816" y="14517"/>
                  </a:cubicBezTo>
                  <a:cubicBezTo>
                    <a:pt x="4832" y="14517"/>
                    <a:pt x="4848" y="14517"/>
                    <a:pt x="4864" y="14517"/>
                  </a:cubicBezTo>
                  <a:cubicBezTo>
                    <a:pt x="4887" y="14516"/>
                    <a:pt x="4909" y="14516"/>
                    <a:pt x="4932" y="14516"/>
                  </a:cubicBezTo>
                  <a:cubicBezTo>
                    <a:pt x="5633" y="14516"/>
                    <a:pt x="6247" y="14663"/>
                    <a:pt x="6816" y="15108"/>
                  </a:cubicBezTo>
                  <a:cubicBezTo>
                    <a:pt x="7501" y="15644"/>
                    <a:pt x="8178" y="15847"/>
                    <a:pt x="8849" y="15847"/>
                  </a:cubicBezTo>
                  <a:cubicBezTo>
                    <a:pt x="9851" y="15847"/>
                    <a:pt x="10840" y="15395"/>
                    <a:pt x="11825" y="14927"/>
                  </a:cubicBezTo>
                  <a:cubicBezTo>
                    <a:pt x="13221" y="14269"/>
                    <a:pt x="12435" y="13011"/>
                    <a:pt x="12620" y="12027"/>
                  </a:cubicBezTo>
                  <a:cubicBezTo>
                    <a:pt x="12682" y="11691"/>
                    <a:pt x="12629" y="11329"/>
                    <a:pt x="12629" y="10981"/>
                  </a:cubicBezTo>
                  <a:cubicBezTo>
                    <a:pt x="12624" y="7935"/>
                    <a:pt x="12280" y="4903"/>
                    <a:pt x="12333" y="1848"/>
                  </a:cubicBezTo>
                  <a:cubicBezTo>
                    <a:pt x="12353" y="660"/>
                    <a:pt x="11720" y="1"/>
                    <a:pt x="107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13"/>
            <p:cNvSpPr/>
            <p:nvPr/>
          </p:nvSpPr>
          <p:spPr>
            <a:xfrm>
              <a:off x="3002183" y="993090"/>
              <a:ext cx="353439" cy="301344"/>
            </a:xfrm>
            <a:custGeom>
              <a:avLst/>
              <a:gdLst/>
              <a:ahLst/>
              <a:cxnLst/>
              <a:rect l="l" t="t" r="r" b="b"/>
              <a:pathLst>
                <a:path w="16439" h="14016" extrusionOk="0">
                  <a:moveTo>
                    <a:pt x="5256" y="1"/>
                  </a:moveTo>
                  <a:cubicBezTo>
                    <a:pt x="3889" y="1"/>
                    <a:pt x="2694" y="564"/>
                    <a:pt x="1497" y="1219"/>
                  </a:cubicBezTo>
                  <a:cubicBezTo>
                    <a:pt x="204" y="1920"/>
                    <a:pt x="0" y="2940"/>
                    <a:pt x="742" y="4189"/>
                  </a:cubicBezTo>
                  <a:cubicBezTo>
                    <a:pt x="963" y="4564"/>
                    <a:pt x="1223" y="4918"/>
                    <a:pt x="1497" y="5257"/>
                  </a:cubicBezTo>
                  <a:cubicBezTo>
                    <a:pt x="3178" y="7367"/>
                    <a:pt x="4904" y="9437"/>
                    <a:pt x="6277" y="11786"/>
                  </a:cubicBezTo>
                  <a:cubicBezTo>
                    <a:pt x="7138" y="13260"/>
                    <a:pt x="8648" y="13758"/>
                    <a:pt x="10704" y="14002"/>
                  </a:cubicBezTo>
                  <a:cubicBezTo>
                    <a:pt x="10745" y="14011"/>
                    <a:pt x="10787" y="14015"/>
                    <a:pt x="10829" y="14015"/>
                  </a:cubicBezTo>
                  <a:cubicBezTo>
                    <a:pt x="11256" y="14015"/>
                    <a:pt x="11683" y="13554"/>
                    <a:pt x="11989" y="12863"/>
                  </a:cubicBezTo>
                  <a:cubicBezTo>
                    <a:pt x="13097" y="10351"/>
                    <a:pt x="14226" y="7848"/>
                    <a:pt x="15348" y="5346"/>
                  </a:cubicBezTo>
                  <a:cubicBezTo>
                    <a:pt x="16438" y="2918"/>
                    <a:pt x="15882" y="1846"/>
                    <a:pt x="13211" y="1351"/>
                  </a:cubicBezTo>
                  <a:cubicBezTo>
                    <a:pt x="11031" y="945"/>
                    <a:pt x="8789" y="791"/>
                    <a:pt x="6661" y="198"/>
                  </a:cubicBezTo>
                  <a:cubicBezTo>
                    <a:pt x="6170" y="61"/>
                    <a:pt x="5704" y="1"/>
                    <a:pt x="5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13"/>
            <p:cNvSpPr/>
            <p:nvPr/>
          </p:nvSpPr>
          <p:spPr>
            <a:xfrm>
              <a:off x="4702071" y="2601170"/>
              <a:ext cx="349074" cy="298226"/>
            </a:xfrm>
            <a:custGeom>
              <a:avLst/>
              <a:gdLst/>
              <a:ahLst/>
              <a:cxnLst/>
              <a:rect l="l" t="t" r="r" b="b"/>
              <a:pathLst>
                <a:path w="16236" h="13871" extrusionOk="0">
                  <a:moveTo>
                    <a:pt x="5502" y="0"/>
                  </a:moveTo>
                  <a:cubicBezTo>
                    <a:pt x="4420" y="0"/>
                    <a:pt x="3378" y="223"/>
                    <a:pt x="2305" y="757"/>
                  </a:cubicBezTo>
                  <a:cubicBezTo>
                    <a:pt x="486" y="1658"/>
                    <a:pt x="1" y="3030"/>
                    <a:pt x="1285" y="4592"/>
                  </a:cubicBezTo>
                  <a:cubicBezTo>
                    <a:pt x="3165" y="6875"/>
                    <a:pt x="5059" y="9139"/>
                    <a:pt x="6551" y="11712"/>
                  </a:cubicBezTo>
                  <a:cubicBezTo>
                    <a:pt x="7486" y="13328"/>
                    <a:pt x="9128" y="13668"/>
                    <a:pt x="10793" y="13862"/>
                  </a:cubicBezTo>
                  <a:cubicBezTo>
                    <a:pt x="10846" y="13868"/>
                    <a:pt x="10897" y="13871"/>
                    <a:pt x="10947" y="13871"/>
                  </a:cubicBezTo>
                  <a:cubicBezTo>
                    <a:pt x="11605" y="13871"/>
                    <a:pt x="11978" y="13341"/>
                    <a:pt x="12245" y="12759"/>
                  </a:cubicBezTo>
                  <a:cubicBezTo>
                    <a:pt x="13031" y="11060"/>
                    <a:pt x="13834" y="9365"/>
                    <a:pt x="14588" y="7652"/>
                  </a:cubicBezTo>
                  <a:cubicBezTo>
                    <a:pt x="15185" y="6301"/>
                    <a:pt x="15723" y="4928"/>
                    <a:pt x="16236" y="3697"/>
                  </a:cubicBezTo>
                  <a:cubicBezTo>
                    <a:pt x="16103" y="2496"/>
                    <a:pt x="15533" y="1864"/>
                    <a:pt x="14557" y="1565"/>
                  </a:cubicBezTo>
                  <a:cubicBezTo>
                    <a:pt x="12218" y="854"/>
                    <a:pt x="9786" y="664"/>
                    <a:pt x="7407" y="201"/>
                  </a:cubicBezTo>
                  <a:cubicBezTo>
                    <a:pt x="6750" y="73"/>
                    <a:pt x="6119" y="0"/>
                    <a:pt x="5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3"/>
            <p:cNvSpPr/>
            <p:nvPr/>
          </p:nvSpPr>
          <p:spPr>
            <a:xfrm>
              <a:off x="2953119" y="4269516"/>
              <a:ext cx="353052" cy="298721"/>
            </a:xfrm>
            <a:custGeom>
              <a:avLst/>
              <a:gdLst/>
              <a:ahLst/>
              <a:cxnLst/>
              <a:rect l="l" t="t" r="r" b="b"/>
              <a:pathLst>
                <a:path w="16421" h="13894" extrusionOk="0">
                  <a:moveTo>
                    <a:pt x="5922" y="0"/>
                  </a:moveTo>
                  <a:cubicBezTo>
                    <a:pt x="5169" y="0"/>
                    <a:pt x="4595" y="323"/>
                    <a:pt x="4207" y="1218"/>
                  </a:cubicBezTo>
                  <a:cubicBezTo>
                    <a:pt x="3038" y="3932"/>
                    <a:pt x="1775" y="6607"/>
                    <a:pt x="597" y="9322"/>
                  </a:cubicBezTo>
                  <a:cubicBezTo>
                    <a:pt x="0" y="10691"/>
                    <a:pt x="583" y="11811"/>
                    <a:pt x="2154" y="12315"/>
                  </a:cubicBezTo>
                  <a:cubicBezTo>
                    <a:pt x="5099" y="13264"/>
                    <a:pt x="8206" y="13307"/>
                    <a:pt x="10638" y="13877"/>
                  </a:cubicBezTo>
                  <a:cubicBezTo>
                    <a:pt x="10804" y="13889"/>
                    <a:pt x="10965" y="13894"/>
                    <a:pt x="11121" y="13894"/>
                  </a:cubicBezTo>
                  <a:cubicBezTo>
                    <a:pt x="12952" y="13894"/>
                    <a:pt x="14092" y="13141"/>
                    <a:pt x="15158" y="12429"/>
                  </a:cubicBezTo>
                  <a:cubicBezTo>
                    <a:pt x="16420" y="11586"/>
                    <a:pt x="16226" y="10355"/>
                    <a:pt x="14845" y="8721"/>
                  </a:cubicBezTo>
                  <a:cubicBezTo>
                    <a:pt x="13273" y="6863"/>
                    <a:pt x="11684" y="5009"/>
                    <a:pt x="10492" y="2886"/>
                  </a:cubicBezTo>
                  <a:cubicBezTo>
                    <a:pt x="9614" y="1315"/>
                    <a:pt x="8361" y="428"/>
                    <a:pt x="6639" y="79"/>
                  </a:cubicBezTo>
                  <a:cubicBezTo>
                    <a:pt x="6384" y="29"/>
                    <a:pt x="6145" y="0"/>
                    <a:pt x="5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3"/>
            <p:cNvSpPr/>
            <p:nvPr/>
          </p:nvSpPr>
          <p:spPr>
            <a:xfrm>
              <a:off x="3842721" y="3256546"/>
              <a:ext cx="317189" cy="263719"/>
            </a:xfrm>
            <a:custGeom>
              <a:avLst/>
              <a:gdLst/>
              <a:ahLst/>
              <a:cxnLst/>
              <a:rect l="l" t="t" r="r" b="b"/>
              <a:pathLst>
                <a:path w="14753" h="12266" extrusionOk="0">
                  <a:moveTo>
                    <a:pt x="7073" y="1"/>
                  </a:moveTo>
                  <a:cubicBezTo>
                    <a:pt x="4124" y="1"/>
                    <a:pt x="2444" y="1556"/>
                    <a:pt x="619" y="2749"/>
                  </a:cubicBezTo>
                  <a:cubicBezTo>
                    <a:pt x="1" y="3150"/>
                    <a:pt x="85" y="3931"/>
                    <a:pt x="473" y="4532"/>
                  </a:cubicBezTo>
                  <a:cubicBezTo>
                    <a:pt x="2596" y="7816"/>
                    <a:pt x="5236" y="10562"/>
                    <a:pt x="8944" y="12045"/>
                  </a:cubicBezTo>
                  <a:cubicBezTo>
                    <a:pt x="9322" y="12196"/>
                    <a:pt x="9722" y="12266"/>
                    <a:pt x="10122" y="12266"/>
                  </a:cubicBezTo>
                  <a:cubicBezTo>
                    <a:pt x="11573" y="12266"/>
                    <a:pt x="13030" y="11344"/>
                    <a:pt x="13472" y="9992"/>
                  </a:cubicBezTo>
                  <a:cubicBezTo>
                    <a:pt x="13945" y="8545"/>
                    <a:pt x="14338" y="7052"/>
                    <a:pt x="14554" y="5552"/>
                  </a:cubicBezTo>
                  <a:cubicBezTo>
                    <a:pt x="14752" y="4130"/>
                    <a:pt x="14558" y="2550"/>
                    <a:pt x="13168" y="1853"/>
                  </a:cubicBezTo>
                  <a:cubicBezTo>
                    <a:pt x="11191" y="864"/>
                    <a:pt x="9076" y="109"/>
                    <a:pt x="7501" y="12"/>
                  </a:cubicBezTo>
                  <a:cubicBezTo>
                    <a:pt x="7355" y="4"/>
                    <a:pt x="7213" y="1"/>
                    <a:pt x="7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3"/>
            <p:cNvSpPr/>
            <p:nvPr/>
          </p:nvSpPr>
          <p:spPr>
            <a:xfrm>
              <a:off x="5145539" y="2517598"/>
              <a:ext cx="318608" cy="263633"/>
            </a:xfrm>
            <a:custGeom>
              <a:avLst/>
              <a:gdLst/>
              <a:ahLst/>
              <a:cxnLst/>
              <a:rect l="l" t="t" r="r" b="b"/>
              <a:pathLst>
                <a:path w="14819" h="12262" extrusionOk="0">
                  <a:moveTo>
                    <a:pt x="7100" y="0"/>
                  </a:moveTo>
                  <a:cubicBezTo>
                    <a:pt x="4187" y="0"/>
                    <a:pt x="2507" y="1549"/>
                    <a:pt x="685" y="2732"/>
                  </a:cubicBezTo>
                  <a:cubicBezTo>
                    <a:pt x="1" y="3178"/>
                    <a:pt x="151" y="3999"/>
                    <a:pt x="562" y="4631"/>
                  </a:cubicBezTo>
                  <a:cubicBezTo>
                    <a:pt x="2667" y="7822"/>
                    <a:pt x="5262" y="10492"/>
                    <a:pt x="8842" y="12007"/>
                  </a:cubicBezTo>
                  <a:cubicBezTo>
                    <a:pt x="9253" y="12180"/>
                    <a:pt x="9691" y="12261"/>
                    <a:pt x="10129" y="12261"/>
                  </a:cubicBezTo>
                  <a:cubicBezTo>
                    <a:pt x="11633" y="12261"/>
                    <a:pt x="13142" y="11313"/>
                    <a:pt x="13582" y="9905"/>
                  </a:cubicBezTo>
                  <a:cubicBezTo>
                    <a:pt x="14016" y="8538"/>
                    <a:pt x="14403" y="7134"/>
                    <a:pt x="14607" y="5716"/>
                  </a:cubicBezTo>
                  <a:cubicBezTo>
                    <a:pt x="14819" y="4251"/>
                    <a:pt x="14664" y="2626"/>
                    <a:pt x="13238" y="1876"/>
                  </a:cubicBezTo>
                  <a:cubicBezTo>
                    <a:pt x="11239" y="825"/>
                    <a:pt x="9063" y="120"/>
                    <a:pt x="7363" y="4"/>
                  </a:cubicBezTo>
                  <a:cubicBezTo>
                    <a:pt x="7274" y="2"/>
                    <a:pt x="7187" y="0"/>
                    <a:pt x="7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13"/>
            <p:cNvSpPr/>
            <p:nvPr/>
          </p:nvSpPr>
          <p:spPr>
            <a:xfrm>
              <a:off x="2535473" y="4364032"/>
              <a:ext cx="325424" cy="262150"/>
            </a:xfrm>
            <a:custGeom>
              <a:avLst/>
              <a:gdLst/>
              <a:ahLst/>
              <a:cxnLst/>
              <a:rect l="l" t="t" r="r" b="b"/>
              <a:pathLst>
                <a:path w="15136" h="12193" extrusionOk="0">
                  <a:moveTo>
                    <a:pt x="4841" y="0"/>
                  </a:moveTo>
                  <a:cubicBezTo>
                    <a:pt x="3151" y="0"/>
                    <a:pt x="1778" y="1179"/>
                    <a:pt x="1258" y="3231"/>
                  </a:cubicBezTo>
                  <a:cubicBezTo>
                    <a:pt x="1076" y="3946"/>
                    <a:pt x="838" y="4647"/>
                    <a:pt x="644" y="5362"/>
                  </a:cubicBezTo>
                  <a:cubicBezTo>
                    <a:pt x="0" y="7738"/>
                    <a:pt x="507" y="9856"/>
                    <a:pt x="2131" y="10541"/>
                  </a:cubicBezTo>
                  <a:cubicBezTo>
                    <a:pt x="3878" y="11277"/>
                    <a:pt x="5624" y="12152"/>
                    <a:pt x="7645" y="12152"/>
                  </a:cubicBezTo>
                  <a:cubicBezTo>
                    <a:pt x="7876" y="12152"/>
                    <a:pt x="8112" y="12140"/>
                    <a:pt x="8351" y="12116"/>
                  </a:cubicBezTo>
                  <a:cubicBezTo>
                    <a:pt x="8599" y="12168"/>
                    <a:pt x="8838" y="12193"/>
                    <a:pt x="9068" y="12193"/>
                  </a:cubicBezTo>
                  <a:cubicBezTo>
                    <a:pt x="10717" y="12193"/>
                    <a:pt x="11961" y="10964"/>
                    <a:pt x="13374" y="10174"/>
                  </a:cubicBezTo>
                  <a:cubicBezTo>
                    <a:pt x="14866" y="9331"/>
                    <a:pt x="15135" y="8611"/>
                    <a:pt x="14164" y="7226"/>
                  </a:cubicBezTo>
                  <a:cubicBezTo>
                    <a:pt x="12244" y="4484"/>
                    <a:pt x="9926" y="2119"/>
                    <a:pt x="6929" y="556"/>
                  </a:cubicBezTo>
                  <a:cubicBezTo>
                    <a:pt x="6206" y="180"/>
                    <a:pt x="5500" y="0"/>
                    <a:pt x="4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13"/>
            <p:cNvSpPr/>
            <p:nvPr/>
          </p:nvSpPr>
          <p:spPr>
            <a:xfrm>
              <a:off x="3150348" y="2076152"/>
              <a:ext cx="287562" cy="253098"/>
            </a:xfrm>
            <a:custGeom>
              <a:avLst/>
              <a:gdLst/>
              <a:ahLst/>
              <a:cxnLst/>
              <a:rect l="l" t="t" r="r" b="b"/>
              <a:pathLst>
                <a:path w="13375" h="11772" extrusionOk="0">
                  <a:moveTo>
                    <a:pt x="5605" y="1"/>
                  </a:moveTo>
                  <a:cubicBezTo>
                    <a:pt x="5301" y="1"/>
                    <a:pt x="4997" y="4"/>
                    <a:pt x="4693" y="17"/>
                  </a:cubicBezTo>
                  <a:cubicBezTo>
                    <a:pt x="2310" y="109"/>
                    <a:pt x="0" y="2193"/>
                    <a:pt x="310" y="3548"/>
                  </a:cubicBezTo>
                  <a:cubicBezTo>
                    <a:pt x="782" y="5626"/>
                    <a:pt x="292" y="7688"/>
                    <a:pt x="676" y="9723"/>
                  </a:cubicBezTo>
                  <a:cubicBezTo>
                    <a:pt x="941" y="11125"/>
                    <a:pt x="1288" y="11772"/>
                    <a:pt x="1971" y="11772"/>
                  </a:cubicBezTo>
                  <a:cubicBezTo>
                    <a:pt x="2394" y="11772"/>
                    <a:pt x="2946" y="11524"/>
                    <a:pt x="3687" y="11055"/>
                  </a:cubicBezTo>
                  <a:cubicBezTo>
                    <a:pt x="4243" y="10707"/>
                    <a:pt x="4785" y="10279"/>
                    <a:pt x="5452" y="10256"/>
                  </a:cubicBezTo>
                  <a:cubicBezTo>
                    <a:pt x="7045" y="10199"/>
                    <a:pt x="8528" y="9714"/>
                    <a:pt x="10003" y="9193"/>
                  </a:cubicBezTo>
                  <a:cubicBezTo>
                    <a:pt x="12889" y="8174"/>
                    <a:pt x="13375" y="7406"/>
                    <a:pt x="13057" y="4395"/>
                  </a:cubicBezTo>
                  <a:cubicBezTo>
                    <a:pt x="13044" y="4263"/>
                    <a:pt x="13057" y="4130"/>
                    <a:pt x="13048" y="4002"/>
                  </a:cubicBezTo>
                  <a:cubicBezTo>
                    <a:pt x="12877" y="1680"/>
                    <a:pt x="11088" y="17"/>
                    <a:pt x="8754" y="7"/>
                  </a:cubicBezTo>
                  <a:lnTo>
                    <a:pt x="7050" y="7"/>
                  </a:lnTo>
                  <a:cubicBezTo>
                    <a:pt x="6989" y="8"/>
                    <a:pt x="6928" y="8"/>
                    <a:pt x="6867" y="8"/>
                  </a:cubicBezTo>
                  <a:cubicBezTo>
                    <a:pt x="6446" y="8"/>
                    <a:pt x="6026" y="1"/>
                    <a:pt x="5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13"/>
            <p:cNvSpPr/>
            <p:nvPr/>
          </p:nvSpPr>
          <p:spPr>
            <a:xfrm>
              <a:off x="2591159" y="2256884"/>
              <a:ext cx="287476" cy="266965"/>
            </a:xfrm>
            <a:custGeom>
              <a:avLst/>
              <a:gdLst/>
              <a:ahLst/>
              <a:cxnLst/>
              <a:rect l="l" t="t" r="r" b="b"/>
              <a:pathLst>
                <a:path w="13371" h="12417" extrusionOk="0">
                  <a:moveTo>
                    <a:pt x="7533" y="1"/>
                  </a:moveTo>
                  <a:cubicBezTo>
                    <a:pt x="6700" y="1"/>
                    <a:pt x="1179" y="2205"/>
                    <a:pt x="574" y="2787"/>
                  </a:cubicBezTo>
                  <a:cubicBezTo>
                    <a:pt x="283" y="3069"/>
                    <a:pt x="0" y="3449"/>
                    <a:pt x="80" y="3820"/>
                  </a:cubicBezTo>
                  <a:cubicBezTo>
                    <a:pt x="446" y="5550"/>
                    <a:pt x="204" y="7302"/>
                    <a:pt x="336" y="9032"/>
                  </a:cubicBezTo>
                  <a:cubicBezTo>
                    <a:pt x="376" y="9598"/>
                    <a:pt x="685" y="10118"/>
                    <a:pt x="1055" y="10555"/>
                  </a:cubicBezTo>
                  <a:cubicBezTo>
                    <a:pt x="1830" y="11466"/>
                    <a:pt x="5129" y="12417"/>
                    <a:pt x="6983" y="12417"/>
                  </a:cubicBezTo>
                  <a:cubicBezTo>
                    <a:pt x="7348" y="12417"/>
                    <a:pt x="7657" y="12380"/>
                    <a:pt x="7880" y="12299"/>
                  </a:cubicBezTo>
                  <a:cubicBezTo>
                    <a:pt x="8338" y="12136"/>
                    <a:pt x="8745" y="11897"/>
                    <a:pt x="9089" y="11544"/>
                  </a:cubicBezTo>
                  <a:cubicBezTo>
                    <a:pt x="9487" y="11138"/>
                    <a:pt x="9897" y="10749"/>
                    <a:pt x="10117" y="10207"/>
                  </a:cubicBezTo>
                  <a:cubicBezTo>
                    <a:pt x="10762" y="8630"/>
                    <a:pt x="11437" y="7072"/>
                    <a:pt x="12060" y="5493"/>
                  </a:cubicBezTo>
                  <a:cubicBezTo>
                    <a:pt x="13370" y="2164"/>
                    <a:pt x="10497" y="165"/>
                    <a:pt x="7535" y="1"/>
                  </a:cubicBezTo>
                  <a:cubicBezTo>
                    <a:pt x="7535" y="1"/>
                    <a:pt x="7534" y="1"/>
                    <a:pt x="7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13"/>
            <p:cNvSpPr/>
            <p:nvPr/>
          </p:nvSpPr>
          <p:spPr>
            <a:xfrm>
              <a:off x="4093459" y="3531235"/>
              <a:ext cx="212592" cy="391988"/>
            </a:xfrm>
            <a:custGeom>
              <a:avLst/>
              <a:gdLst/>
              <a:ahLst/>
              <a:cxnLst/>
              <a:rect l="l" t="t" r="r" b="b"/>
              <a:pathLst>
                <a:path w="9888" h="18232" extrusionOk="0">
                  <a:moveTo>
                    <a:pt x="4252" y="0"/>
                  </a:moveTo>
                  <a:cubicBezTo>
                    <a:pt x="4033" y="0"/>
                    <a:pt x="3865" y="190"/>
                    <a:pt x="3880" y="593"/>
                  </a:cubicBezTo>
                  <a:cubicBezTo>
                    <a:pt x="3916" y="1457"/>
                    <a:pt x="3404" y="1652"/>
                    <a:pt x="2737" y="1908"/>
                  </a:cubicBezTo>
                  <a:cubicBezTo>
                    <a:pt x="1148" y="2517"/>
                    <a:pt x="1" y="3427"/>
                    <a:pt x="150" y="5642"/>
                  </a:cubicBezTo>
                  <a:cubicBezTo>
                    <a:pt x="230" y="6821"/>
                    <a:pt x="252" y="7982"/>
                    <a:pt x="716" y="9090"/>
                  </a:cubicBezTo>
                  <a:cubicBezTo>
                    <a:pt x="959" y="9667"/>
                    <a:pt x="971" y="10229"/>
                    <a:pt x="822" y="10864"/>
                  </a:cubicBezTo>
                  <a:cubicBezTo>
                    <a:pt x="350" y="12806"/>
                    <a:pt x="844" y="14302"/>
                    <a:pt x="2472" y="15128"/>
                  </a:cubicBezTo>
                  <a:cubicBezTo>
                    <a:pt x="4525" y="16165"/>
                    <a:pt x="6710" y="16938"/>
                    <a:pt x="8688" y="18138"/>
                  </a:cubicBezTo>
                  <a:cubicBezTo>
                    <a:pt x="8796" y="18205"/>
                    <a:pt x="8962" y="18231"/>
                    <a:pt x="9102" y="18231"/>
                  </a:cubicBezTo>
                  <a:cubicBezTo>
                    <a:pt x="9259" y="18231"/>
                    <a:pt x="9384" y="18198"/>
                    <a:pt x="9358" y="18152"/>
                  </a:cubicBezTo>
                  <a:cubicBezTo>
                    <a:pt x="8895" y="17343"/>
                    <a:pt x="9888" y="16982"/>
                    <a:pt x="9879" y="16483"/>
                  </a:cubicBezTo>
                  <a:cubicBezTo>
                    <a:pt x="9716" y="15750"/>
                    <a:pt x="9574" y="15159"/>
                    <a:pt x="9446" y="14567"/>
                  </a:cubicBezTo>
                  <a:cubicBezTo>
                    <a:pt x="8873" y="11857"/>
                    <a:pt x="7946" y="9217"/>
                    <a:pt x="8038" y="6379"/>
                  </a:cubicBezTo>
                  <a:cubicBezTo>
                    <a:pt x="8127" y="3727"/>
                    <a:pt x="6374" y="1997"/>
                    <a:pt x="4728" y="253"/>
                  </a:cubicBezTo>
                  <a:cubicBezTo>
                    <a:pt x="4573" y="87"/>
                    <a:pt x="4401" y="0"/>
                    <a:pt x="4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13"/>
            <p:cNvSpPr/>
            <p:nvPr/>
          </p:nvSpPr>
          <p:spPr>
            <a:xfrm>
              <a:off x="2159345" y="3346869"/>
              <a:ext cx="217838" cy="391816"/>
            </a:xfrm>
            <a:custGeom>
              <a:avLst/>
              <a:gdLst/>
              <a:ahLst/>
              <a:cxnLst/>
              <a:rect l="l" t="t" r="r" b="b"/>
              <a:pathLst>
                <a:path w="10132" h="18224" extrusionOk="0">
                  <a:moveTo>
                    <a:pt x="759" y="0"/>
                  </a:moveTo>
                  <a:cubicBezTo>
                    <a:pt x="633" y="0"/>
                    <a:pt x="551" y="33"/>
                    <a:pt x="579" y="110"/>
                  </a:cubicBezTo>
                  <a:cubicBezTo>
                    <a:pt x="844" y="852"/>
                    <a:pt x="1" y="1201"/>
                    <a:pt x="80" y="1743"/>
                  </a:cubicBezTo>
                  <a:cubicBezTo>
                    <a:pt x="221" y="2679"/>
                    <a:pt x="380" y="3664"/>
                    <a:pt x="804" y="4493"/>
                  </a:cubicBezTo>
                  <a:cubicBezTo>
                    <a:pt x="1541" y="5941"/>
                    <a:pt x="1948" y="7402"/>
                    <a:pt x="1771" y="9013"/>
                  </a:cubicBezTo>
                  <a:cubicBezTo>
                    <a:pt x="1435" y="12425"/>
                    <a:pt x="2358" y="15374"/>
                    <a:pt x="4896" y="17757"/>
                  </a:cubicBezTo>
                  <a:cubicBezTo>
                    <a:pt x="5098" y="17951"/>
                    <a:pt x="5229" y="18223"/>
                    <a:pt x="5525" y="18223"/>
                  </a:cubicBezTo>
                  <a:cubicBezTo>
                    <a:pt x="5552" y="18223"/>
                    <a:pt x="5581" y="18221"/>
                    <a:pt x="5611" y="18216"/>
                  </a:cubicBezTo>
                  <a:cubicBezTo>
                    <a:pt x="5862" y="18177"/>
                    <a:pt x="5968" y="17956"/>
                    <a:pt x="5938" y="17726"/>
                  </a:cubicBezTo>
                  <a:cubicBezTo>
                    <a:pt x="5815" y="16791"/>
                    <a:pt x="6450" y="16606"/>
                    <a:pt x="7143" y="16336"/>
                  </a:cubicBezTo>
                  <a:cubicBezTo>
                    <a:pt x="9602" y="15382"/>
                    <a:pt x="10132" y="14173"/>
                    <a:pt x="9729" y="11542"/>
                  </a:cubicBezTo>
                  <a:cubicBezTo>
                    <a:pt x="9509" y="10099"/>
                    <a:pt x="8838" y="8704"/>
                    <a:pt x="9160" y="7182"/>
                  </a:cubicBezTo>
                  <a:cubicBezTo>
                    <a:pt x="9588" y="5151"/>
                    <a:pt x="8860" y="3602"/>
                    <a:pt x="6988" y="2851"/>
                  </a:cubicBezTo>
                  <a:cubicBezTo>
                    <a:pt x="5041" y="2070"/>
                    <a:pt x="3144" y="1209"/>
                    <a:pt x="1334" y="154"/>
                  </a:cubicBezTo>
                  <a:cubicBezTo>
                    <a:pt x="1174" y="60"/>
                    <a:pt x="927" y="0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13"/>
            <p:cNvSpPr/>
            <p:nvPr/>
          </p:nvSpPr>
          <p:spPr>
            <a:xfrm>
              <a:off x="4258717" y="1840916"/>
              <a:ext cx="250948" cy="294958"/>
            </a:xfrm>
            <a:custGeom>
              <a:avLst/>
              <a:gdLst/>
              <a:ahLst/>
              <a:cxnLst/>
              <a:rect l="l" t="t" r="r" b="b"/>
              <a:pathLst>
                <a:path w="11672" h="13719" extrusionOk="0">
                  <a:moveTo>
                    <a:pt x="6280" y="1"/>
                  </a:moveTo>
                  <a:cubicBezTo>
                    <a:pt x="5537" y="1"/>
                    <a:pt x="4853" y="462"/>
                    <a:pt x="4264" y="1388"/>
                  </a:cubicBezTo>
                  <a:cubicBezTo>
                    <a:pt x="2926" y="3480"/>
                    <a:pt x="1700" y="5634"/>
                    <a:pt x="592" y="7859"/>
                  </a:cubicBezTo>
                  <a:cubicBezTo>
                    <a:pt x="278" y="8481"/>
                    <a:pt x="0" y="9121"/>
                    <a:pt x="40" y="9850"/>
                  </a:cubicBezTo>
                  <a:cubicBezTo>
                    <a:pt x="35" y="11217"/>
                    <a:pt x="795" y="12255"/>
                    <a:pt x="2243" y="12749"/>
                  </a:cubicBezTo>
                  <a:cubicBezTo>
                    <a:pt x="3690" y="13244"/>
                    <a:pt x="5218" y="13358"/>
                    <a:pt x="6705" y="13645"/>
                  </a:cubicBezTo>
                  <a:cubicBezTo>
                    <a:pt x="6958" y="13694"/>
                    <a:pt x="7194" y="13718"/>
                    <a:pt x="7414" y="13718"/>
                  </a:cubicBezTo>
                  <a:cubicBezTo>
                    <a:pt x="8518" y="13718"/>
                    <a:pt x="9230" y="13119"/>
                    <a:pt x="9808" y="12113"/>
                  </a:cubicBezTo>
                  <a:cubicBezTo>
                    <a:pt x="10987" y="10066"/>
                    <a:pt x="11344" y="7792"/>
                    <a:pt x="11618" y="5497"/>
                  </a:cubicBezTo>
                  <a:cubicBezTo>
                    <a:pt x="11671" y="5078"/>
                    <a:pt x="11552" y="4747"/>
                    <a:pt x="11283" y="4420"/>
                  </a:cubicBezTo>
                  <a:cubicBezTo>
                    <a:pt x="10289" y="3206"/>
                    <a:pt x="9341" y="1957"/>
                    <a:pt x="8176" y="898"/>
                  </a:cubicBezTo>
                  <a:cubicBezTo>
                    <a:pt x="7517" y="301"/>
                    <a:pt x="6879" y="1"/>
                    <a:pt x="6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13"/>
            <p:cNvSpPr/>
            <p:nvPr/>
          </p:nvSpPr>
          <p:spPr>
            <a:xfrm>
              <a:off x="3196439" y="639344"/>
              <a:ext cx="286638" cy="313986"/>
            </a:xfrm>
            <a:custGeom>
              <a:avLst/>
              <a:gdLst/>
              <a:ahLst/>
              <a:cxnLst/>
              <a:rect l="l" t="t" r="r" b="b"/>
              <a:pathLst>
                <a:path w="13332" h="14604" extrusionOk="0">
                  <a:moveTo>
                    <a:pt x="11879" y="0"/>
                  </a:moveTo>
                  <a:cubicBezTo>
                    <a:pt x="11759" y="0"/>
                    <a:pt x="11622" y="31"/>
                    <a:pt x="11459" y="99"/>
                  </a:cubicBezTo>
                  <a:cubicBezTo>
                    <a:pt x="8789" y="1234"/>
                    <a:pt x="5841" y="1446"/>
                    <a:pt x="3390" y="3463"/>
                  </a:cubicBezTo>
                  <a:cubicBezTo>
                    <a:pt x="1453" y="5057"/>
                    <a:pt x="1347" y="7272"/>
                    <a:pt x="151" y="9016"/>
                  </a:cubicBezTo>
                  <a:cubicBezTo>
                    <a:pt x="0" y="9845"/>
                    <a:pt x="403" y="10358"/>
                    <a:pt x="937" y="10782"/>
                  </a:cubicBezTo>
                  <a:cubicBezTo>
                    <a:pt x="2265" y="11837"/>
                    <a:pt x="3598" y="12874"/>
                    <a:pt x="4786" y="14092"/>
                  </a:cubicBezTo>
                  <a:cubicBezTo>
                    <a:pt x="5126" y="14442"/>
                    <a:pt x="5459" y="14604"/>
                    <a:pt x="5773" y="14604"/>
                  </a:cubicBezTo>
                  <a:cubicBezTo>
                    <a:pt x="6200" y="14604"/>
                    <a:pt x="6592" y="14304"/>
                    <a:pt x="6918" y="13770"/>
                  </a:cubicBezTo>
                  <a:cubicBezTo>
                    <a:pt x="8723" y="10804"/>
                    <a:pt x="10555" y="7850"/>
                    <a:pt x="12285" y="4840"/>
                  </a:cubicBezTo>
                  <a:cubicBezTo>
                    <a:pt x="12983" y="3627"/>
                    <a:pt x="13331" y="2258"/>
                    <a:pt x="12696" y="850"/>
                  </a:cubicBezTo>
                  <a:cubicBezTo>
                    <a:pt x="12507" y="428"/>
                    <a:pt x="12327" y="0"/>
                    <a:pt x="11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13"/>
            <p:cNvSpPr/>
            <p:nvPr/>
          </p:nvSpPr>
          <p:spPr>
            <a:xfrm>
              <a:off x="2042146" y="3871092"/>
              <a:ext cx="329788" cy="246282"/>
            </a:xfrm>
            <a:custGeom>
              <a:avLst/>
              <a:gdLst/>
              <a:ahLst/>
              <a:cxnLst/>
              <a:rect l="l" t="t" r="r" b="b"/>
              <a:pathLst>
                <a:path w="15339" h="11455" extrusionOk="0">
                  <a:moveTo>
                    <a:pt x="2921" y="0"/>
                  </a:moveTo>
                  <a:cubicBezTo>
                    <a:pt x="2541" y="0"/>
                    <a:pt x="2283" y="224"/>
                    <a:pt x="2089" y="711"/>
                  </a:cubicBezTo>
                  <a:cubicBezTo>
                    <a:pt x="1577" y="2005"/>
                    <a:pt x="1122" y="3329"/>
                    <a:pt x="522" y="4582"/>
                  </a:cubicBezTo>
                  <a:cubicBezTo>
                    <a:pt x="1" y="5664"/>
                    <a:pt x="318" y="6308"/>
                    <a:pt x="1321" y="6750"/>
                  </a:cubicBezTo>
                  <a:cubicBezTo>
                    <a:pt x="3113" y="7544"/>
                    <a:pt x="4851" y="8422"/>
                    <a:pt x="6348" y="9730"/>
                  </a:cubicBezTo>
                  <a:cubicBezTo>
                    <a:pt x="7049" y="10343"/>
                    <a:pt x="7999" y="10449"/>
                    <a:pt x="8820" y="10797"/>
                  </a:cubicBezTo>
                  <a:cubicBezTo>
                    <a:pt x="9068" y="10903"/>
                    <a:pt x="9326" y="10940"/>
                    <a:pt x="9587" y="10940"/>
                  </a:cubicBezTo>
                  <a:cubicBezTo>
                    <a:pt x="10173" y="10940"/>
                    <a:pt x="10778" y="10756"/>
                    <a:pt x="11350" y="10756"/>
                  </a:cubicBezTo>
                  <a:cubicBezTo>
                    <a:pt x="11855" y="10756"/>
                    <a:pt x="12335" y="10900"/>
                    <a:pt x="12749" y="11441"/>
                  </a:cubicBezTo>
                  <a:cubicBezTo>
                    <a:pt x="12756" y="11451"/>
                    <a:pt x="12770" y="11454"/>
                    <a:pt x="12790" y="11454"/>
                  </a:cubicBezTo>
                  <a:cubicBezTo>
                    <a:pt x="12845" y="11454"/>
                    <a:pt x="12938" y="11425"/>
                    <a:pt x="13000" y="11415"/>
                  </a:cubicBezTo>
                  <a:cubicBezTo>
                    <a:pt x="14275" y="11225"/>
                    <a:pt x="15339" y="9994"/>
                    <a:pt x="15335" y="8135"/>
                  </a:cubicBezTo>
                  <a:cubicBezTo>
                    <a:pt x="15053" y="6326"/>
                    <a:pt x="14134" y="4207"/>
                    <a:pt x="11800" y="3333"/>
                  </a:cubicBezTo>
                  <a:cubicBezTo>
                    <a:pt x="9032" y="2300"/>
                    <a:pt x="6281" y="1210"/>
                    <a:pt x="3527" y="137"/>
                  </a:cubicBezTo>
                  <a:cubicBezTo>
                    <a:pt x="3296" y="47"/>
                    <a:pt x="3096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3"/>
            <p:cNvSpPr/>
            <p:nvPr/>
          </p:nvSpPr>
          <p:spPr>
            <a:xfrm>
              <a:off x="4958765" y="1709763"/>
              <a:ext cx="315211" cy="265847"/>
            </a:xfrm>
            <a:custGeom>
              <a:avLst/>
              <a:gdLst/>
              <a:ahLst/>
              <a:cxnLst/>
              <a:rect l="l" t="t" r="r" b="b"/>
              <a:pathLst>
                <a:path w="14661" h="12365" extrusionOk="0">
                  <a:moveTo>
                    <a:pt x="6611" y="1"/>
                  </a:moveTo>
                  <a:cubicBezTo>
                    <a:pt x="6288" y="1"/>
                    <a:pt x="5925" y="162"/>
                    <a:pt x="5519" y="474"/>
                  </a:cubicBezTo>
                  <a:cubicBezTo>
                    <a:pt x="5016" y="858"/>
                    <a:pt x="4720" y="1388"/>
                    <a:pt x="4468" y="1952"/>
                  </a:cubicBezTo>
                  <a:cubicBezTo>
                    <a:pt x="3806" y="3440"/>
                    <a:pt x="3405" y="5135"/>
                    <a:pt x="1586" y="5758"/>
                  </a:cubicBezTo>
                  <a:cubicBezTo>
                    <a:pt x="1489" y="5788"/>
                    <a:pt x="1431" y="5961"/>
                    <a:pt x="1365" y="6071"/>
                  </a:cubicBezTo>
                  <a:cubicBezTo>
                    <a:pt x="1" y="8296"/>
                    <a:pt x="1277" y="11470"/>
                    <a:pt x="3806" y="12021"/>
                  </a:cubicBezTo>
                  <a:cubicBezTo>
                    <a:pt x="4500" y="12173"/>
                    <a:pt x="5201" y="12364"/>
                    <a:pt x="5933" y="12364"/>
                  </a:cubicBezTo>
                  <a:cubicBezTo>
                    <a:pt x="6178" y="12364"/>
                    <a:pt x="6427" y="12343"/>
                    <a:pt x="6680" y="12291"/>
                  </a:cubicBezTo>
                  <a:cubicBezTo>
                    <a:pt x="6977" y="12318"/>
                    <a:pt x="7270" y="12331"/>
                    <a:pt x="7560" y="12331"/>
                  </a:cubicBezTo>
                  <a:cubicBezTo>
                    <a:pt x="9626" y="12331"/>
                    <a:pt x="11512" y="11645"/>
                    <a:pt x="13204" y="10317"/>
                  </a:cubicBezTo>
                  <a:cubicBezTo>
                    <a:pt x="14660" y="9166"/>
                    <a:pt x="14646" y="7868"/>
                    <a:pt x="13080" y="6861"/>
                  </a:cubicBezTo>
                  <a:cubicBezTo>
                    <a:pt x="10745" y="5369"/>
                    <a:pt x="8931" y="3449"/>
                    <a:pt x="7726" y="938"/>
                  </a:cubicBezTo>
                  <a:cubicBezTo>
                    <a:pt x="7420" y="303"/>
                    <a:pt x="7052" y="1"/>
                    <a:pt x="66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3"/>
            <p:cNvSpPr/>
            <p:nvPr/>
          </p:nvSpPr>
          <p:spPr>
            <a:xfrm>
              <a:off x="2923234" y="1723868"/>
              <a:ext cx="352363" cy="188362"/>
            </a:xfrm>
            <a:custGeom>
              <a:avLst/>
              <a:gdLst/>
              <a:ahLst/>
              <a:cxnLst/>
              <a:rect l="l" t="t" r="r" b="b"/>
              <a:pathLst>
                <a:path w="16389" h="8761" extrusionOk="0">
                  <a:moveTo>
                    <a:pt x="3645" y="0"/>
                  </a:moveTo>
                  <a:cubicBezTo>
                    <a:pt x="1438" y="0"/>
                    <a:pt x="306" y="1398"/>
                    <a:pt x="362" y="4042"/>
                  </a:cubicBezTo>
                  <a:cubicBezTo>
                    <a:pt x="376" y="4704"/>
                    <a:pt x="1" y="5631"/>
                    <a:pt x="698" y="5998"/>
                  </a:cubicBezTo>
                  <a:cubicBezTo>
                    <a:pt x="3062" y="7241"/>
                    <a:pt x="5351" y="8761"/>
                    <a:pt x="8494" y="8761"/>
                  </a:cubicBezTo>
                  <a:cubicBezTo>
                    <a:pt x="8508" y="8761"/>
                    <a:pt x="8523" y="8761"/>
                    <a:pt x="8537" y="8761"/>
                  </a:cubicBezTo>
                  <a:cubicBezTo>
                    <a:pt x="11442" y="8620"/>
                    <a:pt x="14032" y="7379"/>
                    <a:pt x="15665" y="4479"/>
                  </a:cubicBezTo>
                  <a:cubicBezTo>
                    <a:pt x="16389" y="3195"/>
                    <a:pt x="16195" y="2643"/>
                    <a:pt x="14795" y="2321"/>
                  </a:cubicBezTo>
                  <a:cubicBezTo>
                    <a:pt x="11529" y="1561"/>
                    <a:pt x="8263" y="797"/>
                    <a:pt x="4979" y="145"/>
                  </a:cubicBezTo>
                  <a:cubicBezTo>
                    <a:pt x="4498" y="48"/>
                    <a:pt x="4053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3"/>
            <p:cNvSpPr/>
            <p:nvPr/>
          </p:nvSpPr>
          <p:spPr>
            <a:xfrm>
              <a:off x="2533366" y="1393363"/>
              <a:ext cx="284424" cy="232716"/>
            </a:xfrm>
            <a:custGeom>
              <a:avLst/>
              <a:gdLst/>
              <a:ahLst/>
              <a:cxnLst/>
              <a:rect l="l" t="t" r="r" b="b"/>
              <a:pathLst>
                <a:path w="13229" h="10824" extrusionOk="0">
                  <a:moveTo>
                    <a:pt x="10203" y="1"/>
                  </a:moveTo>
                  <a:cubicBezTo>
                    <a:pt x="8956" y="1"/>
                    <a:pt x="7729" y="311"/>
                    <a:pt x="6493" y="311"/>
                  </a:cubicBezTo>
                  <a:cubicBezTo>
                    <a:pt x="6295" y="311"/>
                    <a:pt x="6097" y="303"/>
                    <a:pt x="5898" y="284"/>
                  </a:cubicBezTo>
                  <a:cubicBezTo>
                    <a:pt x="5752" y="271"/>
                    <a:pt x="5610" y="264"/>
                    <a:pt x="5471" y="264"/>
                  </a:cubicBezTo>
                  <a:cubicBezTo>
                    <a:pt x="3783" y="264"/>
                    <a:pt x="2638" y="1256"/>
                    <a:pt x="1761" y="2557"/>
                  </a:cubicBezTo>
                  <a:cubicBezTo>
                    <a:pt x="866" y="3890"/>
                    <a:pt x="137" y="5386"/>
                    <a:pt x="137" y="7042"/>
                  </a:cubicBezTo>
                  <a:cubicBezTo>
                    <a:pt x="133" y="8136"/>
                    <a:pt x="1" y="9505"/>
                    <a:pt x="1078" y="10136"/>
                  </a:cubicBezTo>
                  <a:cubicBezTo>
                    <a:pt x="1873" y="10606"/>
                    <a:pt x="2807" y="10824"/>
                    <a:pt x="3761" y="10824"/>
                  </a:cubicBezTo>
                  <a:cubicBezTo>
                    <a:pt x="5391" y="10824"/>
                    <a:pt x="7077" y="10188"/>
                    <a:pt x="8223" y="9086"/>
                  </a:cubicBezTo>
                  <a:cubicBezTo>
                    <a:pt x="9985" y="7391"/>
                    <a:pt x="11354" y="5360"/>
                    <a:pt x="12969" y="3532"/>
                  </a:cubicBezTo>
                  <a:cubicBezTo>
                    <a:pt x="13190" y="3286"/>
                    <a:pt x="13216" y="2986"/>
                    <a:pt x="13208" y="2672"/>
                  </a:cubicBezTo>
                  <a:cubicBezTo>
                    <a:pt x="13229" y="1198"/>
                    <a:pt x="12175" y="134"/>
                    <a:pt x="10713" y="20"/>
                  </a:cubicBezTo>
                  <a:cubicBezTo>
                    <a:pt x="10543" y="7"/>
                    <a:pt x="10373" y="1"/>
                    <a:pt x="10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3"/>
            <p:cNvSpPr/>
            <p:nvPr/>
          </p:nvSpPr>
          <p:spPr>
            <a:xfrm>
              <a:off x="3341847" y="1162771"/>
              <a:ext cx="293539" cy="231383"/>
            </a:xfrm>
            <a:custGeom>
              <a:avLst/>
              <a:gdLst/>
              <a:ahLst/>
              <a:cxnLst/>
              <a:rect l="l" t="t" r="r" b="b"/>
              <a:pathLst>
                <a:path w="13653" h="10762" extrusionOk="0">
                  <a:moveTo>
                    <a:pt x="10369" y="0"/>
                  </a:moveTo>
                  <a:cubicBezTo>
                    <a:pt x="9244" y="0"/>
                    <a:pt x="8144" y="298"/>
                    <a:pt x="7017" y="298"/>
                  </a:cubicBezTo>
                  <a:cubicBezTo>
                    <a:pt x="6858" y="298"/>
                    <a:pt x="6698" y="292"/>
                    <a:pt x="6538" y="278"/>
                  </a:cubicBezTo>
                  <a:cubicBezTo>
                    <a:pt x="6370" y="264"/>
                    <a:pt x="6207" y="258"/>
                    <a:pt x="6047" y="258"/>
                  </a:cubicBezTo>
                  <a:cubicBezTo>
                    <a:pt x="4008" y="258"/>
                    <a:pt x="2585" y="1364"/>
                    <a:pt x="1553" y="3165"/>
                  </a:cubicBezTo>
                  <a:cubicBezTo>
                    <a:pt x="874" y="4357"/>
                    <a:pt x="499" y="5642"/>
                    <a:pt x="287" y="6974"/>
                  </a:cubicBezTo>
                  <a:cubicBezTo>
                    <a:pt x="0" y="8815"/>
                    <a:pt x="785" y="10157"/>
                    <a:pt x="2309" y="10427"/>
                  </a:cubicBezTo>
                  <a:cubicBezTo>
                    <a:pt x="3244" y="10590"/>
                    <a:pt x="4198" y="10643"/>
                    <a:pt x="5293" y="10762"/>
                  </a:cubicBezTo>
                  <a:cubicBezTo>
                    <a:pt x="5849" y="10718"/>
                    <a:pt x="6489" y="10537"/>
                    <a:pt x="7084" y="10113"/>
                  </a:cubicBezTo>
                  <a:cubicBezTo>
                    <a:pt x="9318" y="8520"/>
                    <a:pt x="10863" y="6290"/>
                    <a:pt x="12584" y="4224"/>
                  </a:cubicBezTo>
                  <a:cubicBezTo>
                    <a:pt x="13322" y="3346"/>
                    <a:pt x="13652" y="2499"/>
                    <a:pt x="13035" y="1390"/>
                  </a:cubicBezTo>
                  <a:cubicBezTo>
                    <a:pt x="12448" y="336"/>
                    <a:pt x="11552" y="13"/>
                    <a:pt x="10435" y="1"/>
                  </a:cubicBezTo>
                  <a:cubicBezTo>
                    <a:pt x="10413" y="0"/>
                    <a:pt x="10391" y="0"/>
                    <a:pt x="10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3"/>
            <p:cNvSpPr/>
            <p:nvPr/>
          </p:nvSpPr>
          <p:spPr>
            <a:xfrm>
              <a:off x="4415858" y="2313516"/>
              <a:ext cx="244971" cy="261784"/>
            </a:xfrm>
            <a:custGeom>
              <a:avLst/>
              <a:gdLst/>
              <a:ahLst/>
              <a:cxnLst/>
              <a:rect l="l" t="t" r="r" b="b"/>
              <a:pathLst>
                <a:path w="11394" h="12176" extrusionOk="0">
                  <a:moveTo>
                    <a:pt x="2963" y="0"/>
                  </a:moveTo>
                  <a:cubicBezTo>
                    <a:pt x="2159" y="0"/>
                    <a:pt x="1719" y="499"/>
                    <a:pt x="1399" y="1667"/>
                  </a:cubicBezTo>
                  <a:cubicBezTo>
                    <a:pt x="923" y="3419"/>
                    <a:pt x="542" y="5202"/>
                    <a:pt x="167" y="6980"/>
                  </a:cubicBezTo>
                  <a:cubicBezTo>
                    <a:pt x="80" y="7378"/>
                    <a:pt x="0" y="7872"/>
                    <a:pt x="499" y="8142"/>
                  </a:cubicBezTo>
                  <a:cubicBezTo>
                    <a:pt x="2905" y="9439"/>
                    <a:pt x="5142" y="11059"/>
                    <a:pt x="7707" y="12057"/>
                  </a:cubicBezTo>
                  <a:cubicBezTo>
                    <a:pt x="7916" y="12138"/>
                    <a:pt x="8136" y="12175"/>
                    <a:pt x="8360" y="12175"/>
                  </a:cubicBezTo>
                  <a:cubicBezTo>
                    <a:pt x="9799" y="12175"/>
                    <a:pt x="11393" y="10639"/>
                    <a:pt x="11088" y="9245"/>
                  </a:cubicBezTo>
                  <a:cubicBezTo>
                    <a:pt x="10871" y="8239"/>
                    <a:pt x="10956" y="7255"/>
                    <a:pt x="10889" y="6363"/>
                  </a:cubicBezTo>
                  <a:cubicBezTo>
                    <a:pt x="10889" y="5741"/>
                    <a:pt x="10893" y="5216"/>
                    <a:pt x="10889" y="4694"/>
                  </a:cubicBezTo>
                  <a:cubicBezTo>
                    <a:pt x="10876" y="2589"/>
                    <a:pt x="9826" y="1313"/>
                    <a:pt x="7773" y="1058"/>
                  </a:cubicBezTo>
                  <a:cubicBezTo>
                    <a:pt x="6515" y="899"/>
                    <a:pt x="5301" y="616"/>
                    <a:pt x="4101" y="223"/>
                  </a:cubicBezTo>
                  <a:cubicBezTo>
                    <a:pt x="3655" y="78"/>
                    <a:pt x="3280" y="0"/>
                    <a:pt x="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3"/>
            <p:cNvSpPr/>
            <p:nvPr/>
          </p:nvSpPr>
          <p:spPr>
            <a:xfrm>
              <a:off x="3184872" y="1452941"/>
              <a:ext cx="356083" cy="269782"/>
            </a:xfrm>
            <a:custGeom>
              <a:avLst/>
              <a:gdLst/>
              <a:ahLst/>
              <a:cxnLst/>
              <a:rect l="l" t="t" r="r" b="b"/>
              <a:pathLst>
                <a:path w="16562" h="12548" extrusionOk="0">
                  <a:moveTo>
                    <a:pt x="1792" y="1"/>
                  </a:moveTo>
                  <a:cubicBezTo>
                    <a:pt x="1200" y="1"/>
                    <a:pt x="690" y="147"/>
                    <a:pt x="433" y="545"/>
                  </a:cubicBezTo>
                  <a:cubicBezTo>
                    <a:pt x="0" y="1221"/>
                    <a:pt x="1139" y="2497"/>
                    <a:pt x="2027" y="3247"/>
                  </a:cubicBezTo>
                  <a:cubicBezTo>
                    <a:pt x="5081" y="5838"/>
                    <a:pt x="8118" y="8460"/>
                    <a:pt x="11185" y="11037"/>
                  </a:cubicBezTo>
                  <a:cubicBezTo>
                    <a:pt x="11777" y="11536"/>
                    <a:pt x="12466" y="11942"/>
                    <a:pt x="13150" y="12318"/>
                  </a:cubicBezTo>
                  <a:cubicBezTo>
                    <a:pt x="13372" y="12441"/>
                    <a:pt x="13665" y="12547"/>
                    <a:pt x="13925" y="12547"/>
                  </a:cubicBezTo>
                  <a:cubicBezTo>
                    <a:pt x="14150" y="12547"/>
                    <a:pt x="14350" y="12468"/>
                    <a:pt x="14460" y="12251"/>
                  </a:cubicBezTo>
                  <a:cubicBezTo>
                    <a:pt x="15242" y="10724"/>
                    <a:pt x="16482" y="9382"/>
                    <a:pt x="16530" y="8018"/>
                  </a:cubicBezTo>
                  <a:cubicBezTo>
                    <a:pt x="16561" y="5683"/>
                    <a:pt x="16054" y="4562"/>
                    <a:pt x="14801" y="4222"/>
                  </a:cubicBezTo>
                  <a:cubicBezTo>
                    <a:pt x="11009" y="3202"/>
                    <a:pt x="7442" y="1547"/>
                    <a:pt x="3712" y="351"/>
                  </a:cubicBezTo>
                  <a:cubicBezTo>
                    <a:pt x="3110" y="158"/>
                    <a:pt x="2407" y="1"/>
                    <a:pt x="1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3"/>
            <p:cNvSpPr/>
            <p:nvPr/>
          </p:nvSpPr>
          <p:spPr>
            <a:xfrm>
              <a:off x="3411594" y="2332286"/>
              <a:ext cx="359028" cy="266987"/>
            </a:xfrm>
            <a:custGeom>
              <a:avLst/>
              <a:gdLst/>
              <a:ahLst/>
              <a:cxnLst/>
              <a:rect l="l" t="t" r="r" b="b"/>
              <a:pathLst>
                <a:path w="16699" h="12418" extrusionOk="0">
                  <a:moveTo>
                    <a:pt x="3001" y="1"/>
                  </a:moveTo>
                  <a:cubicBezTo>
                    <a:pt x="2746" y="1"/>
                    <a:pt x="2512" y="103"/>
                    <a:pt x="2357" y="419"/>
                  </a:cubicBezTo>
                  <a:cubicBezTo>
                    <a:pt x="1784" y="1593"/>
                    <a:pt x="954" y="2634"/>
                    <a:pt x="566" y="3901"/>
                  </a:cubicBezTo>
                  <a:cubicBezTo>
                    <a:pt x="0" y="5732"/>
                    <a:pt x="764" y="7926"/>
                    <a:pt x="2212" y="8324"/>
                  </a:cubicBezTo>
                  <a:cubicBezTo>
                    <a:pt x="5712" y="9286"/>
                    <a:pt x="9035" y="10742"/>
                    <a:pt x="12452" y="11939"/>
                  </a:cubicBezTo>
                  <a:cubicBezTo>
                    <a:pt x="13274" y="12224"/>
                    <a:pt x="14080" y="12418"/>
                    <a:pt x="14900" y="12418"/>
                  </a:cubicBezTo>
                  <a:cubicBezTo>
                    <a:pt x="15488" y="12418"/>
                    <a:pt x="16084" y="12318"/>
                    <a:pt x="16699" y="12080"/>
                  </a:cubicBezTo>
                  <a:cubicBezTo>
                    <a:pt x="16328" y="11003"/>
                    <a:pt x="15815" y="10041"/>
                    <a:pt x="14910" y="9277"/>
                  </a:cubicBezTo>
                  <a:cubicBezTo>
                    <a:pt x="11869" y="6717"/>
                    <a:pt x="8855" y="4126"/>
                    <a:pt x="5827" y="1544"/>
                  </a:cubicBezTo>
                  <a:cubicBezTo>
                    <a:pt x="5195" y="1006"/>
                    <a:pt x="4533" y="493"/>
                    <a:pt x="3752" y="189"/>
                  </a:cubicBezTo>
                  <a:cubicBezTo>
                    <a:pt x="3517" y="97"/>
                    <a:pt x="3249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3"/>
            <p:cNvSpPr/>
            <p:nvPr/>
          </p:nvSpPr>
          <p:spPr>
            <a:xfrm>
              <a:off x="5639597" y="3424292"/>
              <a:ext cx="195994" cy="339829"/>
            </a:xfrm>
            <a:custGeom>
              <a:avLst/>
              <a:gdLst/>
              <a:ahLst/>
              <a:cxnLst/>
              <a:rect l="l" t="t" r="r" b="b"/>
              <a:pathLst>
                <a:path w="9116" h="15806" extrusionOk="0">
                  <a:moveTo>
                    <a:pt x="4165" y="1"/>
                  </a:moveTo>
                  <a:cubicBezTo>
                    <a:pt x="3972" y="1"/>
                    <a:pt x="3819" y="130"/>
                    <a:pt x="3855" y="438"/>
                  </a:cubicBezTo>
                  <a:cubicBezTo>
                    <a:pt x="4018" y="1872"/>
                    <a:pt x="2914" y="2027"/>
                    <a:pt x="2067" y="2393"/>
                  </a:cubicBezTo>
                  <a:cubicBezTo>
                    <a:pt x="659" y="3011"/>
                    <a:pt x="121" y="3986"/>
                    <a:pt x="68" y="5549"/>
                  </a:cubicBezTo>
                  <a:cubicBezTo>
                    <a:pt x="1" y="7411"/>
                    <a:pt x="756" y="9142"/>
                    <a:pt x="663" y="11239"/>
                  </a:cubicBezTo>
                  <a:cubicBezTo>
                    <a:pt x="337" y="12148"/>
                    <a:pt x="814" y="12779"/>
                    <a:pt x="1908" y="13286"/>
                  </a:cubicBezTo>
                  <a:cubicBezTo>
                    <a:pt x="2663" y="13635"/>
                    <a:pt x="3299" y="14360"/>
                    <a:pt x="3515" y="15264"/>
                  </a:cubicBezTo>
                  <a:cubicBezTo>
                    <a:pt x="3609" y="15651"/>
                    <a:pt x="3760" y="15806"/>
                    <a:pt x="3997" y="15806"/>
                  </a:cubicBezTo>
                  <a:cubicBezTo>
                    <a:pt x="4124" y="15806"/>
                    <a:pt x="4277" y="15761"/>
                    <a:pt x="4459" y="15684"/>
                  </a:cubicBezTo>
                  <a:cubicBezTo>
                    <a:pt x="5660" y="15176"/>
                    <a:pt x="6869" y="14664"/>
                    <a:pt x="8105" y="14266"/>
                  </a:cubicBezTo>
                  <a:cubicBezTo>
                    <a:pt x="8979" y="13989"/>
                    <a:pt x="9116" y="13582"/>
                    <a:pt x="8908" y="12718"/>
                  </a:cubicBezTo>
                  <a:cubicBezTo>
                    <a:pt x="8502" y="11035"/>
                    <a:pt x="7840" y="9340"/>
                    <a:pt x="8039" y="7602"/>
                  </a:cubicBezTo>
                  <a:cubicBezTo>
                    <a:pt x="8405" y="4424"/>
                    <a:pt x="6410" y="2420"/>
                    <a:pt x="4671" y="266"/>
                  </a:cubicBezTo>
                  <a:cubicBezTo>
                    <a:pt x="4537" y="100"/>
                    <a:pt x="4335" y="1"/>
                    <a:pt x="4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3"/>
            <p:cNvSpPr/>
            <p:nvPr/>
          </p:nvSpPr>
          <p:spPr>
            <a:xfrm>
              <a:off x="4514588" y="519995"/>
              <a:ext cx="326435" cy="226675"/>
            </a:xfrm>
            <a:custGeom>
              <a:avLst/>
              <a:gdLst/>
              <a:ahLst/>
              <a:cxnLst/>
              <a:rect l="l" t="t" r="r" b="b"/>
              <a:pathLst>
                <a:path w="15183" h="10543" extrusionOk="0">
                  <a:moveTo>
                    <a:pt x="12945" y="0"/>
                  </a:moveTo>
                  <a:cubicBezTo>
                    <a:pt x="12575" y="0"/>
                    <a:pt x="12123" y="105"/>
                    <a:pt x="11559" y="300"/>
                  </a:cubicBezTo>
                  <a:cubicBezTo>
                    <a:pt x="8760" y="1268"/>
                    <a:pt x="6010" y="2366"/>
                    <a:pt x="3141" y="3108"/>
                  </a:cubicBezTo>
                  <a:cubicBezTo>
                    <a:pt x="506" y="3788"/>
                    <a:pt x="267" y="4071"/>
                    <a:pt x="267" y="6750"/>
                  </a:cubicBezTo>
                  <a:cubicBezTo>
                    <a:pt x="0" y="9187"/>
                    <a:pt x="1073" y="10543"/>
                    <a:pt x="2825" y="10543"/>
                  </a:cubicBezTo>
                  <a:cubicBezTo>
                    <a:pt x="3535" y="10543"/>
                    <a:pt x="4357" y="10320"/>
                    <a:pt x="5246" y="9857"/>
                  </a:cubicBezTo>
                  <a:cubicBezTo>
                    <a:pt x="7683" y="8590"/>
                    <a:pt x="10199" y="7477"/>
                    <a:pt x="12657" y="6259"/>
                  </a:cubicBezTo>
                  <a:cubicBezTo>
                    <a:pt x="14706" y="5249"/>
                    <a:pt x="15183" y="4119"/>
                    <a:pt x="14591" y="1921"/>
                  </a:cubicBezTo>
                  <a:cubicBezTo>
                    <a:pt x="14229" y="578"/>
                    <a:pt x="13813" y="0"/>
                    <a:pt x="12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3"/>
            <p:cNvSpPr/>
            <p:nvPr/>
          </p:nvSpPr>
          <p:spPr>
            <a:xfrm>
              <a:off x="4596526" y="1950912"/>
              <a:ext cx="190017" cy="327983"/>
            </a:xfrm>
            <a:custGeom>
              <a:avLst/>
              <a:gdLst/>
              <a:ahLst/>
              <a:cxnLst/>
              <a:rect l="l" t="t" r="r" b="b"/>
              <a:pathLst>
                <a:path w="8838" h="15255" extrusionOk="0">
                  <a:moveTo>
                    <a:pt x="5584" y="0"/>
                  </a:moveTo>
                  <a:cubicBezTo>
                    <a:pt x="5287" y="0"/>
                    <a:pt x="4970" y="72"/>
                    <a:pt x="4649" y="201"/>
                  </a:cubicBezTo>
                  <a:cubicBezTo>
                    <a:pt x="3148" y="800"/>
                    <a:pt x="1798" y="1684"/>
                    <a:pt x="624" y="2827"/>
                  </a:cubicBezTo>
                  <a:cubicBezTo>
                    <a:pt x="156" y="3277"/>
                    <a:pt x="1" y="3815"/>
                    <a:pt x="169" y="4371"/>
                  </a:cubicBezTo>
                  <a:cubicBezTo>
                    <a:pt x="434" y="5276"/>
                    <a:pt x="270" y="6199"/>
                    <a:pt x="408" y="7095"/>
                  </a:cubicBezTo>
                  <a:cubicBezTo>
                    <a:pt x="765" y="9368"/>
                    <a:pt x="381" y="11756"/>
                    <a:pt x="1961" y="13835"/>
                  </a:cubicBezTo>
                  <a:cubicBezTo>
                    <a:pt x="2654" y="14749"/>
                    <a:pt x="3323" y="15255"/>
                    <a:pt x="3976" y="15255"/>
                  </a:cubicBezTo>
                  <a:cubicBezTo>
                    <a:pt x="4558" y="15255"/>
                    <a:pt x="5127" y="14853"/>
                    <a:pt x="5686" y="13981"/>
                  </a:cubicBezTo>
                  <a:cubicBezTo>
                    <a:pt x="7505" y="11143"/>
                    <a:pt x="8039" y="7837"/>
                    <a:pt x="8820" y="4632"/>
                  </a:cubicBezTo>
                  <a:cubicBezTo>
                    <a:pt x="8838" y="4111"/>
                    <a:pt x="8718" y="3608"/>
                    <a:pt x="8379" y="3273"/>
                  </a:cubicBezTo>
                  <a:cubicBezTo>
                    <a:pt x="7774" y="2672"/>
                    <a:pt x="7412" y="1953"/>
                    <a:pt x="7112" y="1175"/>
                  </a:cubicBezTo>
                  <a:cubicBezTo>
                    <a:pt x="6794" y="343"/>
                    <a:pt x="6234" y="0"/>
                    <a:pt x="5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3"/>
            <p:cNvSpPr/>
            <p:nvPr/>
          </p:nvSpPr>
          <p:spPr>
            <a:xfrm>
              <a:off x="1903920" y="1281131"/>
              <a:ext cx="319705" cy="226610"/>
            </a:xfrm>
            <a:custGeom>
              <a:avLst/>
              <a:gdLst/>
              <a:ahLst/>
              <a:cxnLst/>
              <a:rect l="l" t="t" r="r" b="b"/>
              <a:pathLst>
                <a:path w="14870" h="10540" extrusionOk="0">
                  <a:moveTo>
                    <a:pt x="12780" y="1"/>
                  </a:moveTo>
                  <a:cubicBezTo>
                    <a:pt x="12364" y="1"/>
                    <a:pt x="11872" y="104"/>
                    <a:pt x="11298" y="308"/>
                  </a:cubicBezTo>
                  <a:cubicBezTo>
                    <a:pt x="8593" y="1271"/>
                    <a:pt x="5909" y="2290"/>
                    <a:pt x="3129" y="3023"/>
                  </a:cubicBezTo>
                  <a:cubicBezTo>
                    <a:pt x="466" y="3725"/>
                    <a:pt x="246" y="4012"/>
                    <a:pt x="246" y="6802"/>
                  </a:cubicBezTo>
                  <a:cubicBezTo>
                    <a:pt x="246" y="6974"/>
                    <a:pt x="268" y="7151"/>
                    <a:pt x="246" y="7322"/>
                  </a:cubicBezTo>
                  <a:cubicBezTo>
                    <a:pt x="0" y="9247"/>
                    <a:pt x="1151" y="10539"/>
                    <a:pt x="2793" y="10539"/>
                  </a:cubicBezTo>
                  <a:cubicBezTo>
                    <a:pt x="3364" y="10539"/>
                    <a:pt x="3995" y="10382"/>
                    <a:pt x="4647" y="10042"/>
                  </a:cubicBezTo>
                  <a:cubicBezTo>
                    <a:pt x="7273" y="8669"/>
                    <a:pt x="9978" y="7459"/>
                    <a:pt x="12641" y="6157"/>
                  </a:cubicBezTo>
                  <a:cubicBezTo>
                    <a:pt x="14560" y="5213"/>
                    <a:pt x="14869" y="4635"/>
                    <a:pt x="14688" y="2569"/>
                  </a:cubicBezTo>
                  <a:cubicBezTo>
                    <a:pt x="14535" y="831"/>
                    <a:pt x="13958" y="1"/>
                    <a:pt x="12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3"/>
            <p:cNvSpPr/>
            <p:nvPr/>
          </p:nvSpPr>
          <p:spPr>
            <a:xfrm>
              <a:off x="2380611" y="1706431"/>
              <a:ext cx="352192" cy="268707"/>
            </a:xfrm>
            <a:custGeom>
              <a:avLst/>
              <a:gdLst/>
              <a:ahLst/>
              <a:cxnLst/>
              <a:rect l="l" t="t" r="r" b="b"/>
              <a:pathLst>
                <a:path w="16381" h="12498" extrusionOk="0">
                  <a:moveTo>
                    <a:pt x="1583" y="0"/>
                  </a:moveTo>
                  <a:cubicBezTo>
                    <a:pt x="1089" y="0"/>
                    <a:pt x="649" y="133"/>
                    <a:pt x="428" y="523"/>
                  </a:cubicBezTo>
                  <a:cubicBezTo>
                    <a:pt x="0" y="1274"/>
                    <a:pt x="927" y="2231"/>
                    <a:pt x="1624" y="2893"/>
                  </a:cubicBezTo>
                  <a:cubicBezTo>
                    <a:pt x="4312" y="5432"/>
                    <a:pt x="7199" y="7744"/>
                    <a:pt x="10032" y="10119"/>
                  </a:cubicBezTo>
                  <a:cubicBezTo>
                    <a:pt x="10965" y="10896"/>
                    <a:pt x="11825" y="11774"/>
                    <a:pt x="12982" y="12260"/>
                  </a:cubicBezTo>
                  <a:cubicBezTo>
                    <a:pt x="13244" y="12370"/>
                    <a:pt x="13540" y="12497"/>
                    <a:pt x="13797" y="12497"/>
                  </a:cubicBezTo>
                  <a:cubicBezTo>
                    <a:pt x="13994" y="12497"/>
                    <a:pt x="14168" y="12423"/>
                    <a:pt x="14288" y="12212"/>
                  </a:cubicBezTo>
                  <a:cubicBezTo>
                    <a:pt x="15140" y="10719"/>
                    <a:pt x="16380" y="9382"/>
                    <a:pt x="16341" y="7502"/>
                  </a:cubicBezTo>
                  <a:cubicBezTo>
                    <a:pt x="16327" y="5118"/>
                    <a:pt x="15859" y="4509"/>
                    <a:pt x="13595" y="3913"/>
                  </a:cubicBezTo>
                  <a:cubicBezTo>
                    <a:pt x="13136" y="3794"/>
                    <a:pt x="12681" y="3648"/>
                    <a:pt x="12231" y="3489"/>
                  </a:cubicBezTo>
                  <a:cubicBezTo>
                    <a:pt x="9195" y="2417"/>
                    <a:pt x="6180" y="1286"/>
                    <a:pt x="3116" y="290"/>
                  </a:cubicBezTo>
                  <a:cubicBezTo>
                    <a:pt x="2669" y="143"/>
                    <a:pt x="2096" y="0"/>
                    <a:pt x="1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3"/>
            <p:cNvSpPr/>
            <p:nvPr/>
          </p:nvSpPr>
          <p:spPr>
            <a:xfrm>
              <a:off x="4639892" y="1319853"/>
              <a:ext cx="304289" cy="241982"/>
            </a:xfrm>
            <a:custGeom>
              <a:avLst/>
              <a:gdLst/>
              <a:ahLst/>
              <a:cxnLst/>
              <a:rect l="l" t="t" r="r" b="b"/>
              <a:pathLst>
                <a:path w="14153" h="11255" extrusionOk="0">
                  <a:moveTo>
                    <a:pt x="7366" y="1"/>
                  </a:moveTo>
                  <a:cubicBezTo>
                    <a:pt x="7125" y="1"/>
                    <a:pt x="6878" y="99"/>
                    <a:pt x="6636" y="344"/>
                  </a:cubicBezTo>
                  <a:cubicBezTo>
                    <a:pt x="4747" y="2260"/>
                    <a:pt x="2623" y="3968"/>
                    <a:pt x="1039" y="6171"/>
                  </a:cubicBezTo>
                  <a:cubicBezTo>
                    <a:pt x="1" y="7618"/>
                    <a:pt x="438" y="8762"/>
                    <a:pt x="2151" y="9194"/>
                  </a:cubicBezTo>
                  <a:cubicBezTo>
                    <a:pt x="4879" y="9878"/>
                    <a:pt x="7628" y="10478"/>
                    <a:pt x="10352" y="11180"/>
                  </a:cubicBezTo>
                  <a:cubicBezTo>
                    <a:pt x="10544" y="11230"/>
                    <a:pt x="10736" y="11254"/>
                    <a:pt x="10919" y="11254"/>
                  </a:cubicBezTo>
                  <a:cubicBezTo>
                    <a:pt x="11337" y="11254"/>
                    <a:pt x="11710" y="11127"/>
                    <a:pt x="11937" y="10885"/>
                  </a:cubicBezTo>
                  <a:cubicBezTo>
                    <a:pt x="13014" y="9728"/>
                    <a:pt x="13574" y="8249"/>
                    <a:pt x="14086" y="7040"/>
                  </a:cubicBezTo>
                  <a:cubicBezTo>
                    <a:pt x="14153" y="6029"/>
                    <a:pt x="13667" y="5637"/>
                    <a:pt x="13067" y="5446"/>
                  </a:cubicBezTo>
                  <a:cubicBezTo>
                    <a:pt x="12224" y="5181"/>
                    <a:pt x="11694" y="4612"/>
                    <a:pt x="11187" y="3932"/>
                  </a:cubicBezTo>
                  <a:cubicBezTo>
                    <a:pt x="10356" y="2824"/>
                    <a:pt x="9500" y="1730"/>
                    <a:pt x="8569" y="705"/>
                  </a:cubicBezTo>
                  <a:cubicBezTo>
                    <a:pt x="8246" y="346"/>
                    <a:pt x="7818" y="1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3"/>
            <p:cNvSpPr/>
            <p:nvPr/>
          </p:nvSpPr>
          <p:spPr>
            <a:xfrm>
              <a:off x="1853759" y="2211110"/>
              <a:ext cx="309406" cy="238306"/>
            </a:xfrm>
            <a:custGeom>
              <a:avLst/>
              <a:gdLst/>
              <a:ahLst/>
              <a:cxnLst/>
              <a:rect l="l" t="t" r="r" b="b"/>
              <a:pathLst>
                <a:path w="14391" h="11084" extrusionOk="0">
                  <a:moveTo>
                    <a:pt x="3066" y="1"/>
                  </a:moveTo>
                  <a:cubicBezTo>
                    <a:pt x="2630" y="1"/>
                    <a:pt x="2308" y="275"/>
                    <a:pt x="2062" y="789"/>
                  </a:cubicBezTo>
                  <a:cubicBezTo>
                    <a:pt x="1585" y="1764"/>
                    <a:pt x="999" y="2686"/>
                    <a:pt x="518" y="3662"/>
                  </a:cubicBezTo>
                  <a:cubicBezTo>
                    <a:pt x="1" y="4708"/>
                    <a:pt x="292" y="5458"/>
                    <a:pt x="1422" y="5754"/>
                  </a:cubicBezTo>
                  <a:cubicBezTo>
                    <a:pt x="2089" y="5927"/>
                    <a:pt x="2447" y="6332"/>
                    <a:pt x="2840" y="6801"/>
                  </a:cubicBezTo>
                  <a:cubicBezTo>
                    <a:pt x="3873" y="8032"/>
                    <a:pt x="4688" y="9435"/>
                    <a:pt x="5885" y="10531"/>
                  </a:cubicBezTo>
                  <a:cubicBezTo>
                    <a:pt x="6287" y="10898"/>
                    <a:pt x="6693" y="11083"/>
                    <a:pt x="7080" y="11083"/>
                  </a:cubicBezTo>
                  <a:cubicBezTo>
                    <a:pt x="7528" y="11083"/>
                    <a:pt x="7950" y="10834"/>
                    <a:pt x="8308" y="10331"/>
                  </a:cubicBezTo>
                  <a:cubicBezTo>
                    <a:pt x="8644" y="9859"/>
                    <a:pt x="9068" y="9519"/>
                    <a:pt x="9491" y="9140"/>
                  </a:cubicBezTo>
                  <a:cubicBezTo>
                    <a:pt x="10855" y="7926"/>
                    <a:pt x="12254" y="6738"/>
                    <a:pt x="13287" y="5207"/>
                  </a:cubicBezTo>
                  <a:cubicBezTo>
                    <a:pt x="14391" y="3570"/>
                    <a:pt x="14100" y="2620"/>
                    <a:pt x="12246" y="2095"/>
                  </a:cubicBezTo>
                  <a:cubicBezTo>
                    <a:pt x="10206" y="1516"/>
                    <a:pt x="8136" y="1031"/>
                    <a:pt x="6065" y="559"/>
                  </a:cubicBezTo>
                  <a:cubicBezTo>
                    <a:pt x="5218" y="369"/>
                    <a:pt x="4395" y="23"/>
                    <a:pt x="3420" y="23"/>
                  </a:cubicBezTo>
                  <a:cubicBezTo>
                    <a:pt x="3380" y="23"/>
                    <a:pt x="3339" y="24"/>
                    <a:pt x="3298" y="25"/>
                  </a:cubicBezTo>
                  <a:cubicBezTo>
                    <a:pt x="3218" y="9"/>
                    <a:pt x="3140" y="1"/>
                    <a:pt x="3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3"/>
            <p:cNvSpPr/>
            <p:nvPr/>
          </p:nvSpPr>
          <p:spPr>
            <a:xfrm>
              <a:off x="5311350" y="1946655"/>
              <a:ext cx="277178" cy="214720"/>
            </a:xfrm>
            <a:custGeom>
              <a:avLst/>
              <a:gdLst/>
              <a:ahLst/>
              <a:cxnLst/>
              <a:rect l="l" t="t" r="r" b="b"/>
              <a:pathLst>
                <a:path w="12892" h="9987" extrusionOk="0">
                  <a:moveTo>
                    <a:pt x="9737" y="1"/>
                  </a:moveTo>
                  <a:cubicBezTo>
                    <a:pt x="9438" y="1"/>
                    <a:pt x="9118" y="34"/>
                    <a:pt x="8779" y="102"/>
                  </a:cubicBezTo>
                  <a:cubicBezTo>
                    <a:pt x="6944" y="473"/>
                    <a:pt x="5169" y="1096"/>
                    <a:pt x="3377" y="1643"/>
                  </a:cubicBezTo>
                  <a:cubicBezTo>
                    <a:pt x="2097" y="2041"/>
                    <a:pt x="1399" y="2746"/>
                    <a:pt x="1205" y="4084"/>
                  </a:cubicBezTo>
                  <a:cubicBezTo>
                    <a:pt x="1020" y="5329"/>
                    <a:pt x="769" y="6578"/>
                    <a:pt x="393" y="7778"/>
                  </a:cubicBezTo>
                  <a:cubicBezTo>
                    <a:pt x="1" y="9045"/>
                    <a:pt x="622" y="9487"/>
                    <a:pt x="1669" y="9650"/>
                  </a:cubicBezTo>
                  <a:cubicBezTo>
                    <a:pt x="2697" y="9809"/>
                    <a:pt x="3743" y="9875"/>
                    <a:pt x="4582" y="9959"/>
                  </a:cubicBezTo>
                  <a:cubicBezTo>
                    <a:pt x="4903" y="9968"/>
                    <a:pt x="5187" y="9986"/>
                    <a:pt x="5450" y="9986"/>
                  </a:cubicBezTo>
                  <a:cubicBezTo>
                    <a:pt x="5817" y="9986"/>
                    <a:pt x="6141" y="9951"/>
                    <a:pt x="6463" y="9805"/>
                  </a:cubicBezTo>
                  <a:cubicBezTo>
                    <a:pt x="9106" y="8582"/>
                    <a:pt x="11128" y="6763"/>
                    <a:pt x="12098" y="3938"/>
                  </a:cubicBezTo>
                  <a:cubicBezTo>
                    <a:pt x="12892" y="1631"/>
                    <a:pt x="11839" y="1"/>
                    <a:pt x="9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3"/>
            <p:cNvSpPr/>
            <p:nvPr/>
          </p:nvSpPr>
          <p:spPr>
            <a:xfrm>
              <a:off x="2265557" y="2070519"/>
              <a:ext cx="271910" cy="215258"/>
            </a:xfrm>
            <a:custGeom>
              <a:avLst/>
              <a:gdLst/>
              <a:ahLst/>
              <a:cxnLst/>
              <a:rect l="l" t="t" r="r" b="b"/>
              <a:pathLst>
                <a:path w="12647" h="10012" extrusionOk="0">
                  <a:moveTo>
                    <a:pt x="7580" y="1"/>
                  </a:moveTo>
                  <a:cubicBezTo>
                    <a:pt x="7212" y="1"/>
                    <a:pt x="6850" y="53"/>
                    <a:pt x="6498" y="194"/>
                  </a:cubicBezTo>
                  <a:cubicBezTo>
                    <a:pt x="3766" y="1298"/>
                    <a:pt x="1550" y="3134"/>
                    <a:pt x="706" y="6012"/>
                  </a:cubicBezTo>
                  <a:cubicBezTo>
                    <a:pt x="1" y="8419"/>
                    <a:pt x="410" y="10012"/>
                    <a:pt x="2411" y="10012"/>
                  </a:cubicBezTo>
                  <a:cubicBezTo>
                    <a:pt x="2549" y="10012"/>
                    <a:pt x="2694" y="10004"/>
                    <a:pt x="2847" y="9989"/>
                  </a:cubicBezTo>
                  <a:cubicBezTo>
                    <a:pt x="2886" y="9989"/>
                    <a:pt x="2925" y="9990"/>
                    <a:pt x="2963" y="9990"/>
                  </a:cubicBezTo>
                  <a:cubicBezTo>
                    <a:pt x="4496" y="9990"/>
                    <a:pt x="5842" y="9563"/>
                    <a:pt x="7151" y="9102"/>
                  </a:cubicBezTo>
                  <a:cubicBezTo>
                    <a:pt x="11595" y="7530"/>
                    <a:pt x="10841" y="8678"/>
                    <a:pt x="11878" y="3999"/>
                  </a:cubicBezTo>
                  <a:cubicBezTo>
                    <a:pt x="11913" y="3832"/>
                    <a:pt x="11976" y="3669"/>
                    <a:pt x="12015" y="3500"/>
                  </a:cubicBezTo>
                  <a:cubicBezTo>
                    <a:pt x="12634" y="905"/>
                    <a:pt x="12646" y="817"/>
                    <a:pt x="10073" y="402"/>
                  </a:cubicBezTo>
                  <a:cubicBezTo>
                    <a:pt x="9265" y="270"/>
                    <a:pt x="8410" y="1"/>
                    <a:pt x="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3"/>
            <p:cNvSpPr/>
            <p:nvPr/>
          </p:nvSpPr>
          <p:spPr>
            <a:xfrm>
              <a:off x="2599029" y="988725"/>
              <a:ext cx="291368" cy="241273"/>
            </a:xfrm>
            <a:custGeom>
              <a:avLst/>
              <a:gdLst/>
              <a:ahLst/>
              <a:cxnLst/>
              <a:rect l="l" t="t" r="r" b="b"/>
              <a:pathLst>
                <a:path w="13552" h="11222" extrusionOk="0">
                  <a:moveTo>
                    <a:pt x="8747" y="1"/>
                  </a:moveTo>
                  <a:cubicBezTo>
                    <a:pt x="8431" y="1"/>
                    <a:pt x="8130" y="129"/>
                    <a:pt x="7854" y="385"/>
                  </a:cubicBezTo>
                  <a:cubicBezTo>
                    <a:pt x="5854" y="2229"/>
                    <a:pt x="3404" y="3457"/>
                    <a:pt x="1298" y="5160"/>
                  </a:cubicBezTo>
                  <a:cubicBezTo>
                    <a:pt x="610" y="5721"/>
                    <a:pt x="208" y="6383"/>
                    <a:pt x="1" y="7332"/>
                  </a:cubicBezTo>
                  <a:cubicBezTo>
                    <a:pt x="10" y="8167"/>
                    <a:pt x="579" y="8735"/>
                    <a:pt x="1321" y="9177"/>
                  </a:cubicBezTo>
                  <a:cubicBezTo>
                    <a:pt x="2606" y="9936"/>
                    <a:pt x="4009" y="10426"/>
                    <a:pt x="5368" y="11017"/>
                  </a:cubicBezTo>
                  <a:cubicBezTo>
                    <a:pt x="5683" y="11154"/>
                    <a:pt x="5974" y="11221"/>
                    <a:pt x="6246" y="11221"/>
                  </a:cubicBezTo>
                  <a:cubicBezTo>
                    <a:pt x="6718" y="11221"/>
                    <a:pt x="7130" y="11019"/>
                    <a:pt x="7500" y="10630"/>
                  </a:cubicBezTo>
                  <a:cubicBezTo>
                    <a:pt x="9310" y="8735"/>
                    <a:pt x="11097" y="6820"/>
                    <a:pt x="12872" y="4891"/>
                  </a:cubicBezTo>
                  <a:cubicBezTo>
                    <a:pt x="13309" y="4414"/>
                    <a:pt x="13552" y="3854"/>
                    <a:pt x="12982" y="3267"/>
                  </a:cubicBezTo>
                  <a:cubicBezTo>
                    <a:pt x="11954" y="2194"/>
                    <a:pt x="10869" y="1192"/>
                    <a:pt x="9650" y="327"/>
                  </a:cubicBezTo>
                  <a:cubicBezTo>
                    <a:pt x="9341" y="109"/>
                    <a:pt x="9038" y="1"/>
                    <a:pt x="8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3"/>
            <p:cNvSpPr/>
            <p:nvPr/>
          </p:nvSpPr>
          <p:spPr>
            <a:xfrm>
              <a:off x="4111605" y="2984114"/>
              <a:ext cx="289154" cy="240542"/>
            </a:xfrm>
            <a:custGeom>
              <a:avLst/>
              <a:gdLst/>
              <a:ahLst/>
              <a:cxnLst/>
              <a:rect l="l" t="t" r="r" b="b"/>
              <a:pathLst>
                <a:path w="13449" h="11188" extrusionOk="0">
                  <a:moveTo>
                    <a:pt x="8668" y="0"/>
                  </a:moveTo>
                  <a:cubicBezTo>
                    <a:pt x="8395" y="0"/>
                    <a:pt x="8116" y="87"/>
                    <a:pt x="7826" y="298"/>
                  </a:cubicBezTo>
                  <a:cubicBezTo>
                    <a:pt x="5721" y="1834"/>
                    <a:pt x="3580" y="3321"/>
                    <a:pt x="1483" y="4866"/>
                  </a:cubicBezTo>
                  <a:cubicBezTo>
                    <a:pt x="742" y="5413"/>
                    <a:pt x="74" y="6071"/>
                    <a:pt x="127" y="7188"/>
                  </a:cubicBezTo>
                  <a:cubicBezTo>
                    <a:pt x="0" y="8243"/>
                    <a:pt x="777" y="8768"/>
                    <a:pt x="1575" y="9235"/>
                  </a:cubicBezTo>
                  <a:cubicBezTo>
                    <a:pt x="2855" y="9991"/>
                    <a:pt x="4259" y="10476"/>
                    <a:pt x="5628" y="11046"/>
                  </a:cubicBezTo>
                  <a:cubicBezTo>
                    <a:pt x="5857" y="11140"/>
                    <a:pt x="6055" y="11187"/>
                    <a:pt x="6234" y="11187"/>
                  </a:cubicBezTo>
                  <a:cubicBezTo>
                    <a:pt x="6564" y="11187"/>
                    <a:pt x="6829" y="11029"/>
                    <a:pt x="7115" y="10723"/>
                  </a:cubicBezTo>
                  <a:cubicBezTo>
                    <a:pt x="8999" y="8728"/>
                    <a:pt x="10902" y="6746"/>
                    <a:pt x="12805" y="4769"/>
                  </a:cubicBezTo>
                  <a:cubicBezTo>
                    <a:pt x="13259" y="4297"/>
                    <a:pt x="13449" y="3789"/>
                    <a:pt x="12951" y="3281"/>
                  </a:cubicBezTo>
                  <a:cubicBezTo>
                    <a:pt x="11913" y="2221"/>
                    <a:pt x="10965" y="1066"/>
                    <a:pt x="9653" y="315"/>
                  </a:cubicBezTo>
                  <a:cubicBezTo>
                    <a:pt x="9326" y="128"/>
                    <a:pt x="9001" y="0"/>
                    <a:pt x="8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3"/>
            <p:cNvSpPr/>
            <p:nvPr/>
          </p:nvSpPr>
          <p:spPr>
            <a:xfrm>
              <a:off x="3341847" y="3022836"/>
              <a:ext cx="257011" cy="255355"/>
            </a:xfrm>
            <a:custGeom>
              <a:avLst/>
              <a:gdLst/>
              <a:ahLst/>
              <a:cxnLst/>
              <a:rect l="l" t="t" r="r" b="b"/>
              <a:pathLst>
                <a:path w="11954" h="11877" extrusionOk="0">
                  <a:moveTo>
                    <a:pt x="5776" y="1"/>
                  </a:moveTo>
                  <a:cubicBezTo>
                    <a:pt x="5331" y="1"/>
                    <a:pt x="4858" y="179"/>
                    <a:pt x="4321" y="536"/>
                  </a:cubicBezTo>
                  <a:cubicBezTo>
                    <a:pt x="3271" y="1237"/>
                    <a:pt x="2233" y="1992"/>
                    <a:pt x="1347" y="2879"/>
                  </a:cubicBezTo>
                  <a:cubicBezTo>
                    <a:pt x="711" y="3519"/>
                    <a:pt x="0" y="4314"/>
                    <a:pt x="618" y="5413"/>
                  </a:cubicBezTo>
                  <a:cubicBezTo>
                    <a:pt x="1559" y="7086"/>
                    <a:pt x="2454" y="8785"/>
                    <a:pt x="3413" y="10449"/>
                  </a:cubicBezTo>
                  <a:cubicBezTo>
                    <a:pt x="3924" y="11332"/>
                    <a:pt x="4701" y="11849"/>
                    <a:pt x="5950" y="11857"/>
                  </a:cubicBezTo>
                  <a:cubicBezTo>
                    <a:pt x="6022" y="11870"/>
                    <a:pt x="6093" y="11877"/>
                    <a:pt x="6162" y="11877"/>
                  </a:cubicBezTo>
                  <a:cubicBezTo>
                    <a:pt x="6789" y="11877"/>
                    <a:pt x="7321" y="11370"/>
                    <a:pt x="7822" y="10877"/>
                  </a:cubicBezTo>
                  <a:cubicBezTo>
                    <a:pt x="8872" y="9832"/>
                    <a:pt x="9869" y="8732"/>
                    <a:pt x="10894" y="7656"/>
                  </a:cubicBezTo>
                  <a:cubicBezTo>
                    <a:pt x="11914" y="6587"/>
                    <a:pt x="11953" y="6097"/>
                    <a:pt x="11000" y="4963"/>
                  </a:cubicBezTo>
                  <a:cubicBezTo>
                    <a:pt x="9875" y="3625"/>
                    <a:pt x="8730" y="2306"/>
                    <a:pt x="7561" y="1013"/>
                  </a:cubicBezTo>
                  <a:cubicBezTo>
                    <a:pt x="6950" y="338"/>
                    <a:pt x="6388" y="1"/>
                    <a:pt x="5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3"/>
            <p:cNvSpPr/>
            <p:nvPr/>
          </p:nvSpPr>
          <p:spPr>
            <a:xfrm>
              <a:off x="3410734" y="759660"/>
              <a:ext cx="289863" cy="238994"/>
            </a:xfrm>
            <a:custGeom>
              <a:avLst/>
              <a:gdLst/>
              <a:ahLst/>
              <a:cxnLst/>
              <a:rect l="l" t="t" r="r" b="b"/>
              <a:pathLst>
                <a:path w="13482" h="11116" extrusionOk="0">
                  <a:moveTo>
                    <a:pt x="8823" y="0"/>
                  </a:moveTo>
                  <a:cubicBezTo>
                    <a:pt x="8411" y="0"/>
                    <a:pt x="7994" y="168"/>
                    <a:pt x="7584" y="547"/>
                  </a:cubicBezTo>
                  <a:cubicBezTo>
                    <a:pt x="5814" y="2175"/>
                    <a:pt x="3668" y="3279"/>
                    <a:pt x="1806" y="4766"/>
                  </a:cubicBezTo>
                  <a:cubicBezTo>
                    <a:pt x="1034" y="5384"/>
                    <a:pt x="1" y="5962"/>
                    <a:pt x="217" y="7313"/>
                  </a:cubicBezTo>
                  <a:cubicBezTo>
                    <a:pt x="44" y="8156"/>
                    <a:pt x="588" y="8637"/>
                    <a:pt x="1250" y="9043"/>
                  </a:cubicBezTo>
                  <a:cubicBezTo>
                    <a:pt x="2592" y="9869"/>
                    <a:pt x="4070" y="10372"/>
                    <a:pt x="5518" y="10959"/>
                  </a:cubicBezTo>
                  <a:cubicBezTo>
                    <a:pt x="5781" y="11065"/>
                    <a:pt x="6028" y="11116"/>
                    <a:pt x="6259" y="11116"/>
                  </a:cubicBezTo>
                  <a:cubicBezTo>
                    <a:pt x="6703" y="11116"/>
                    <a:pt x="7090" y="10929"/>
                    <a:pt x="7429" y="10584"/>
                  </a:cubicBezTo>
                  <a:cubicBezTo>
                    <a:pt x="9252" y="8716"/>
                    <a:pt x="11049" y="6823"/>
                    <a:pt x="12828" y="4917"/>
                  </a:cubicBezTo>
                  <a:cubicBezTo>
                    <a:pt x="13357" y="4347"/>
                    <a:pt x="13481" y="3742"/>
                    <a:pt x="12779" y="3116"/>
                  </a:cubicBezTo>
                  <a:cubicBezTo>
                    <a:pt x="11931" y="2360"/>
                    <a:pt x="11181" y="1509"/>
                    <a:pt x="10356" y="732"/>
                  </a:cubicBezTo>
                  <a:cubicBezTo>
                    <a:pt x="9872" y="275"/>
                    <a:pt x="9352" y="0"/>
                    <a:pt x="8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3"/>
            <p:cNvSpPr/>
            <p:nvPr/>
          </p:nvSpPr>
          <p:spPr>
            <a:xfrm>
              <a:off x="2897046" y="3807731"/>
              <a:ext cx="256431" cy="217515"/>
            </a:xfrm>
            <a:custGeom>
              <a:avLst/>
              <a:gdLst/>
              <a:ahLst/>
              <a:cxnLst/>
              <a:rect l="l" t="t" r="r" b="b"/>
              <a:pathLst>
                <a:path w="11927" h="10117" extrusionOk="0">
                  <a:moveTo>
                    <a:pt x="2532" y="1"/>
                  </a:moveTo>
                  <a:cubicBezTo>
                    <a:pt x="690" y="1"/>
                    <a:pt x="1" y="664"/>
                    <a:pt x="490" y="1955"/>
                  </a:cubicBezTo>
                  <a:cubicBezTo>
                    <a:pt x="1404" y="4365"/>
                    <a:pt x="2613" y="6665"/>
                    <a:pt x="4277" y="8629"/>
                  </a:cubicBezTo>
                  <a:cubicBezTo>
                    <a:pt x="5124" y="9629"/>
                    <a:pt x="6370" y="10117"/>
                    <a:pt x="7566" y="10117"/>
                  </a:cubicBezTo>
                  <a:cubicBezTo>
                    <a:pt x="8619" y="10117"/>
                    <a:pt x="9633" y="9739"/>
                    <a:pt x="10302" y="9000"/>
                  </a:cubicBezTo>
                  <a:cubicBezTo>
                    <a:pt x="11494" y="7680"/>
                    <a:pt x="11926" y="3557"/>
                    <a:pt x="11039" y="2004"/>
                  </a:cubicBezTo>
                  <a:cubicBezTo>
                    <a:pt x="10747" y="1487"/>
                    <a:pt x="10372" y="1134"/>
                    <a:pt x="9741" y="1024"/>
                  </a:cubicBezTo>
                  <a:cubicBezTo>
                    <a:pt x="7420" y="617"/>
                    <a:pt x="5102" y="189"/>
                    <a:pt x="2961" y="12"/>
                  </a:cubicBezTo>
                  <a:cubicBezTo>
                    <a:pt x="2812" y="5"/>
                    <a:pt x="2669" y="1"/>
                    <a:pt x="2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3"/>
            <p:cNvSpPr/>
            <p:nvPr/>
          </p:nvSpPr>
          <p:spPr>
            <a:xfrm>
              <a:off x="4431037" y="3858472"/>
              <a:ext cx="252732" cy="247508"/>
            </a:xfrm>
            <a:custGeom>
              <a:avLst/>
              <a:gdLst/>
              <a:ahLst/>
              <a:cxnLst/>
              <a:rect l="l" t="t" r="r" b="b"/>
              <a:pathLst>
                <a:path w="11755" h="11512" extrusionOk="0">
                  <a:moveTo>
                    <a:pt x="5990" y="1"/>
                  </a:moveTo>
                  <a:cubicBezTo>
                    <a:pt x="5487" y="102"/>
                    <a:pt x="4864" y="173"/>
                    <a:pt x="4423" y="645"/>
                  </a:cubicBezTo>
                  <a:cubicBezTo>
                    <a:pt x="3205" y="1948"/>
                    <a:pt x="1841" y="3103"/>
                    <a:pt x="733" y="4525"/>
                  </a:cubicBezTo>
                  <a:cubicBezTo>
                    <a:pt x="1" y="5456"/>
                    <a:pt x="101" y="6228"/>
                    <a:pt x="799" y="6957"/>
                  </a:cubicBezTo>
                  <a:cubicBezTo>
                    <a:pt x="2004" y="8211"/>
                    <a:pt x="3138" y="9522"/>
                    <a:pt x="4202" y="10899"/>
                  </a:cubicBezTo>
                  <a:cubicBezTo>
                    <a:pt x="4443" y="11213"/>
                    <a:pt x="4729" y="11512"/>
                    <a:pt x="5162" y="11512"/>
                  </a:cubicBezTo>
                  <a:cubicBezTo>
                    <a:pt x="5204" y="11512"/>
                    <a:pt x="5247" y="11509"/>
                    <a:pt x="5292" y="11503"/>
                  </a:cubicBezTo>
                  <a:cubicBezTo>
                    <a:pt x="7464" y="11234"/>
                    <a:pt x="9433" y="10537"/>
                    <a:pt x="10757" y="8675"/>
                  </a:cubicBezTo>
                  <a:cubicBezTo>
                    <a:pt x="11181" y="8070"/>
                    <a:pt x="11754" y="7434"/>
                    <a:pt x="11238" y="6542"/>
                  </a:cubicBezTo>
                  <a:cubicBezTo>
                    <a:pt x="10342" y="4998"/>
                    <a:pt x="9521" y="3413"/>
                    <a:pt x="8621" y="1877"/>
                  </a:cubicBezTo>
                  <a:cubicBezTo>
                    <a:pt x="8052" y="909"/>
                    <a:pt x="7266" y="173"/>
                    <a:pt x="5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3"/>
            <p:cNvSpPr/>
            <p:nvPr/>
          </p:nvSpPr>
          <p:spPr>
            <a:xfrm>
              <a:off x="4852295" y="3143905"/>
              <a:ext cx="262967" cy="218053"/>
            </a:xfrm>
            <a:custGeom>
              <a:avLst/>
              <a:gdLst/>
              <a:ahLst/>
              <a:cxnLst/>
              <a:rect l="l" t="t" r="r" b="b"/>
              <a:pathLst>
                <a:path w="12231" h="10142" extrusionOk="0">
                  <a:moveTo>
                    <a:pt x="4498" y="1"/>
                  </a:moveTo>
                  <a:cubicBezTo>
                    <a:pt x="3349" y="1"/>
                    <a:pt x="2279" y="422"/>
                    <a:pt x="1740" y="1336"/>
                  </a:cubicBezTo>
                  <a:cubicBezTo>
                    <a:pt x="575" y="3309"/>
                    <a:pt x="0" y="5617"/>
                    <a:pt x="1047" y="7943"/>
                  </a:cubicBezTo>
                  <a:cubicBezTo>
                    <a:pt x="1285" y="8473"/>
                    <a:pt x="1648" y="8964"/>
                    <a:pt x="2251" y="9060"/>
                  </a:cubicBezTo>
                  <a:cubicBezTo>
                    <a:pt x="4732" y="9457"/>
                    <a:pt x="7218" y="9811"/>
                    <a:pt x="9412" y="10142"/>
                  </a:cubicBezTo>
                  <a:cubicBezTo>
                    <a:pt x="9428" y="10142"/>
                    <a:pt x="9443" y="10142"/>
                    <a:pt x="9459" y="10142"/>
                  </a:cubicBezTo>
                  <a:cubicBezTo>
                    <a:pt x="11649" y="10142"/>
                    <a:pt x="12230" y="9194"/>
                    <a:pt x="11429" y="7475"/>
                  </a:cubicBezTo>
                  <a:cubicBezTo>
                    <a:pt x="10537" y="5578"/>
                    <a:pt x="9487" y="3767"/>
                    <a:pt x="8396" y="1980"/>
                  </a:cubicBezTo>
                  <a:cubicBezTo>
                    <a:pt x="7620" y="713"/>
                    <a:pt x="5992" y="1"/>
                    <a:pt x="4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3"/>
            <p:cNvSpPr/>
            <p:nvPr/>
          </p:nvSpPr>
          <p:spPr>
            <a:xfrm>
              <a:off x="5085574" y="2077829"/>
              <a:ext cx="214204" cy="241595"/>
            </a:xfrm>
            <a:custGeom>
              <a:avLst/>
              <a:gdLst/>
              <a:ahLst/>
              <a:cxnLst/>
              <a:rect l="l" t="t" r="r" b="b"/>
              <a:pathLst>
                <a:path w="9963" h="11237" extrusionOk="0">
                  <a:moveTo>
                    <a:pt x="6713" y="0"/>
                  </a:moveTo>
                  <a:cubicBezTo>
                    <a:pt x="6707" y="0"/>
                    <a:pt x="6702" y="0"/>
                    <a:pt x="6696" y="0"/>
                  </a:cubicBezTo>
                  <a:cubicBezTo>
                    <a:pt x="5036" y="27"/>
                    <a:pt x="1881" y="1805"/>
                    <a:pt x="1510" y="3594"/>
                  </a:cubicBezTo>
                  <a:cubicBezTo>
                    <a:pt x="1206" y="5077"/>
                    <a:pt x="967" y="6568"/>
                    <a:pt x="287" y="7958"/>
                  </a:cubicBezTo>
                  <a:cubicBezTo>
                    <a:pt x="0" y="8554"/>
                    <a:pt x="252" y="9172"/>
                    <a:pt x="654" y="9663"/>
                  </a:cubicBezTo>
                  <a:cubicBezTo>
                    <a:pt x="1420" y="10587"/>
                    <a:pt x="2335" y="11236"/>
                    <a:pt x="3579" y="11236"/>
                  </a:cubicBezTo>
                  <a:cubicBezTo>
                    <a:pt x="3653" y="11236"/>
                    <a:pt x="3729" y="11234"/>
                    <a:pt x="3805" y="11229"/>
                  </a:cubicBezTo>
                  <a:cubicBezTo>
                    <a:pt x="5509" y="11146"/>
                    <a:pt x="7124" y="10665"/>
                    <a:pt x="8718" y="10095"/>
                  </a:cubicBezTo>
                  <a:cubicBezTo>
                    <a:pt x="9442" y="9838"/>
                    <a:pt x="9962" y="9292"/>
                    <a:pt x="9870" y="8532"/>
                  </a:cubicBezTo>
                  <a:cubicBezTo>
                    <a:pt x="9569" y="6008"/>
                    <a:pt x="9442" y="3429"/>
                    <a:pt x="8224" y="1108"/>
                  </a:cubicBezTo>
                  <a:cubicBezTo>
                    <a:pt x="7913" y="517"/>
                    <a:pt x="7376" y="0"/>
                    <a:pt x="6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3"/>
            <p:cNvSpPr/>
            <p:nvPr/>
          </p:nvSpPr>
          <p:spPr>
            <a:xfrm>
              <a:off x="5575268" y="2624778"/>
              <a:ext cx="245422" cy="243660"/>
            </a:xfrm>
            <a:custGeom>
              <a:avLst/>
              <a:gdLst/>
              <a:ahLst/>
              <a:cxnLst/>
              <a:rect l="l" t="t" r="r" b="b"/>
              <a:pathLst>
                <a:path w="11415" h="11333" extrusionOk="0">
                  <a:moveTo>
                    <a:pt x="3107" y="0"/>
                  </a:moveTo>
                  <a:cubicBezTo>
                    <a:pt x="2576" y="0"/>
                    <a:pt x="2032" y="41"/>
                    <a:pt x="1479" y="122"/>
                  </a:cubicBezTo>
                  <a:cubicBezTo>
                    <a:pt x="1889" y="401"/>
                    <a:pt x="2088" y="555"/>
                    <a:pt x="2304" y="674"/>
                  </a:cubicBezTo>
                  <a:cubicBezTo>
                    <a:pt x="4437" y="1870"/>
                    <a:pt x="4604" y="2603"/>
                    <a:pt x="3148" y="4554"/>
                  </a:cubicBezTo>
                  <a:cubicBezTo>
                    <a:pt x="2286" y="5710"/>
                    <a:pt x="1386" y="6831"/>
                    <a:pt x="522" y="7984"/>
                  </a:cubicBezTo>
                  <a:cubicBezTo>
                    <a:pt x="322" y="8240"/>
                    <a:pt x="0" y="8465"/>
                    <a:pt x="151" y="8884"/>
                  </a:cubicBezTo>
                  <a:cubicBezTo>
                    <a:pt x="554" y="9999"/>
                    <a:pt x="2674" y="11333"/>
                    <a:pt x="4007" y="11333"/>
                  </a:cubicBezTo>
                  <a:cubicBezTo>
                    <a:pt x="4178" y="11333"/>
                    <a:pt x="4336" y="11311"/>
                    <a:pt x="4476" y="11264"/>
                  </a:cubicBezTo>
                  <a:cubicBezTo>
                    <a:pt x="6374" y="10624"/>
                    <a:pt x="8233" y="9873"/>
                    <a:pt x="10095" y="9127"/>
                  </a:cubicBezTo>
                  <a:cubicBezTo>
                    <a:pt x="10938" y="8791"/>
                    <a:pt x="11415" y="8178"/>
                    <a:pt x="11260" y="7181"/>
                  </a:cubicBezTo>
                  <a:cubicBezTo>
                    <a:pt x="10522" y="2422"/>
                    <a:pt x="7203" y="0"/>
                    <a:pt x="3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3"/>
            <p:cNvSpPr/>
            <p:nvPr/>
          </p:nvSpPr>
          <p:spPr>
            <a:xfrm>
              <a:off x="3740529" y="2780656"/>
              <a:ext cx="193887" cy="334712"/>
            </a:xfrm>
            <a:custGeom>
              <a:avLst/>
              <a:gdLst/>
              <a:ahLst/>
              <a:cxnLst/>
              <a:rect l="l" t="t" r="r" b="b"/>
              <a:pathLst>
                <a:path w="9018" h="15568" extrusionOk="0">
                  <a:moveTo>
                    <a:pt x="7546" y="1"/>
                  </a:moveTo>
                  <a:cubicBezTo>
                    <a:pt x="7143" y="1"/>
                    <a:pt x="6784" y="242"/>
                    <a:pt x="6449" y="575"/>
                  </a:cubicBezTo>
                  <a:cubicBezTo>
                    <a:pt x="5871" y="1149"/>
                    <a:pt x="5548" y="1859"/>
                    <a:pt x="5244" y="2574"/>
                  </a:cubicBezTo>
                  <a:cubicBezTo>
                    <a:pt x="4250" y="4941"/>
                    <a:pt x="3143" y="7253"/>
                    <a:pt x="2009" y="9557"/>
                  </a:cubicBezTo>
                  <a:cubicBezTo>
                    <a:pt x="490" y="12634"/>
                    <a:pt x="0" y="12594"/>
                    <a:pt x="3598" y="14960"/>
                  </a:cubicBezTo>
                  <a:cubicBezTo>
                    <a:pt x="3708" y="15031"/>
                    <a:pt x="3814" y="15110"/>
                    <a:pt x="3928" y="15168"/>
                  </a:cubicBezTo>
                  <a:cubicBezTo>
                    <a:pt x="4498" y="15436"/>
                    <a:pt x="5032" y="15568"/>
                    <a:pt x="5515" y="15568"/>
                  </a:cubicBezTo>
                  <a:cubicBezTo>
                    <a:pt x="6716" y="15568"/>
                    <a:pt x="7606" y="14758"/>
                    <a:pt x="7958" y="13226"/>
                  </a:cubicBezTo>
                  <a:cubicBezTo>
                    <a:pt x="8669" y="10131"/>
                    <a:pt x="8881" y="6980"/>
                    <a:pt x="8987" y="3819"/>
                  </a:cubicBezTo>
                  <a:cubicBezTo>
                    <a:pt x="8987" y="3077"/>
                    <a:pt x="8970" y="2336"/>
                    <a:pt x="8991" y="1594"/>
                  </a:cubicBezTo>
                  <a:cubicBezTo>
                    <a:pt x="9017" y="826"/>
                    <a:pt x="8585" y="345"/>
                    <a:pt x="7958" y="84"/>
                  </a:cubicBezTo>
                  <a:cubicBezTo>
                    <a:pt x="7815" y="27"/>
                    <a:pt x="7678" y="1"/>
                    <a:pt x="7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3"/>
            <p:cNvSpPr/>
            <p:nvPr/>
          </p:nvSpPr>
          <p:spPr>
            <a:xfrm>
              <a:off x="3627029" y="4037849"/>
              <a:ext cx="239166" cy="214893"/>
            </a:xfrm>
            <a:custGeom>
              <a:avLst/>
              <a:gdLst/>
              <a:ahLst/>
              <a:cxnLst/>
              <a:rect l="l" t="t" r="r" b="b"/>
              <a:pathLst>
                <a:path w="11124" h="9995" extrusionOk="0">
                  <a:moveTo>
                    <a:pt x="7754" y="1"/>
                  </a:moveTo>
                  <a:cubicBezTo>
                    <a:pt x="7479" y="1"/>
                    <a:pt x="7191" y="32"/>
                    <a:pt x="6895" y="97"/>
                  </a:cubicBezTo>
                  <a:cubicBezTo>
                    <a:pt x="5120" y="485"/>
                    <a:pt x="3580" y="1302"/>
                    <a:pt x="2305" y="2666"/>
                  </a:cubicBezTo>
                  <a:cubicBezTo>
                    <a:pt x="1" y="5138"/>
                    <a:pt x="962" y="8837"/>
                    <a:pt x="4206" y="9834"/>
                  </a:cubicBezTo>
                  <a:cubicBezTo>
                    <a:pt x="4586" y="9950"/>
                    <a:pt x="4957" y="9995"/>
                    <a:pt x="5324" y="9995"/>
                  </a:cubicBezTo>
                  <a:cubicBezTo>
                    <a:pt x="6113" y="9995"/>
                    <a:pt x="6881" y="9788"/>
                    <a:pt x="7667" y="9640"/>
                  </a:cubicBezTo>
                  <a:cubicBezTo>
                    <a:pt x="9733" y="9261"/>
                    <a:pt x="11114" y="7680"/>
                    <a:pt x="11124" y="5469"/>
                  </a:cubicBezTo>
                  <a:cubicBezTo>
                    <a:pt x="11044" y="4794"/>
                    <a:pt x="10898" y="4021"/>
                    <a:pt x="10872" y="3245"/>
                  </a:cubicBezTo>
                  <a:cubicBezTo>
                    <a:pt x="10799" y="1304"/>
                    <a:pt x="9526" y="1"/>
                    <a:pt x="7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3"/>
            <p:cNvSpPr/>
            <p:nvPr/>
          </p:nvSpPr>
          <p:spPr>
            <a:xfrm>
              <a:off x="2131545" y="3000713"/>
              <a:ext cx="178450" cy="334841"/>
            </a:xfrm>
            <a:custGeom>
              <a:avLst/>
              <a:gdLst/>
              <a:ahLst/>
              <a:cxnLst/>
              <a:rect l="l" t="t" r="r" b="b"/>
              <a:pathLst>
                <a:path w="8300" h="15574" extrusionOk="0">
                  <a:moveTo>
                    <a:pt x="6689" y="1"/>
                  </a:moveTo>
                  <a:cubicBezTo>
                    <a:pt x="6046" y="1"/>
                    <a:pt x="5603" y="365"/>
                    <a:pt x="5293" y="1026"/>
                  </a:cubicBezTo>
                  <a:cubicBezTo>
                    <a:pt x="3665" y="4491"/>
                    <a:pt x="2018" y="7952"/>
                    <a:pt x="367" y="11407"/>
                  </a:cubicBezTo>
                  <a:cubicBezTo>
                    <a:pt x="1" y="12181"/>
                    <a:pt x="80" y="12931"/>
                    <a:pt x="689" y="13447"/>
                  </a:cubicBezTo>
                  <a:cubicBezTo>
                    <a:pt x="1479" y="14114"/>
                    <a:pt x="2358" y="14723"/>
                    <a:pt x="3280" y="15190"/>
                  </a:cubicBezTo>
                  <a:cubicBezTo>
                    <a:pt x="3789" y="15450"/>
                    <a:pt x="4289" y="15574"/>
                    <a:pt x="4754" y="15574"/>
                  </a:cubicBezTo>
                  <a:cubicBezTo>
                    <a:pt x="5934" y="15574"/>
                    <a:pt x="6889" y="14776"/>
                    <a:pt x="7196" y="13377"/>
                  </a:cubicBezTo>
                  <a:cubicBezTo>
                    <a:pt x="7866" y="10317"/>
                    <a:pt x="8003" y="7188"/>
                    <a:pt x="8299" y="4010"/>
                  </a:cubicBezTo>
                  <a:cubicBezTo>
                    <a:pt x="8215" y="3264"/>
                    <a:pt x="8074" y="2447"/>
                    <a:pt x="8047" y="1626"/>
                  </a:cubicBezTo>
                  <a:cubicBezTo>
                    <a:pt x="8021" y="876"/>
                    <a:pt x="7955" y="200"/>
                    <a:pt x="7059" y="37"/>
                  </a:cubicBezTo>
                  <a:cubicBezTo>
                    <a:pt x="6929" y="13"/>
                    <a:pt x="6805" y="1"/>
                    <a:pt x="6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3"/>
            <p:cNvSpPr/>
            <p:nvPr/>
          </p:nvSpPr>
          <p:spPr>
            <a:xfrm>
              <a:off x="5253149" y="3276176"/>
              <a:ext cx="220504" cy="215430"/>
            </a:xfrm>
            <a:custGeom>
              <a:avLst/>
              <a:gdLst/>
              <a:ahLst/>
              <a:cxnLst/>
              <a:rect l="l" t="t" r="r" b="b"/>
              <a:pathLst>
                <a:path w="10256" h="10020" extrusionOk="0">
                  <a:moveTo>
                    <a:pt x="6784" y="0"/>
                  </a:moveTo>
                  <a:cubicBezTo>
                    <a:pt x="6489" y="0"/>
                    <a:pt x="6176" y="33"/>
                    <a:pt x="5850" y="101"/>
                  </a:cubicBezTo>
                  <a:cubicBezTo>
                    <a:pt x="4248" y="428"/>
                    <a:pt x="2761" y="1117"/>
                    <a:pt x="1612" y="2295"/>
                  </a:cubicBezTo>
                  <a:cubicBezTo>
                    <a:pt x="769" y="3164"/>
                    <a:pt x="15" y="4148"/>
                    <a:pt x="6" y="5481"/>
                  </a:cubicBezTo>
                  <a:cubicBezTo>
                    <a:pt x="1" y="6991"/>
                    <a:pt x="1246" y="9083"/>
                    <a:pt x="2606" y="9591"/>
                  </a:cubicBezTo>
                  <a:cubicBezTo>
                    <a:pt x="3384" y="9880"/>
                    <a:pt x="4158" y="10020"/>
                    <a:pt x="4918" y="10020"/>
                  </a:cubicBezTo>
                  <a:cubicBezTo>
                    <a:pt x="6188" y="10020"/>
                    <a:pt x="7416" y="9630"/>
                    <a:pt x="8551" y="8898"/>
                  </a:cubicBezTo>
                  <a:cubicBezTo>
                    <a:pt x="9858" y="8055"/>
                    <a:pt x="10255" y="6642"/>
                    <a:pt x="9973" y="5318"/>
                  </a:cubicBezTo>
                  <a:cubicBezTo>
                    <a:pt x="9973" y="4519"/>
                    <a:pt x="10008" y="3950"/>
                    <a:pt x="9968" y="3385"/>
                  </a:cubicBezTo>
                  <a:cubicBezTo>
                    <a:pt x="9820" y="1261"/>
                    <a:pt x="8615" y="0"/>
                    <a:pt x="6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3"/>
            <p:cNvSpPr/>
            <p:nvPr/>
          </p:nvSpPr>
          <p:spPr>
            <a:xfrm>
              <a:off x="2536871" y="3677567"/>
              <a:ext cx="236801" cy="212743"/>
            </a:xfrm>
            <a:custGeom>
              <a:avLst/>
              <a:gdLst/>
              <a:ahLst/>
              <a:cxnLst/>
              <a:rect l="l" t="t" r="r" b="b"/>
              <a:pathLst>
                <a:path w="11014" h="9895" extrusionOk="0">
                  <a:moveTo>
                    <a:pt x="5904" y="0"/>
                  </a:moveTo>
                  <a:cubicBezTo>
                    <a:pt x="5154" y="0"/>
                    <a:pt x="4394" y="165"/>
                    <a:pt x="3621" y="355"/>
                  </a:cubicBezTo>
                  <a:cubicBezTo>
                    <a:pt x="1347" y="920"/>
                    <a:pt x="195" y="2156"/>
                    <a:pt x="195" y="4526"/>
                  </a:cubicBezTo>
                  <a:cubicBezTo>
                    <a:pt x="1" y="5324"/>
                    <a:pt x="491" y="6190"/>
                    <a:pt x="455" y="7108"/>
                  </a:cubicBezTo>
                  <a:cubicBezTo>
                    <a:pt x="406" y="8494"/>
                    <a:pt x="1166" y="9276"/>
                    <a:pt x="2402" y="9708"/>
                  </a:cubicBezTo>
                  <a:cubicBezTo>
                    <a:pt x="2764" y="9835"/>
                    <a:pt x="3167" y="9895"/>
                    <a:pt x="3594" y="9895"/>
                  </a:cubicBezTo>
                  <a:cubicBezTo>
                    <a:pt x="5566" y="9895"/>
                    <a:pt x="8049" y="8625"/>
                    <a:pt x="9363" y="6905"/>
                  </a:cubicBezTo>
                  <a:cubicBezTo>
                    <a:pt x="11014" y="4738"/>
                    <a:pt x="10100" y="1441"/>
                    <a:pt x="7567" y="333"/>
                  </a:cubicBezTo>
                  <a:cubicBezTo>
                    <a:pt x="7016" y="92"/>
                    <a:pt x="6463" y="0"/>
                    <a:pt x="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3"/>
            <p:cNvSpPr/>
            <p:nvPr/>
          </p:nvSpPr>
          <p:spPr>
            <a:xfrm>
              <a:off x="4700932" y="3765611"/>
              <a:ext cx="331874" cy="250647"/>
            </a:xfrm>
            <a:custGeom>
              <a:avLst/>
              <a:gdLst/>
              <a:ahLst/>
              <a:cxnLst/>
              <a:rect l="l" t="t" r="r" b="b"/>
              <a:pathLst>
                <a:path w="15436" h="11658" extrusionOk="0">
                  <a:moveTo>
                    <a:pt x="13892" y="0"/>
                  </a:moveTo>
                  <a:cubicBezTo>
                    <a:pt x="13282" y="0"/>
                    <a:pt x="12568" y="374"/>
                    <a:pt x="12011" y="691"/>
                  </a:cubicBezTo>
                  <a:cubicBezTo>
                    <a:pt x="8784" y="2527"/>
                    <a:pt x="5527" y="4297"/>
                    <a:pt x="2216" y="5966"/>
                  </a:cubicBezTo>
                  <a:cubicBezTo>
                    <a:pt x="1792" y="6182"/>
                    <a:pt x="1387" y="6460"/>
                    <a:pt x="1047" y="6791"/>
                  </a:cubicBezTo>
                  <a:cubicBezTo>
                    <a:pt x="1" y="7807"/>
                    <a:pt x="14" y="8760"/>
                    <a:pt x="981" y="9881"/>
                  </a:cubicBezTo>
                  <a:cubicBezTo>
                    <a:pt x="1991" y="11055"/>
                    <a:pt x="3324" y="11488"/>
                    <a:pt x="4785" y="11621"/>
                  </a:cubicBezTo>
                  <a:cubicBezTo>
                    <a:pt x="4910" y="11646"/>
                    <a:pt x="5030" y="11657"/>
                    <a:pt x="5147" y="11657"/>
                  </a:cubicBezTo>
                  <a:cubicBezTo>
                    <a:pt x="5871" y="11657"/>
                    <a:pt x="6441" y="11209"/>
                    <a:pt x="6913" y="10764"/>
                  </a:cubicBezTo>
                  <a:cubicBezTo>
                    <a:pt x="9477" y="8337"/>
                    <a:pt x="11949" y="5811"/>
                    <a:pt x="14125" y="3022"/>
                  </a:cubicBezTo>
                  <a:cubicBezTo>
                    <a:pt x="14739" y="2236"/>
                    <a:pt x="15436" y="1097"/>
                    <a:pt x="14681" y="316"/>
                  </a:cubicBezTo>
                  <a:cubicBezTo>
                    <a:pt x="14463" y="89"/>
                    <a:pt x="14190" y="0"/>
                    <a:pt x="1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3"/>
            <p:cNvSpPr/>
            <p:nvPr/>
          </p:nvSpPr>
          <p:spPr>
            <a:xfrm>
              <a:off x="2188005" y="4301208"/>
              <a:ext cx="247358" cy="245573"/>
            </a:xfrm>
            <a:custGeom>
              <a:avLst/>
              <a:gdLst/>
              <a:ahLst/>
              <a:cxnLst/>
              <a:rect l="l" t="t" r="r" b="b"/>
              <a:pathLst>
                <a:path w="11505" h="11422" extrusionOk="0">
                  <a:moveTo>
                    <a:pt x="7386" y="1"/>
                  </a:moveTo>
                  <a:cubicBezTo>
                    <a:pt x="7072" y="1"/>
                    <a:pt x="6774" y="45"/>
                    <a:pt x="6507" y="141"/>
                  </a:cubicBezTo>
                  <a:cubicBezTo>
                    <a:pt x="4794" y="759"/>
                    <a:pt x="3095" y="1435"/>
                    <a:pt x="1410" y="2132"/>
                  </a:cubicBezTo>
                  <a:cubicBezTo>
                    <a:pt x="760" y="2401"/>
                    <a:pt x="1" y="2869"/>
                    <a:pt x="200" y="3646"/>
                  </a:cubicBezTo>
                  <a:cubicBezTo>
                    <a:pt x="668" y="5473"/>
                    <a:pt x="888" y="7451"/>
                    <a:pt x="2442" y="8824"/>
                  </a:cubicBezTo>
                  <a:cubicBezTo>
                    <a:pt x="2671" y="9026"/>
                    <a:pt x="2879" y="9238"/>
                    <a:pt x="3210" y="9282"/>
                  </a:cubicBezTo>
                  <a:cubicBezTo>
                    <a:pt x="4419" y="9455"/>
                    <a:pt x="5356" y="10138"/>
                    <a:pt x="6330" y="10823"/>
                  </a:cubicBezTo>
                  <a:cubicBezTo>
                    <a:pt x="6855" y="11192"/>
                    <a:pt x="7419" y="11422"/>
                    <a:pt x="8026" y="11422"/>
                  </a:cubicBezTo>
                  <a:cubicBezTo>
                    <a:pt x="8530" y="11422"/>
                    <a:pt x="9062" y="11264"/>
                    <a:pt x="9624" y="10898"/>
                  </a:cubicBezTo>
                  <a:cubicBezTo>
                    <a:pt x="6988" y="9397"/>
                    <a:pt x="6856" y="8872"/>
                    <a:pt x="8528" y="6479"/>
                  </a:cubicBezTo>
                  <a:cubicBezTo>
                    <a:pt x="9275" y="5411"/>
                    <a:pt x="10123" y="4418"/>
                    <a:pt x="10908" y="3376"/>
                  </a:cubicBezTo>
                  <a:cubicBezTo>
                    <a:pt x="11160" y="3046"/>
                    <a:pt x="11504" y="2719"/>
                    <a:pt x="11274" y="2215"/>
                  </a:cubicBezTo>
                  <a:cubicBezTo>
                    <a:pt x="10724" y="1001"/>
                    <a:pt x="8878" y="1"/>
                    <a:pt x="7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3"/>
            <p:cNvSpPr/>
            <p:nvPr/>
          </p:nvSpPr>
          <p:spPr>
            <a:xfrm>
              <a:off x="2991003" y="3152892"/>
              <a:ext cx="322951" cy="247379"/>
            </a:xfrm>
            <a:custGeom>
              <a:avLst/>
              <a:gdLst/>
              <a:ahLst/>
              <a:cxnLst/>
              <a:rect l="l" t="t" r="r" b="b"/>
              <a:pathLst>
                <a:path w="15021" h="11506" extrusionOk="0">
                  <a:moveTo>
                    <a:pt x="9857" y="1"/>
                  </a:moveTo>
                  <a:cubicBezTo>
                    <a:pt x="9149" y="1"/>
                    <a:pt x="8560" y="286"/>
                    <a:pt x="8037" y="812"/>
                  </a:cubicBezTo>
                  <a:cubicBezTo>
                    <a:pt x="6078" y="2793"/>
                    <a:pt x="4034" y="4700"/>
                    <a:pt x="2154" y="6757"/>
                  </a:cubicBezTo>
                  <a:cubicBezTo>
                    <a:pt x="1192" y="7813"/>
                    <a:pt x="0" y="8823"/>
                    <a:pt x="39" y="10514"/>
                  </a:cubicBezTo>
                  <a:cubicBezTo>
                    <a:pt x="53" y="11183"/>
                    <a:pt x="170" y="11506"/>
                    <a:pt x="658" y="11506"/>
                  </a:cubicBezTo>
                  <a:cubicBezTo>
                    <a:pt x="802" y="11506"/>
                    <a:pt x="977" y="11478"/>
                    <a:pt x="1192" y="11423"/>
                  </a:cubicBezTo>
                  <a:cubicBezTo>
                    <a:pt x="2829" y="10995"/>
                    <a:pt x="4197" y="10076"/>
                    <a:pt x="5641" y="9291"/>
                  </a:cubicBezTo>
                  <a:cubicBezTo>
                    <a:pt x="8125" y="7945"/>
                    <a:pt x="10641" y="6651"/>
                    <a:pt x="13110" y="5279"/>
                  </a:cubicBezTo>
                  <a:cubicBezTo>
                    <a:pt x="14720" y="4382"/>
                    <a:pt x="15021" y="2820"/>
                    <a:pt x="13776" y="1633"/>
                  </a:cubicBezTo>
                  <a:cubicBezTo>
                    <a:pt x="12792" y="697"/>
                    <a:pt x="11564" y="106"/>
                    <a:pt x="10165" y="18"/>
                  </a:cubicBezTo>
                  <a:cubicBezTo>
                    <a:pt x="10060" y="6"/>
                    <a:pt x="9957" y="1"/>
                    <a:pt x="9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13"/>
            <p:cNvSpPr/>
            <p:nvPr/>
          </p:nvSpPr>
          <p:spPr>
            <a:xfrm>
              <a:off x="4839008" y="3535148"/>
              <a:ext cx="299151" cy="181739"/>
            </a:xfrm>
            <a:custGeom>
              <a:avLst/>
              <a:gdLst/>
              <a:ahLst/>
              <a:cxnLst/>
              <a:rect l="l" t="t" r="r" b="b"/>
              <a:pathLst>
                <a:path w="13914" h="8453" extrusionOk="0">
                  <a:moveTo>
                    <a:pt x="2461" y="0"/>
                  </a:moveTo>
                  <a:cubicBezTo>
                    <a:pt x="1499" y="0"/>
                    <a:pt x="835" y="534"/>
                    <a:pt x="443" y="1615"/>
                  </a:cubicBezTo>
                  <a:cubicBezTo>
                    <a:pt x="1" y="2838"/>
                    <a:pt x="508" y="4370"/>
                    <a:pt x="1731" y="5297"/>
                  </a:cubicBezTo>
                  <a:cubicBezTo>
                    <a:pt x="4194" y="7164"/>
                    <a:pt x="7015" y="8100"/>
                    <a:pt x="10083" y="8409"/>
                  </a:cubicBezTo>
                  <a:cubicBezTo>
                    <a:pt x="10207" y="8439"/>
                    <a:pt x="10321" y="8452"/>
                    <a:pt x="10427" y="8452"/>
                  </a:cubicBezTo>
                  <a:cubicBezTo>
                    <a:pt x="11276" y="8452"/>
                    <a:pt x="11611" y="7590"/>
                    <a:pt x="12118" y="7081"/>
                  </a:cubicBezTo>
                  <a:cubicBezTo>
                    <a:pt x="13913" y="5284"/>
                    <a:pt x="13432" y="3351"/>
                    <a:pt x="11005" y="2467"/>
                  </a:cubicBezTo>
                  <a:cubicBezTo>
                    <a:pt x="8467" y="1550"/>
                    <a:pt x="5884" y="755"/>
                    <a:pt x="3263" y="106"/>
                  </a:cubicBezTo>
                  <a:cubicBezTo>
                    <a:pt x="2975" y="35"/>
                    <a:pt x="2708" y="0"/>
                    <a:pt x="2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13"/>
            <p:cNvSpPr/>
            <p:nvPr/>
          </p:nvSpPr>
          <p:spPr>
            <a:xfrm>
              <a:off x="3084831" y="4097191"/>
              <a:ext cx="297066" cy="246583"/>
            </a:xfrm>
            <a:custGeom>
              <a:avLst/>
              <a:gdLst/>
              <a:ahLst/>
              <a:cxnLst/>
              <a:rect l="l" t="t" r="r" b="b"/>
              <a:pathLst>
                <a:path w="13817" h="11469" extrusionOk="0">
                  <a:moveTo>
                    <a:pt x="2044" y="1"/>
                  </a:moveTo>
                  <a:cubicBezTo>
                    <a:pt x="1733" y="1"/>
                    <a:pt x="1457" y="213"/>
                    <a:pt x="1210" y="648"/>
                  </a:cubicBezTo>
                  <a:cubicBezTo>
                    <a:pt x="249" y="2343"/>
                    <a:pt x="1" y="4038"/>
                    <a:pt x="1304" y="5649"/>
                  </a:cubicBezTo>
                  <a:cubicBezTo>
                    <a:pt x="2755" y="7436"/>
                    <a:pt x="4287" y="9153"/>
                    <a:pt x="5779" y="10910"/>
                  </a:cubicBezTo>
                  <a:cubicBezTo>
                    <a:pt x="6114" y="11300"/>
                    <a:pt x="6522" y="11469"/>
                    <a:pt x="7009" y="11469"/>
                  </a:cubicBezTo>
                  <a:cubicBezTo>
                    <a:pt x="7067" y="11469"/>
                    <a:pt x="7127" y="11467"/>
                    <a:pt x="7187" y="11462"/>
                  </a:cubicBezTo>
                  <a:cubicBezTo>
                    <a:pt x="8909" y="11250"/>
                    <a:pt x="10639" y="11105"/>
                    <a:pt x="12342" y="10804"/>
                  </a:cubicBezTo>
                  <a:cubicBezTo>
                    <a:pt x="13658" y="10575"/>
                    <a:pt x="13817" y="9956"/>
                    <a:pt x="12961" y="8919"/>
                  </a:cubicBezTo>
                  <a:cubicBezTo>
                    <a:pt x="12792" y="8716"/>
                    <a:pt x="12607" y="8526"/>
                    <a:pt x="12409" y="8359"/>
                  </a:cubicBezTo>
                  <a:cubicBezTo>
                    <a:pt x="9204" y="5684"/>
                    <a:pt x="6000" y="3013"/>
                    <a:pt x="2795" y="343"/>
                  </a:cubicBezTo>
                  <a:cubicBezTo>
                    <a:pt x="2524" y="116"/>
                    <a:pt x="2274" y="1"/>
                    <a:pt x="2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3"/>
            <p:cNvSpPr/>
            <p:nvPr/>
          </p:nvSpPr>
          <p:spPr>
            <a:xfrm>
              <a:off x="4630690" y="2826172"/>
              <a:ext cx="288229" cy="244412"/>
            </a:xfrm>
            <a:custGeom>
              <a:avLst/>
              <a:gdLst/>
              <a:ahLst/>
              <a:cxnLst/>
              <a:rect l="l" t="t" r="r" b="b"/>
              <a:pathLst>
                <a:path w="13406" h="11368" extrusionOk="0">
                  <a:moveTo>
                    <a:pt x="6765" y="0"/>
                  </a:moveTo>
                  <a:cubicBezTo>
                    <a:pt x="6677" y="0"/>
                    <a:pt x="6586" y="6"/>
                    <a:pt x="6494" y="16"/>
                  </a:cubicBezTo>
                  <a:cubicBezTo>
                    <a:pt x="4645" y="224"/>
                    <a:pt x="2777" y="259"/>
                    <a:pt x="946" y="705"/>
                  </a:cubicBezTo>
                  <a:cubicBezTo>
                    <a:pt x="1" y="939"/>
                    <a:pt x="54" y="1310"/>
                    <a:pt x="425" y="1954"/>
                  </a:cubicBezTo>
                  <a:cubicBezTo>
                    <a:pt x="620" y="2294"/>
                    <a:pt x="795" y="2616"/>
                    <a:pt x="1117" y="2885"/>
                  </a:cubicBezTo>
                  <a:cubicBezTo>
                    <a:pt x="4132" y="5374"/>
                    <a:pt x="7112" y="7913"/>
                    <a:pt x="10136" y="10394"/>
                  </a:cubicBezTo>
                  <a:cubicBezTo>
                    <a:pt x="10572" y="10750"/>
                    <a:pt x="11043" y="11367"/>
                    <a:pt x="11596" y="11367"/>
                  </a:cubicBezTo>
                  <a:cubicBezTo>
                    <a:pt x="11692" y="11367"/>
                    <a:pt x="11791" y="11349"/>
                    <a:pt x="11892" y="11307"/>
                  </a:cubicBezTo>
                  <a:cubicBezTo>
                    <a:pt x="12717" y="10967"/>
                    <a:pt x="13040" y="10044"/>
                    <a:pt x="13212" y="9162"/>
                  </a:cubicBezTo>
                  <a:cubicBezTo>
                    <a:pt x="13261" y="8911"/>
                    <a:pt x="13221" y="8640"/>
                    <a:pt x="13221" y="8222"/>
                  </a:cubicBezTo>
                  <a:cubicBezTo>
                    <a:pt x="13406" y="7039"/>
                    <a:pt x="12859" y="5997"/>
                    <a:pt x="11910" y="5114"/>
                  </a:cubicBezTo>
                  <a:cubicBezTo>
                    <a:pt x="10594" y="3891"/>
                    <a:pt x="9416" y="2559"/>
                    <a:pt x="8485" y="1018"/>
                  </a:cubicBezTo>
                  <a:cubicBezTo>
                    <a:pt x="8079" y="353"/>
                    <a:pt x="7488" y="0"/>
                    <a:pt x="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3"/>
            <p:cNvSpPr/>
            <p:nvPr/>
          </p:nvSpPr>
          <p:spPr>
            <a:xfrm>
              <a:off x="2110560" y="1856676"/>
              <a:ext cx="283219" cy="168775"/>
            </a:xfrm>
            <a:custGeom>
              <a:avLst/>
              <a:gdLst/>
              <a:ahLst/>
              <a:cxnLst/>
              <a:rect l="l" t="t" r="r" b="b"/>
              <a:pathLst>
                <a:path w="13173" h="7850" extrusionOk="0">
                  <a:moveTo>
                    <a:pt x="9615" y="1"/>
                  </a:moveTo>
                  <a:cubicBezTo>
                    <a:pt x="6824" y="1"/>
                    <a:pt x="4316" y="1153"/>
                    <a:pt x="1834" y="2195"/>
                  </a:cubicBezTo>
                  <a:cubicBezTo>
                    <a:pt x="107" y="2924"/>
                    <a:pt x="1" y="4672"/>
                    <a:pt x="1272" y="6084"/>
                  </a:cubicBezTo>
                  <a:cubicBezTo>
                    <a:pt x="2517" y="7467"/>
                    <a:pt x="4099" y="7849"/>
                    <a:pt x="5822" y="7849"/>
                  </a:cubicBezTo>
                  <a:cubicBezTo>
                    <a:pt x="5969" y="7849"/>
                    <a:pt x="6116" y="7846"/>
                    <a:pt x="6265" y="7841"/>
                  </a:cubicBezTo>
                  <a:cubicBezTo>
                    <a:pt x="9182" y="7827"/>
                    <a:pt x="11081" y="6521"/>
                    <a:pt x="12246" y="3722"/>
                  </a:cubicBezTo>
                  <a:cubicBezTo>
                    <a:pt x="13173" y="1506"/>
                    <a:pt x="12210" y="41"/>
                    <a:pt x="9787" y="2"/>
                  </a:cubicBezTo>
                  <a:cubicBezTo>
                    <a:pt x="9730" y="1"/>
                    <a:pt x="9672" y="1"/>
                    <a:pt x="9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3"/>
            <p:cNvSpPr/>
            <p:nvPr/>
          </p:nvSpPr>
          <p:spPr>
            <a:xfrm>
              <a:off x="2865526" y="3450329"/>
              <a:ext cx="310718" cy="180342"/>
            </a:xfrm>
            <a:custGeom>
              <a:avLst/>
              <a:gdLst/>
              <a:ahLst/>
              <a:cxnLst/>
              <a:rect l="l" t="t" r="r" b="b"/>
              <a:pathLst>
                <a:path w="14452" h="8388" extrusionOk="0">
                  <a:moveTo>
                    <a:pt x="3738" y="0"/>
                  </a:moveTo>
                  <a:cubicBezTo>
                    <a:pt x="3109" y="0"/>
                    <a:pt x="2684" y="876"/>
                    <a:pt x="2070" y="1420"/>
                  </a:cubicBezTo>
                  <a:cubicBezTo>
                    <a:pt x="0" y="3248"/>
                    <a:pt x="1342" y="5093"/>
                    <a:pt x="3050" y="5914"/>
                  </a:cubicBezTo>
                  <a:cubicBezTo>
                    <a:pt x="5955" y="7308"/>
                    <a:pt x="9155" y="7569"/>
                    <a:pt x="12213" y="8363"/>
                  </a:cubicBezTo>
                  <a:cubicBezTo>
                    <a:pt x="12278" y="8380"/>
                    <a:pt x="12337" y="8388"/>
                    <a:pt x="12391" y="8388"/>
                  </a:cubicBezTo>
                  <a:cubicBezTo>
                    <a:pt x="12655" y="8388"/>
                    <a:pt x="12818" y="8212"/>
                    <a:pt x="13008" y="8050"/>
                  </a:cubicBezTo>
                  <a:cubicBezTo>
                    <a:pt x="14452" y="6827"/>
                    <a:pt x="14319" y="4647"/>
                    <a:pt x="12611" y="3297"/>
                  </a:cubicBezTo>
                  <a:cubicBezTo>
                    <a:pt x="10192" y="1376"/>
                    <a:pt x="7323" y="533"/>
                    <a:pt x="3889" y="17"/>
                  </a:cubicBezTo>
                  <a:cubicBezTo>
                    <a:pt x="3837" y="6"/>
                    <a:pt x="378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3"/>
            <p:cNvSpPr/>
            <p:nvPr/>
          </p:nvSpPr>
          <p:spPr>
            <a:xfrm>
              <a:off x="3118995" y="2373696"/>
              <a:ext cx="231490" cy="210915"/>
            </a:xfrm>
            <a:custGeom>
              <a:avLst/>
              <a:gdLst/>
              <a:ahLst/>
              <a:cxnLst/>
              <a:rect l="l" t="t" r="r" b="b"/>
              <a:pathLst>
                <a:path w="10767" h="9810" extrusionOk="0">
                  <a:moveTo>
                    <a:pt x="6376" y="0"/>
                  </a:moveTo>
                  <a:cubicBezTo>
                    <a:pt x="6227" y="0"/>
                    <a:pt x="6072" y="10"/>
                    <a:pt x="5912" y="29"/>
                  </a:cubicBezTo>
                  <a:cubicBezTo>
                    <a:pt x="4623" y="165"/>
                    <a:pt x="3329" y="302"/>
                    <a:pt x="2036" y="439"/>
                  </a:cubicBezTo>
                  <a:cubicBezTo>
                    <a:pt x="800" y="567"/>
                    <a:pt x="363" y="1211"/>
                    <a:pt x="778" y="2394"/>
                  </a:cubicBezTo>
                  <a:cubicBezTo>
                    <a:pt x="972" y="2955"/>
                    <a:pt x="928" y="3489"/>
                    <a:pt x="778" y="4059"/>
                  </a:cubicBezTo>
                  <a:cubicBezTo>
                    <a:pt x="544" y="4981"/>
                    <a:pt x="350" y="5917"/>
                    <a:pt x="191" y="6856"/>
                  </a:cubicBezTo>
                  <a:cubicBezTo>
                    <a:pt x="1" y="7964"/>
                    <a:pt x="575" y="8790"/>
                    <a:pt x="1325" y="9492"/>
                  </a:cubicBezTo>
                  <a:cubicBezTo>
                    <a:pt x="1566" y="9719"/>
                    <a:pt x="1827" y="9810"/>
                    <a:pt x="2091" y="9810"/>
                  </a:cubicBezTo>
                  <a:cubicBezTo>
                    <a:pt x="2408" y="9810"/>
                    <a:pt x="2729" y="9679"/>
                    <a:pt x="3025" y="9496"/>
                  </a:cubicBezTo>
                  <a:cubicBezTo>
                    <a:pt x="5175" y="8181"/>
                    <a:pt x="7328" y="6866"/>
                    <a:pt x="9438" y="5489"/>
                  </a:cubicBezTo>
                  <a:cubicBezTo>
                    <a:pt x="10506" y="4796"/>
                    <a:pt x="10767" y="3255"/>
                    <a:pt x="9968" y="2244"/>
                  </a:cubicBezTo>
                  <a:cubicBezTo>
                    <a:pt x="9038" y="1069"/>
                    <a:pt x="7992" y="0"/>
                    <a:pt x="6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3"/>
            <p:cNvSpPr/>
            <p:nvPr/>
          </p:nvSpPr>
          <p:spPr>
            <a:xfrm>
              <a:off x="4159014" y="2644580"/>
              <a:ext cx="341957" cy="204917"/>
            </a:xfrm>
            <a:custGeom>
              <a:avLst/>
              <a:gdLst/>
              <a:ahLst/>
              <a:cxnLst/>
              <a:rect l="l" t="t" r="r" b="b"/>
              <a:pathLst>
                <a:path w="15905" h="9531" extrusionOk="0">
                  <a:moveTo>
                    <a:pt x="1079" y="4502"/>
                  </a:moveTo>
                  <a:cubicBezTo>
                    <a:pt x="1077" y="4502"/>
                    <a:pt x="1076" y="4502"/>
                    <a:pt x="1074" y="4502"/>
                  </a:cubicBezTo>
                  <a:lnTo>
                    <a:pt x="1083" y="4512"/>
                  </a:lnTo>
                  <a:cubicBezTo>
                    <a:pt x="1082" y="4509"/>
                    <a:pt x="1081" y="4505"/>
                    <a:pt x="1079" y="4502"/>
                  </a:cubicBezTo>
                  <a:close/>
                  <a:moveTo>
                    <a:pt x="5315" y="1"/>
                  </a:moveTo>
                  <a:cubicBezTo>
                    <a:pt x="4900" y="1"/>
                    <a:pt x="4475" y="25"/>
                    <a:pt x="4040" y="71"/>
                  </a:cubicBezTo>
                  <a:cubicBezTo>
                    <a:pt x="1034" y="388"/>
                    <a:pt x="0" y="1965"/>
                    <a:pt x="1079" y="4502"/>
                  </a:cubicBezTo>
                  <a:lnTo>
                    <a:pt x="1079" y="4502"/>
                  </a:lnTo>
                  <a:cubicBezTo>
                    <a:pt x="1168" y="4495"/>
                    <a:pt x="1256" y="4492"/>
                    <a:pt x="1343" y="4492"/>
                  </a:cubicBezTo>
                  <a:cubicBezTo>
                    <a:pt x="2725" y="4492"/>
                    <a:pt x="3930" y="5311"/>
                    <a:pt x="5232" y="5465"/>
                  </a:cubicBezTo>
                  <a:cubicBezTo>
                    <a:pt x="7827" y="5765"/>
                    <a:pt x="9819" y="6939"/>
                    <a:pt x="11540" y="8797"/>
                  </a:cubicBezTo>
                  <a:cubicBezTo>
                    <a:pt x="11986" y="9277"/>
                    <a:pt x="12730" y="9530"/>
                    <a:pt x="13449" y="9530"/>
                  </a:cubicBezTo>
                  <a:cubicBezTo>
                    <a:pt x="14146" y="9530"/>
                    <a:pt x="14821" y="9293"/>
                    <a:pt x="15181" y="8793"/>
                  </a:cubicBezTo>
                  <a:cubicBezTo>
                    <a:pt x="15905" y="7796"/>
                    <a:pt x="14898" y="7059"/>
                    <a:pt x="14321" y="6370"/>
                  </a:cubicBezTo>
                  <a:cubicBezTo>
                    <a:pt x="13760" y="5708"/>
                    <a:pt x="13076" y="5148"/>
                    <a:pt x="12462" y="4529"/>
                  </a:cubicBezTo>
                  <a:cubicBezTo>
                    <a:pt x="12184" y="4251"/>
                    <a:pt x="11871" y="3982"/>
                    <a:pt x="11685" y="3646"/>
                  </a:cubicBezTo>
                  <a:cubicBezTo>
                    <a:pt x="10217" y="1012"/>
                    <a:pt x="7995" y="1"/>
                    <a:pt x="5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3"/>
            <p:cNvSpPr/>
            <p:nvPr/>
          </p:nvSpPr>
          <p:spPr>
            <a:xfrm>
              <a:off x="2718614" y="3191378"/>
              <a:ext cx="247529" cy="199262"/>
            </a:xfrm>
            <a:custGeom>
              <a:avLst/>
              <a:gdLst/>
              <a:ahLst/>
              <a:cxnLst/>
              <a:rect l="l" t="t" r="r" b="b"/>
              <a:pathLst>
                <a:path w="11513" h="9268" extrusionOk="0">
                  <a:moveTo>
                    <a:pt x="2117" y="0"/>
                  </a:moveTo>
                  <a:cubicBezTo>
                    <a:pt x="736" y="0"/>
                    <a:pt x="0" y="1180"/>
                    <a:pt x="314" y="2884"/>
                  </a:cubicBezTo>
                  <a:cubicBezTo>
                    <a:pt x="451" y="3621"/>
                    <a:pt x="791" y="4372"/>
                    <a:pt x="442" y="5175"/>
                  </a:cubicBezTo>
                  <a:cubicBezTo>
                    <a:pt x="345" y="5391"/>
                    <a:pt x="491" y="5788"/>
                    <a:pt x="640" y="6027"/>
                  </a:cubicBezTo>
                  <a:cubicBezTo>
                    <a:pt x="1837" y="7960"/>
                    <a:pt x="3659" y="8891"/>
                    <a:pt x="5372" y="9266"/>
                  </a:cubicBezTo>
                  <a:cubicBezTo>
                    <a:pt x="5410" y="9267"/>
                    <a:pt x="5448" y="9267"/>
                    <a:pt x="5486" y="9267"/>
                  </a:cubicBezTo>
                  <a:cubicBezTo>
                    <a:pt x="7860" y="9267"/>
                    <a:pt x="8910" y="7762"/>
                    <a:pt x="10148" y="6667"/>
                  </a:cubicBezTo>
                  <a:cubicBezTo>
                    <a:pt x="11512" y="5458"/>
                    <a:pt x="11455" y="4579"/>
                    <a:pt x="9958" y="3502"/>
                  </a:cubicBezTo>
                  <a:cubicBezTo>
                    <a:pt x="7862" y="2001"/>
                    <a:pt x="5505" y="942"/>
                    <a:pt x="3064" y="161"/>
                  </a:cubicBezTo>
                  <a:cubicBezTo>
                    <a:pt x="2723" y="52"/>
                    <a:pt x="2406" y="0"/>
                    <a:pt x="2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3"/>
            <p:cNvSpPr/>
            <p:nvPr/>
          </p:nvSpPr>
          <p:spPr>
            <a:xfrm>
              <a:off x="2000779" y="1708538"/>
              <a:ext cx="234328" cy="193156"/>
            </a:xfrm>
            <a:custGeom>
              <a:avLst/>
              <a:gdLst/>
              <a:ahLst/>
              <a:cxnLst/>
              <a:rect l="l" t="t" r="r" b="b"/>
              <a:pathLst>
                <a:path w="10899" h="8984" extrusionOk="0">
                  <a:moveTo>
                    <a:pt x="5531" y="0"/>
                  </a:moveTo>
                  <a:cubicBezTo>
                    <a:pt x="5191" y="0"/>
                    <a:pt x="4858" y="96"/>
                    <a:pt x="4556" y="341"/>
                  </a:cubicBezTo>
                  <a:cubicBezTo>
                    <a:pt x="3275" y="1388"/>
                    <a:pt x="2030" y="2478"/>
                    <a:pt x="782" y="3559"/>
                  </a:cubicBezTo>
                  <a:cubicBezTo>
                    <a:pt x="446" y="3851"/>
                    <a:pt x="243" y="4195"/>
                    <a:pt x="203" y="4680"/>
                  </a:cubicBezTo>
                  <a:cubicBezTo>
                    <a:pt x="1" y="7055"/>
                    <a:pt x="1704" y="8966"/>
                    <a:pt x="4070" y="8979"/>
                  </a:cubicBezTo>
                  <a:cubicBezTo>
                    <a:pt x="4206" y="8980"/>
                    <a:pt x="4342" y="8983"/>
                    <a:pt x="4478" y="8983"/>
                  </a:cubicBezTo>
                  <a:cubicBezTo>
                    <a:pt x="4905" y="8983"/>
                    <a:pt x="5327" y="8951"/>
                    <a:pt x="5726" y="8724"/>
                  </a:cubicBezTo>
                  <a:cubicBezTo>
                    <a:pt x="7164" y="7898"/>
                    <a:pt x="8621" y="7112"/>
                    <a:pt x="10047" y="6269"/>
                  </a:cubicBezTo>
                  <a:cubicBezTo>
                    <a:pt x="10898" y="5766"/>
                    <a:pt x="10854" y="4971"/>
                    <a:pt x="10523" y="4195"/>
                  </a:cubicBezTo>
                  <a:cubicBezTo>
                    <a:pt x="9737" y="2341"/>
                    <a:pt x="8396" y="1013"/>
                    <a:pt x="6547" y="235"/>
                  </a:cubicBezTo>
                  <a:cubicBezTo>
                    <a:pt x="6218" y="96"/>
                    <a:pt x="5871" y="0"/>
                    <a:pt x="5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3"/>
            <p:cNvSpPr/>
            <p:nvPr/>
          </p:nvSpPr>
          <p:spPr>
            <a:xfrm>
              <a:off x="4611641" y="949143"/>
              <a:ext cx="233748" cy="191716"/>
            </a:xfrm>
            <a:custGeom>
              <a:avLst/>
              <a:gdLst/>
              <a:ahLst/>
              <a:cxnLst/>
              <a:rect l="l" t="t" r="r" b="b"/>
              <a:pathLst>
                <a:path w="10872" h="8917" extrusionOk="0">
                  <a:moveTo>
                    <a:pt x="5636" y="0"/>
                  </a:moveTo>
                  <a:cubicBezTo>
                    <a:pt x="5205" y="0"/>
                    <a:pt x="4808" y="156"/>
                    <a:pt x="4414" y="482"/>
                  </a:cubicBezTo>
                  <a:cubicBezTo>
                    <a:pt x="3341" y="1369"/>
                    <a:pt x="2242" y="2216"/>
                    <a:pt x="1170" y="3100"/>
                  </a:cubicBezTo>
                  <a:cubicBezTo>
                    <a:pt x="168" y="3925"/>
                    <a:pt x="0" y="4966"/>
                    <a:pt x="402" y="6162"/>
                  </a:cubicBezTo>
                  <a:cubicBezTo>
                    <a:pt x="997" y="7946"/>
                    <a:pt x="2313" y="8904"/>
                    <a:pt x="4590" y="8916"/>
                  </a:cubicBezTo>
                  <a:cubicBezTo>
                    <a:pt x="4602" y="8915"/>
                    <a:pt x="4619" y="8915"/>
                    <a:pt x="4639" y="8915"/>
                  </a:cubicBezTo>
                  <a:cubicBezTo>
                    <a:pt x="4685" y="8915"/>
                    <a:pt x="4751" y="8917"/>
                    <a:pt x="4830" y="8917"/>
                  </a:cubicBezTo>
                  <a:cubicBezTo>
                    <a:pt x="5051" y="8917"/>
                    <a:pt x="5373" y="8899"/>
                    <a:pt x="5632" y="8763"/>
                  </a:cubicBezTo>
                  <a:cubicBezTo>
                    <a:pt x="7133" y="7973"/>
                    <a:pt x="8607" y="7125"/>
                    <a:pt x="10050" y="6237"/>
                  </a:cubicBezTo>
                  <a:cubicBezTo>
                    <a:pt x="10859" y="5748"/>
                    <a:pt x="10871" y="4944"/>
                    <a:pt x="10549" y="4155"/>
                  </a:cubicBezTo>
                  <a:cubicBezTo>
                    <a:pt x="9773" y="2238"/>
                    <a:pt x="8408" y="924"/>
                    <a:pt x="6471" y="173"/>
                  </a:cubicBezTo>
                  <a:cubicBezTo>
                    <a:pt x="6176" y="59"/>
                    <a:pt x="5900" y="0"/>
                    <a:pt x="5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3"/>
            <p:cNvSpPr/>
            <p:nvPr/>
          </p:nvSpPr>
          <p:spPr>
            <a:xfrm>
              <a:off x="4831138" y="2003050"/>
              <a:ext cx="186405" cy="255011"/>
            </a:xfrm>
            <a:custGeom>
              <a:avLst/>
              <a:gdLst/>
              <a:ahLst/>
              <a:cxnLst/>
              <a:rect l="l" t="t" r="r" b="b"/>
              <a:pathLst>
                <a:path w="8670" h="11861" extrusionOk="0">
                  <a:moveTo>
                    <a:pt x="3485" y="1"/>
                  </a:moveTo>
                  <a:cubicBezTo>
                    <a:pt x="3389" y="1"/>
                    <a:pt x="3291" y="8"/>
                    <a:pt x="3192" y="17"/>
                  </a:cubicBezTo>
                  <a:cubicBezTo>
                    <a:pt x="1404" y="207"/>
                    <a:pt x="0" y="1779"/>
                    <a:pt x="287" y="3558"/>
                  </a:cubicBezTo>
                  <a:cubicBezTo>
                    <a:pt x="768" y="6532"/>
                    <a:pt x="2027" y="9132"/>
                    <a:pt x="4697" y="10788"/>
                  </a:cubicBezTo>
                  <a:cubicBezTo>
                    <a:pt x="5359" y="11199"/>
                    <a:pt x="6097" y="11860"/>
                    <a:pt x="6855" y="11860"/>
                  </a:cubicBezTo>
                  <a:cubicBezTo>
                    <a:pt x="7082" y="11860"/>
                    <a:pt x="7311" y="11801"/>
                    <a:pt x="7540" y="11657"/>
                  </a:cubicBezTo>
                  <a:cubicBezTo>
                    <a:pt x="8520" y="11044"/>
                    <a:pt x="8599" y="9737"/>
                    <a:pt x="8617" y="8268"/>
                  </a:cubicBezTo>
                  <a:cubicBezTo>
                    <a:pt x="8670" y="7270"/>
                    <a:pt x="8308" y="6051"/>
                    <a:pt x="7611" y="4984"/>
                  </a:cubicBezTo>
                  <a:cubicBezTo>
                    <a:pt x="6582" y="3421"/>
                    <a:pt x="5439" y="1938"/>
                    <a:pt x="4353" y="415"/>
                  </a:cubicBezTo>
                  <a:cubicBezTo>
                    <a:pt x="4120" y="83"/>
                    <a:pt x="3815" y="1"/>
                    <a:pt x="3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13"/>
            <p:cNvSpPr/>
            <p:nvPr/>
          </p:nvSpPr>
          <p:spPr>
            <a:xfrm>
              <a:off x="5281744" y="1356167"/>
              <a:ext cx="193414" cy="250647"/>
            </a:xfrm>
            <a:custGeom>
              <a:avLst/>
              <a:gdLst/>
              <a:ahLst/>
              <a:cxnLst/>
              <a:rect l="l" t="t" r="r" b="b"/>
              <a:pathLst>
                <a:path w="8996" h="11658" extrusionOk="0">
                  <a:moveTo>
                    <a:pt x="6379" y="1"/>
                  </a:moveTo>
                  <a:cubicBezTo>
                    <a:pt x="6133" y="1"/>
                    <a:pt x="5872" y="41"/>
                    <a:pt x="5610" y="125"/>
                  </a:cubicBezTo>
                  <a:cubicBezTo>
                    <a:pt x="4281" y="552"/>
                    <a:pt x="2953" y="986"/>
                    <a:pt x="1642" y="1453"/>
                  </a:cubicBezTo>
                  <a:cubicBezTo>
                    <a:pt x="190" y="1966"/>
                    <a:pt x="0" y="2504"/>
                    <a:pt x="795" y="3749"/>
                  </a:cubicBezTo>
                  <a:cubicBezTo>
                    <a:pt x="2172" y="5916"/>
                    <a:pt x="3544" y="8088"/>
                    <a:pt x="4948" y="10237"/>
                  </a:cubicBezTo>
                  <a:cubicBezTo>
                    <a:pt x="5320" y="10802"/>
                    <a:pt x="5601" y="11658"/>
                    <a:pt x="6364" y="11658"/>
                  </a:cubicBezTo>
                  <a:cubicBezTo>
                    <a:pt x="6407" y="11658"/>
                    <a:pt x="6451" y="11655"/>
                    <a:pt x="6497" y="11649"/>
                  </a:cubicBezTo>
                  <a:cubicBezTo>
                    <a:pt x="7500" y="11531"/>
                    <a:pt x="8144" y="10705"/>
                    <a:pt x="8608" y="9848"/>
                  </a:cubicBezTo>
                  <a:cubicBezTo>
                    <a:pt x="8846" y="9398"/>
                    <a:pt x="8995" y="8874"/>
                    <a:pt x="8947" y="8322"/>
                  </a:cubicBezTo>
                  <a:cubicBezTo>
                    <a:pt x="8435" y="6071"/>
                    <a:pt x="8126" y="3806"/>
                    <a:pt x="8025" y="1493"/>
                  </a:cubicBezTo>
                  <a:cubicBezTo>
                    <a:pt x="7984" y="529"/>
                    <a:pt x="7268" y="1"/>
                    <a:pt x="6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13"/>
            <p:cNvSpPr/>
            <p:nvPr/>
          </p:nvSpPr>
          <p:spPr>
            <a:xfrm>
              <a:off x="1617835" y="2154886"/>
              <a:ext cx="197348" cy="248368"/>
            </a:xfrm>
            <a:custGeom>
              <a:avLst/>
              <a:gdLst/>
              <a:ahLst/>
              <a:cxnLst/>
              <a:rect l="l" t="t" r="r" b="b"/>
              <a:pathLst>
                <a:path w="9179" h="11552" extrusionOk="0">
                  <a:moveTo>
                    <a:pt x="2697" y="1"/>
                  </a:moveTo>
                  <a:cubicBezTo>
                    <a:pt x="2478" y="1"/>
                    <a:pt x="2238" y="55"/>
                    <a:pt x="1969" y="181"/>
                  </a:cubicBezTo>
                  <a:cubicBezTo>
                    <a:pt x="1016" y="627"/>
                    <a:pt x="1" y="2595"/>
                    <a:pt x="301" y="3611"/>
                  </a:cubicBezTo>
                  <a:cubicBezTo>
                    <a:pt x="889" y="5624"/>
                    <a:pt x="1254" y="7658"/>
                    <a:pt x="1254" y="9764"/>
                  </a:cubicBezTo>
                  <a:cubicBezTo>
                    <a:pt x="1254" y="10968"/>
                    <a:pt x="1872" y="11552"/>
                    <a:pt x="3234" y="11552"/>
                  </a:cubicBezTo>
                  <a:cubicBezTo>
                    <a:pt x="3260" y="11552"/>
                    <a:pt x="3285" y="11552"/>
                    <a:pt x="3311" y="11551"/>
                  </a:cubicBezTo>
                  <a:cubicBezTo>
                    <a:pt x="4591" y="11115"/>
                    <a:pt x="6154" y="10589"/>
                    <a:pt x="7703" y="10037"/>
                  </a:cubicBezTo>
                  <a:cubicBezTo>
                    <a:pt x="8917" y="9609"/>
                    <a:pt x="9178" y="8943"/>
                    <a:pt x="8547" y="7835"/>
                  </a:cubicBezTo>
                  <a:cubicBezTo>
                    <a:pt x="8180" y="7195"/>
                    <a:pt x="7752" y="6586"/>
                    <a:pt x="7355" y="5963"/>
                  </a:cubicBezTo>
                  <a:cubicBezTo>
                    <a:pt x="6326" y="4353"/>
                    <a:pt x="5328" y="2715"/>
                    <a:pt x="4252" y="1135"/>
                  </a:cubicBezTo>
                  <a:cubicBezTo>
                    <a:pt x="3856" y="554"/>
                    <a:pt x="3390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13"/>
            <p:cNvSpPr/>
            <p:nvPr/>
          </p:nvSpPr>
          <p:spPr>
            <a:xfrm>
              <a:off x="2906420" y="2010318"/>
              <a:ext cx="196467" cy="219300"/>
            </a:xfrm>
            <a:custGeom>
              <a:avLst/>
              <a:gdLst/>
              <a:ahLst/>
              <a:cxnLst/>
              <a:rect l="l" t="t" r="r" b="b"/>
              <a:pathLst>
                <a:path w="9138" h="10200" extrusionOk="0">
                  <a:moveTo>
                    <a:pt x="3098" y="1"/>
                  </a:moveTo>
                  <a:cubicBezTo>
                    <a:pt x="2559" y="1"/>
                    <a:pt x="2189" y="426"/>
                    <a:pt x="1890" y="1097"/>
                  </a:cubicBezTo>
                  <a:cubicBezTo>
                    <a:pt x="1280" y="2452"/>
                    <a:pt x="932" y="3894"/>
                    <a:pt x="491" y="5303"/>
                  </a:cubicBezTo>
                  <a:cubicBezTo>
                    <a:pt x="1" y="6874"/>
                    <a:pt x="1148" y="9417"/>
                    <a:pt x="2676" y="10004"/>
                  </a:cubicBezTo>
                  <a:cubicBezTo>
                    <a:pt x="2993" y="10128"/>
                    <a:pt x="3320" y="10200"/>
                    <a:pt x="3643" y="10200"/>
                  </a:cubicBezTo>
                  <a:cubicBezTo>
                    <a:pt x="3964" y="10200"/>
                    <a:pt x="4281" y="10129"/>
                    <a:pt x="4582" y="9969"/>
                  </a:cubicBezTo>
                  <a:cubicBezTo>
                    <a:pt x="7200" y="8565"/>
                    <a:pt x="8551" y="6296"/>
                    <a:pt x="8983" y="3432"/>
                  </a:cubicBezTo>
                  <a:cubicBezTo>
                    <a:pt x="9138" y="2240"/>
                    <a:pt x="8467" y="1732"/>
                    <a:pt x="7456" y="1502"/>
                  </a:cubicBezTo>
                  <a:cubicBezTo>
                    <a:pt x="6265" y="1238"/>
                    <a:pt x="5063" y="981"/>
                    <a:pt x="4018" y="324"/>
                  </a:cubicBezTo>
                  <a:cubicBezTo>
                    <a:pt x="3663" y="102"/>
                    <a:pt x="3361" y="1"/>
                    <a:pt x="3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13"/>
            <p:cNvSpPr/>
            <p:nvPr/>
          </p:nvSpPr>
          <p:spPr>
            <a:xfrm>
              <a:off x="4127429" y="699652"/>
              <a:ext cx="238886" cy="207153"/>
            </a:xfrm>
            <a:custGeom>
              <a:avLst/>
              <a:gdLst/>
              <a:ahLst/>
              <a:cxnLst/>
              <a:rect l="l" t="t" r="r" b="b"/>
              <a:pathLst>
                <a:path w="11111" h="9635" extrusionOk="0">
                  <a:moveTo>
                    <a:pt x="3546" y="0"/>
                  </a:moveTo>
                  <a:cubicBezTo>
                    <a:pt x="3493" y="0"/>
                    <a:pt x="3440" y="2"/>
                    <a:pt x="3386" y="5"/>
                  </a:cubicBezTo>
                  <a:cubicBezTo>
                    <a:pt x="3360" y="4"/>
                    <a:pt x="3335" y="4"/>
                    <a:pt x="3309" y="4"/>
                  </a:cubicBezTo>
                  <a:cubicBezTo>
                    <a:pt x="2390" y="4"/>
                    <a:pt x="1619" y="319"/>
                    <a:pt x="915" y="830"/>
                  </a:cubicBezTo>
                  <a:cubicBezTo>
                    <a:pt x="257" y="1307"/>
                    <a:pt x="0" y="1943"/>
                    <a:pt x="446" y="2644"/>
                  </a:cubicBezTo>
                  <a:cubicBezTo>
                    <a:pt x="2080" y="5213"/>
                    <a:pt x="3691" y="7808"/>
                    <a:pt x="6423" y="9415"/>
                  </a:cubicBezTo>
                  <a:cubicBezTo>
                    <a:pt x="6623" y="9531"/>
                    <a:pt x="6797" y="9635"/>
                    <a:pt x="6978" y="9635"/>
                  </a:cubicBezTo>
                  <a:cubicBezTo>
                    <a:pt x="7121" y="9635"/>
                    <a:pt x="7269" y="9570"/>
                    <a:pt x="7438" y="9397"/>
                  </a:cubicBezTo>
                  <a:cubicBezTo>
                    <a:pt x="8471" y="8338"/>
                    <a:pt x="9540" y="7315"/>
                    <a:pt x="10616" y="6294"/>
                  </a:cubicBezTo>
                  <a:cubicBezTo>
                    <a:pt x="11111" y="5827"/>
                    <a:pt x="11005" y="5473"/>
                    <a:pt x="10604" y="4984"/>
                  </a:cubicBezTo>
                  <a:cubicBezTo>
                    <a:pt x="9151" y="3205"/>
                    <a:pt x="7368" y="1828"/>
                    <a:pt x="5443" y="623"/>
                  </a:cubicBezTo>
                  <a:cubicBezTo>
                    <a:pt x="4858" y="254"/>
                    <a:pt x="4217" y="0"/>
                    <a:pt x="3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13"/>
            <p:cNvSpPr/>
            <p:nvPr/>
          </p:nvSpPr>
          <p:spPr>
            <a:xfrm>
              <a:off x="2776902" y="2774550"/>
              <a:ext cx="256904" cy="171463"/>
            </a:xfrm>
            <a:custGeom>
              <a:avLst/>
              <a:gdLst/>
              <a:ahLst/>
              <a:cxnLst/>
              <a:rect l="l" t="t" r="r" b="b"/>
              <a:pathLst>
                <a:path w="11949" h="7975" extrusionOk="0">
                  <a:moveTo>
                    <a:pt x="5197" y="0"/>
                  </a:moveTo>
                  <a:cubicBezTo>
                    <a:pt x="4655" y="0"/>
                    <a:pt x="4338" y="397"/>
                    <a:pt x="3857" y="1327"/>
                  </a:cubicBezTo>
                  <a:cubicBezTo>
                    <a:pt x="3566" y="1892"/>
                    <a:pt x="3460" y="2646"/>
                    <a:pt x="2736" y="2858"/>
                  </a:cubicBezTo>
                  <a:cubicBezTo>
                    <a:pt x="1915" y="3102"/>
                    <a:pt x="1563" y="3728"/>
                    <a:pt x="1293" y="4430"/>
                  </a:cubicBezTo>
                  <a:cubicBezTo>
                    <a:pt x="874" y="5524"/>
                    <a:pt x="490" y="6628"/>
                    <a:pt x="0" y="7975"/>
                  </a:cubicBezTo>
                  <a:cubicBezTo>
                    <a:pt x="968" y="7560"/>
                    <a:pt x="1905" y="7435"/>
                    <a:pt x="2832" y="7435"/>
                  </a:cubicBezTo>
                  <a:cubicBezTo>
                    <a:pt x="3693" y="7435"/>
                    <a:pt x="4547" y="7542"/>
                    <a:pt x="5411" y="7625"/>
                  </a:cubicBezTo>
                  <a:cubicBezTo>
                    <a:pt x="5566" y="7640"/>
                    <a:pt x="5719" y="7647"/>
                    <a:pt x="5871" y="7647"/>
                  </a:cubicBezTo>
                  <a:cubicBezTo>
                    <a:pt x="7542" y="7647"/>
                    <a:pt x="9106" y="6807"/>
                    <a:pt x="10659" y="6204"/>
                  </a:cubicBezTo>
                  <a:cubicBezTo>
                    <a:pt x="11627" y="5829"/>
                    <a:pt x="11949" y="4950"/>
                    <a:pt x="11547" y="3917"/>
                  </a:cubicBezTo>
                  <a:cubicBezTo>
                    <a:pt x="11419" y="3595"/>
                    <a:pt x="11181" y="3242"/>
                    <a:pt x="11356" y="2916"/>
                  </a:cubicBezTo>
                  <a:cubicBezTo>
                    <a:pt x="11896" y="1910"/>
                    <a:pt x="11132" y="1812"/>
                    <a:pt x="10509" y="1706"/>
                  </a:cubicBezTo>
                  <a:cubicBezTo>
                    <a:pt x="9075" y="1460"/>
                    <a:pt x="7738" y="947"/>
                    <a:pt x="6418" y="364"/>
                  </a:cubicBezTo>
                  <a:cubicBezTo>
                    <a:pt x="5889" y="130"/>
                    <a:pt x="5507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13"/>
            <p:cNvSpPr/>
            <p:nvPr/>
          </p:nvSpPr>
          <p:spPr>
            <a:xfrm>
              <a:off x="1516482" y="1461390"/>
              <a:ext cx="237468" cy="205132"/>
            </a:xfrm>
            <a:custGeom>
              <a:avLst/>
              <a:gdLst/>
              <a:ahLst/>
              <a:cxnLst/>
              <a:rect l="l" t="t" r="r" b="b"/>
              <a:pathLst>
                <a:path w="11045" h="9541" extrusionOk="0">
                  <a:moveTo>
                    <a:pt x="2883" y="0"/>
                  </a:moveTo>
                  <a:cubicBezTo>
                    <a:pt x="2070" y="0"/>
                    <a:pt x="1362" y="394"/>
                    <a:pt x="712" y="934"/>
                  </a:cubicBezTo>
                  <a:cubicBezTo>
                    <a:pt x="221" y="1344"/>
                    <a:pt x="1" y="1843"/>
                    <a:pt x="354" y="2434"/>
                  </a:cubicBezTo>
                  <a:cubicBezTo>
                    <a:pt x="1948" y="5101"/>
                    <a:pt x="3682" y="7639"/>
                    <a:pt x="6401" y="9324"/>
                  </a:cubicBezTo>
                  <a:cubicBezTo>
                    <a:pt x="6623" y="9463"/>
                    <a:pt x="6795" y="9540"/>
                    <a:pt x="6957" y="9540"/>
                  </a:cubicBezTo>
                  <a:cubicBezTo>
                    <a:pt x="7131" y="9540"/>
                    <a:pt x="7294" y="9451"/>
                    <a:pt x="7496" y="9250"/>
                  </a:cubicBezTo>
                  <a:cubicBezTo>
                    <a:pt x="8506" y="8226"/>
                    <a:pt x="9561" y="7246"/>
                    <a:pt x="10599" y="6248"/>
                  </a:cubicBezTo>
                  <a:cubicBezTo>
                    <a:pt x="11045" y="5816"/>
                    <a:pt x="10930" y="5445"/>
                    <a:pt x="10559" y="5003"/>
                  </a:cubicBezTo>
                  <a:cubicBezTo>
                    <a:pt x="9098" y="3259"/>
                    <a:pt x="7465" y="1729"/>
                    <a:pt x="5438" y="629"/>
                  </a:cubicBezTo>
                  <a:cubicBezTo>
                    <a:pt x="4762" y="261"/>
                    <a:pt x="4099" y="13"/>
                    <a:pt x="3300" y="13"/>
                  </a:cubicBezTo>
                  <a:cubicBezTo>
                    <a:pt x="3254" y="13"/>
                    <a:pt x="3208" y="14"/>
                    <a:pt x="3161" y="16"/>
                  </a:cubicBezTo>
                  <a:cubicBezTo>
                    <a:pt x="3067" y="5"/>
                    <a:pt x="2974" y="0"/>
                    <a:pt x="2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13"/>
            <p:cNvSpPr/>
            <p:nvPr/>
          </p:nvSpPr>
          <p:spPr>
            <a:xfrm>
              <a:off x="3823564" y="1512970"/>
              <a:ext cx="256129" cy="167808"/>
            </a:xfrm>
            <a:custGeom>
              <a:avLst/>
              <a:gdLst/>
              <a:ahLst/>
              <a:cxnLst/>
              <a:rect l="l" t="t" r="r" b="b"/>
              <a:pathLst>
                <a:path w="11913" h="7805" extrusionOk="0">
                  <a:moveTo>
                    <a:pt x="11601" y="1"/>
                  </a:moveTo>
                  <a:cubicBezTo>
                    <a:pt x="11519" y="1"/>
                    <a:pt x="11415" y="25"/>
                    <a:pt x="11287" y="80"/>
                  </a:cubicBezTo>
                  <a:cubicBezTo>
                    <a:pt x="10506" y="414"/>
                    <a:pt x="9726" y="547"/>
                    <a:pt x="8945" y="547"/>
                  </a:cubicBezTo>
                  <a:cubicBezTo>
                    <a:pt x="8138" y="547"/>
                    <a:pt x="7330" y="405"/>
                    <a:pt x="6516" y="198"/>
                  </a:cubicBezTo>
                  <a:cubicBezTo>
                    <a:pt x="6349" y="164"/>
                    <a:pt x="6186" y="149"/>
                    <a:pt x="6027" y="149"/>
                  </a:cubicBezTo>
                  <a:cubicBezTo>
                    <a:pt x="4943" y="149"/>
                    <a:pt x="4029" y="849"/>
                    <a:pt x="2993" y="1042"/>
                  </a:cubicBezTo>
                  <a:cubicBezTo>
                    <a:pt x="2048" y="1218"/>
                    <a:pt x="1064" y="1475"/>
                    <a:pt x="565" y="2396"/>
                  </a:cubicBezTo>
                  <a:cubicBezTo>
                    <a:pt x="1" y="3447"/>
                    <a:pt x="914" y="4586"/>
                    <a:pt x="508" y="5703"/>
                  </a:cubicBezTo>
                  <a:cubicBezTo>
                    <a:pt x="415" y="5955"/>
                    <a:pt x="870" y="5972"/>
                    <a:pt x="1121" y="6012"/>
                  </a:cubicBezTo>
                  <a:cubicBezTo>
                    <a:pt x="2798" y="6308"/>
                    <a:pt x="4387" y="6899"/>
                    <a:pt x="5929" y="7605"/>
                  </a:cubicBezTo>
                  <a:cubicBezTo>
                    <a:pt x="6221" y="7740"/>
                    <a:pt x="6476" y="7805"/>
                    <a:pt x="6700" y="7805"/>
                  </a:cubicBezTo>
                  <a:cubicBezTo>
                    <a:pt x="7191" y="7805"/>
                    <a:pt x="7538" y="7494"/>
                    <a:pt x="7826" y="6912"/>
                  </a:cubicBezTo>
                  <a:cubicBezTo>
                    <a:pt x="8113" y="6330"/>
                    <a:pt x="8307" y="5429"/>
                    <a:pt x="8771" y="5248"/>
                  </a:cubicBezTo>
                  <a:cubicBezTo>
                    <a:pt x="10894" y="4409"/>
                    <a:pt x="10797" y="2251"/>
                    <a:pt x="11707" y="701"/>
                  </a:cubicBezTo>
                  <a:cubicBezTo>
                    <a:pt x="11913" y="346"/>
                    <a:pt x="11911" y="1"/>
                    <a:pt x="1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3"/>
            <p:cNvSpPr/>
            <p:nvPr/>
          </p:nvSpPr>
          <p:spPr>
            <a:xfrm>
              <a:off x="1960638" y="2991618"/>
              <a:ext cx="184105" cy="208528"/>
            </a:xfrm>
            <a:custGeom>
              <a:avLst/>
              <a:gdLst/>
              <a:ahLst/>
              <a:cxnLst/>
              <a:rect l="l" t="t" r="r" b="b"/>
              <a:pathLst>
                <a:path w="8563" h="9699" extrusionOk="0">
                  <a:moveTo>
                    <a:pt x="3343" y="1"/>
                  </a:moveTo>
                  <a:cubicBezTo>
                    <a:pt x="1961" y="1"/>
                    <a:pt x="8" y="1984"/>
                    <a:pt x="0" y="3679"/>
                  </a:cubicBezTo>
                  <a:cubicBezTo>
                    <a:pt x="729" y="5549"/>
                    <a:pt x="243" y="8387"/>
                    <a:pt x="3280" y="9496"/>
                  </a:cubicBezTo>
                  <a:cubicBezTo>
                    <a:pt x="3644" y="9627"/>
                    <a:pt x="3949" y="9699"/>
                    <a:pt x="4217" y="9699"/>
                  </a:cubicBezTo>
                  <a:cubicBezTo>
                    <a:pt x="4711" y="9699"/>
                    <a:pt x="5078" y="9455"/>
                    <a:pt x="5456" y="8900"/>
                  </a:cubicBezTo>
                  <a:cubicBezTo>
                    <a:pt x="6590" y="7227"/>
                    <a:pt x="7381" y="5382"/>
                    <a:pt x="8237" y="3567"/>
                  </a:cubicBezTo>
                  <a:cubicBezTo>
                    <a:pt x="8563" y="2870"/>
                    <a:pt x="8334" y="2301"/>
                    <a:pt x="7782" y="1815"/>
                  </a:cubicBezTo>
                  <a:cubicBezTo>
                    <a:pt x="6560" y="734"/>
                    <a:pt x="5081" y="195"/>
                    <a:pt x="3504" y="10"/>
                  </a:cubicBezTo>
                  <a:cubicBezTo>
                    <a:pt x="3452" y="4"/>
                    <a:pt x="3398" y="1"/>
                    <a:pt x="3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3"/>
            <p:cNvSpPr/>
            <p:nvPr/>
          </p:nvSpPr>
          <p:spPr>
            <a:xfrm>
              <a:off x="2599803" y="2051233"/>
              <a:ext cx="276189" cy="116186"/>
            </a:xfrm>
            <a:custGeom>
              <a:avLst/>
              <a:gdLst/>
              <a:ahLst/>
              <a:cxnLst/>
              <a:rect l="l" t="t" r="r" b="b"/>
              <a:pathLst>
                <a:path w="12846" h="5404" extrusionOk="0">
                  <a:moveTo>
                    <a:pt x="9311" y="1"/>
                  </a:moveTo>
                  <a:cubicBezTo>
                    <a:pt x="6502" y="1"/>
                    <a:pt x="3905" y="1023"/>
                    <a:pt x="1280" y="1895"/>
                  </a:cubicBezTo>
                  <a:cubicBezTo>
                    <a:pt x="468" y="2164"/>
                    <a:pt x="1" y="2910"/>
                    <a:pt x="313" y="3775"/>
                  </a:cubicBezTo>
                  <a:cubicBezTo>
                    <a:pt x="671" y="4746"/>
                    <a:pt x="1633" y="5006"/>
                    <a:pt x="2547" y="5108"/>
                  </a:cubicBezTo>
                  <a:cubicBezTo>
                    <a:pt x="3889" y="5249"/>
                    <a:pt x="5239" y="5285"/>
                    <a:pt x="6586" y="5364"/>
                  </a:cubicBezTo>
                  <a:cubicBezTo>
                    <a:pt x="6995" y="5364"/>
                    <a:pt x="7402" y="5363"/>
                    <a:pt x="7808" y="5363"/>
                  </a:cubicBezTo>
                  <a:cubicBezTo>
                    <a:pt x="8011" y="5363"/>
                    <a:pt x="8214" y="5363"/>
                    <a:pt x="8417" y="5364"/>
                  </a:cubicBezTo>
                  <a:cubicBezTo>
                    <a:pt x="8898" y="5368"/>
                    <a:pt x="9379" y="5404"/>
                    <a:pt x="9858" y="5404"/>
                  </a:cubicBezTo>
                  <a:cubicBezTo>
                    <a:pt x="10030" y="5404"/>
                    <a:pt x="10202" y="5399"/>
                    <a:pt x="10373" y="5387"/>
                  </a:cubicBezTo>
                  <a:cubicBezTo>
                    <a:pt x="11976" y="5258"/>
                    <a:pt x="12845" y="4177"/>
                    <a:pt x="12809" y="2437"/>
                  </a:cubicBezTo>
                  <a:cubicBezTo>
                    <a:pt x="12774" y="778"/>
                    <a:pt x="12170" y="227"/>
                    <a:pt x="10404" y="54"/>
                  </a:cubicBezTo>
                  <a:cubicBezTo>
                    <a:pt x="10036" y="18"/>
                    <a:pt x="9672" y="1"/>
                    <a:pt x="9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3"/>
            <p:cNvSpPr/>
            <p:nvPr/>
          </p:nvSpPr>
          <p:spPr>
            <a:xfrm>
              <a:off x="2859549" y="1204740"/>
              <a:ext cx="144824" cy="285714"/>
            </a:xfrm>
            <a:custGeom>
              <a:avLst/>
              <a:gdLst/>
              <a:ahLst/>
              <a:cxnLst/>
              <a:rect l="l" t="t" r="r" b="b"/>
              <a:pathLst>
                <a:path w="6736" h="13289" extrusionOk="0">
                  <a:moveTo>
                    <a:pt x="5458" y="0"/>
                  </a:moveTo>
                  <a:cubicBezTo>
                    <a:pt x="4881" y="0"/>
                    <a:pt x="4245" y="353"/>
                    <a:pt x="3796" y="838"/>
                  </a:cubicBezTo>
                  <a:cubicBezTo>
                    <a:pt x="3505" y="1151"/>
                    <a:pt x="3289" y="1540"/>
                    <a:pt x="3059" y="1907"/>
                  </a:cubicBezTo>
                  <a:cubicBezTo>
                    <a:pt x="2715" y="2458"/>
                    <a:pt x="2476" y="3107"/>
                    <a:pt x="2040" y="3570"/>
                  </a:cubicBezTo>
                  <a:cubicBezTo>
                    <a:pt x="702" y="4974"/>
                    <a:pt x="473" y="6709"/>
                    <a:pt x="362" y="8840"/>
                  </a:cubicBezTo>
                  <a:cubicBezTo>
                    <a:pt x="1" y="10117"/>
                    <a:pt x="1298" y="11061"/>
                    <a:pt x="1871" y="12293"/>
                  </a:cubicBezTo>
                  <a:cubicBezTo>
                    <a:pt x="2204" y="12999"/>
                    <a:pt x="2668" y="13289"/>
                    <a:pt x="3232" y="13289"/>
                  </a:cubicBezTo>
                  <a:cubicBezTo>
                    <a:pt x="3514" y="13289"/>
                    <a:pt x="3821" y="13216"/>
                    <a:pt x="4149" y="13087"/>
                  </a:cubicBezTo>
                  <a:cubicBezTo>
                    <a:pt x="5442" y="12574"/>
                    <a:pt x="5888" y="11653"/>
                    <a:pt x="5460" y="10276"/>
                  </a:cubicBezTo>
                  <a:cubicBezTo>
                    <a:pt x="5187" y="9388"/>
                    <a:pt x="4860" y="8510"/>
                    <a:pt x="5438" y="7640"/>
                  </a:cubicBezTo>
                  <a:cubicBezTo>
                    <a:pt x="5933" y="6903"/>
                    <a:pt x="6105" y="6086"/>
                    <a:pt x="6299" y="5234"/>
                  </a:cubicBezTo>
                  <a:cubicBezTo>
                    <a:pt x="6524" y="4237"/>
                    <a:pt x="6294" y="3235"/>
                    <a:pt x="6542" y="2251"/>
                  </a:cubicBezTo>
                  <a:cubicBezTo>
                    <a:pt x="6736" y="1473"/>
                    <a:pt x="6630" y="445"/>
                    <a:pt x="5999" y="123"/>
                  </a:cubicBezTo>
                  <a:cubicBezTo>
                    <a:pt x="5831" y="39"/>
                    <a:pt x="5647" y="0"/>
                    <a:pt x="5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3"/>
            <p:cNvSpPr/>
            <p:nvPr/>
          </p:nvSpPr>
          <p:spPr>
            <a:xfrm>
              <a:off x="3667922" y="986984"/>
              <a:ext cx="299732" cy="119819"/>
            </a:xfrm>
            <a:custGeom>
              <a:avLst/>
              <a:gdLst/>
              <a:ahLst/>
              <a:cxnLst/>
              <a:rect l="l" t="t" r="r" b="b"/>
              <a:pathLst>
                <a:path w="13941" h="5573" extrusionOk="0">
                  <a:moveTo>
                    <a:pt x="5924" y="1"/>
                  </a:moveTo>
                  <a:cubicBezTo>
                    <a:pt x="4334" y="1"/>
                    <a:pt x="2791" y="627"/>
                    <a:pt x="1228" y="1886"/>
                  </a:cubicBezTo>
                  <a:cubicBezTo>
                    <a:pt x="27" y="2858"/>
                    <a:pt x="0" y="3890"/>
                    <a:pt x="1139" y="4950"/>
                  </a:cubicBezTo>
                  <a:cubicBezTo>
                    <a:pt x="1569" y="5352"/>
                    <a:pt x="2023" y="5522"/>
                    <a:pt x="2517" y="5522"/>
                  </a:cubicBezTo>
                  <a:cubicBezTo>
                    <a:pt x="2809" y="5522"/>
                    <a:pt x="3115" y="5462"/>
                    <a:pt x="3439" y="5356"/>
                  </a:cubicBezTo>
                  <a:cubicBezTo>
                    <a:pt x="4042" y="5156"/>
                    <a:pt x="4688" y="4728"/>
                    <a:pt x="5304" y="4728"/>
                  </a:cubicBezTo>
                  <a:cubicBezTo>
                    <a:pt x="5518" y="4728"/>
                    <a:pt x="5729" y="4779"/>
                    <a:pt x="5932" y="4911"/>
                  </a:cubicBezTo>
                  <a:cubicBezTo>
                    <a:pt x="6837" y="5486"/>
                    <a:pt x="7773" y="5547"/>
                    <a:pt x="8719" y="5547"/>
                  </a:cubicBezTo>
                  <a:cubicBezTo>
                    <a:pt x="8974" y="5547"/>
                    <a:pt x="9230" y="5542"/>
                    <a:pt x="9486" y="5542"/>
                  </a:cubicBezTo>
                  <a:cubicBezTo>
                    <a:pt x="9606" y="5542"/>
                    <a:pt x="9727" y="5543"/>
                    <a:pt x="9848" y="5546"/>
                  </a:cubicBezTo>
                  <a:cubicBezTo>
                    <a:pt x="10316" y="5546"/>
                    <a:pt x="10789" y="5573"/>
                    <a:pt x="11258" y="5573"/>
                  </a:cubicBezTo>
                  <a:cubicBezTo>
                    <a:pt x="11576" y="5573"/>
                    <a:pt x="11893" y="5560"/>
                    <a:pt x="12205" y="5520"/>
                  </a:cubicBezTo>
                  <a:cubicBezTo>
                    <a:pt x="12783" y="5445"/>
                    <a:pt x="13631" y="5392"/>
                    <a:pt x="13777" y="4805"/>
                  </a:cubicBezTo>
                  <a:cubicBezTo>
                    <a:pt x="13940" y="4164"/>
                    <a:pt x="13543" y="3462"/>
                    <a:pt x="13044" y="2929"/>
                  </a:cubicBezTo>
                  <a:cubicBezTo>
                    <a:pt x="12576" y="2434"/>
                    <a:pt x="11954" y="2213"/>
                    <a:pt x="11362" y="1935"/>
                  </a:cubicBezTo>
                  <a:cubicBezTo>
                    <a:pt x="10970" y="1749"/>
                    <a:pt x="10550" y="1617"/>
                    <a:pt x="10184" y="1388"/>
                  </a:cubicBezTo>
                  <a:cubicBezTo>
                    <a:pt x="8699" y="465"/>
                    <a:pt x="7294" y="1"/>
                    <a:pt x="5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13"/>
            <p:cNvSpPr/>
            <p:nvPr/>
          </p:nvSpPr>
          <p:spPr>
            <a:xfrm>
              <a:off x="2100606" y="2402808"/>
              <a:ext cx="245444" cy="153123"/>
            </a:xfrm>
            <a:custGeom>
              <a:avLst/>
              <a:gdLst/>
              <a:ahLst/>
              <a:cxnLst/>
              <a:rect l="l" t="t" r="r" b="b"/>
              <a:pathLst>
                <a:path w="11416" h="7122" extrusionOk="0">
                  <a:moveTo>
                    <a:pt x="2747" y="1"/>
                  </a:moveTo>
                  <a:cubicBezTo>
                    <a:pt x="2472" y="1"/>
                    <a:pt x="2205" y="97"/>
                    <a:pt x="1965" y="338"/>
                  </a:cubicBezTo>
                  <a:cubicBezTo>
                    <a:pt x="910" y="1411"/>
                    <a:pt x="89" y="2616"/>
                    <a:pt x="27" y="4196"/>
                  </a:cubicBezTo>
                  <a:cubicBezTo>
                    <a:pt x="1" y="4899"/>
                    <a:pt x="278" y="5481"/>
                    <a:pt x="1003" y="5498"/>
                  </a:cubicBezTo>
                  <a:cubicBezTo>
                    <a:pt x="2910" y="5547"/>
                    <a:pt x="4701" y="5958"/>
                    <a:pt x="6370" y="6889"/>
                  </a:cubicBezTo>
                  <a:cubicBezTo>
                    <a:pt x="6722" y="7084"/>
                    <a:pt x="7099" y="7121"/>
                    <a:pt x="7480" y="7121"/>
                  </a:cubicBezTo>
                  <a:cubicBezTo>
                    <a:pt x="7714" y="7121"/>
                    <a:pt x="7950" y="7107"/>
                    <a:pt x="8184" y="7107"/>
                  </a:cubicBezTo>
                  <a:cubicBezTo>
                    <a:pt x="8265" y="7107"/>
                    <a:pt x="8346" y="7109"/>
                    <a:pt x="8427" y="7114"/>
                  </a:cubicBezTo>
                  <a:cubicBezTo>
                    <a:pt x="8668" y="7118"/>
                    <a:pt x="8889" y="7121"/>
                    <a:pt x="9092" y="7121"/>
                  </a:cubicBezTo>
                  <a:cubicBezTo>
                    <a:pt x="11415" y="7121"/>
                    <a:pt x="11258" y="6759"/>
                    <a:pt x="10458" y="4165"/>
                  </a:cubicBezTo>
                  <a:cubicBezTo>
                    <a:pt x="10334" y="3754"/>
                    <a:pt x="10095" y="3375"/>
                    <a:pt x="9902" y="2982"/>
                  </a:cubicBezTo>
                  <a:cubicBezTo>
                    <a:pt x="9195" y="1552"/>
                    <a:pt x="8003" y="841"/>
                    <a:pt x="6445" y="833"/>
                  </a:cubicBezTo>
                  <a:cubicBezTo>
                    <a:pt x="5422" y="828"/>
                    <a:pt x="4459" y="682"/>
                    <a:pt x="3541" y="219"/>
                  </a:cubicBezTo>
                  <a:cubicBezTo>
                    <a:pt x="3280" y="88"/>
                    <a:pt x="3010" y="1"/>
                    <a:pt x="27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13"/>
            <p:cNvSpPr/>
            <p:nvPr/>
          </p:nvSpPr>
          <p:spPr>
            <a:xfrm>
              <a:off x="3724490" y="1303771"/>
              <a:ext cx="205583" cy="187544"/>
            </a:xfrm>
            <a:custGeom>
              <a:avLst/>
              <a:gdLst/>
              <a:ahLst/>
              <a:cxnLst/>
              <a:rect l="l" t="t" r="r" b="b"/>
              <a:pathLst>
                <a:path w="9562" h="8723" extrusionOk="0">
                  <a:moveTo>
                    <a:pt x="3952" y="0"/>
                  </a:moveTo>
                  <a:cubicBezTo>
                    <a:pt x="2915" y="0"/>
                    <a:pt x="2708" y="116"/>
                    <a:pt x="2088" y="1162"/>
                  </a:cubicBezTo>
                  <a:cubicBezTo>
                    <a:pt x="1038" y="2950"/>
                    <a:pt x="751" y="4994"/>
                    <a:pt x="327" y="6980"/>
                  </a:cubicBezTo>
                  <a:cubicBezTo>
                    <a:pt x="221" y="7475"/>
                    <a:pt x="0" y="8229"/>
                    <a:pt x="592" y="8543"/>
                  </a:cubicBezTo>
                  <a:cubicBezTo>
                    <a:pt x="821" y="8665"/>
                    <a:pt x="1072" y="8722"/>
                    <a:pt x="1328" y="8722"/>
                  </a:cubicBezTo>
                  <a:cubicBezTo>
                    <a:pt x="1719" y="8722"/>
                    <a:pt x="2119" y="8589"/>
                    <a:pt x="2463" y="8349"/>
                  </a:cubicBezTo>
                  <a:cubicBezTo>
                    <a:pt x="3190" y="7842"/>
                    <a:pt x="3938" y="7619"/>
                    <a:pt x="4731" y="7619"/>
                  </a:cubicBezTo>
                  <a:cubicBezTo>
                    <a:pt x="5161" y="7619"/>
                    <a:pt x="5604" y="7684"/>
                    <a:pt x="6065" y="7805"/>
                  </a:cubicBezTo>
                  <a:cubicBezTo>
                    <a:pt x="6273" y="7860"/>
                    <a:pt x="6475" y="7886"/>
                    <a:pt x="6669" y="7886"/>
                  </a:cubicBezTo>
                  <a:cubicBezTo>
                    <a:pt x="7646" y="7886"/>
                    <a:pt x="8420" y="7223"/>
                    <a:pt x="8767" y="6155"/>
                  </a:cubicBezTo>
                  <a:cubicBezTo>
                    <a:pt x="9561" y="3700"/>
                    <a:pt x="6846" y="37"/>
                    <a:pt x="4202" y="2"/>
                  </a:cubicBezTo>
                  <a:cubicBezTo>
                    <a:pt x="4114" y="1"/>
                    <a:pt x="4031" y="0"/>
                    <a:pt x="3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13"/>
            <p:cNvSpPr/>
            <p:nvPr/>
          </p:nvSpPr>
          <p:spPr>
            <a:xfrm>
              <a:off x="2380111" y="2991123"/>
              <a:ext cx="181353" cy="190834"/>
            </a:xfrm>
            <a:custGeom>
              <a:avLst/>
              <a:gdLst/>
              <a:ahLst/>
              <a:cxnLst/>
              <a:rect l="l" t="t" r="r" b="b"/>
              <a:pathLst>
                <a:path w="8435" h="8876" extrusionOk="0">
                  <a:moveTo>
                    <a:pt x="4484" y="1"/>
                  </a:moveTo>
                  <a:cubicBezTo>
                    <a:pt x="4459" y="1"/>
                    <a:pt x="4434" y="1"/>
                    <a:pt x="4409" y="2"/>
                  </a:cubicBezTo>
                  <a:cubicBezTo>
                    <a:pt x="2088" y="100"/>
                    <a:pt x="0" y="2262"/>
                    <a:pt x="66" y="4421"/>
                  </a:cubicBezTo>
                  <a:cubicBezTo>
                    <a:pt x="145" y="7157"/>
                    <a:pt x="1805" y="8826"/>
                    <a:pt x="4912" y="8874"/>
                  </a:cubicBezTo>
                  <a:cubicBezTo>
                    <a:pt x="4939" y="8875"/>
                    <a:pt x="4965" y="8876"/>
                    <a:pt x="4992" y="8876"/>
                  </a:cubicBezTo>
                  <a:cubicBezTo>
                    <a:pt x="6168" y="8876"/>
                    <a:pt x="7182" y="8113"/>
                    <a:pt x="7813" y="6646"/>
                  </a:cubicBezTo>
                  <a:cubicBezTo>
                    <a:pt x="8307" y="5497"/>
                    <a:pt x="8435" y="4438"/>
                    <a:pt x="7504" y="3516"/>
                  </a:cubicBezTo>
                  <a:cubicBezTo>
                    <a:pt x="6925" y="2946"/>
                    <a:pt x="6568" y="2302"/>
                    <a:pt x="6273" y="1565"/>
                  </a:cubicBezTo>
                  <a:cubicBezTo>
                    <a:pt x="5949" y="768"/>
                    <a:pt x="5455" y="1"/>
                    <a:pt x="4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13"/>
            <p:cNvSpPr/>
            <p:nvPr/>
          </p:nvSpPr>
          <p:spPr>
            <a:xfrm>
              <a:off x="5129973" y="790470"/>
              <a:ext cx="246304" cy="152758"/>
            </a:xfrm>
            <a:custGeom>
              <a:avLst/>
              <a:gdLst/>
              <a:ahLst/>
              <a:cxnLst/>
              <a:rect l="l" t="t" r="r" b="b"/>
              <a:pathLst>
                <a:path w="11456" h="7105" extrusionOk="0">
                  <a:moveTo>
                    <a:pt x="3193" y="1"/>
                  </a:moveTo>
                  <a:cubicBezTo>
                    <a:pt x="3061" y="1"/>
                    <a:pt x="2929" y="3"/>
                    <a:pt x="2796" y="9"/>
                  </a:cubicBezTo>
                  <a:cubicBezTo>
                    <a:pt x="1" y="9"/>
                    <a:pt x="1" y="9"/>
                    <a:pt x="795" y="2636"/>
                  </a:cubicBezTo>
                  <a:cubicBezTo>
                    <a:pt x="804" y="2675"/>
                    <a:pt x="822" y="2715"/>
                    <a:pt x="836" y="2759"/>
                  </a:cubicBezTo>
                  <a:cubicBezTo>
                    <a:pt x="1630" y="5120"/>
                    <a:pt x="3193" y="6281"/>
                    <a:pt x="5717" y="6291"/>
                  </a:cubicBezTo>
                  <a:cubicBezTo>
                    <a:pt x="6463" y="6291"/>
                    <a:pt x="7068" y="6577"/>
                    <a:pt x="7695" y="6886"/>
                  </a:cubicBezTo>
                  <a:cubicBezTo>
                    <a:pt x="7995" y="7032"/>
                    <a:pt x="8284" y="7105"/>
                    <a:pt x="8559" y="7105"/>
                  </a:cubicBezTo>
                  <a:cubicBezTo>
                    <a:pt x="9030" y="7105"/>
                    <a:pt x="9458" y="6890"/>
                    <a:pt x="9818" y="6462"/>
                  </a:cubicBezTo>
                  <a:cubicBezTo>
                    <a:pt x="10237" y="5968"/>
                    <a:pt x="10599" y="5412"/>
                    <a:pt x="10890" y="4834"/>
                  </a:cubicBezTo>
                  <a:cubicBezTo>
                    <a:pt x="11314" y="3991"/>
                    <a:pt x="11456" y="3028"/>
                    <a:pt x="11155" y="2159"/>
                  </a:cubicBezTo>
                  <a:cubicBezTo>
                    <a:pt x="10877" y="1351"/>
                    <a:pt x="9875" y="1806"/>
                    <a:pt x="9319" y="1479"/>
                  </a:cubicBezTo>
                  <a:cubicBezTo>
                    <a:pt x="9160" y="1387"/>
                    <a:pt x="9002" y="1354"/>
                    <a:pt x="8844" y="1354"/>
                  </a:cubicBezTo>
                  <a:cubicBezTo>
                    <a:pt x="8474" y="1354"/>
                    <a:pt x="8107" y="1532"/>
                    <a:pt x="7751" y="1532"/>
                  </a:cubicBezTo>
                  <a:cubicBezTo>
                    <a:pt x="7561" y="1532"/>
                    <a:pt x="7375" y="1482"/>
                    <a:pt x="7192" y="1329"/>
                  </a:cubicBezTo>
                  <a:cubicBezTo>
                    <a:pt x="6025" y="349"/>
                    <a:pt x="4658" y="1"/>
                    <a:pt x="3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13"/>
            <p:cNvSpPr/>
            <p:nvPr/>
          </p:nvSpPr>
          <p:spPr>
            <a:xfrm>
              <a:off x="2923019" y="1505703"/>
              <a:ext cx="187845" cy="187501"/>
            </a:xfrm>
            <a:custGeom>
              <a:avLst/>
              <a:gdLst/>
              <a:ahLst/>
              <a:cxnLst/>
              <a:rect l="l" t="t" r="r" b="b"/>
              <a:pathLst>
                <a:path w="8737" h="8721" extrusionOk="0">
                  <a:moveTo>
                    <a:pt x="4066" y="1"/>
                  </a:moveTo>
                  <a:cubicBezTo>
                    <a:pt x="3267" y="1"/>
                    <a:pt x="2567" y="342"/>
                    <a:pt x="2097" y="1098"/>
                  </a:cubicBezTo>
                  <a:cubicBezTo>
                    <a:pt x="822" y="3145"/>
                    <a:pt x="455" y="5533"/>
                    <a:pt x="94" y="7882"/>
                  </a:cubicBezTo>
                  <a:cubicBezTo>
                    <a:pt x="1" y="8473"/>
                    <a:pt x="455" y="8676"/>
                    <a:pt x="1017" y="8716"/>
                  </a:cubicBezTo>
                  <a:cubicBezTo>
                    <a:pt x="1063" y="8719"/>
                    <a:pt x="1108" y="8720"/>
                    <a:pt x="1152" y="8720"/>
                  </a:cubicBezTo>
                  <a:cubicBezTo>
                    <a:pt x="1796" y="8720"/>
                    <a:pt x="2328" y="8403"/>
                    <a:pt x="2839" y="8094"/>
                  </a:cubicBezTo>
                  <a:cubicBezTo>
                    <a:pt x="3410" y="7753"/>
                    <a:pt x="4007" y="7630"/>
                    <a:pt x="4611" y="7630"/>
                  </a:cubicBezTo>
                  <a:cubicBezTo>
                    <a:pt x="4946" y="7630"/>
                    <a:pt x="5283" y="7667"/>
                    <a:pt x="5620" y="7727"/>
                  </a:cubicBezTo>
                  <a:cubicBezTo>
                    <a:pt x="5901" y="7776"/>
                    <a:pt x="6165" y="7801"/>
                    <a:pt x="6411" y="7801"/>
                  </a:cubicBezTo>
                  <a:cubicBezTo>
                    <a:pt x="7887" y="7801"/>
                    <a:pt x="8712" y="6922"/>
                    <a:pt x="8724" y="5242"/>
                  </a:cubicBezTo>
                  <a:cubicBezTo>
                    <a:pt x="8736" y="3437"/>
                    <a:pt x="7196" y="1049"/>
                    <a:pt x="5558" y="342"/>
                  </a:cubicBezTo>
                  <a:cubicBezTo>
                    <a:pt x="5044" y="120"/>
                    <a:pt x="4538" y="1"/>
                    <a:pt x="4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13"/>
            <p:cNvSpPr/>
            <p:nvPr/>
          </p:nvSpPr>
          <p:spPr>
            <a:xfrm>
              <a:off x="4229363" y="1344944"/>
              <a:ext cx="209668" cy="275480"/>
            </a:xfrm>
            <a:custGeom>
              <a:avLst/>
              <a:gdLst/>
              <a:ahLst/>
              <a:cxnLst/>
              <a:rect l="l" t="t" r="r" b="b"/>
              <a:pathLst>
                <a:path w="9752" h="12813" extrusionOk="0">
                  <a:moveTo>
                    <a:pt x="9045" y="0"/>
                  </a:moveTo>
                  <a:cubicBezTo>
                    <a:pt x="8822" y="0"/>
                    <a:pt x="8662" y="246"/>
                    <a:pt x="8480" y="386"/>
                  </a:cubicBezTo>
                  <a:cubicBezTo>
                    <a:pt x="5584" y="2669"/>
                    <a:pt x="2905" y="5175"/>
                    <a:pt x="702" y="8159"/>
                  </a:cubicBezTo>
                  <a:cubicBezTo>
                    <a:pt x="116" y="8950"/>
                    <a:pt x="0" y="9700"/>
                    <a:pt x="486" y="10574"/>
                  </a:cubicBezTo>
                  <a:cubicBezTo>
                    <a:pt x="1033" y="11549"/>
                    <a:pt x="1435" y="12657"/>
                    <a:pt x="2786" y="12812"/>
                  </a:cubicBezTo>
                  <a:cubicBezTo>
                    <a:pt x="4180" y="12631"/>
                    <a:pt x="5095" y="11871"/>
                    <a:pt x="5646" y="10622"/>
                  </a:cubicBezTo>
                  <a:cubicBezTo>
                    <a:pt x="6242" y="9272"/>
                    <a:pt x="6882" y="7939"/>
                    <a:pt x="7447" y="6575"/>
                  </a:cubicBezTo>
                  <a:cubicBezTo>
                    <a:pt x="8167" y="4853"/>
                    <a:pt x="8846" y="3114"/>
                    <a:pt x="9504" y="1366"/>
                  </a:cubicBezTo>
                  <a:cubicBezTo>
                    <a:pt x="9672" y="921"/>
                    <a:pt x="9751" y="391"/>
                    <a:pt x="9252" y="68"/>
                  </a:cubicBezTo>
                  <a:cubicBezTo>
                    <a:pt x="9177" y="20"/>
                    <a:pt x="9109" y="0"/>
                    <a:pt x="9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13"/>
            <p:cNvSpPr/>
            <p:nvPr/>
          </p:nvSpPr>
          <p:spPr>
            <a:xfrm>
              <a:off x="4345422" y="786514"/>
              <a:ext cx="209475" cy="273824"/>
            </a:xfrm>
            <a:custGeom>
              <a:avLst/>
              <a:gdLst/>
              <a:ahLst/>
              <a:cxnLst/>
              <a:rect l="l" t="t" r="r" b="b"/>
              <a:pathLst>
                <a:path w="9743" h="12736" extrusionOk="0">
                  <a:moveTo>
                    <a:pt x="9128" y="0"/>
                  </a:moveTo>
                  <a:cubicBezTo>
                    <a:pt x="8879" y="0"/>
                    <a:pt x="8667" y="212"/>
                    <a:pt x="8453" y="331"/>
                  </a:cubicBezTo>
                  <a:cubicBezTo>
                    <a:pt x="8268" y="431"/>
                    <a:pt x="8135" y="626"/>
                    <a:pt x="7964" y="759"/>
                  </a:cubicBezTo>
                  <a:cubicBezTo>
                    <a:pt x="5364" y="2749"/>
                    <a:pt x="3099" y="5062"/>
                    <a:pt x="1064" y="7626"/>
                  </a:cubicBezTo>
                  <a:cubicBezTo>
                    <a:pt x="332" y="8545"/>
                    <a:pt x="1" y="9427"/>
                    <a:pt x="455" y="10495"/>
                  </a:cubicBezTo>
                  <a:cubicBezTo>
                    <a:pt x="905" y="11542"/>
                    <a:pt x="1488" y="12681"/>
                    <a:pt x="2746" y="12733"/>
                  </a:cubicBezTo>
                  <a:cubicBezTo>
                    <a:pt x="2783" y="12735"/>
                    <a:pt x="2819" y="12736"/>
                    <a:pt x="2855" y="12736"/>
                  </a:cubicBezTo>
                  <a:cubicBezTo>
                    <a:pt x="3990" y="12736"/>
                    <a:pt x="4873" y="11993"/>
                    <a:pt x="5399" y="10919"/>
                  </a:cubicBezTo>
                  <a:cubicBezTo>
                    <a:pt x="5456" y="10800"/>
                    <a:pt x="5519" y="10686"/>
                    <a:pt x="5572" y="10566"/>
                  </a:cubicBezTo>
                  <a:cubicBezTo>
                    <a:pt x="6198" y="9224"/>
                    <a:pt x="6913" y="7918"/>
                    <a:pt x="7420" y="6532"/>
                  </a:cubicBezTo>
                  <a:cubicBezTo>
                    <a:pt x="8105" y="4669"/>
                    <a:pt x="9200" y="2947"/>
                    <a:pt x="9469" y="1231"/>
                  </a:cubicBezTo>
                  <a:cubicBezTo>
                    <a:pt x="9443" y="648"/>
                    <a:pt x="9742" y="321"/>
                    <a:pt x="9398" y="87"/>
                  </a:cubicBezTo>
                  <a:cubicBezTo>
                    <a:pt x="9302" y="25"/>
                    <a:pt x="9213" y="0"/>
                    <a:pt x="9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13"/>
            <p:cNvSpPr/>
            <p:nvPr/>
          </p:nvSpPr>
          <p:spPr>
            <a:xfrm>
              <a:off x="1739119" y="1547242"/>
              <a:ext cx="204164" cy="275544"/>
            </a:xfrm>
            <a:custGeom>
              <a:avLst/>
              <a:gdLst/>
              <a:ahLst/>
              <a:cxnLst/>
              <a:rect l="l" t="t" r="r" b="b"/>
              <a:pathLst>
                <a:path w="9496" h="12816" extrusionOk="0">
                  <a:moveTo>
                    <a:pt x="8715" y="0"/>
                  </a:moveTo>
                  <a:cubicBezTo>
                    <a:pt x="8355" y="0"/>
                    <a:pt x="8126" y="487"/>
                    <a:pt x="7836" y="706"/>
                  </a:cubicBezTo>
                  <a:cubicBezTo>
                    <a:pt x="7589" y="887"/>
                    <a:pt x="7368" y="1099"/>
                    <a:pt x="7121" y="1271"/>
                  </a:cubicBezTo>
                  <a:cubicBezTo>
                    <a:pt x="4401" y="3169"/>
                    <a:pt x="2464" y="5826"/>
                    <a:pt x="296" y="8258"/>
                  </a:cubicBezTo>
                  <a:cubicBezTo>
                    <a:pt x="1" y="8589"/>
                    <a:pt x="68" y="8991"/>
                    <a:pt x="54" y="9379"/>
                  </a:cubicBezTo>
                  <a:cubicBezTo>
                    <a:pt x="45" y="10672"/>
                    <a:pt x="1154" y="12455"/>
                    <a:pt x="2155" y="12769"/>
                  </a:cubicBezTo>
                  <a:cubicBezTo>
                    <a:pt x="2255" y="12800"/>
                    <a:pt x="2368" y="12815"/>
                    <a:pt x="2490" y="12815"/>
                  </a:cubicBezTo>
                  <a:cubicBezTo>
                    <a:pt x="3316" y="12815"/>
                    <a:pt x="4557" y="12137"/>
                    <a:pt x="5006" y="11264"/>
                  </a:cubicBezTo>
                  <a:cubicBezTo>
                    <a:pt x="6622" y="8122"/>
                    <a:pt x="7867" y="4811"/>
                    <a:pt x="9164" y="1531"/>
                  </a:cubicBezTo>
                  <a:cubicBezTo>
                    <a:pt x="9337" y="1103"/>
                    <a:pt x="9496" y="397"/>
                    <a:pt x="8987" y="87"/>
                  </a:cubicBezTo>
                  <a:cubicBezTo>
                    <a:pt x="8888" y="26"/>
                    <a:pt x="8798" y="0"/>
                    <a:pt x="8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13"/>
            <p:cNvSpPr/>
            <p:nvPr/>
          </p:nvSpPr>
          <p:spPr>
            <a:xfrm>
              <a:off x="4611146" y="238275"/>
              <a:ext cx="190899" cy="181632"/>
            </a:xfrm>
            <a:custGeom>
              <a:avLst/>
              <a:gdLst/>
              <a:ahLst/>
              <a:cxnLst/>
              <a:rect l="l" t="t" r="r" b="b"/>
              <a:pathLst>
                <a:path w="8879" h="8448" extrusionOk="0">
                  <a:moveTo>
                    <a:pt x="6602" y="1"/>
                  </a:moveTo>
                  <a:cubicBezTo>
                    <a:pt x="6458" y="1"/>
                    <a:pt x="6317" y="20"/>
                    <a:pt x="6180" y="61"/>
                  </a:cubicBezTo>
                  <a:cubicBezTo>
                    <a:pt x="5346" y="303"/>
                    <a:pt x="4525" y="687"/>
                    <a:pt x="3674" y="789"/>
                  </a:cubicBezTo>
                  <a:cubicBezTo>
                    <a:pt x="1533" y="1049"/>
                    <a:pt x="482" y="2259"/>
                    <a:pt x="274" y="4325"/>
                  </a:cubicBezTo>
                  <a:cubicBezTo>
                    <a:pt x="270" y="4368"/>
                    <a:pt x="262" y="4413"/>
                    <a:pt x="244" y="4452"/>
                  </a:cubicBezTo>
                  <a:cubicBezTo>
                    <a:pt x="1" y="4999"/>
                    <a:pt x="195" y="5362"/>
                    <a:pt x="708" y="5617"/>
                  </a:cubicBezTo>
                  <a:cubicBezTo>
                    <a:pt x="2419" y="6478"/>
                    <a:pt x="4132" y="7344"/>
                    <a:pt x="5836" y="8226"/>
                  </a:cubicBezTo>
                  <a:cubicBezTo>
                    <a:pt x="6126" y="8376"/>
                    <a:pt x="6374" y="8447"/>
                    <a:pt x="6588" y="8447"/>
                  </a:cubicBezTo>
                  <a:cubicBezTo>
                    <a:pt x="7058" y="8447"/>
                    <a:pt x="7372" y="8103"/>
                    <a:pt x="7641" y="7476"/>
                  </a:cubicBezTo>
                  <a:cubicBezTo>
                    <a:pt x="8392" y="5749"/>
                    <a:pt x="7624" y="3710"/>
                    <a:pt x="8820" y="2351"/>
                  </a:cubicBezTo>
                  <a:cubicBezTo>
                    <a:pt x="8878" y="1085"/>
                    <a:pt x="7682" y="1"/>
                    <a:pt x="6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13"/>
            <p:cNvSpPr/>
            <p:nvPr/>
          </p:nvSpPr>
          <p:spPr>
            <a:xfrm>
              <a:off x="1687411" y="2481134"/>
              <a:ext cx="152715" cy="232996"/>
            </a:xfrm>
            <a:custGeom>
              <a:avLst/>
              <a:gdLst/>
              <a:ahLst/>
              <a:cxnLst/>
              <a:rect l="l" t="t" r="r" b="b"/>
              <a:pathLst>
                <a:path w="7103" h="10837" extrusionOk="0">
                  <a:moveTo>
                    <a:pt x="2731" y="0"/>
                  </a:moveTo>
                  <a:cubicBezTo>
                    <a:pt x="1527" y="0"/>
                    <a:pt x="1393" y="455"/>
                    <a:pt x="1135" y="2293"/>
                  </a:cubicBezTo>
                  <a:cubicBezTo>
                    <a:pt x="861" y="4222"/>
                    <a:pt x="495" y="6137"/>
                    <a:pt x="181" y="8062"/>
                  </a:cubicBezTo>
                  <a:cubicBezTo>
                    <a:pt x="0" y="9142"/>
                    <a:pt x="252" y="10163"/>
                    <a:pt x="1245" y="10657"/>
                  </a:cubicBezTo>
                  <a:cubicBezTo>
                    <a:pt x="1495" y="10782"/>
                    <a:pt x="1732" y="10837"/>
                    <a:pt x="1957" y="10837"/>
                  </a:cubicBezTo>
                  <a:cubicBezTo>
                    <a:pt x="2669" y="10837"/>
                    <a:pt x="3249" y="10284"/>
                    <a:pt x="3669" y="9646"/>
                  </a:cubicBezTo>
                  <a:cubicBezTo>
                    <a:pt x="4671" y="8119"/>
                    <a:pt x="5624" y="6543"/>
                    <a:pt x="6317" y="4844"/>
                  </a:cubicBezTo>
                  <a:cubicBezTo>
                    <a:pt x="6604" y="4137"/>
                    <a:pt x="7102" y="3454"/>
                    <a:pt x="6917" y="2694"/>
                  </a:cubicBezTo>
                  <a:cubicBezTo>
                    <a:pt x="6926" y="1383"/>
                    <a:pt x="6454" y="686"/>
                    <a:pt x="5354" y="368"/>
                  </a:cubicBezTo>
                  <a:cubicBezTo>
                    <a:pt x="4856" y="223"/>
                    <a:pt x="4339" y="111"/>
                    <a:pt x="3823" y="68"/>
                  </a:cubicBezTo>
                  <a:cubicBezTo>
                    <a:pt x="3384" y="27"/>
                    <a:pt x="3025" y="0"/>
                    <a:pt x="2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13"/>
            <p:cNvSpPr/>
            <p:nvPr/>
          </p:nvSpPr>
          <p:spPr>
            <a:xfrm>
              <a:off x="5267963" y="1642617"/>
              <a:ext cx="183846" cy="196015"/>
            </a:xfrm>
            <a:custGeom>
              <a:avLst/>
              <a:gdLst/>
              <a:ahLst/>
              <a:cxnLst/>
              <a:rect l="l" t="t" r="r" b="b"/>
              <a:pathLst>
                <a:path w="8551" h="9117" extrusionOk="0">
                  <a:moveTo>
                    <a:pt x="2808" y="1"/>
                  </a:moveTo>
                  <a:cubicBezTo>
                    <a:pt x="1709" y="1"/>
                    <a:pt x="790" y="646"/>
                    <a:pt x="420" y="1796"/>
                  </a:cubicBezTo>
                  <a:cubicBezTo>
                    <a:pt x="1" y="3089"/>
                    <a:pt x="442" y="4219"/>
                    <a:pt x="1573" y="4908"/>
                  </a:cubicBezTo>
                  <a:cubicBezTo>
                    <a:pt x="2208" y="5297"/>
                    <a:pt x="2504" y="5919"/>
                    <a:pt x="2848" y="6515"/>
                  </a:cubicBezTo>
                  <a:cubicBezTo>
                    <a:pt x="3263" y="7234"/>
                    <a:pt x="3687" y="7940"/>
                    <a:pt x="4313" y="8501"/>
                  </a:cubicBezTo>
                  <a:cubicBezTo>
                    <a:pt x="4768" y="8907"/>
                    <a:pt x="5187" y="9116"/>
                    <a:pt x="5575" y="9116"/>
                  </a:cubicBezTo>
                  <a:cubicBezTo>
                    <a:pt x="6025" y="9116"/>
                    <a:pt x="6433" y="8836"/>
                    <a:pt x="6807" y="8253"/>
                  </a:cubicBezTo>
                  <a:cubicBezTo>
                    <a:pt x="7787" y="6735"/>
                    <a:pt x="8237" y="5010"/>
                    <a:pt x="8528" y="3248"/>
                  </a:cubicBezTo>
                  <a:cubicBezTo>
                    <a:pt x="8551" y="2661"/>
                    <a:pt x="8511" y="2140"/>
                    <a:pt x="7982" y="1721"/>
                  </a:cubicBezTo>
                  <a:cubicBezTo>
                    <a:pt x="6525" y="569"/>
                    <a:pt x="4790" y="141"/>
                    <a:pt x="3020" y="9"/>
                  </a:cubicBezTo>
                  <a:cubicBezTo>
                    <a:pt x="2948" y="3"/>
                    <a:pt x="2878" y="1"/>
                    <a:pt x="2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13"/>
            <p:cNvSpPr/>
            <p:nvPr/>
          </p:nvSpPr>
          <p:spPr>
            <a:xfrm>
              <a:off x="5254030" y="1045508"/>
              <a:ext cx="156692" cy="235447"/>
            </a:xfrm>
            <a:custGeom>
              <a:avLst/>
              <a:gdLst/>
              <a:ahLst/>
              <a:cxnLst/>
              <a:rect l="l" t="t" r="r" b="b"/>
              <a:pathLst>
                <a:path w="7288" h="10951" extrusionOk="0">
                  <a:moveTo>
                    <a:pt x="5306" y="1"/>
                  </a:moveTo>
                  <a:cubicBezTo>
                    <a:pt x="4334" y="1"/>
                    <a:pt x="3717" y="946"/>
                    <a:pt x="3244" y="1808"/>
                  </a:cubicBezTo>
                  <a:cubicBezTo>
                    <a:pt x="2388" y="3371"/>
                    <a:pt x="1351" y="4885"/>
                    <a:pt x="795" y="6558"/>
                  </a:cubicBezTo>
                  <a:cubicBezTo>
                    <a:pt x="0" y="8950"/>
                    <a:pt x="257" y="10491"/>
                    <a:pt x="2710" y="10535"/>
                  </a:cubicBezTo>
                  <a:cubicBezTo>
                    <a:pt x="3302" y="10544"/>
                    <a:pt x="3911" y="10698"/>
                    <a:pt x="4484" y="10875"/>
                  </a:cubicBezTo>
                  <a:cubicBezTo>
                    <a:pt x="4654" y="10927"/>
                    <a:pt x="4807" y="10950"/>
                    <a:pt x="4945" y="10950"/>
                  </a:cubicBezTo>
                  <a:cubicBezTo>
                    <a:pt x="5505" y="10950"/>
                    <a:pt x="5813" y="10555"/>
                    <a:pt x="5919" y="9988"/>
                  </a:cubicBezTo>
                  <a:cubicBezTo>
                    <a:pt x="6361" y="7608"/>
                    <a:pt x="6970" y="5251"/>
                    <a:pt x="7089" y="2369"/>
                  </a:cubicBezTo>
                  <a:cubicBezTo>
                    <a:pt x="7287" y="1553"/>
                    <a:pt x="6961" y="365"/>
                    <a:pt x="5707" y="52"/>
                  </a:cubicBezTo>
                  <a:cubicBezTo>
                    <a:pt x="5567" y="17"/>
                    <a:pt x="5434" y="1"/>
                    <a:pt x="5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13"/>
            <p:cNvSpPr/>
            <p:nvPr/>
          </p:nvSpPr>
          <p:spPr>
            <a:xfrm>
              <a:off x="2396151" y="2393648"/>
              <a:ext cx="180213" cy="199713"/>
            </a:xfrm>
            <a:custGeom>
              <a:avLst/>
              <a:gdLst/>
              <a:ahLst/>
              <a:cxnLst/>
              <a:rect l="l" t="t" r="r" b="b"/>
              <a:pathLst>
                <a:path w="8382" h="9289" extrusionOk="0">
                  <a:moveTo>
                    <a:pt x="3214" y="0"/>
                  </a:moveTo>
                  <a:cubicBezTo>
                    <a:pt x="2975" y="0"/>
                    <a:pt x="2728" y="133"/>
                    <a:pt x="2441" y="399"/>
                  </a:cubicBezTo>
                  <a:cubicBezTo>
                    <a:pt x="896" y="1841"/>
                    <a:pt x="565" y="3775"/>
                    <a:pt x="190" y="5690"/>
                  </a:cubicBezTo>
                  <a:cubicBezTo>
                    <a:pt x="0" y="6666"/>
                    <a:pt x="495" y="7271"/>
                    <a:pt x="1275" y="7857"/>
                  </a:cubicBezTo>
                  <a:cubicBezTo>
                    <a:pt x="2308" y="8639"/>
                    <a:pt x="3557" y="8652"/>
                    <a:pt x="4670" y="9112"/>
                  </a:cubicBezTo>
                  <a:cubicBezTo>
                    <a:pt x="4964" y="9232"/>
                    <a:pt x="5269" y="9288"/>
                    <a:pt x="5571" y="9288"/>
                  </a:cubicBezTo>
                  <a:cubicBezTo>
                    <a:pt x="6970" y="9288"/>
                    <a:pt x="8308" y="8090"/>
                    <a:pt x="8312" y="6569"/>
                  </a:cubicBezTo>
                  <a:cubicBezTo>
                    <a:pt x="8382" y="5637"/>
                    <a:pt x="8086" y="4856"/>
                    <a:pt x="7173" y="4322"/>
                  </a:cubicBezTo>
                  <a:cubicBezTo>
                    <a:pt x="6568" y="3969"/>
                    <a:pt x="6069" y="3453"/>
                    <a:pt x="5808" y="2777"/>
                  </a:cubicBezTo>
                  <a:cubicBezTo>
                    <a:pt x="5438" y="1802"/>
                    <a:pt x="4657" y="1161"/>
                    <a:pt x="3977" y="433"/>
                  </a:cubicBezTo>
                  <a:cubicBezTo>
                    <a:pt x="3706" y="145"/>
                    <a:pt x="3464" y="0"/>
                    <a:pt x="3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3"/>
            <p:cNvSpPr/>
            <p:nvPr/>
          </p:nvSpPr>
          <p:spPr>
            <a:xfrm>
              <a:off x="3191623" y="2808778"/>
              <a:ext cx="195306" cy="180708"/>
            </a:xfrm>
            <a:custGeom>
              <a:avLst/>
              <a:gdLst/>
              <a:ahLst/>
              <a:cxnLst/>
              <a:rect l="l" t="t" r="r" b="b"/>
              <a:pathLst>
                <a:path w="9084" h="8405" extrusionOk="0">
                  <a:moveTo>
                    <a:pt x="6707" y="0"/>
                  </a:moveTo>
                  <a:cubicBezTo>
                    <a:pt x="6375" y="0"/>
                    <a:pt x="6045" y="88"/>
                    <a:pt x="5747" y="282"/>
                  </a:cubicBezTo>
                  <a:cubicBezTo>
                    <a:pt x="3376" y="1822"/>
                    <a:pt x="1452" y="3800"/>
                    <a:pt x="424" y="6506"/>
                  </a:cubicBezTo>
                  <a:cubicBezTo>
                    <a:pt x="1" y="7613"/>
                    <a:pt x="520" y="8404"/>
                    <a:pt x="1685" y="8404"/>
                  </a:cubicBezTo>
                  <a:cubicBezTo>
                    <a:pt x="1737" y="8404"/>
                    <a:pt x="1790" y="8403"/>
                    <a:pt x="1845" y="8400"/>
                  </a:cubicBezTo>
                  <a:cubicBezTo>
                    <a:pt x="3001" y="8329"/>
                    <a:pt x="4158" y="8113"/>
                    <a:pt x="5305" y="7909"/>
                  </a:cubicBezTo>
                  <a:cubicBezTo>
                    <a:pt x="7424" y="7543"/>
                    <a:pt x="9080" y="5579"/>
                    <a:pt x="9084" y="3486"/>
                  </a:cubicBezTo>
                  <a:cubicBezTo>
                    <a:pt x="9062" y="2881"/>
                    <a:pt x="9084" y="2286"/>
                    <a:pt x="8903" y="1681"/>
                  </a:cubicBezTo>
                  <a:cubicBezTo>
                    <a:pt x="8609" y="708"/>
                    <a:pt x="7650" y="0"/>
                    <a:pt x="6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3"/>
            <p:cNvSpPr/>
            <p:nvPr/>
          </p:nvSpPr>
          <p:spPr>
            <a:xfrm>
              <a:off x="4711080" y="3561121"/>
              <a:ext cx="160799" cy="218032"/>
            </a:xfrm>
            <a:custGeom>
              <a:avLst/>
              <a:gdLst/>
              <a:ahLst/>
              <a:cxnLst/>
              <a:rect l="l" t="t" r="r" b="b"/>
              <a:pathLst>
                <a:path w="7479" h="10141" extrusionOk="0">
                  <a:moveTo>
                    <a:pt x="1016" y="1"/>
                  </a:moveTo>
                  <a:cubicBezTo>
                    <a:pt x="850" y="1"/>
                    <a:pt x="676" y="46"/>
                    <a:pt x="499" y="156"/>
                  </a:cubicBezTo>
                  <a:cubicBezTo>
                    <a:pt x="0" y="465"/>
                    <a:pt x="129" y="911"/>
                    <a:pt x="222" y="1428"/>
                  </a:cubicBezTo>
                  <a:cubicBezTo>
                    <a:pt x="566" y="3343"/>
                    <a:pt x="839" y="5276"/>
                    <a:pt x="1092" y="7210"/>
                  </a:cubicBezTo>
                  <a:cubicBezTo>
                    <a:pt x="1336" y="9041"/>
                    <a:pt x="2386" y="10141"/>
                    <a:pt x="3968" y="10141"/>
                  </a:cubicBezTo>
                  <a:cubicBezTo>
                    <a:pt x="3980" y="10141"/>
                    <a:pt x="3993" y="10141"/>
                    <a:pt x="4005" y="10141"/>
                  </a:cubicBezTo>
                  <a:cubicBezTo>
                    <a:pt x="6114" y="10119"/>
                    <a:pt x="6812" y="9580"/>
                    <a:pt x="7283" y="7753"/>
                  </a:cubicBezTo>
                  <a:cubicBezTo>
                    <a:pt x="7478" y="6993"/>
                    <a:pt x="7310" y="6384"/>
                    <a:pt x="6843" y="5810"/>
                  </a:cubicBezTo>
                  <a:cubicBezTo>
                    <a:pt x="6044" y="4834"/>
                    <a:pt x="5280" y="3828"/>
                    <a:pt x="4437" y="2893"/>
                  </a:cubicBezTo>
                  <a:cubicBezTo>
                    <a:pt x="3677" y="2049"/>
                    <a:pt x="2870" y="1246"/>
                    <a:pt x="2023" y="491"/>
                  </a:cubicBezTo>
                  <a:cubicBezTo>
                    <a:pt x="1743" y="240"/>
                    <a:pt x="1397" y="1"/>
                    <a:pt x="1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3"/>
            <p:cNvSpPr/>
            <p:nvPr/>
          </p:nvSpPr>
          <p:spPr>
            <a:xfrm>
              <a:off x="3141033" y="3390150"/>
              <a:ext cx="160003" cy="217752"/>
            </a:xfrm>
            <a:custGeom>
              <a:avLst/>
              <a:gdLst/>
              <a:ahLst/>
              <a:cxnLst/>
              <a:rect l="l" t="t" r="r" b="b"/>
              <a:pathLst>
                <a:path w="7442" h="10128" extrusionOk="0">
                  <a:moveTo>
                    <a:pt x="3161" y="0"/>
                  </a:moveTo>
                  <a:cubicBezTo>
                    <a:pt x="1179" y="0"/>
                    <a:pt x="489" y="406"/>
                    <a:pt x="216" y="1805"/>
                  </a:cubicBezTo>
                  <a:cubicBezTo>
                    <a:pt x="0" y="2913"/>
                    <a:pt x="163" y="3932"/>
                    <a:pt x="935" y="4851"/>
                  </a:cubicBezTo>
                  <a:cubicBezTo>
                    <a:pt x="2251" y="6422"/>
                    <a:pt x="3681" y="7878"/>
                    <a:pt x="5146" y="9304"/>
                  </a:cubicBezTo>
                  <a:cubicBezTo>
                    <a:pt x="5484" y="9638"/>
                    <a:pt x="5828" y="10128"/>
                    <a:pt x="6306" y="10128"/>
                  </a:cubicBezTo>
                  <a:cubicBezTo>
                    <a:pt x="6447" y="10128"/>
                    <a:pt x="6600" y="10086"/>
                    <a:pt x="6767" y="9984"/>
                  </a:cubicBezTo>
                  <a:cubicBezTo>
                    <a:pt x="7442" y="9582"/>
                    <a:pt x="7261" y="8863"/>
                    <a:pt x="7138" y="8205"/>
                  </a:cubicBezTo>
                  <a:cubicBezTo>
                    <a:pt x="6811" y="6422"/>
                    <a:pt x="6431" y="4639"/>
                    <a:pt x="6211" y="2838"/>
                  </a:cubicBezTo>
                  <a:cubicBezTo>
                    <a:pt x="5977" y="909"/>
                    <a:pt x="5103" y="4"/>
                    <a:pt x="3200" y="0"/>
                  </a:cubicBezTo>
                  <a:cubicBezTo>
                    <a:pt x="3187" y="0"/>
                    <a:pt x="3174" y="0"/>
                    <a:pt x="3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3"/>
            <p:cNvSpPr/>
            <p:nvPr/>
          </p:nvSpPr>
          <p:spPr>
            <a:xfrm>
              <a:off x="3952824" y="2435682"/>
              <a:ext cx="186685" cy="226331"/>
            </a:xfrm>
            <a:custGeom>
              <a:avLst/>
              <a:gdLst/>
              <a:ahLst/>
              <a:cxnLst/>
              <a:rect l="l" t="t" r="r" b="b"/>
              <a:pathLst>
                <a:path w="8683" h="10527" extrusionOk="0">
                  <a:moveTo>
                    <a:pt x="2661" y="0"/>
                  </a:moveTo>
                  <a:cubicBezTo>
                    <a:pt x="2459" y="0"/>
                    <a:pt x="2229" y="25"/>
                    <a:pt x="1969" y="72"/>
                  </a:cubicBezTo>
                  <a:cubicBezTo>
                    <a:pt x="680" y="306"/>
                    <a:pt x="0" y="1176"/>
                    <a:pt x="252" y="2367"/>
                  </a:cubicBezTo>
                  <a:cubicBezTo>
                    <a:pt x="441" y="3258"/>
                    <a:pt x="720" y="4132"/>
                    <a:pt x="997" y="5002"/>
                  </a:cubicBezTo>
                  <a:cubicBezTo>
                    <a:pt x="1340" y="6073"/>
                    <a:pt x="1479" y="6493"/>
                    <a:pt x="1906" y="6493"/>
                  </a:cubicBezTo>
                  <a:cubicBezTo>
                    <a:pt x="2183" y="6493"/>
                    <a:pt x="2581" y="6316"/>
                    <a:pt x="3236" y="6026"/>
                  </a:cubicBezTo>
                  <a:cubicBezTo>
                    <a:pt x="3282" y="5975"/>
                    <a:pt x="3325" y="5907"/>
                    <a:pt x="3378" y="5907"/>
                  </a:cubicBezTo>
                  <a:cubicBezTo>
                    <a:pt x="3407" y="5907"/>
                    <a:pt x="3438" y="5927"/>
                    <a:pt x="3474" y="5982"/>
                  </a:cubicBezTo>
                  <a:cubicBezTo>
                    <a:pt x="3487" y="5996"/>
                    <a:pt x="3395" y="6079"/>
                    <a:pt x="3346" y="6132"/>
                  </a:cubicBezTo>
                  <a:cubicBezTo>
                    <a:pt x="2997" y="7161"/>
                    <a:pt x="2551" y="8167"/>
                    <a:pt x="2317" y="9217"/>
                  </a:cubicBezTo>
                  <a:cubicBezTo>
                    <a:pt x="2115" y="10121"/>
                    <a:pt x="2288" y="10526"/>
                    <a:pt x="2870" y="10526"/>
                  </a:cubicBezTo>
                  <a:cubicBezTo>
                    <a:pt x="3073" y="10526"/>
                    <a:pt x="3325" y="10477"/>
                    <a:pt x="3629" y="10382"/>
                  </a:cubicBezTo>
                  <a:cubicBezTo>
                    <a:pt x="4904" y="9985"/>
                    <a:pt x="5849" y="9186"/>
                    <a:pt x="6432" y="7995"/>
                  </a:cubicBezTo>
                  <a:cubicBezTo>
                    <a:pt x="7120" y="6591"/>
                    <a:pt x="7756" y="5161"/>
                    <a:pt x="8422" y="3745"/>
                  </a:cubicBezTo>
                  <a:cubicBezTo>
                    <a:pt x="8537" y="3502"/>
                    <a:pt x="8683" y="3258"/>
                    <a:pt x="8418" y="3046"/>
                  </a:cubicBezTo>
                  <a:cubicBezTo>
                    <a:pt x="8335" y="2978"/>
                    <a:pt x="8252" y="2952"/>
                    <a:pt x="8169" y="2952"/>
                  </a:cubicBezTo>
                  <a:cubicBezTo>
                    <a:pt x="8007" y="2952"/>
                    <a:pt x="7848" y="3055"/>
                    <a:pt x="7698" y="3140"/>
                  </a:cubicBezTo>
                  <a:cubicBezTo>
                    <a:pt x="6868" y="3612"/>
                    <a:pt x="6035" y="4085"/>
                    <a:pt x="5218" y="4582"/>
                  </a:cubicBezTo>
                  <a:cubicBezTo>
                    <a:pt x="5006" y="4711"/>
                    <a:pt x="4840" y="4776"/>
                    <a:pt x="4711" y="4776"/>
                  </a:cubicBezTo>
                  <a:cubicBezTo>
                    <a:pt x="4470" y="4776"/>
                    <a:pt x="4362" y="4549"/>
                    <a:pt x="4340" y="4097"/>
                  </a:cubicBezTo>
                  <a:cubicBezTo>
                    <a:pt x="4299" y="3272"/>
                    <a:pt x="4228" y="2447"/>
                    <a:pt x="4096" y="1634"/>
                  </a:cubicBezTo>
                  <a:cubicBezTo>
                    <a:pt x="3910" y="460"/>
                    <a:pt x="3532" y="0"/>
                    <a:pt x="2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13"/>
            <p:cNvSpPr/>
            <p:nvPr/>
          </p:nvSpPr>
          <p:spPr>
            <a:xfrm>
              <a:off x="2828331" y="4219012"/>
              <a:ext cx="169872" cy="194962"/>
            </a:xfrm>
            <a:custGeom>
              <a:avLst/>
              <a:gdLst/>
              <a:ahLst/>
              <a:cxnLst/>
              <a:rect l="l" t="t" r="r" b="b"/>
              <a:pathLst>
                <a:path w="7901" h="9068" extrusionOk="0">
                  <a:moveTo>
                    <a:pt x="4727" y="0"/>
                  </a:moveTo>
                  <a:cubicBezTo>
                    <a:pt x="3231" y="199"/>
                    <a:pt x="1828" y="1589"/>
                    <a:pt x="495" y="3086"/>
                  </a:cubicBezTo>
                  <a:cubicBezTo>
                    <a:pt x="102" y="3527"/>
                    <a:pt x="0" y="4074"/>
                    <a:pt x="4" y="4671"/>
                  </a:cubicBezTo>
                  <a:cubicBezTo>
                    <a:pt x="13" y="6207"/>
                    <a:pt x="1986" y="8696"/>
                    <a:pt x="3474" y="9049"/>
                  </a:cubicBezTo>
                  <a:cubicBezTo>
                    <a:pt x="3528" y="9062"/>
                    <a:pt x="3577" y="9068"/>
                    <a:pt x="3620" y="9068"/>
                  </a:cubicBezTo>
                  <a:cubicBezTo>
                    <a:pt x="3801" y="9068"/>
                    <a:pt x="3895" y="8963"/>
                    <a:pt x="3995" y="8806"/>
                  </a:cubicBezTo>
                  <a:cubicBezTo>
                    <a:pt x="5266" y="6837"/>
                    <a:pt x="6696" y="4948"/>
                    <a:pt x="7442" y="2693"/>
                  </a:cubicBezTo>
                  <a:cubicBezTo>
                    <a:pt x="7901" y="1294"/>
                    <a:pt x="6855" y="0"/>
                    <a:pt x="4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13"/>
            <p:cNvSpPr/>
            <p:nvPr/>
          </p:nvSpPr>
          <p:spPr>
            <a:xfrm>
              <a:off x="5013634" y="2758166"/>
              <a:ext cx="176450" cy="192188"/>
            </a:xfrm>
            <a:custGeom>
              <a:avLst/>
              <a:gdLst/>
              <a:ahLst/>
              <a:cxnLst/>
              <a:rect l="l" t="t" r="r" b="b"/>
              <a:pathLst>
                <a:path w="8207" h="8939" extrusionOk="0">
                  <a:moveTo>
                    <a:pt x="4274" y="0"/>
                  </a:moveTo>
                  <a:cubicBezTo>
                    <a:pt x="4075" y="0"/>
                    <a:pt x="3890" y="79"/>
                    <a:pt x="3762" y="270"/>
                  </a:cubicBezTo>
                  <a:cubicBezTo>
                    <a:pt x="2490" y="2133"/>
                    <a:pt x="1104" y="3964"/>
                    <a:pt x="455" y="6150"/>
                  </a:cubicBezTo>
                  <a:cubicBezTo>
                    <a:pt x="1" y="7677"/>
                    <a:pt x="1034" y="8930"/>
                    <a:pt x="2980" y="8939"/>
                  </a:cubicBezTo>
                  <a:cubicBezTo>
                    <a:pt x="4446" y="8784"/>
                    <a:pt x="5783" y="7492"/>
                    <a:pt x="7098" y="6256"/>
                  </a:cubicBezTo>
                  <a:cubicBezTo>
                    <a:pt x="8095" y="5320"/>
                    <a:pt x="8207" y="3837"/>
                    <a:pt x="7469" y="2667"/>
                  </a:cubicBezTo>
                  <a:cubicBezTo>
                    <a:pt x="6811" y="1625"/>
                    <a:pt x="5880" y="826"/>
                    <a:pt x="4829" y="177"/>
                  </a:cubicBezTo>
                  <a:cubicBezTo>
                    <a:pt x="4654" y="67"/>
                    <a:pt x="4458" y="0"/>
                    <a:pt x="4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3"/>
            <p:cNvSpPr/>
            <p:nvPr/>
          </p:nvSpPr>
          <p:spPr>
            <a:xfrm>
              <a:off x="3908238" y="2132117"/>
              <a:ext cx="152242" cy="214871"/>
            </a:xfrm>
            <a:custGeom>
              <a:avLst/>
              <a:gdLst/>
              <a:ahLst/>
              <a:cxnLst/>
              <a:rect l="l" t="t" r="r" b="b"/>
              <a:pathLst>
                <a:path w="7081" h="9994" extrusionOk="0">
                  <a:moveTo>
                    <a:pt x="4577" y="0"/>
                  </a:moveTo>
                  <a:cubicBezTo>
                    <a:pt x="4289" y="0"/>
                    <a:pt x="3986" y="162"/>
                    <a:pt x="3726" y="507"/>
                  </a:cubicBezTo>
                  <a:cubicBezTo>
                    <a:pt x="2473" y="2159"/>
                    <a:pt x="1108" y="3774"/>
                    <a:pt x="491" y="5809"/>
                  </a:cubicBezTo>
                  <a:cubicBezTo>
                    <a:pt x="0" y="7411"/>
                    <a:pt x="1970" y="9988"/>
                    <a:pt x="3638" y="9994"/>
                  </a:cubicBezTo>
                  <a:cubicBezTo>
                    <a:pt x="3644" y="9994"/>
                    <a:pt x="3650" y="9994"/>
                    <a:pt x="3655" y="9994"/>
                  </a:cubicBezTo>
                  <a:cubicBezTo>
                    <a:pt x="5414" y="9994"/>
                    <a:pt x="7080" y="8713"/>
                    <a:pt x="6859" y="7425"/>
                  </a:cubicBezTo>
                  <a:cubicBezTo>
                    <a:pt x="6498" y="5296"/>
                    <a:pt x="6056" y="3182"/>
                    <a:pt x="5584" y="1077"/>
                  </a:cubicBezTo>
                  <a:cubicBezTo>
                    <a:pt x="5429" y="386"/>
                    <a:pt x="5022" y="0"/>
                    <a:pt x="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13"/>
            <p:cNvSpPr/>
            <p:nvPr/>
          </p:nvSpPr>
          <p:spPr>
            <a:xfrm>
              <a:off x="3378978" y="4142148"/>
              <a:ext cx="160734" cy="194833"/>
            </a:xfrm>
            <a:custGeom>
              <a:avLst/>
              <a:gdLst/>
              <a:ahLst/>
              <a:cxnLst/>
              <a:rect l="l" t="t" r="r" b="b"/>
              <a:pathLst>
                <a:path w="7476" h="9062" extrusionOk="0">
                  <a:moveTo>
                    <a:pt x="1405" y="1"/>
                  </a:moveTo>
                  <a:cubicBezTo>
                    <a:pt x="647" y="1"/>
                    <a:pt x="1" y="777"/>
                    <a:pt x="277" y="1509"/>
                  </a:cubicBezTo>
                  <a:cubicBezTo>
                    <a:pt x="1107" y="3707"/>
                    <a:pt x="1950" y="5901"/>
                    <a:pt x="2894" y="8051"/>
                  </a:cubicBezTo>
                  <a:cubicBezTo>
                    <a:pt x="3190" y="8726"/>
                    <a:pt x="3623" y="9062"/>
                    <a:pt x="4110" y="9062"/>
                  </a:cubicBezTo>
                  <a:cubicBezTo>
                    <a:pt x="4513" y="9062"/>
                    <a:pt x="4953" y="8833"/>
                    <a:pt x="5384" y="8378"/>
                  </a:cubicBezTo>
                  <a:cubicBezTo>
                    <a:pt x="6691" y="6991"/>
                    <a:pt x="7242" y="5270"/>
                    <a:pt x="7476" y="3408"/>
                  </a:cubicBezTo>
                  <a:cubicBezTo>
                    <a:pt x="7335" y="2265"/>
                    <a:pt x="6991" y="1297"/>
                    <a:pt x="5689" y="1002"/>
                  </a:cubicBezTo>
                  <a:cubicBezTo>
                    <a:pt x="4334" y="698"/>
                    <a:pt x="2996" y="322"/>
                    <a:pt x="1641" y="26"/>
                  </a:cubicBezTo>
                  <a:cubicBezTo>
                    <a:pt x="1562" y="9"/>
                    <a:pt x="1483" y="1"/>
                    <a:pt x="1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13"/>
            <p:cNvSpPr/>
            <p:nvPr/>
          </p:nvSpPr>
          <p:spPr>
            <a:xfrm>
              <a:off x="4473264" y="2831569"/>
              <a:ext cx="158369" cy="194489"/>
            </a:xfrm>
            <a:custGeom>
              <a:avLst/>
              <a:gdLst/>
              <a:ahLst/>
              <a:cxnLst/>
              <a:rect l="l" t="t" r="r" b="b"/>
              <a:pathLst>
                <a:path w="7366" h="9046" extrusionOk="0">
                  <a:moveTo>
                    <a:pt x="3179" y="0"/>
                  </a:moveTo>
                  <a:cubicBezTo>
                    <a:pt x="2741" y="0"/>
                    <a:pt x="2285" y="243"/>
                    <a:pt x="1920" y="731"/>
                  </a:cubicBezTo>
                  <a:cubicBezTo>
                    <a:pt x="897" y="2092"/>
                    <a:pt x="1" y="3548"/>
                    <a:pt x="89" y="5539"/>
                  </a:cubicBezTo>
                  <a:cubicBezTo>
                    <a:pt x="84" y="7277"/>
                    <a:pt x="296" y="7617"/>
                    <a:pt x="2124" y="8151"/>
                  </a:cubicBezTo>
                  <a:cubicBezTo>
                    <a:pt x="3328" y="8505"/>
                    <a:pt x="4556" y="8782"/>
                    <a:pt x="5787" y="9025"/>
                  </a:cubicBezTo>
                  <a:cubicBezTo>
                    <a:pt x="5857" y="9039"/>
                    <a:pt x="5927" y="9045"/>
                    <a:pt x="5996" y="9045"/>
                  </a:cubicBezTo>
                  <a:cubicBezTo>
                    <a:pt x="6731" y="9045"/>
                    <a:pt x="7365" y="8307"/>
                    <a:pt x="7107" y="7604"/>
                  </a:cubicBezTo>
                  <a:cubicBezTo>
                    <a:pt x="6277" y="5362"/>
                    <a:pt x="5434" y="3119"/>
                    <a:pt x="4446" y="947"/>
                  </a:cubicBezTo>
                  <a:cubicBezTo>
                    <a:pt x="4156" y="317"/>
                    <a:pt x="3680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3"/>
            <p:cNvSpPr/>
            <p:nvPr/>
          </p:nvSpPr>
          <p:spPr>
            <a:xfrm>
              <a:off x="5056054" y="3778124"/>
              <a:ext cx="229792" cy="132827"/>
            </a:xfrm>
            <a:custGeom>
              <a:avLst/>
              <a:gdLst/>
              <a:ahLst/>
              <a:cxnLst/>
              <a:rect l="l" t="t" r="r" b="b"/>
              <a:pathLst>
                <a:path w="10688" h="6178" extrusionOk="0">
                  <a:moveTo>
                    <a:pt x="5493" y="0"/>
                  </a:moveTo>
                  <a:cubicBezTo>
                    <a:pt x="3592" y="0"/>
                    <a:pt x="438" y="2141"/>
                    <a:pt x="31" y="3778"/>
                  </a:cubicBezTo>
                  <a:cubicBezTo>
                    <a:pt x="0" y="3901"/>
                    <a:pt x="10" y="4037"/>
                    <a:pt x="0" y="4108"/>
                  </a:cubicBezTo>
                  <a:cubicBezTo>
                    <a:pt x="24" y="5213"/>
                    <a:pt x="1066" y="6178"/>
                    <a:pt x="2133" y="6178"/>
                  </a:cubicBezTo>
                  <a:cubicBezTo>
                    <a:pt x="2268" y="6178"/>
                    <a:pt x="2404" y="6162"/>
                    <a:pt x="2539" y="6130"/>
                  </a:cubicBezTo>
                  <a:cubicBezTo>
                    <a:pt x="4979" y="5543"/>
                    <a:pt x="7346" y="4664"/>
                    <a:pt x="9830" y="4214"/>
                  </a:cubicBezTo>
                  <a:cubicBezTo>
                    <a:pt x="10687" y="4060"/>
                    <a:pt x="10532" y="3455"/>
                    <a:pt x="10206" y="2917"/>
                  </a:cubicBezTo>
                  <a:cubicBezTo>
                    <a:pt x="9270" y="1368"/>
                    <a:pt x="7694" y="657"/>
                    <a:pt x="6114" y="97"/>
                  </a:cubicBezTo>
                  <a:cubicBezTo>
                    <a:pt x="5929" y="31"/>
                    <a:pt x="5720" y="0"/>
                    <a:pt x="5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13"/>
            <p:cNvSpPr/>
            <p:nvPr/>
          </p:nvSpPr>
          <p:spPr>
            <a:xfrm>
              <a:off x="3891699" y="3801130"/>
              <a:ext cx="142653" cy="208421"/>
            </a:xfrm>
            <a:custGeom>
              <a:avLst/>
              <a:gdLst/>
              <a:ahLst/>
              <a:cxnLst/>
              <a:rect l="l" t="t" r="r" b="b"/>
              <a:pathLst>
                <a:path w="6635" h="9694" extrusionOk="0">
                  <a:moveTo>
                    <a:pt x="2269" y="1"/>
                  </a:moveTo>
                  <a:cubicBezTo>
                    <a:pt x="2179" y="1"/>
                    <a:pt x="2085" y="8"/>
                    <a:pt x="1986" y="23"/>
                  </a:cubicBezTo>
                  <a:cubicBezTo>
                    <a:pt x="574" y="33"/>
                    <a:pt x="199" y="465"/>
                    <a:pt x="124" y="1860"/>
                  </a:cubicBezTo>
                  <a:cubicBezTo>
                    <a:pt x="0" y="4226"/>
                    <a:pt x="433" y="6561"/>
                    <a:pt x="397" y="8918"/>
                  </a:cubicBezTo>
                  <a:cubicBezTo>
                    <a:pt x="392" y="9394"/>
                    <a:pt x="479" y="9694"/>
                    <a:pt x="755" y="9694"/>
                  </a:cubicBezTo>
                  <a:cubicBezTo>
                    <a:pt x="891" y="9694"/>
                    <a:pt x="1073" y="9621"/>
                    <a:pt x="1312" y="9461"/>
                  </a:cubicBezTo>
                  <a:cubicBezTo>
                    <a:pt x="2795" y="8459"/>
                    <a:pt x="4296" y="7483"/>
                    <a:pt x="5783" y="6490"/>
                  </a:cubicBezTo>
                  <a:cubicBezTo>
                    <a:pt x="6480" y="6027"/>
                    <a:pt x="6635" y="5395"/>
                    <a:pt x="6220" y="4676"/>
                  </a:cubicBezTo>
                  <a:cubicBezTo>
                    <a:pt x="5615" y="3617"/>
                    <a:pt x="5054" y="2517"/>
                    <a:pt x="4322" y="1551"/>
                  </a:cubicBezTo>
                  <a:cubicBezTo>
                    <a:pt x="3789" y="852"/>
                    <a:pt x="3248" y="1"/>
                    <a:pt x="2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13"/>
            <p:cNvSpPr/>
            <p:nvPr/>
          </p:nvSpPr>
          <p:spPr>
            <a:xfrm>
              <a:off x="5568818" y="3249150"/>
              <a:ext cx="143426" cy="209840"/>
            </a:xfrm>
            <a:custGeom>
              <a:avLst/>
              <a:gdLst/>
              <a:ahLst/>
              <a:cxnLst/>
              <a:rect l="l" t="t" r="r" b="b"/>
              <a:pathLst>
                <a:path w="6671" h="9760" extrusionOk="0">
                  <a:moveTo>
                    <a:pt x="2025" y="1"/>
                  </a:moveTo>
                  <a:cubicBezTo>
                    <a:pt x="1631" y="1"/>
                    <a:pt x="1231" y="125"/>
                    <a:pt x="838" y="298"/>
                  </a:cubicBezTo>
                  <a:cubicBezTo>
                    <a:pt x="119" y="612"/>
                    <a:pt x="40" y="1266"/>
                    <a:pt x="1" y="2077"/>
                  </a:cubicBezTo>
                  <a:cubicBezTo>
                    <a:pt x="477" y="3834"/>
                    <a:pt x="212" y="5758"/>
                    <a:pt x="278" y="7675"/>
                  </a:cubicBezTo>
                  <a:cubicBezTo>
                    <a:pt x="296" y="8191"/>
                    <a:pt x="265" y="8703"/>
                    <a:pt x="415" y="9228"/>
                  </a:cubicBezTo>
                  <a:cubicBezTo>
                    <a:pt x="521" y="9599"/>
                    <a:pt x="654" y="9760"/>
                    <a:pt x="846" y="9760"/>
                  </a:cubicBezTo>
                  <a:cubicBezTo>
                    <a:pt x="975" y="9760"/>
                    <a:pt x="1130" y="9688"/>
                    <a:pt x="1320" y="9559"/>
                  </a:cubicBezTo>
                  <a:cubicBezTo>
                    <a:pt x="2834" y="8535"/>
                    <a:pt x="4366" y="7528"/>
                    <a:pt x="5876" y="6500"/>
                  </a:cubicBezTo>
                  <a:cubicBezTo>
                    <a:pt x="6286" y="6222"/>
                    <a:pt x="6670" y="5785"/>
                    <a:pt x="6427" y="5295"/>
                  </a:cubicBezTo>
                  <a:cubicBezTo>
                    <a:pt x="5548" y="3499"/>
                    <a:pt x="4697" y="1659"/>
                    <a:pt x="3073" y="369"/>
                  </a:cubicBezTo>
                  <a:cubicBezTo>
                    <a:pt x="2736" y="104"/>
                    <a:pt x="2383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13"/>
            <p:cNvSpPr/>
            <p:nvPr/>
          </p:nvSpPr>
          <p:spPr>
            <a:xfrm>
              <a:off x="2301312" y="3708098"/>
              <a:ext cx="141062" cy="211151"/>
            </a:xfrm>
            <a:custGeom>
              <a:avLst/>
              <a:gdLst/>
              <a:ahLst/>
              <a:cxnLst/>
              <a:rect l="l" t="t" r="r" b="b"/>
              <a:pathLst>
                <a:path w="6561" h="9821" extrusionOk="0">
                  <a:moveTo>
                    <a:pt x="5833" y="0"/>
                  </a:moveTo>
                  <a:cubicBezTo>
                    <a:pt x="5701" y="0"/>
                    <a:pt x="5539" y="65"/>
                    <a:pt x="5364" y="184"/>
                  </a:cubicBezTo>
                  <a:cubicBezTo>
                    <a:pt x="3788" y="1252"/>
                    <a:pt x="2221" y="2338"/>
                    <a:pt x="673" y="3441"/>
                  </a:cubicBezTo>
                  <a:cubicBezTo>
                    <a:pt x="160" y="3808"/>
                    <a:pt x="1" y="4307"/>
                    <a:pt x="288" y="4933"/>
                  </a:cubicBezTo>
                  <a:cubicBezTo>
                    <a:pt x="986" y="6438"/>
                    <a:pt x="1842" y="7856"/>
                    <a:pt x="2963" y="9060"/>
                  </a:cubicBezTo>
                  <a:cubicBezTo>
                    <a:pt x="3396" y="9524"/>
                    <a:pt x="3937" y="9821"/>
                    <a:pt x="4576" y="9821"/>
                  </a:cubicBezTo>
                  <a:cubicBezTo>
                    <a:pt x="4850" y="9821"/>
                    <a:pt x="5143" y="9766"/>
                    <a:pt x="5452" y="9647"/>
                  </a:cubicBezTo>
                  <a:cubicBezTo>
                    <a:pt x="6428" y="9272"/>
                    <a:pt x="6459" y="8579"/>
                    <a:pt x="6432" y="7767"/>
                  </a:cubicBezTo>
                  <a:cubicBezTo>
                    <a:pt x="6415" y="7330"/>
                    <a:pt x="6428" y="6893"/>
                    <a:pt x="6428" y="6337"/>
                  </a:cubicBezTo>
                  <a:cubicBezTo>
                    <a:pt x="6560" y="4505"/>
                    <a:pt x="5986" y="2580"/>
                    <a:pt x="6159" y="620"/>
                  </a:cubicBezTo>
                  <a:cubicBezTo>
                    <a:pt x="6198" y="189"/>
                    <a:pt x="6059" y="0"/>
                    <a:pt x="5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13"/>
            <p:cNvSpPr/>
            <p:nvPr/>
          </p:nvSpPr>
          <p:spPr>
            <a:xfrm>
              <a:off x="3312133" y="1833326"/>
              <a:ext cx="209367" cy="169699"/>
            </a:xfrm>
            <a:custGeom>
              <a:avLst/>
              <a:gdLst/>
              <a:ahLst/>
              <a:cxnLst/>
              <a:rect l="l" t="t" r="r" b="b"/>
              <a:pathLst>
                <a:path w="9738" h="7893" extrusionOk="0">
                  <a:moveTo>
                    <a:pt x="6264" y="1"/>
                  </a:moveTo>
                  <a:cubicBezTo>
                    <a:pt x="5284" y="1"/>
                    <a:pt x="4540" y="670"/>
                    <a:pt x="4070" y="1551"/>
                  </a:cubicBezTo>
                  <a:cubicBezTo>
                    <a:pt x="3505" y="2610"/>
                    <a:pt x="2808" y="3242"/>
                    <a:pt x="1585" y="3343"/>
                  </a:cubicBezTo>
                  <a:cubicBezTo>
                    <a:pt x="896" y="3401"/>
                    <a:pt x="155" y="3546"/>
                    <a:pt x="75" y="4478"/>
                  </a:cubicBezTo>
                  <a:cubicBezTo>
                    <a:pt x="1" y="5387"/>
                    <a:pt x="645" y="5780"/>
                    <a:pt x="1307" y="6151"/>
                  </a:cubicBezTo>
                  <a:cubicBezTo>
                    <a:pt x="2967" y="7073"/>
                    <a:pt x="4848" y="7306"/>
                    <a:pt x="6635" y="7846"/>
                  </a:cubicBezTo>
                  <a:cubicBezTo>
                    <a:pt x="6723" y="7873"/>
                    <a:pt x="6817" y="7893"/>
                    <a:pt x="6909" y="7893"/>
                  </a:cubicBezTo>
                  <a:cubicBezTo>
                    <a:pt x="7070" y="7893"/>
                    <a:pt x="7223" y="7832"/>
                    <a:pt x="7319" y="7646"/>
                  </a:cubicBezTo>
                  <a:cubicBezTo>
                    <a:pt x="7438" y="7426"/>
                    <a:pt x="7310" y="7241"/>
                    <a:pt x="7195" y="7047"/>
                  </a:cubicBezTo>
                  <a:cubicBezTo>
                    <a:pt x="6078" y="5077"/>
                    <a:pt x="6096" y="5104"/>
                    <a:pt x="7924" y="3948"/>
                  </a:cubicBezTo>
                  <a:cubicBezTo>
                    <a:pt x="8824" y="3378"/>
                    <a:pt x="9737" y="2637"/>
                    <a:pt x="9446" y="1441"/>
                  </a:cubicBezTo>
                  <a:cubicBezTo>
                    <a:pt x="9164" y="267"/>
                    <a:pt x="7955" y="275"/>
                    <a:pt x="7005" y="33"/>
                  </a:cubicBezTo>
                  <a:cubicBezTo>
                    <a:pt x="6973" y="24"/>
                    <a:pt x="6940" y="22"/>
                    <a:pt x="6899" y="22"/>
                  </a:cubicBezTo>
                  <a:cubicBezTo>
                    <a:pt x="6833" y="22"/>
                    <a:pt x="6748" y="29"/>
                    <a:pt x="6617" y="29"/>
                  </a:cubicBezTo>
                  <a:cubicBezTo>
                    <a:pt x="6496" y="10"/>
                    <a:pt x="6378" y="1"/>
                    <a:pt x="6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13"/>
            <p:cNvSpPr/>
            <p:nvPr/>
          </p:nvSpPr>
          <p:spPr>
            <a:xfrm>
              <a:off x="2984725" y="3628955"/>
              <a:ext cx="244004" cy="164733"/>
            </a:xfrm>
            <a:custGeom>
              <a:avLst/>
              <a:gdLst/>
              <a:ahLst/>
              <a:cxnLst/>
              <a:rect l="l" t="t" r="r" b="b"/>
              <a:pathLst>
                <a:path w="11349" h="7662" extrusionOk="0">
                  <a:moveTo>
                    <a:pt x="3591" y="0"/>
                  </a:moveTo>
                  <a:cubicBezTo>
                    <a:pt x="3190" y="0"/>
                    <a:pt x="2769" y="40"/>
                    <a:pt x="2326" y="126"/>
                  </a:cubicBezTo>
                  <a:cubicBezTo>
                    <a:pt x="2279" y="136"/>
                    <a:pt x="2231" y="140"/>
                    <a:pt x="2181" y="140"/>
                  </a:cubicBezTo>
                  <a:cubicBezTo>
                    <a:pt x="1970" y="140"/>
                    <a:pt x="1728" y="68"/>
                    <a:pt x="1399" y="29"/>
                  </a:cubicBezTo>
                  <a:cubicBezTo>
                    <a:pt x="1069" y="43"/>
                    <a:pt x="565" y="33"/>
                    <a:pt x="266" y="493"/>
                  </a:cubicBezTo>
                  <a:cubicBezTo>
                    <a:pt x="1" y="899"/>
                    <a:pt x="433" y="1017"/>
                    <a:pt x="645" y="1168"/>
                  </a:cubicBezTo>
                  <a:cubicBezTo>
                    <a:pt x="3589" y="3264"/>
                    <a:pt x="6537" y="5348"/>
                    <a:pt x="9490" y="7426"/>
                  </a:cubicBezTo>
                  <a:cubicBezTo>
                    <a:pt x="9615" y="7515"/>
                    <a:pt x="9727" y="7661"/>
                    <a:pt x="9889" y="7661"/>
                  </a:cubicBezTo>
                  <a:cubicBezTo>
                    <a:pt x="9963" y="7661"/>
                    <a:pt x="10048" y="7631"/>
                    <a:pt x="10148" y="7550"/>
                  </a:cubicBezTo>
                  <a:cubicBezTo>
                    <a:pt x="11114" y="6774"/>
                    <a:pt x="11349" y="4871"/>
                    <a:pt x="10483" y="4059"/>
                  </a:cubicBezTo>
                  <a:cubicBezTo>
                    <a:pt x="8455" y="2163"/>
                    <a:pt x="6543" y="0"/>
                    <a:pt x="3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13"/>
            <p:cNvSpPr/>
            <p:nvPr/>
          </p:nvSpPr>
          <p:spPr>
            <a:xfrm>
              <a:off x="1453658" y="2046352"/>
              <a:ext cx="160304" cy="198273"/>
            </a:xfrm>
            <a:custGeom>
              <a:avLst/>
              <a:gdLst/>
              <a:ahLst/>
              <a:cxnLst/>
              <a:rect l="l" t="t" r="r" b="b"/>
              <a:pathLst>
                <a:path w="7456" h="9222" extrusionOk="0">
                  <a:moveTo>
                    <a:pt x="605" y="0"/>
                  </a:moveTo>
                  <a:cubicBezTo>
                    <a:pt x="54" y="0"/>
                    <a:pt x="0" y="529"/>
                    <a:pt x="244" y="1305"/>
                  </a:cubicBezTo>
                  <a:cubicBezTo>
                    <a:pt x="989" y="3715"/>
                    <a:pt x="1723" y="6125"/>
                    <a:pt x="2477" y="8531"/>
                  </a:cubicBezTo>
                  <a:cubicBezTo>
                    <a:pt x="2560" y="8800"/>
                    <a:pt x="2552" y="9189"/>
                    <a:pt x="2967" y="9220"/>
                  </a:cubicBezTo>
                  <a:cubicBezTo>
                    <a:pt x="2982" y="9221"/>
                    <a:pt x="2996" y="9221"/>
                    <a:pt x="3010" y="9221"/>
                  </a:cubicBezTo>
                  <a:cubicBezTo>
                    <a:pt x="3339" y="9221"/>
                    <a:pt x="3511" y="8974"/>
                    <a:pt x="3642" y="8694"/>
                  </a:cubicBezTo>
                  <a:cubicBezTo>
                    <a:pt x="4155" y="7635"/>
                    <a:pt x="4980" y="6916"/>
                    <a:pt x="6009" y="6346"/>
                  </a:cubicBezTo>
                  <a:cubicBezTo>
                    <a:pt x="7116" y="5728"/>
                    <a:pt x="7456" y="4219"/>
                    <a:pt x="6710" y="3145"/>
                  </a:cubicBezTo>
                  <a:cubicBezTo>
                    <a:pt x="5386" y="1248"/>
                    <a:pt x="3519" y="250"/>
                    <a:pt x="875" y="34"/>
                  </a:cubicBezTo>
                  <a:cubicBezTo>
                    <a:pt x="774" y="11"/>
                    <a:pt x="685" y="0"/>
                    <a:pt x="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13"/>
            <p:cNvSpPr/>
            <p:nvPr/>
          </p:nvSpPr>
          <p:spPr>
            <a:xfrm>
              <a:off x="3977485" y="1314951"/>
              <a:ext cx="187846" cy="157165"/>
            </a:xfrm>
            <a:custGeom>
              <a:avLst/>
              <a:gdLst/>
              <a:ahLst/>
              <a:cxnLst/>
              <a:rect l="l" t="t" r="r" b="b"/>
              <a:pathLst>
                <a:path w="8737" h="7310" extrusionOk="0">
                  <a:moveTo>
                    <a:pt x="5425" y="0"/>
                  </a:moveTo>
                  <a:cubicBezTo>
                    <a:pt x="3589" y="0"/>
                    <a:pt x="1388" y="875"/>
                    <a:pt x="425" y="2139"/>
                  </a:cubicBezTo>
                  <a:cubicBezTo>
                    <a:pt x="182" y="2453"/>
                    <a:pt x="1" y="2681"/>
                    <a:pt x="473" y="2960"/>
                  </a:cubicBezTo>
                  <a:cubicBezTo>
                    <a:pt x="2839" y="4350"/>
                    <a:pt x="5192" y="5759"/>
                    <a:pt x="7557" y="7149"/>
                  </a:cubicBezTo>
                  <a:cubicBezTo>
                    <a:pt x="7743" y="7257"/>
                    <a:pt x="7917" y="7310"/>
                    <a:pt x="8062" y="7310"/>
                  </a:cubicBezTo>
                  <a:cubicBezTo>
                    <a:pt x="8372" y="7310"/>
                    <a:pt x="8550" y="7069"/>
                    <a:pt x="8427" y="6615"/>
                  </a:cubicBezTo>
                  <a:cubicBezTo>
                    <a:pt x="8034" y="5193"/>
                    <a:pt x="8246" y="3860"/>
                    <a:pt x="8736" y="2483"/>
                  </a:cubicBezTo>
                  <a:cubicBezTo>
                    <a:pt x="8582" y="1424"/>
                    <a:pt x="7977" y="669"/>
                    <a:pt x="6980" y="267"/>
                  </a:cubicBezTo>
                  <a:cubicBezTo>
                    <a:pt x="6528" y="84"/>
                    <a:pt x="5994" y="0"/>
                    <a:pt x="5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13"/>
            <p:cNvSpPr/>
            <p:nvPr/>
          </p:nvSpPr>
          <p:spPr>
            <a:xfrm>
              <a:off x="3664611" y="2246134"/>
              <a:ext cx="178429" cy="163035"/>
            </a:xfrm>
            <a:custGeom>
              <a:avLst/>
              <a:gdLst/>
              <a:ahLst/>
              <a:cxnLst/>
              <a:rect l="l" t="t" r="r" b="b"/>
              <a:pathLst>
                <a:path w="8299" h="7583" extrusionOk="0">
                  <a:moveTo>
                    <a:pt x="5853" y="1"/>
                  </a:moveTo>
                  <a:cubicBezTo>
                    <a:pt x="5597" y="1"/>
                    <a:pt x="5327" y="55"/>
                    <a:pt x="5041" y="175"/>
                  </a:cubicBezTo>
                  <a:cubicBezTo>
                    <a:pt x="2427" y="1260"/>
                    <a:pt x="679" y="3114"/>
                    <a:pt x="217" y="5983"/>
                  </a:cubicBezTo>
                  <a:cubicBezTo>
                    <a:pt x="0" y="7290"/>
                    <a:pt x="313" y="7582"/>
                    <a:pt x="1686" y="7582"/>
                  </a:cubicBezTo>
                  <a:cubicBezTo>
                    <a:pt x="1711" y="7582"/>
                    <a:pt x="1735" y="7582"/>
                    <a:pt x="1760" y="7582"/>
                  </a:cubicBezTo>
                  <a:cubicBezTo>
                    <a:pt x="2670" y="7582"/>
                    <a:pt x="3473" y="7277"/>
                    <a:pt x="4255" y="6804"/>
                  </a:cubicBezTo>
                  <a:cubicBezTo>
                    <a:pt x="5699" y="5944"/>
                    <a:pt x="6334" y="4404"/>
                    <a:pt x="7394" y="3220"/>
                  </a:cubicBezTo>
                  <a:cubicBezTo>
                    <a:pt x="8034" y="2505"/>
                    <a:pt x="8298" y="1852"/>
                    <a:pt x="7654" y="1049"/>
                  </a:cubicBezTo>
                  <a:cubicBezTo>
                    <a:pt x="7157" y="422"/>
                    <a:pt x="6563" y="1"/>
                    <a:pt x="5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13"/>
            <p:cNvSpPr/>
            <p:nvPr/>
          </p:nvSpPr>
          <p:spPr>
            <a:xfrm>
              <a:off x="2576066" y="3021288"/>
              <a:ext cx="145319" cy="187415"/>
            </a:xfrm>
            <a:custGeom>
              <a:avLst/>
              <a:gdLst/>
              <a:ahLst/>
              <a:cxnLst/>
              <a:rect l="l" t="t" r="r" b="b"/>
              <a:pathLst>
                <a:path w="6759" h="8717" extrusionOk="0">
                  <a:moveTo>
                    <a:pt x="1882" y="0"/>
                  </a:moveTo>
                  <a:cubicBezTo>
                    <a:pt x="1687" y="0"/>
                    <a:pt x="1554" y="208"/>
                    <a:pt x="1382" y="598"/>
                  </a:cubicBezTo>
                  <a:cubicBezTo>
                    <a:pt x="345" y="2916"/>
                    <a:pt x="363" y="5414"/>
                    <a:pt x="36" y="7855"/>
                  </a:cubicBezTo>
                  <a:cubicBezTo>
                    <a:pt x="0" y="8414"/>
                    <a:pt x="162" y="8716"/>
                    <a:pt x="539" y="8716"/>
                  </a:cubicBezTo>
                  <a:cubicBezTo>
                    <a:pt x="680" y="8716"/>
                    <a:pt x="850" y="8674"/>
                    <a:pt x="1052" y="8588"/>
                  </a:cubicBezTo>
                  <a:cubicBezTo>
                    <a:pt x="2482" y="7970"/>
                    <a:pt x="3920" y="7335"/>
                    <a:pt x="5280" y="6567"/>
                  </a:cubicBezTo>
                  <a:cubicBezTo>
                    <a:pt x="6591" y="5829"/>
                    <a:pt x="6758" y="4726"/>
                    <a:pt x="5867" y="3512"/>
                  </a:cubicBezTo>
                  <a:cubicBezTo>
                    <a:pt x="4931" y="2232"/>
                    <a:pt x="3580" y="1393"/>
                    <a:pt x="2437" y="333"/>
                  </a:cubicBezTo>
                  <a:cubicBezTo>
                    <a:pt x="2195" y="108"/>
                    <a:pt x="2023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3"/>
            <p:cNvSpPr/>
            <p:nvPr/>
          </p:nvSpPr>
          <p:spPr>
            <a:xfrm>
              <a:off x="2349839" y="3294172"/>
              <a:ext cx="149210" cy="158606"/>
            </a:xfrm>
            <a:custGeom>
              <a:avLst/>
              <a:gdLst/>
              <a:ahLst/>
              <a:cxnLst/>
              <a:rect l="l" t="t" r="r" b="b"/>
              <a:pathLst>
                <a:path w="6940" h="7377" extrusionOk="0">
                  <a:moveTo>
                    <a:pt x="2079" y="1"/>
                  </a:moveTo>
                  <a:cubicBezTo>
                    <a:pt x="1828" y="301"/>
                    <a:pt x="1571" y="592"/>
                    <a:pt x="1325" y="893"/>
                  </a:cubicBezTo>
                  <a:cubicBezTo>
                    <a:pt x="62" y="2438"/>
                    <a:pt x="0" y="3872"/>
                    <a:pt x="1258" y="5312"/>
                  </a:cubicBezTo>
                  <a:cubicBezTo>
                    <a:pt x="1973" y="6123"/>
                    <a:pt x="2869" y="6759"/>
                    <a:pt x="3880" y="7192"/>
                  </a:cubicBezTo>
                  <a:cubicBezTo>
                    <a:pt x="4121" y="7298"/>
                    <a:pt x="4374" y="7377"/>
                    <a:pt x="4618" y="7377"/>
                  </a:cubicBezTo>
                  <a:cubicBezTo>
                    <a:pt x="4838" y="7377"/>
                    <a:pt x="5050" y="7313"/>
                    <a:pt x="5239" y="7147"/>
                  </a:cubicBezTo>
                  <a:cubicBezTo>
                    <a:pt x="6563" y="5995"/>
                    <a:pt x="6939" y="4455"/>
                    <a:pt x="6780" y="2786"/>
                  </a:cubicBezTo>
                  <a:cubicBezTo>
                    <a:pt x="6665" y="1568"/>
                    <a:pt x="5716" y="1087"/>
                    <a:pt x="4683" y="756"/>
                  </a:cubicBezTo>
                  <a:cubicBezTo>
                    <a:pt x="3898" y="504"/>
                    <a:pt x="3116" y="257"/>
                    <a:pt x="2331" y="5"/>
                  </a:cubicBezTo>
                  <a:cubicBezTo>
                    <a:pt x="2246" y="5"/>
                    <a:pt x="2162" y="5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3"/>
            <p:cNvSpPr/>
            <p:nvPr/>
          </p:nvSpPr>
          <p:spPr>
            <a:xfrm>
              <a:off x="4159293" y="1716020"/>
              <a:ext cx="197736" cy="107758"/>
            </a:xfrm>
            <a:custGeom>
              <a:avLst/>
              <a:gdLst/>
              <a:ahLst/>
              <a:cxnLst/>
              <a:rect l="l" t="t" r="r" b="b"/>
              <a:pathLst>
                <a:path w="9197" h="5012" extrusionOk="0">
                  <a:moveTo>
                    <a:pt x="2315" y="1"/>
                  </a:moveTo>
                  <a:cubicBezTo>
                    <a:pt x="1652" y="1"/>
                    <a:pt x="1162" y="394"/>
                    <a:pt x="916" y="1062"/>
                  </a:cubicBezTo>
                  <a:cubicBezTo>
                    <a:pt x="0" y="3544"/>
                    <a:pt x="825" y="5012"/>
                    <a:pt x="2865" y="5012"/>
                  </a:cubicBezTo>
                  <a:cubicBezTo>
                    <a:pt x="3049" y="5012"/>
                    <a:pt x="3242" y="5000"/>
                    <a:pt x="3444" y="4976"/>
                  </a:cubicBezTo>
                  <a:cubicBezTo>
                    <a:pt x="5175" y="4963"/>
                    <a:pt x="6720" y="4721"/>
                    <a:pt x="8248" y="4411"/>
                  </a:cubicBezTo>
                  <a:cubicBezTo>
                    <a:pt x="9055" y="4248"/>
                    <a:pt x="9197" y="3643"/>
                    <a:pt x="9197" y="2920"/>
                  </a:cubicBezTo>
                  <a:cubicBezTo>
                    <a:pt x="9191" y="2227"/>
                    <a:pt x="9156" y="1569"/>
                    <a:pt x="8366" y="1331"/>
                  </a:cubicBezTo>
                  <a:cubicBezTo>
                    <a:pt x="6455" y="765"/>
                    <a:pt x="4522" y="267"/>
                    <a:pt x="2540" y="15"/>
                  </a:cubicBezTo>
                  <a:cubicBezTo>
                    <a:pt x="2463" y="6"/>
                    <a:pt x="2388" y="1"/>
                    <a:pt x="2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13"/>
            <p:cNvSpPr/>
            <p:nvPr/>
          </p:nvSpPr>
          <p:spPr>
            <a:xfrm>
              <a:off x="1655031" y="1274896"/>
              <a:ext cx="219816" cy="163981"/>
            </a:xfrm>
            <a:custGeom>
              <a:avLst/>
              <a:gdLst/>
              <a:ahLst/>
              <a:cxnLst/>
              <a:rect l="l" t="t" r="r" b="b"/>
              <a:pathLst>
                <a:path w="10224" h="7627" extrusionOk="0">
                  <a:moveTo>
                    <a:pt x="9328" y="1"/>
                  </a:moveTo>
                  <a:cubicBezTo>
                    <a:pt x="8987" y="1"/>
                    <a:pt x="8617" y="211"/>
                    <a:pt x="8304" y="378"/>
                  </a:cubicBezTo>
                  <a:cubicBezTo>
                    <a:pt x="6031" y="1578"/>
                    <a:pt x="3757" y="2779"/>
                    <a:pt x="1506" y="4028"/>
                  </a:cubicBezTo>
                  <a:cubicBezTo>
                    <a:pt x="54" y="4836"/>
                    <a:pt x="1" y="5864"/>
                    <a:pt x="1317" y="6866"/>
                  </a:cubicBezTo>
                  <a:cubicBezTo>
                    <a:pt x="1921" y="7325"/>
                    <a:pt x="2632" y="7529"/>
                    <a:pt x="3497" y="7626"/>
                  </a:cubicBezTo>
                  <a:cubicBezTo>
                    <a:pt x="3727" y="7537"/>
                    <a:pt x="4128" y="7498"/>
                    <a:pt x="4362" y="7282"/>
                  </a:cubicBezTo>
                  <a:cubicBezTo>
                    <a:pt x="6243" y="5538"/>
                    <a:pt x="8176" y="3825"/>
                    <a:pt x="9659" y="1706"/>
                  </a:cubicBezTo>
                  <a:cubicBezTo>
                    <a:pt x="9964" y="1274"/>
                    <a:pt x="10224" y="651"/>
                    <a:pt x="9862" y="246"/>
                  </a:cubicBezTo>
                  <a:cubicBezTo>
                    <a:pt x="9703" y="67"/>
                    <a:pt x="9520" y="1"/>
                    <a:pt x="9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13"/>
            <p:cNvSpPr/>
            <p:nvPr/>
          </p:nvSpPr>
          <p:spPr>
            <a:xfrm>
              <a:off x="2231651" y="2729958"/>
              <a:ext cx="140976" cy="186899"/>
            </a:xfrm>
            <a:custGeom>
              <a:avLst/>
              <a:gdLst/>
              <a:ahLst/>
              <a:cxnLst/>
              <a:rect l="l" t="t" r="r" b="b"/>
              <a:pathLst>
                <a:path w="6557" h="8693" extrusionOk="0">
                  <a:moveTo>
                    <a:pt x="2253" y="0"/>
                  </a:moveTo>
                  <a:cubicBezTo>
                    <a:pt x="2180" y="0"/>
                    <a:pt x="2103" y="8"/>
                    <a:pt x="2023" y="24"/>
                  </a:cubicBezTo>
                  <a:cubicBezTo>
                    <a:pt x="2007" y="24"/>
                    <a:pt x="1991" y="24"/>
                    <a:pt x="1975" y="24"/>
                  </a:cubicBezTo>
                  <a:cubicBezTo>
                    <a:pt x="644" y="24"/>
                    <a:pt x="1" y="557"/>
                    <a:pt x="284" y="1556"/>
                  </a:cubicBezTo>
                  <a:cubicBezTo>
                    <a:pt x="880" y="3640"/>
                    <a:pt x="1560" y="5700"/>
                    <a:pt x="2279" y="7745"/>
                  </a:cubicBezTo>
                  <a:cubicBezTo>
                    <a:pt x="2506" y="8390"/>
                    <a:pt x="2920" y="8693"/>
                    <a:pt x="3442" y="8693"/>
                  </a:cubicBezTo>
                  <a:cubicBezTo>
                    <a:pt x="3702" y="8693"/>
                    <a:pt x="3988" y="8618"/>
                    <a:pt x="4292" y="8472"/>
                  </a:cubicBezTo>
                  <a:cubicBezTo>
                    <a:pt x="4848" y="8203"/>
                    <a:pt x="6557" y="5029"/>
                    <a:pt x="6433" y="4438"/>
                  </a:cubicBezTo>
                  <a:cubicBezTo>
                    <a:pt x="6392" y="4243"/>
                    <a:pt x="6212" y="4076"/>
                    <a:pt x="6075" y="3909"/>
                  </a:cubicBezTo>
                  <a:cubicBezTo>
                    <a:pt x="5254" y="2906"/>
                    <a:pt x="4438" y="1896"/>
                    <a:pt x="3591" y="912"/>
                  </a:cubicBezTo>
                  <a:cubicBezTo>
                    <a:pt x="3214" y="476"/>
                    <a:pt x="2834" y="0"/>
                    <a:pt x="2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13"/>
            <p:cNvSpPr/>
            <p:nvPr/>
          </p:nvSpPr>
          <p:spPr>
            <a:xfrm>
              <a:off x="4780741" y="3375508"/>
              <a:ext cx="242219" cy="161443"/>
            </a:xfrm>
            <a:custGeom>
              <a:avLst/>
              <a:gdLst/>
              <a:ahLst/>
              <a:cxnLst/>
              <a:rect l="l" t="t" r="r" b="b"/>
              <a:pathLst>
                <a:path w="11266" h="7509" extrusionOk="0">
                  <a:moveTo>
                    <a:pt x="1567" y="1"/>
                  </a:moveTo>
                  <a:cubicBezTo>
                    <a:pt x="1512" y="1"/>
                    <a:pt x="1451" y="15"/>
                    <a:pt x="1382" y="50"/>
                  </a:cubicBezTo>
                  <a:cubicBezTo>
                    <a:pt x="495" y="490"/>
                    <a:pt x="1" y="2742"/>
                    <a:pt x="742" y="3399"/>
                  </a:cubicBezTo>
                  <a:cubicBezTo>
                    <a:pt x="3342" y="5708"/>
                    <a:pt x="6374" y="7111"/>
                    <a:pt x="9910" y="7509"/>
                  </a:cubicBezTo>
                  <a:cubicBezTo>
                    <a:pt x="9975" y="7496"/>
                    <a:pt x="10045" y="7493"/>
                    <a:pt x="10119" y="7493"/>
                  </a:cubicBezTo>
                  <a:cubicBezTo>
                    <a:pt x="10216" y="7493"/>
                    <a:pt x="10318" y="7499"/>
                    <a:pt x="10418" y="7499"/>
                  </a:cubicBezTo>
                  <a:cubicBezTo>
                    <a:pt x="10706" y="7499"/>
                    <a:pt x="10984" y="7450"/>
                    <a:pt x="11093" y="7076"/>
                  </a:cubicBezTo>
                  <a:cubicBezTo>
                    <a:pt x="11265" y="6508"/>
                    <a:pt x="10617" y="6423"/>
                    <a:pt x="10303" y="6194"/>
                  </a:cubicBezTo>
                  <a:cubicBezTo>
                    <a:pt x="7531" y="4177"/>
                    <a:pt x="4737" y="2195"/>
                    <a:pt x="1951" y="199"/>
                  </a:cubicBezTo>
                  <a:cubicBezTo>
                    <a:pt x="1826" y="106"/>
                    <a:pt x="1717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13"/>
            <p:cNvSpPr/>
            <p:nvPr/>
          </p:nvSpPr>
          <p:spPr>
            <a:xfrm>
              <a:off x="4469286" y="1187303"/>
              <a:ext cx="240864" cy="161788"/>
            </a:xfrm>
            <a:custGeom>
              <a:avLst/>
              <a:gdLst/>
              <a:ahLst/>
              <a:cxnLst/>
              <a:rect l="l" t="t" r="r" b="b"/>
              <a:pathLst>
                <a:path w="11203" h="7525" extrusionOk="0">
                  <a:moveTo>
                    <a:pt x="1458" y="0"/>
                  </a:moveTo>
                  <a:cubicBezTo>
                    <a:pt x="1346" y="0"/>
                    <a:pt x="1226" y="43"/>
                    <a:pt x="1095" y="153"/>
                  </a:cubicBezTo>
                  <a:cubicBezTo>
                    <a:pt x="106" y="987"/>
                    <a:pt x="0" y="2744"/>
                    <a:pt x="993" y="3627"/>
                  </a:cubicBezTo>
                  <a:cubicBezTo>
                    <a:pt x="3460" y="5825"/>
                    <a:pt x="6418" y="6976"/>
                    <a:pt x="9565" y="7524"/>
                  </a:cubicBezTo>
                  <a:cubicBezTo>
                    <a:pt x="9624" y="7520"/>
                    <a:pt x="9684" y="7519"/>
                    <a:pt x="9743" y="7519"/>
                  </a:cubicBezTo>
                  <a:cubicBezTo>
                    <a:pt x="9868" y="7519"/>
                    <a:pt x="9993" y="7525"/>
                    <a:pt x="10113" y="7525"/>
                  </a:cubicBezTo>
                  <a:cubicBezTo>
                    <a:pt x="10457" y="7525"/>
                    <a:pt x="10763" y="7478"/>
                    <a:pt x="10920" y="7114"/>
                  </a:cubicBezTo>
                  <a:cubicBezTo>
                    <a:pt x="11203" y="6460"/>
                    <a:pt x="10514" y="6324"/>
                    <a:pt x="10179" y="6081"/>
                  </a:cubicBezTo>
                  <a:cubicBezTo>
                    <a:pt x="7508" y="4152"/>
                    <a:pt x="4820" y="2250"/>
                    <a:pt x="2123" y="361"/>
                  </a:cubicBezTo>
                  <a:cubicBezTo>
                    <a:pt x="1923" y="222"/>
                    <a:pt x="1713" y="0"/>
                    <a:pt x="1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13"/>
            <p:cNvSpPr/>
            <p:nvPr/>
          </p:nvSpPr>
          <p:spPr>
            <a:xfrm>
              <a:off x="4243123" y="3349385"/>
              <a:ext cx="213452" cy="106769"/>
            </a:xfrm>
            <a:custGeom>
              <a:avLst/>
              <a:gdLst/>
              <a:ahLst/>
              <a:cxnLst/>
              <a:rect l="l" t="t" r="r" b="b"/>
              <a:pathLst>
                <a:path w="9928" h="4966" extrusionOk="0">
                  <a:moveTo>
                    <a:pt x="4937" y="1"/>
                  </a:moveTo>
                  <a:cubicBezTo>
                    <a:pt x="4662" y="1"/>
                    <a:pt x="4396" y="19"/>
                    <a:pt x="4141" y="63"/>
                  </a:cubicBezTo>
                  <a:cubicBezTo>
                    <a:pt x="3516" y="63"/>
                    <a:pt x="2987" y="59"/>
                    <a:pt x="2500" y="59"/>
                  </a:cubicBezTo>
                  <a:cubicBezTo>
                    <a:pt x="2154" y="59"/>
                    <a:pt x="1829" y="61"/>
                    <a:pt x="1505" y="69"/>
                  </a:cubicBezTo>
                  <a:cubicBezTo>
                    <a:pt x="963" y="77"/>
                    <a:pt x="345" y="205"/>
                    <a:pt x="181" y="721"/>
                  </a:cubicBezTo>
                  <a:cubicBezTo>
                    <a:pt x="1" y="1313"/>
                    <a:pt x="472" y="1794"/>
                    <a:pt x="976" y="2081"/>
                  </a:cubicBezTo>
                  <a:cubicBezTo>
                    <a:pt x="2061" y="2712"/>
                    <a:pt x="3170" y="3321"/>
                    <a:pt x="4296" y="3887"/>
                  </a:cubicBezTo>
                  <a:cubicBezTo>
                    <a:pt x="5643" y="4571"/>
                    <a:pt x="6426" y="4966"/>
                    <a:pt x="7018" y="4966"/>
                  </a:cubicBezTo>
                  <a:cubicBezTo>
                    <a:pt x="7836" y="4966"/>
                    <a:pt x="8291" y="4212"/>
                    <a:pt x="9371" y="2426"/>
                  </a:cubicBezTo>
                  <a:cubicBezTo>
                    <a:pt x="9927" y="1512"/>
                    <a:pt x="9450" y="413"/>
                    <a:pt x="8396" y="346"/>
                  </a:cubicBezTo>
                  <a:cubicBezTo>
                    <a:pt x="7192" y="273"/>
                    <a:pt x="6000" y="1"/>
                    <a:pt x="4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13"/>
            <p:cNvSpPr/>
            <p:nvPr/>
          </p:nvSpPr>
          <p:spPr>
            <a:xfrm>
              <a:off x="4118921" y="2137922"/>
              <a:ext cx="150242" cy="161013"/>
            </a:xfrm>
            <a:custGeom>
              <a:avLst/>
              <a:gdLst/>
              <a:ahLst/>
              <a:cxnLst/>
              <a:rect l="l" t="t" r="r" b="b"/>
              <a:pathLst>
                <a:path w="6988" h="7489" extrusionOk="0">
                  <a:moveTo>
                    <a:pt x="4388" y="1"/>
                  </a:moveTo>
                  <a:cubicBezTo>
                    <a:pt x="4001" y="1"/>
                    <a:pt x="3610" y="129"/>
                    <a:pt x="3223" y="493"/>
                  </a:cubicBezTo>
                  <a:cubicBezTo>
                    <a:pt x="1735" y="1893"/>
                    <a:pt x="1157" y="3786"/>
                    <a:pt x="530" y="5619"/>
                  </a:cubicBezTo>
                  <a:cubicBezTo>
                    <a:pt x="0" y="7163"/>
                    <a:pt x="230" y="7353"/>
                    <a:pt x="1717" y="7450"/>
                  </a:cubicBezTo>
                  <a:cubicBezTo>
                    <a:pt x="1946" y="7470"/>
                    <a:pt x="2156" y="7488"/>
                    <a:pt x="2350" y="7488"/>
                  </a:cubicBezTo>
                  <a:cubicBezTo>
                    <a:pt x="2706" y="7488"/>
                    <a:pt x="3006" y="7427"/>
                    <a:pt x="3258" y="7208"/>
                  </a:cubicBezTo>
                  <a:cubicBezTo>
                    <a:pt x="4746" y="5900"/>
                    <a:pt x="5973" y="4391"/>
                    <a:pt x="6573" y="2471"/>
                  </a:cubicBezTo>
                  <a:cubicBezTo>
                    <a:pt x="6794" y="1760"/>
                    <a:pt x="6988" y="860"/>
                    <a:pt x="6123" y="520"/>
                  </a:cubicBezTo>
                  <a:cubicBezTo>
                    <a:pt x="5574" y="306"/>
                    <a:pt x="4986" y="1"/>
                    <a:pt x="4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13"/>
            <p:cNvSpPr/>
            <p:nvPr/>
          </p:nvSpPr>
          <p:spPr>
            <a:xfrm>
              <a:off x="5267597" y="2425899"/>
              <a:ext cx="211065" cy="107672"/>
            </a:xfrm>
            <a:custGeom>
              <a:avLst/>
              <a:gdLst/>
              <a:ahLst/>
              <a:cxnLst/>
              <a:rect l="l" t="t" r="r" b="b"/>
              <a:pathLst>
                <a:path w="9817" h="5008" extrusionOk="0">
                  <a:moveTo>
                    <a:pt x="1584" y="1"/>
                  </a:moveTo>
                  <a:cubicBezTo>
                    <a:pt x="978" y="1"/>
                    <a:pt x="441" y="306"/>
                    <a:pt x="239" y="787"/>
                  </a:cubicBezTo>
                  <a:cubicBezTo>
                    <a:pt x="1" y="1362"/>
                    <a:pt x="451" y="1926"/>
                    <a:pt x="940" y="2195"/>
                  </a:cubicBezTo>
                  <a:cubicBezTo>
                    <a:pt x="2759" y="3206"/>
                    <a:pt x="4587" y="4222"/>
                    <a:pt x="6564" y="4901"/>
                  </a:cubicBezTo>
                  <a:cubicBezTo>
                    <a:pt x="6755" y="4967"/>
                    <a:pt x="6949" y="5007"/>
                    <a:pt x="7136" y="5007"/>
                  </a:cubicBezTo>
                  <a:cubicBezTo>
                    <a:pt x="7460" y="5007"/>
                    <a:pt x="7763" y="4887"/>
                    <a:pt x="7989" y="4570"/>
                  </a:cubicBezTo>
                  <a:cubicBezTo>
                    <a:pt x="8488" y="3864"/>
                    <a:pt x="9022" y="3157"/>
                    <a:pt x="9393" y="2381"/>
                  </a:cubicBezTo>
                  <a:cubicBezTo>
                    <a:pt x="9817" y="1484"/>
                    <a:pt x="9578" y="787"/>
                    <a:pt x="8498" y="514"/>
                  </a:cubicBezTo>
                  <a:cubicBezTo>
                    <a:pt x="6581" y="37"/>
                    <a:pt x="4591" y="474"/>
                    <a:pt x="2680" y="6"/>
                  </a:cubicBezTo>
                  <a:cubicBezTo>
                    <a:pt x="2496" y="6"/>
                    <a:pt x="2313" y="7"/>
                    <a:pt x="2129" y="7"/>
                  </a:cubicBezTo>
                  <a:cubicBezTo>
                    <a:pt x="1964" y="7"/>
                    <a:pt x="1799" y="6"/>
                    <a:pt x="1633" y="1"/>
                  </a:cubicBezTo>
                  <a:cubicBezTo>
                    <a:pt x="1617" y="1"/>
                    <a:pt x="1600" y="1"/>
                    <a:pt x="1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13"/>
            <p:cNvSpPr/>
            <p:nvPr/>
          </p:nvSpPr>
          <p:spPr>
            <a:xfrm>
              <a:off x="5310103" y="3486966"/>
              <a:ext cx="255786" cy="140094"/>
            </a:xfrm>
            <a:custGeom>
              <a:avLst/>
              <a:gdLst/>
              <a:ahLst/>
              <a:cxnLst/>
              <a:rect l="l" t="t" r="r" b="b"/>
              <a:pathLst>
                <a:path w="11897" h="6516" extrusionOk="0">
                  <a:moveTo>
                    <a:pt x="10635" y="1"/>
                  </a:moveTo>
                  <a:cubicBezTo>
                    <a:pt x="10388" y="1"/>
                    <a:pt x="10082" y="128"/>
                    <a:pt x="9725" y="330"/>
                  </a:cubicBezTo>
                  <a:cubicBezTo>
                    <a:pt x="6737" y="2025"/>
                    <a:pt x="3726" y="3685"/>
                    <a:pt x="729" y="5362"/>
                  </a:cubicBezTo>
                  <a:cubicBezTo>
                    <a:pt x="442" y="5525"/>
                    <a:pt x="0" y="5618"/>
                    <a:pt x="94" y="6068"/>
                  </a:cubicBezTo>
                  <a:cubicBezTo>
                    <a:pt x="171" y="6463"/>
                    <a:pt x="454" y="6516"/>
                    <a:pt x="756" y="6516"/>
                  </a:cubicBezTo>
                  <a:cubicBezTo>
                    <a:pt x="851" y="6516"/>
                    <a:pt x="949" y="6510"/>
                    <a:pt x="1043" y="6509"/>
                  </a:cubicBezTo>
                  <a:cubicBezTo>
                    <a:pt x="1131" y="6501"/>
                    <a:pt x="1219" y="6501"/>
                    <a:pt x="1303" y="6492"/>
                  </a:cubicBezTo>
                  <a:cubicBezTo>
                    <a:pt x="4551" y="6091"/>
                    <a:pt x="7509" y="4594"/>
                    <a:pt x="10705" y="3980"/>
                  </a:cubicBezTo>
                  <a:cubicBezTo>
                    <a:pt x="11508" y="3830"/>
                    <a:pt x="11897" y="3151"/>
                    <a:pt x="11636" y="2263"/>
                  </a:cubicBezTo>
                  <a:cubicBezTo>
                    <a:pt x="11512" y="1844"/>
                    <a:pt x="11367" y="1429"/>
                    <a:pt x="11318" y="1000"/>
                  </a:cubicBezTo>
                  <a:cubicBezTo>
                    <a:pt x="11237" y="278"/>
                    <a:pt x="11000" y="1"/>
                    <a:pt x="10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13"/>
            <p:cNvSpPr/>
            <p:nvPr/>
          </p:nvSpPr>
          <p:spPr>
            <a:xfrm>
              <a:off x="2448526" y="3541125"/>
              <a:ext cx="252539" cy="140675"/>
            </a:xfrm>
            <a:custGeom>
              <a:avLst/>
              <a:gdLst/>
              <a:ahLst/>
              <a:cxnLst/>
              <a:rect l="l" t="t" r="r" b="b"/>
              <a:pathLst>
                <a:path w="11746" h="6543" extrusionOk="0">
                  <a:moveTo>
                    <a:pt x="10918" y="0"/>
                  </a:moveTo>
                  <a:cubicBezTo>
                    <a:pt x="10583" y="0"/>
                    <a:pt x="10176" y="132"/>
                    <a:pt x="9848" y="176"/>
                  </a:cubicBezTo>
                  <a:cubicBezTo>
                    <a:pt x="6913" y="569"/>
                    <a:pt x="4260" y="1987"/>
                    <a:pt x="1355" y="2503"/>
                  </a:cubicBezTo>
                  <a:cubicBezTo>
                    <a:pt x="601" y="2635"/>
                    <a:pt x="1" y="3138"/>
                    <a:pt x="40" y="4096"/>
                  </a:cubicBezTo>
                  <a:cubicBezTo>
                    <a:pt x="212" y="4631"/>
                    <a:pt x="459" y="5155"/>
                    <a:pt x="534" y="5703"/>
                  </a:cubicBezTo>
                  <a:cubicBezTo>
                    <a:pt x="615" y="6301"/>
                    <a:pt x="801" y="6542"/>
                    <a:pt x="1106" y="6542"/>
                  </a:cubicBezTo>
                  <a:cubicBezTo>
                    <a:pt x="1300" y="6542"/>
                    <a:pt x="1542" y="6444"/>
                    <a:pt x="1836" y="6277"/>
                  </a:cubicBezTo>
                  <a:cubicBezTo>
                    <a:pt x="4662" y="4666"/>
                    <a:pt x="7518" y="3099"/>
                    <a:pt x="10342" y="1484"/>
                  </a:cubicBezTo>
                  <a:cubicBezTo>
                    <a:pt x="10828" y="1205"/>
                    <a:pt x="11746" y="1007"/>
                    <a:pt x="11494" y="341"/>
                  </a:cubicBezTo>
                  <a:cubicBezTo>
                    <a:pt x="11394" y="80"/>
                    <a:pt x="11178" y="0"/>
                    <a:pt x="10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13"/>
            <p:cNvSpPr/>
            <p:nvPr/>
          </p:nvSpPr>
          <p:spPr>
            <a:xfrm>
              <a:off x="4431037" y="1670504"/>
              <a:ext cx="190856" cy="118831"/>
            </a:xfrm>
            <a:custGeom>
              <a:avLst/>
              <a:gdLst/>
              <a:ahLst/>
              <a:cxnLst/>
              <a:rect l="l" t="t" r="r" b="b"/>
              <a:pathLst>
                <a:path w="8877" h="5527" extrusionOk="0">
                  <a:moveTo>
                    <a:pt x="2947" y="0"/>
                  </a:moveTo>
                  <a:cubicBezTo>
                    <a:pt x="2323" y="0"/>
                    <a:pt x="1790" y="503"/>
                    <a:pt x="1034" y="1532"/>
                  </a:cubicBezTo>
                  <a:cubicBezTo>
                    <a:pt x="1" y="2940"/>
                    <a:pt x="172" y="3713"/>
                    <a:pt x="1722" y="4534"/>
                  </a:cubicBezTo>
                  <a:cubicBezTo>
                    <a:pt x="3236" y="5337"/>
                    <a:pt x="4895" y="5420"/>
                    <a:pt x="6559" y="5526"/>
                  </a:cubicBezTo>
                  <a:cubicBezTo>
                    <a:pt x="6880" y="5526"/>
                    <a:pt x="7198" y="5523"/>
                    <a:pt x="7518" y="5523"/>
                  </a:cubicBezTo>
                  <a:cubicBezTo>
                    <a:pt x="7678" y="5523"/>
                    <a:pt x="7838" y="5524"/>
                    <a:pt x="7999" y="5526"/>
                  </a:cubicBezTo>
                  <a:cubicBezTo>
                    <a:pt x="8007" y="5527"/>
                    <a:pt x="8014" y="5527"/>
                    <a:pt x="8022" y="5527"/>
                  </a:cubicBezTo>
                  <a:cubicBezTo>
                    <a:pt x="8368" y="5527"/>
                    <a:pt x="8553" y="5318"/>
                    <a:pt x="8704" y="5041"/>
                  </a:cubicBezTo>
                  <a:cubicBezTo>
                    <a:pt x="8877" y="4732"/>
                    <a:pt x="8692" y="4569"/>
                    <a:pt x="8488" y="4383"/>
                  </a:cubicBezTo>
                  <a:cubicBezTo>
                    <a:pt x="7270" y="3258"/>
                    <a:pt x="6113" y="2057"/>
                    <a:pt x="4838" y="1002"/>
                  </a:cubicBezTo>
                  <a:cubicBezTo>
                    <a:pt x="4031" y="338"/>
                    <a:pt x="3458" y="0"/>
                    <a:pt x="2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13"/>
            <p:cNvSpPr/>
            <p:nvPr/>
          </p:nvSpPr>
          <p:spPr>
            <a:xfrm>
              <a:off x="2121117" y="4203080"/>
              <a:ext cx="253786" cy="110123"/>
            </a:xfrm>
            <a:custGeom>
              <a:avLst/>
              <a:gdLst/>
              <a:ahLst/>
              <a:cxnLst/>
              <a:rect l="l" t="t" r="r" b="b"/>
              <a:pathLst>
                <a:path w="11804" h="5122" extrusionOk="0">
                  <a:moveTo>
                    <a:pt x="10345" y="0"/>
                  </a:moveTo>
                  <a:cubicBezTo>
                    <a:pt x="9867" y="0"/>
                    <a:pt x="9387" y="107"/>
                    <a:pt x="8899" y="287"/>
                  </a:cubicBezTo>
                  <a:cubicBezTo>
                    <a:pt x="6692" y="1090"/>
                    <a:pt x="4472" y="1849"/>
                    <a:pt x="2264" y="2652"/>
                  </a:cubicBezTo>
                  <a:cubicBezTo>
                    <a:pt x="1695" y="2860"/>
                    <a:pt x="1148" y="3138"/>
                    <a:pt x="601" y="3399"/>
                  </a:cubicBezTo>
                  <a:cubicBezTo>
                    <a:pt x="137" y="3615"/>
                    <a:pt x="0" y="3955"/>
                    <a:pt x="145" y="4467"/>
                  </a:cubicBezTo>
                  <a:cubicBezTo>
                    <a:pt x="278" y="4923"/>
                    <a:pt x="508" y="5121"/>
                    <a:pt x="944" y="5121"/>
                  </a:cubicBezTo>
                  <a:cubicBezTo>
                    <a:pt x="989" y="5121"/>
                    <a:pt x="1037" y="5119"/>
                    <a:pt x="1086" y="5115"/>
                  </a:cubicBezTo>
                  <a:cubicBezTo>
                    <a:pt x="1867" y="5054"/>
                    <a:pt x="2649" y="5049"/>
                    <a:pt x="3399" y="4762"/>
                  </a:cubicBezTo>
                  <a:cubicBezTo>
                    <a:pt x="5509" y="3955"/>
                    <a:pt x="7619" y="3138"/>
                    <a:pt x="9742" y="2366"/>
                  </a:cubicBezTo>
                  <a:cubicBezTo>
                    <a:pt x="10757" y="2000"/>
                    <a:pt x="11411" y="1328"/>
                    <a:pt x="11804" y="366"/>
                  </a:cubicBezTo>
                  <a:cubicBezTo>
                    <a:pt x="11314" y="110"/>
                    <a:pt x="10830" y="0"/>
                    <a:pt x="10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13"/>
            <p:cNvSpPr/>
            <p:nvPr/>
          </p:nvSpPr>
          <p:spPr>
            <a:xfrm>
              <a:off x="2952281" y="2640151"/>
              <a:ext cx="195693" cy="134655"/>
            </a:xfrm>
            <a:custGeom>
              <a:avLst/>
              <a:gdLst/>
              <a:ahLst/>
              <a:cxnLst/>
              <a:rect l="l" t="t" r="r" b="b"/>
              <a:pathLst>
                <a:path w="9102" h="6263" extrusionOk="0">
                  <a:moveTo>
                    <a:pt x="1992" y="1"/>
                  </a:moveTo>
                  <a:cubicBezTo>
                    <a:pt x="1430" y="1"/>
                    <a:pt x="938" y="434"/>
                    <a:pt x="512" y="789"/>
                  </a:cubicBezTo>
                  <a:cubicBezTo>
                    <a:pt x="0" y="1217"/>
                    <a:pt x="357" y="1773"/>
                    <a:pt x="604" y="2223"/>
                  </a:cubicBezTo>
                  <a:cubicBezTo>
                    <a:pt x="830" y="2638"/>
                    <a:pt x="1113" y="3031"/>
                    <a:pt x="1430" y="3388"/>
                  </a:cubicBezTo>
                  <a:cubicBezTo>
                    <a:pt x="3482" y="5684"/>
                    <a:pt x="6440" y="5454"/>
                    <a:pt x="9101" y="6262"/>
                  </a:cubicBezTo>
                  <a:cubicBezTo>
                    <a:pt x="7892" y="3009"/>
                    <a:pt x="5248" y="1504"/>
                    <a:pt x="2507" y="127"/>
                  </a:cubicBezTo>
                  <a:cubicBezTo>
                    <a:pt x="2329" y="38"/>
                    <a:pt x="2158" y="1"/>
                    <a:pt x="1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13"/>
            <p:cNvSpPr/>
            <p:nvPr/>
          </p:nvSpPr>
          <p:spPr>
            <a:xfrm>
              <a:off x="4654813" y="1699830"/>
              <a:ext cx="216978" cy="73594"/>
            </a:xfrm>
            <a:custGeom>
              <a:avLst/>
              <a:gdLst/>
              <a:ahLst/>
              <a:cxnLst/>
              <a:rect l="l" t="t" r="r" b="b"/>
              <a:pathLst>
                <a:path w="10092" h="3423" extrusionOk="0">
                  <a:moveTo>
                    <a:pt x="2272" y="0"/>
                  </a:moveTo>
                  <a:cubicBezTo>
                    <a:pt x="1896" y="0"/>
                    <a:pt x="1519" y="5"/>
                    <a:pt x="1144" y="22"/>
                  </a:cubicBezTo>
                  <a:cubicBezTo>
                    <a:pt x="689" y="45"/>
                    <a:pt x="270" y="322"/>
                    <a:pt x="142" y="750"/>
                  </a:cubicBezTo>
                  <a:cubicBezTo>
                    <a:pt x="1" y="1236"/>
                    <a:pt x="415" y="1545"/>
                    <a:pt x="804" y="1735"/>
                  </a:cubicBezTo>
                  <a:cubicBezTo>
                    <a:pt x="1696" y="2180"/>
                    <a:pt x="2582" y="2657"/>
                    <a:pt x="3527" y="2971"/>
                  </a:cubicBezTo>
                  <a:cubicBezTo>
                    <a:pt x="4382" y="3254"/>
                    <a:pt x="5239" y="3423"/>
                    <a:pt x="6087" y="3423"/>
                  </a:cubicBezTo>
                  <a:cubicBezTo>
                    <a:pt x="7100" y="3423"/>
                    <a:pt x="8101" y="3183"/>
                    <a:pt x="9071" y="2614"/>
                  </a:cubicBezTo>
                  <a:cubicBezTo>
                    <a:pt x="9477" y="2375"/>
                    <a:pt x="10091" y="2066"/>
                    <a:pt x="10047" y="1651"/>
                  </a:cubicBezTo>
                  <a:cubicBezTo>
                    <a:pt x="9998" y="1165"/>
                    <a:pt x="9385" y="901"/>
                    <a:pt x="8890" y="707"/>
                  </a:cubicBezTo>
                  <a:cubicBezTo>
                    <a:pt x="7366" y="96"/>
                    <a:pt x="5767" y="7"/>
                    <a:pt x="4158" y="7"/>
                  </a:cubicBezTo>
                  <a:cubicBezTo>
                    <a:pt x="4024" y="7"/>
                    <a:pt x="3890" y="8"/>
                    <a:pt x="3756" y="9"/>
                  </a:cubicBezTo>
                  <a:cubicBezTo>
                    <a:pt x="3263" y="9"/>
                    <a:pt x="2767" y="0"/>
                    <a:pt x="2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13"/>
            <p:cNvSpPr/>
            <p:nvPr/>
          </p:nvSpPr>
          <p:spPr>
            <a:xfrm>
              <a:off x="5634480" y="2854875"/>
              <a:ext cx="257957" cy="112381"/>
            </a:xfrm>
            <a:custGeom>
              <a:avLst/>
              <a:gdLst/>
              <a:ahLst/>
              <a:cxnLst/>
              <a:rect l="l" t="t" r="r" b="b"/>
              <a:pathLst>
                <a:path w="11998" h="5227" extrusionOk="0">
                  <a:moveTo>
                    <a:pt x="10817" y="0"/>
                  </a:moveTo>
                  <a:cubicBezTo>
                    <a:pt x="10737" y="0"/>
                    <a:pt x="10651" y="7"/>
                    <a:pt x="10559" y="18"/>
                  </a:cubicBezTo>
                  <a:cubicBezTo>
                    <a:pt x="7178" y="442"/>
                    <a:pt x="4167" y="1929"/>
                    <a:pt x="1121" y="3312"/>
                  </a:cubicBezTo>
                  <a:cubicBezTo>
                    <a:pt x="1011" y="3359"/>
                    <a:pt x="915" y="3475"/>
                    <a:pt x="844" y="3581"/>
                  </a:cubicBezTo>
                  <a:cubicBezTo>
                    <a:pt x="571" y="3956"/>
                    <a:pt x="1" y="4353"/>
                    <a:pt x="274" y="4777"/>
                  </a:cubicBezTo>
                  <a:cubicBezTo>
                    <a:pt x="473" y="5086"/>
                    <a:pt x="1127" y="5103"/>
                    <a:pt x="1502" y="5227"/>
                  </a:cubicBezTo>
                  <a:cubicBezTo>
                    <a:pt x="1771" y="5174"/>
                    <a:pt x="1942" y="5156"/>
                    <a:pt x="2107" y="5099"/>
                  </a:cubicBezTo>
                  <a:cubicBezTo>
                    <a:pt x="5120" y="4084"/>
                    <a:pt x="8176" y="3184"/>
                    <a:pt x="11062" y="1829"/>
                  </a:cubicBezTo>
                  <a:cubicBezTo>
                    <a:pt x="11464" y="1638"/>
                    <a:pt x="11998" y="1568"/>
                    <a:pt x="11790" y="831"/>
                  </a:cubicBezTo>
                  <a:cubicBezTo>
                    <a:pt x="11620" y="234"/>
                    <a:pt x="11318" y="0"/>
                    <a:pt x="10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13"/>
            <p:cNvSpPr/>
            <p:nvPr/>
          </p:nvSpPr>
          <p:spPr>
            <a:xfrm>
              <a:off x="3255286" y="2611061"/>
              <a:ext cx="133924" cy="159100"/>
            </a:xfrm>
            <a:custGeom>
              <a:avLst/>
              <a:gdLst/>
              <a:ahLst/>
              <a:cxnLst/>
              <a:rect l="l" t="t" r="r" b="b"/>
              <a:pathLst>
                <a:path w="6229" h="7400" extrusionOk="0">
                  <a:moveTo>
                    <a:pt x="1448" y="0"/>
                  </a:moveTo>
                  <a:cubicBezTo>
                    <a:pt x="1207" y="0"/>
                    <a:pt x="967" y="64"/>
                    <a:pt x="742" y="178"/>
                  </a:cubicBezTo>
                  <a:cubicBezTo>
                    <a:pt x="252" y="420"/>
                    <a:pt x="1" y="976"/>
                    <a:pt x="129" y="1510"/>
                  </a:cubicBezTo>
                  <a:cubicBezTo>
                    <a:pt x="561" y="3325"/>
                    <a:pt x="1064" y="5126"/>
                    <a:pt x="2313" y="6587"/>
                  </a:cubicBezTo>
                  <a:cubicBezTo>
                    <a:pt x="2642" y="6968"/>
                    <a:pt x="2975" y="7399"/>
                    <a:pt x="3499" y="7399"/>
                  </a:cubicBezTo>
                  <a:cubicBezTo>
                    <a:pt x="3552" y="7399"/>
                    <a:pt x="3607" y="7395"/>
                    <a:pt x="3664" y="7386"/>
                  </a:cubicBezTo>
                  <a:cubicBezTo>
                    <a:pt x="4843" y="7333"/>
                    <a:pt x="6229" y="6208"/>
                    <a:pt x="5946" y="5515"/>
                  </a:cubicBezTo>
                  <a:cubicBezTo>
                    <a:pt x="5129" y="3523"/>
                    <a:pt x="3982" y="1749"/>
                    <a:pt x="2331" y="337"/>
                  </a:cubicBezTo>
                  <a:cubicBezTo>
                    <a:pt x="2058" y="103"/>
                    <a:pt x="1753" y="0"/>
                    <a:pt x="1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13"/>
            <p:cNvSpPr/>
            <p:nvPr/>
          </p:nvSpPr>
          <p:spPr>
            <a:xfrm>
              <a:off x="3935839" y="583916"/>
              <a:ext cx="66156" cy="296872"/>
            </a:xfrm>
            <a:custGeom>
              <a:avLst/>
              <a:gdLst/>
              <a:ahLst/>
              <a:cxnLst/>
              <a:rect l="l" t="t" r="r" b="b"/>
              <a:pathLst>
                <a:path w="3077" h="13808" extrusionOk="0">
                  <a:moveTo>
                    <a:pt x="1727" y="0"/>
                  </a:moveTo>
                  <a:cubicBezTo>
                    <a:pt x="1543" y="0"/>
                    <a:pt x="1384" y="143"/>
                    <a:pt x="1249" y="452"/>
                  </a:cubicBezTo>
                  <a:cubicBezTo>
                    <a:pt x="384" y="2470"/>
                    <a:pt x="0" y="4549"/>
                    <a:pt x="830" y="6650"/>
                  </a:cubicBezTo>
                  <a:cubicBezTo>
                    <a:pt x="1157" y="7476"/>
                    <a:pt x="1218" y="8191"/>
                    <a:pt x="989" y="9033"/>
                  </a:cubicBezTo>
                  <a:cubicBezTo>
                    <a:pt x="821" y="9634"/>
                    <a:pt x="490" y="10141"/>
                    <a:pt x="292" y="10715"/>
                  </a:cubicBezTo>
                  <a:cubicBezTo>
                    <a:pt x="177" y="11050"/>
                    <a:pt x="145" y="11357"/>
                    <a:pt x="387" y="11357"/>
                  </a:cubicBezTo>
                  <a:cubicBezTo>
                    <a:pt x="480" y="11357"/>
                    <a:pt x="614" y="11312"/>
                    <a:pt x="799" y="11205"/>
                  </a:cubicBezTo>
                  <a:cubicBezTo>
                    <a:pt x="994" y="11093"/>
                    <a:pt x="1135" y="11046"/>
                    <a:pt x="1237" y="11046"/>
                  </a:cubicBezTo>
                  <a:cubicBezTo>
                    <a:pt x="1530" y="11046"/>
                    <a:pt x="1491" y="11436"/>
                    <a:pt x="1461" y="11757"/>
                  </a:cubicBezTo>
                  <a:cubicBezTo>
                    <a:pt x="1412" y="12291"/>
                    <a:pt x="1188" y="12755"/>
                    <a:pt x="680" y="13038"/>
                  </a:cubicBezTo>
                  <a:cubicBezTo>
                    <a:pt x="495" y="13138"/>
                    <a:pt x="261" y="13244"/>
                    <a:pt x="371" y="13523"/>
                  </a:cubicBezTo>
                  <a:cubicBezTo>
                    <a:pt x="463" y="13753"/>
                    <a:pt x="693" y="13800"/>
                    <a:pt x="913" y="13806"/>
                  </a:cubicBezTo>
                  <a:cubicBezTo>
                    <a:pt x="944" y="13807"/>
                    <a:pt x="974" y="13807"/>
                    <a:pt x="1003" y="13807"/>
                  </a:cubicBezTo>
                  <a:cubicBezTo>
                    <a:pt x="2093" y="13807"/>
                    <a:pt x="2508" y="13035"/>
                    <a:pt x="2502" y="12141"/>
                  </a:cubicBezTo>
                  <a:cubicBezTo>
                    <a:pt x="2481" y="8747"/>
                    <a:pt x="2671" y="5370"/>
                    <a:pt x="3042" y="2002"/>
                  </a:cubicBezTo>
                  <a:cubicBezTo>
                    <a:pt x="3077" y="1291"/>
                    <a:pt x="2732" y="762"/>
                    <a:pt x="2243" y="285"/>
                  </a:cubicBezTo>
                  <a:cubicBezTo>
                    <a:pt x="2054" y="100"/>
                    <a:pt x="1882" y="0"/>
                    <a:pt x="1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13"/>
            <p:cNvSpPr/>
            <p:nvPr/>
          </p:nvSpPr>
          <p:spPr>
            <a:xfrm>
              <a:off x="3494930" y="2769196"/>
              <a:ext cx="108575" cy="175892"/>
            </a:xfrm>
            <a:custGeom>
              <a:avLst/>
              <a:gdLst/>
              <a:ahLst/>
              <a:cxnLst/>
              <a:rect l="l" t="t" r="r" b="b"/>
              <a:pathLst>
                <a:path w="5050" h="8181" extrusionOk="0">
                  <a:moveTo>
                    <a:pt x="3469" y="1"/>
                  </a:moveTo>
                  <a:cubicBezTo>
                    <a:pt x="3030" y="1"/>
                    <a:pt x="2644" y="285"/>
                    <a:pt x="2331" y="688"/>
                  </a:cubicBezTo>
                  <a:cubicBezTo>
                    <a:pt x="1748" y="1438"/>
                    <a:pt x="1134" y="2176"/>
                    <a:pt x="622" y="2975"/>
                  </a:cubicBezTo>
                  <a:cubicBezTo>
                    <a:pt x="304" y="3478"/>
                    <a:pt x="150" y="4083"/>
                    <a:pt x="0" y="4453"/>
                  </a:cubicBezTo>
                  <a:cubicBezTo>
                    <a:pt x="123" y="5738"/>
                    <a:pt x="583" y="6661"/>
                    <a:pt x="1258" y="7477"/>
                  </a:cubicBezTo>
                  <a:cubicBezTo>
                    <a:pt x="1642" y="7945"/>
                    <a:pt x="2016" y="8181"/>
                    <a:pt x="2348" y="8181"/>
                  </a:cubicBezTo>
                  <a:cubicBezTo>
                    <a:pt x="2755" y="8181"/>
                    <a:pt x="3098" y="7826"/>
                    <a:pt x="3319" y="7111"/>
                  </a:cubicBezTo>
                  <a:cubicBezTo>
                    <a:pt x="3849" y="5376"/>
                    <a:pt x="4185" y="3575"/>
                    <a:pt x="4754" y="1854"/>
                  </a:cubicBezTo>
                  <a:cubicBezTo>
                    <a:pt x="5049" y="953"/>
                    <a:pt x="4661" y="495"/>
                    <a:pt x="4034" y="155"/>
                  </a:cubicBezTo>
                  <a:cubicBezTo>
                    <a:pt x="3838" y="48"/>
                    <a:pt x="3649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13"/>
            <p:cNvSpPr/>
            <p:nvPr/>
          </p:nvSpPr>
          <p:spPr>
            <a:xfrm>
              <a:off x="4296272" y="2193652"/>
              <a:ext cx="102985" cy="159874"/>
            </a:xfrm>
            <a:custGeom>
              <a:avLst/>
              <a:gdLst/>
              <a:ahLst/>
              <a:cxnLst/>
              <a:rect l="l" t="t" r="r" b="b"/>
              <a:pathLst>
                <a:path w="4790" h="7436" extrusionOk="0">
                  <a:moveTo>
                    <a:pt x="2662" y="0"/>
                  </a:moveTo>
                  <a:cubicBezTo>
                    <a:pt x="2419" y="0"/>
                    <a:pt x="2125" y="19"/>
                    <a:pt x="1766" y="47"/>
                  </a:cubicBezTo>
                  <a:cubicBezTo>
                    <a:pt x="583" y="140"/>
                    <a:pt x="0" y="682"/>
                    <a:pt x="93" y="1918"/>
                  </a:cubicBezTo>
                  <a:cubicBezTo>
                    <a:pt x="230" y="2739"/>
                    <a:pt x="129" y="3719"/>
                    <a:pt x="557" y="4341"/>
                  </a:cubicBezTo>
                  <a:cubicBezTo>
                    <a:pt x="1284" y="5396"/>
                    <a:pt x="2340" y="6231"/>
                    <a:pt x="3266" y="7149"/>
                  </a:cubicBezTo>
                  <a:cubicBezTo>
                    <a:pt x="3464" y="7346"/>
                    <a:pt x="3697" y="7435"/>
                    <a:pt x="3939" y="7435"/>
                  </a:cubicBezTo>
                  <a:cubicBezTo>
                    <a:pt x="4077" y="7435"/>
                    <a:pt x="4218" y="7406"/>
                    <a:pt x="4357" y="7352"/>
                  </a:cubicBezTo>
                  <a:cubicBezTo>
                    <a:pt x="4790" y="7185"/>
                    <a:pt x="4697" y="6765"/>
                    <a:pt x="4662" y="6447"/>
                  </a:cubicBezTo>
                  <a:cubicBezTo>
                    <a:pt x="4462" y="4809"/>
                    <a:pt x="4277" y="3167"/>
                    <a:pt x="4008" y="1538"/>
                  </a:cubicBezTo>
                  <a:cubicBezTo>
                    <a:pt x="3800" y="298"/>
                    <a:pt x="3629" y="0"/>
                    <a:pt x="2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13"/>
            <p:cNvSpPr/>
            <p:nvPr/>
          </p:nvSpPr>
          <p:spPr>
            <a:xfrm>
              <a:off x="1894094" y="3301073"/>
              <a:ext cx="185373" cy="110338"/>
            </a:xfrm>
            <a:custGeom>
              <a:avLst/>
              <a:gdLst/>
              <a:ahLst/>
              <a:cxnLst/>
              <a:rect l="l" t="t" r="r" b="b"/>
              <a:pathLst>
                <a:path w="8622" h="5132" extrusionOk="0">
                  <a:moveTo>
                    <a:pt x="7151" y="1"/>
                  </a:moveTo>
                  <a:cubicBezTo>
                    <a:pt x="6842" y="1"/>
                    <a:pt x="6511" y="167"/>
                    <a:pt x="6176" y="364"/>
                  </a:cubicBezTo>
                  <a:cubicBezTo>
                    <a:pt x="5168" y="961"/>
                    <a:pt x="4095" y="1286"/>
                    <a:pt x="2938" y="1286"/>
                  </a:cubicBezTo>
                  <a:cubicBezTo>
                    <a:pt x="2769" y="1286"/>
                    <a:pt x="2598" y="1279"/>
                    <a:pt x="2425" y="1265"/>
                  </a:cubicBezTo>
                  <a:cubicBezTo>
                    <a:pt x="2354" y="1259"/>
                    <a:pt x="2285" y="1257"/>
                    <a:pt x="2216" y="1257"/>
                  </a:cubicBezTo>
                  <a:cubicBezTo>
                    <a:pt x="1336" y="1257"/>
                    <a:pt x="625" y="1702"/>
                    <a:pt x="302" y="2501"/>
                  </a:cubicBezTo>
                  <a:cubicBezTo>
                    <a:pt x="1" y="3255"/>
                    <a:pt x="173" y="4129"/>
                    <a:pt x="257" y="5131"/>
                  </a:cubicBezTo>
                  <a:cubicBezTo>
                    <a:pt x="1449" y="4134"/>
                    <a:pt x="2791" y="4205"/>
                    <a:pt x="4136" y="4099"/>
                  </a:cubicBezTo>
                  <a:cubicBezTo>
                    <a:pt x="5408" y="4001"/>
                    <a:pt x="6764" y="3856"/>
                    <a:pt x="7805" y="2942"/>
                  </a:cubicBezTo>
                  <a:cubicBezTo>
                    <a:pt x="8622" y="2227"/>
                    <a:pt x="8423" y="1383"/>
                    <a:pt x="7960" y="572"/>
                  </a:cubicBezTo>
                  <a:cubicBezTo>
                    <a:pt x="7720" y="152"/>
                    <a:pt x="7446" y="1"/>
                    <a:pt x="7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13"/>
            <p:cNvSpPr/>
            <p:nvPr/>
          </p:nvSpPr>
          <p:spPr>
            <a:xfrm>
              <a:off x="4015649" y="455107"/>
              <a:ext cx="134869" cy="109048"/>
            </a:xfrm>
            <a:custGeom>
              <a:avLst/>
              <a:gdLst/>
              <a:ahLst/>
              <a:cxnLst/>
              <a:rect l="l" t="t" r="r" b="b"/>
              <a:pathLst>
                <a:path w="6273" h="5072" extrusionOk="0">
                  <a:moveTo>
                    <a:pt x="4263" y="1"/>
                  </a:moveTo>
                  <a:cubicBezTo>
                    <a:pt x="3952" y="1"/>
                    <a:pt x="3602" y="49"/>
                    <a:pt x="3213" y="146"/>
                  </a:cubicBezTo>
                  <a:cubicBezTo>
                    <a:pt x="2878" y="229"/>
                    <a:pt x="2485" y="256"/>
                    <a:pt x="2229" y="454"/>
                  </a:cubicBezTo>
                  <a:cubicBezTo>
                    <a:pt x="1563" y="967"/>
                    <a:pt x="0" y="339"/>
                    <a:pt x="190" y="1857"/>
                  </a:cubicBezTo>
                  <a:cubicBezTo>
                    <a:pt x="310" y="2776"/>
                    <a:pt x="597" y="3729"/>
                    <a:pt x="1223" y="4497"/>
                  </a:cubicBezTo>
                  <a:cubicBezTo>
                    <a:pt x="1333" y="4630"/>
                    <a:pt x="1453" y="4771"/>
                    <a:pt x="1598" y="4860"/>
                  </a:cubicBezTo>
                  <a:cubicBezTo>
                    <a:pt x="1755" y="4947"/>
                    <a:pt x="1958" y="5071"/>
                    <a:pt x="2113" y="5071"/>
                  </a:cubicBezTo>
                  <a:cubicBezTo>
                    <a:pt x="2136" y="5071"/>
                    <a:pt x="2159" y="5069"/>
                    <a:pt x="2180" y="5062"/>
                  </a:cubicBezTo>
                  <a:cubicBezTo>
                    <a:pt x="3095" y="4784"/>
                    <a:pt x="4087" y="4877"/>
                    <a:pt x="4953" y="4409"/>
                  </a:cubicBezTo>
                  <a:cubicBezTo>
                    <a:pt x="5676" y="4012"/>
                    <a:pt x="6273" y="3544"/>
                    <a:pt x="6162" y="2635"/>
                  </a:cubicBezTo>
                  <a:cubicBezTo>
                    <a:pt x="6198" y="865"/>
                    <a:pt x="5575" y="1"/>
                    <a:pt x="4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13"/>
            <p:cNvSpPr/>
            <p:nvPr/>
          </p:nvSpPr>
          <p:spPr>
            <a:xfrm>
              <a:off x="4611641" y="3424013"/>
              <a:ext cx="145404" cy="123023"/>
            </a:xfrm>
            <a:custGeom>
              <a:avLst/>
              <a:gdLst/>
              <a:ahLst/>
              <a:cxnLst/>
              <a:rect l="l" t="t" r="r" b="b"/>
              <a:pathLst>
                <a:path w="6763" h="5722" extrusionOk="0">
                  <a:moveTo>
                    <a:pt x="4811" y="0"/>
                  </a:moveTo>
                  <a:cubicBezTo>
                    <a:pt x="4801" y="0"/>
                    <a:pt x="4790" y="0"/>
                    <a:pt x="4780" y="0"/>
                  </a:cubicBezTo>
                  <a:cubicBezTo>
                    <a:pt x="4309" y="45"/>
                    <a:pt x="3677" y="289"/>
                    <a:pt x="2993" y="289"/>
                  </a:cubicBezTo>
                  <a:cubicBezTo>
                    <a:pt x="2858" y="289"/>
                    <a:pt x="2720" y="279"/>
                    <a:pt x="2582" y="257"/>
                  </a:cubicBezTo>
                  <a:cubicBezTo>
                    <a:pt x="2500" y="244"/>
                    <a:pt x="2422" y="238"/>
                    <a:pt x="2348" y="238"/>
                  </a:cubicBezTo>
                  <a:cubicBezTo>
                    <a:pt x="1833" y="238"/>
                    <a:pt x="1501" y="537"/>
                    <a:pt x="1196" y="984"/>
                  </a:cubicBezTo>
                  <a:cubicBezTo>
                    <a:pt x="0" y="2763"/>
                    <a:pt x="1108" y="5306"/>
                    <a:pt x="3266" y="5703"/>
                  </a:cubicBezTo>
                  <a:cubicBezTo>
                    <a:pt x="3333" y="5716"/>
                    <a:pt x="3395" y="5722"/>
                    <a:pt x="3453" y="5722"/>
                  </a:cubicBezTo>
                  <a:cubicBezTo>
                    <a:pt x="3757" y="5722"/>
                    <a:pt x="3952" y="5554"/>
                    <a:pt x="4122" y="5279"/>
                  </a:cubicBezTo>
                  <a:cubicBezTo>
                    <a:pt x="4833" y="4136"/>
                    <a:pt x="5698" y="3090"/>
                    <a:pt x="6241" y="1841"/>
                  </a:cubicBezTo>
                  <a:cubicBezTo>
                    <a:pt x="6763" y="635"/>
                    <a:pt x="6358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13"/>
            <p:cNvSpPr/>
            <p:nvPr/>
          </p:nvSpPr>
          <p:spPr>
            <a:xfrm>
              <a:off x="3260360" y="3622375"/>
              <a:ext cx="126678" cy="123389"/>
            </a:xfrm>
            <a:custGeom>
              <a:avLst/>
              <a:gdLst/>
              <a:ahLst/>
              <a:cxnLst/>
              <a:rect l="l" t="t" r="r" b="b"/>
              <a:pathLst>
                <a:path w="5892" h="5739" extrusionOk="0">
                  <a:moveTo>
                    <a:pt x="3158" y="0"/>
                  </a:moveTo>
                  <a:cubicBezTo>
                    <a:pt x="3010" y="0"/>
                    <a:pt x="2842" y="28"/>
                    <a:pt x="2766" y="110"/>
                  </a:cubicBezTo>
                  <a:cubicBezTo>
                    <a:pt x="1645" y="1372"/>
                    <a:pt x="382" y="2573"/>
                    <a:pt x="136" y="4348"/>
                  </a:cubicBezTo>
                  <a:cubicBezTo>
                    <a:pt x="1" y="5301"/>
                    <a:pt x="287" y="5739"/>
                    <a:pt x="1028" y="5739"/>
                  </a:cubicBezTo>
                  <a:cubicBezTo>
                    <a:pt x="1185" y="5739"/>
                    <a:pt x="1363" y="5719"/>
                    <a:pt x="1561" y="5681"/>
                  </a:cubicBezTo>
                  <a:cubicBezTo>
                    <a:pt x="2150" y="5568"/>
                    <a:pt x="2727" y="5455"/>
                    <a:pt x="3329" y="5455"/>
                  </a:cubicBezTo>
                  <a:cubicBezTo>
                    <a:pt x="3340" y="5455"/>
                    <a:pt x="3351" y="5455"/>
                    <a:pt x="3362" y="5455"/>
                  </a:cubicBezTo>
                  <a:cubicBezTo>
                    <a:pt x="3369" y="5455"/>
                    <a:pt x="3375" y="5455"/>
                    <a:pt x="3381" y="5455"/>
                  </a:cubicBezTo>
                  <a:cubicBezTo>
                    <a:pt x="4793" y="5455"/>
                    <a:pt x="5860" y="4395"/>
                    <a:pt x="5883" y="2997"/>
                  </a:cubicBezTo>
                  <a:cubicBezTo>
                    <a:pt x="5891" y="2087"/>
                    <a:pt x="4130" y="70"/>
                    <a:pt x="3256" y="4"/>
                  </a:cubicBezTo>
                  <a:cubicBezTo>
                    <a:pt x="3226" y="2"/>
                    <a:pt x="3192" y="0"/>
                    <a:pt x="3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13"/>
            <p:cNvSpPr/>
            <p:nvPr/>
          </p:nvSpPr>
          <p:spPr>
            <a:xfrm>
              <a:off x="2615175" y="4248984"/>
              <a:ext cx="145211" cy="106919"/>
            </a:xfrm>
            <a:custGeom>
              <a:avLst/>
              <a:gdLst/>
              <a:ahLst/>
              <a:cxnLst/>
              <a:rect l="l" t="t" r="r" b="b"/>
              <a:pathLst>
                <a:path w="6754" h="4973" extrusionOk="0">
                  <a:moveTo>
                    <a:pt x="2966" y="0"/>
                  </a:moveTo>
                  <a:cubicBezTo>
                    <a:pt x="2935" y="0"/>
                    <a:pt x="2904" y="0"/>
                    <a:pt x="2874" y="1"/>
                  </a:cubicBezTo>
                  <a:cubicBezTo>
                    <a:pt x="2468" y="129"/>
                    <a:pt x="1867" y="262"/>
                    <a:pt x="1315" y="517"/>
                  </a:cubicBezTo>
                  <a:cubicBezTo>
                    <a:pt x="618" y="835"/>
                    <a:pt x="1" y="1383"/>
                    <a:pt x="32" y="2181"/>
                  </a:cubicBezTo>
                  <a:cubicBezTo>
                    <a:pt x="62" y="2896"/>
                    <a:pt x="764" y="3224"/>
                    <a:pt x="1386" y="3453"/>
                  </a:cubicBezTo>
                  <a:cubicBezTo>
                    <a:pt x="2450" y="3846"/>
                    <a:pt x="3527" y="4190"/>
                    <a:pt x="4604" y="4548"/>
                  </a:cubicBezTo>
                  <a:cubicBezTo>
                    <a:pt x="5392" y="4807"/>
                    <a:pt x="5897" y="4973"/>
                    <a:pt x="6206" y="4973"/>
                  </a:cubicBezTo>
                  <a:cubicBezTo>
                    <a:pt x="6754" y="4973"/>
                    <a:pt x="6684" y="4450"/>
                    <a:pt x="6489" y="2998"/>
                  </a:cubicBezTo>
                  <a:cubicBezTo>
                    <a:pt x="6259" y="1305"/>
                    <a:pt x="4795" y="0"/>
                    <a:pt x="2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13"/>
            <p:cNvSpPr/>
            <p:nvPr/>
          </p:nvSpPr>
          <p:spPr>
            <a:xfrm>
              <a:off x="4057510" y="2857606"/>
              <a:ext cx="128398" cy="126033"/>
            </a:xfrm>
            <a:custGeom>
              <a:avLst/>
              <a:gdLst/>
              <a:ahLst/>
              <a:cxnLst/>
              <a:rect l="l" t="t" r="r" b="b"/>
              <a:pathLst>
                <a:path w="5972" h="5862" extrusionOk="0">
                  <a:moveTo>
                    <a:pt x="1704" y="0"/>
                  </a:moveTo>
                  <a:cubicBezTo>
                    <a:pt x="1626" y="0"/>
                    <a:pt x="1546" y="37"/>
                    <a:pt x="1465" y="134"/>
                  </a:cubicBezTo>
                  <a:cubicBezTo>
                    <a:pt x="838" y="889"/>
                    <a:pt x="5" y="1529"/>
                    <a:pt x="0" y="2641"/>
                  </a:cubicBezTo>
                  <a:cubicBezTo>
                    <a:pt x="25" y="4049"/>
                    <a:pt x="1904" y="5862"/>
                    <a:pt x="3326" y="5862"/>
                  </a:cubicBezTo>
                  <a:cubicBezTo>
                    <a:pt x="3411" y="5862"/>
                    <a:pt x="3494" y="5855"/>
                    <a:pt x="3576" y="5842"/>
                  </a:cubicBezTo>
                  <a:cubicBezTo>
                    <a:pt x="4595" y="5674"/>
                    <a:pt x="5253" y="4927"/>
                    <a:pt x="5650" y="4014"/>
                  </a:cubicBezTo>
                  <a:cubicBezTo>
                    <a:pt x="5972" y="3273"/>
                    <a:pt x="5456" y="2739"/>
                    <a:pt x="4957" y="2332"/>
                  </a:cubicBezTo>
                  <a:cubicBezTo>
                    <a:pt x="4052" y="1590"/>
                    <a:pt x="3081" y="928"/>
                    <a:pt x="2136" y="235"/>
                  </a:cubicBezTo>
                  <a:cubicBezTo>
                    <a:pt x="2000" y="134"/>
                    <a:pt x="1854" y="0"/>
                    <a:pt x="1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13"/>
            <p:cNvSpPr/>
            <p:nvPr/>
          </p:nvSpPr>
          <p:spPr>
            <a:xfrm>
              <a:off x="4796609" y="2326137"/>
              <a:ext cx="129279" cy="127688"/>
            </a:xfrm>
            <a:custGeom>
              <a:avLst/>
              <a:gdLst/>
              <a:ahLst/>
              <a:cxnLst/>
              <a:rect l="l" t="t" r="r" b="b"/>
              <a:pathLst>
                <a:path w="6013" h="5939" extrusionOk="0">
                  <a:moveTo>
                    <a:pt x="1873" y="1"/>
                  </a:moveTo>
                  <a:cubicBezTo>
                    <a:pt x="1813" y="1"/>
                    <a:pt x="1758" y="23"/>
                    <a:pt x="1716" y="78"/>
                  </a:cubicBezTo>
                  <a:cubicBezTo>
                    <a:pt x="1072" y="925"/>
                    <a:pt x="115" y="1573"/>
                    <a:pt x="0" y="2563"/>
                  </a:cubicBezTo>
                  <a:cubicBezTo>
                    <a:pt x="59" y="4093"/>
                    <a:pt x="2172" y="5939"/>
                    <a:pt x="3616" y="5939"/>
                  </a:cubicBezTo>
                  <a:cubicBezTo>
                    <a:pt x="3684" y="5939"/>
                    <a:pt x="3750" y="5935"/>
                    <a:pt x="3814" y="5926"/>
                  </a:cubicBezTo>
                  <a:cubicBezTo>
                    <a:pt x="4802" y="5798"/>
                    <a:pt x="5265" y="5008"/>
                    <a:pt x="5662" y="4236"/>
                  </a:cubicBezTo>
                  <a:cubicBezTo>
                    <a:pt x="6012" y="3547"/>
                    <a:pt x="5579" y="3040"/>
                    <a:pt x="5116" y="2518"/>
                  </a:cubicBezTo>
                  <a:cubicBezTo>
                    <a:pt x="4264" y="1552"/>
                    <a:pt x="3036" y="1088"/>
                    <a:pt x="2172" y="157"/>
                  </a:cubicBezTo>
                  <a:cubicBezTo>
                    <a:pt x="2093" y="70"/>
                    <a:pt x="1977" y="1"/>
                    <a:pt x="1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13"/>
            <p:cNvSpPr/>
            <p:nvPr/>
          </p:nvSpPr>
          <p:spPr>
            <a:xfrm>
              <a:off x="3672846" y="2698073"/>
              <a:ext cx="128054" cy="149231"/>
            </a:xfrm>
            <a:custGeom>
              <a:avLst/>
              <a:gdLst/>
              <a:ahLst/>
              <a:cxnLst/>
              <a:rect l="l" t="t" r="r" b="b"/>
              <a:pathLst>
                <a:path w="5956" h="6941" extrusionOk="0">
                  <a:moveTo>
                    <a:pt x="3772" y="0"/>
                  </a:moveTo>
                  <a:cubicBezTo>
                    <a:pt x="3409" y="0"/>
                    <a:pt x="3274" y="455"/>
                    <a:pt x="3065" y="712"/>
                  </a:cubicBezTo>
                  <a:cubicBezTo>
                    <a:pt x="1983" y="2037"/>
                    <a:pt x="1219" y="3555"/>
                    <a:pt x="504" y="5096"/>
                  </a:cubicBezTo>
                  <a:cubicBezTo>
                    <a:pt x="306" y="5514"/>
                    <a:pt x="1" y="5987"/>
                    <a:pt x="425" y="6420"/>
                  </a:cubicBezTo>
                  <a:cubicBezTo>
                    <a:pt x="728" y="6730"/>
                    <a:pt x="1099" y="6940"/>
                    <a:pt x="1507" y="6940"/>
                  </a:cubicBezTo>
                  <a:cubicBezTo>
                    <a:pt x="1658" y="6940"/>
                    <a:pt x="1815" y="6911"/>
                    <a:pt x="1975" y="6848"/>
                  </a:cubicBezTo>
                  <a:cubicBezTo>
                    <a:pt x="2985" y="6455"/>
                    <a:pt x="4040" y="6111"/>
                    <a:pt x="4945" y="5537"/>
                  </a:cubicBezTo>
                  <a:cubicBezTo>
                    <a:pt x="5545" y="5157"/>
                    <a:pt x="5956" y="4412"/>
                    <a:pt x="5214" y="3683"/>
                  </a:cubicBezTo>
                  <a:cubicBezTo>
                    <a:pt x="4464" y="2946"/>
                    <a:pt x="4031" y="2081"/>
                    <a:pt x="4061" y="969"/>
                  </a:cubicBezTo>
                  <a:cubicBezTo>
                    <a:pt x="3939" y="686"/>
                    <a:pt x="4530" y="187"/>
                    <a:pt x="3908" y="20"/>
                  </a:cubicBezTo>
                  <a:cubicBezTo>
                    <a:pt x="3859" y="6"/>
                    <a:pt x="3814" y="0"/>
                    <a:pt x="3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13"/>
            <p:cNvSpPr/>
            <p:nvPr/>
          </p:nvSpPr>
          <p:spPr>
            <a:xfrm>
              <a:off x="3940096" y="3528569"/>
              <a:ext cx="145426" cy="104640"/>
            </a:xfrm>
            <a:custGeom>
              <a:avLst/>
              <a:gdLst/>
              <a:ahLst/>
              <a:cxnLst/>
              <a:rect l="l" t="t" r="r" b="b"/>
              <a:pathLst>
                <a:path w="6764" h="4867" extrusionOk="0">
                  <a:moveTo>
                    <a:pt x="516" y="1"/>
                  </a:moveTo>
                  <a:cubicBezTo>
                    <a:pt x="1" y="1"/>
                    <a:pt x="63" y="497"/>
                    <a:pt x="239" y="1878"/>
                  </a:cubicBezTo>
                  <a:cubicBezTo>
                    <a:pt x="469" y="3665"/>
                    <a:pt x="1797" y="4830"/>
                    <a:pt x="3691" y="4839"/>
                  </a:cubicBezTo>
                  <a:cubicBezTo>
                    <a:pt x="3794" y="4858"/>
                    <a:pt x="3900" y="4866"/>
                    <a:pt x="4008" y="4866"/>
                  </a:cubicBezTo>
                  <a:cubicBezTo>
                    <a:pt x="4437" y="4866"/>
                    <a:pt x="4887" y="4724"/>
                    <a:pt x="5258" y="4495"/>
                  </a:cubicBezTo>
                  <a:cubicBezTo>
                    <a:pt x="5911" y="4103"/>
                    <a:pt x="6763" y="3639"/>
                    <a:pt x="6701" y="2800"/>
                  </a:cubicBezTo>
                  <a:cubicBezTo>
                    <a:pt x="6648" y="2019"/>
                    <a:pt x="5832" y="1675"/>
                    <a:pt x="5103" y="1436"/>
                  </a:cubicBezTo>
                  <a:cubicBezTo>
                    <a:pt x="4070" y="1092"/>
                    <a:pt x="3042" y="743"/>
                    <a:pt x="2009" y="399"/>
                  </a:cubicBezTo>
                  <a:cubicBezTo>
                    <a:pt x="1275" y="157"/>
                    <a:pt x="805" y="1"/>
                    <a:pt x="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13"/>
            <p:cNvSpPr/>
            <p:nvPr/>
          </p:nvSpPr>
          <p:spPr>
            <a:xfrm>
              <a:off x="5244441" y="2812068"/>
              <a:ext cx="156520" cy="104705"/>
            </a:xfrm>
            <a:custGeom>
              <a:avLst/>
              <a:gdLst/>
              <a:ahLst/>
              <a:cxnLst/>
              <a:rect l="l" t="t" r="r" b="b"/>
              <a:pathLst>
                <a:path w="7280" h="4870" extrusionOk="0">
                  <a:moveTo>
                    <a:pt x="782" y="1"/>
                  </a:moveTo>
                  <a:cubicBezTo>
                    <a:pt x="573" y="1"/>
                    <a:pt x="470" y="139"/>
                    <a:pt x="411" y="483"/>
                  </a:cubicBezTo>
                  <a:cubicBezTo>
                    <a:pt x="0" y="2844"/>
                    <a:pt x="1585" y="4847"/>
                    <a:pt x="3902" y="4857"/>
                  </a:cubicBezTo>
                  <a:cubicBezTo>
                    <a:pt x="4002" y="4865"/>
                    <a:pt x="4100" y="4869"/>
                    <a:pt x="4197" y="4869"/>
                  </a:cubicBezTo>
                  <a:cubicBezTo>
                    <a:pt x="5147" y="4869"/>
                    <a:pt x="5942" y="4464"/>
                    <a:pt x="6595" y="3771"/>
                  </a:cubicBezTo>
                  <a:cubicBezTo>
                    <a:pt x="7279" y="3046"/>
                    <a:pt x="7106" y="2107"/>
                    <a:pt x="6175" y="1762"/>
                  </a:cubicBezTo>
                  <a:cubicBezTo>
                    <a:pt x="4502" y="1149"/>
                    <a:pt x="2789" y="642"/>
                    <a:pt x="1100" y="67"/>
                  </a:cubicBezTo>
                  <a:cubicBezTo>
                    <a:pt x="973" y="24"/>
                    <a:pt x="868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13"/>
            <p:cNvSpPr/>
            <p:nvPr/>
          </p:nvSpPr>
          <p:spPr>
            <a:xfrm>
              <a:off x="5757484" y="3328164"/>
              <a:ext cx="135536" cy="95890"/>
            </a:xfrm>
            <a:custGeom>
              <a:avLst/>
              <a:gdLst/>
              <a:ahLst/>
              <a:cxnLst/>
              <a:rect l="l" t="t" r="r" b="b"/>
              <a:pathLst>
                <a:path w="6304" h="4460" extrusionOk="0">
                  <a:moveTo>
                    <a:pt x="3120" y="0"/>
                  </a:moveTo>
                  <a:cubicBezTo>
                    <a:pt x="2872" y="0"/>
                    <a:pt x="2619" y="29"/>
                    <a:pt x="2361" y="93"/>
                  </a:cubicBezTo>
                  <a:cubicBezTo>
                    <a:pt x="1501" y="309"/>
                    <a:pt x="415" y="274"/>
                    <a:pt x="208" y="1408"/>
                  </a:cubicBezTo>
                  <a:cubicBezTo>
                    <a:pt x="0" y="2547"/>
                    <a:pt x="689" y="3360"/>
                    <a:pt x="1487" y="4096"/>
                  </a:cubicBezTo>
                  <a:cubicBezTo>
                    <a:pt x="1808" y="4393"/>
                    <a:pt x="2158" y="4445"/>
                    <a:pt x="2445" y="4445"/>
                  </a:cubicBezTo>
                  <a:cubicBezTo>
                    <a:pt x="2601" y="4445"/>
                    <a:pt x="2739" y="4430"/>
                    <a:pt x="2843" y="4430"/>
                  </a:cubicBezTo>
                  <a:cubicBezTo>
                    <a:pt x="2864" y="4430"/>
                    <a:pt x="2883" y="4430"/>
                    <a:pt x="2901" y="4432"/>
                  </a:cubicBezTo>
                  <a:cubicBezTo>
                    <a:pt x="3324" y="4432"/>
                    <a:pt x="3625" y="4459"/>
                    <a:pt x="3873" y="4459"/>
                  </a:cubicBezTo>
                  <a:cubicBezTo>
                    <a:pt x="4013" y="4459"/>
                    <a:pt x="4136" y="4450"/>
                    <a:pt x="4256" y="4423"/>
                  </a:cubicBezTo>
                  <a:cubicBezTo>
                    <a:pt x="5293" y="4185"/>
                    <a:pt x="5884" y="3478"/>
                    <a:pt x="6114" y="2464"/>
                  </a:cubicBezTo>
                  <a:cubicBezTo>
                    <a:pt x="6303" y="1625"/>
                    <a:pt x="5924" y="967"/>
                    <a:pt x="5235" y="605"/>
                  </a:cubicBezTo>
                  <a:cubicBezTo>
                    <a:pt x="4576" y="260"/>
                    <a:pt x="3869" y="0"/>
                    <a:pt x="3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13"/>
            <p:cNvSpPr/>
            <p:nvPr/>
          </p:nvSpPr>
          <p:spPr>
            <a:xfrm>
              <a:off x="2123482" y="3742864"/>
              <a:ext cx="133257" cy="92880"/>
            </a:xfrm>
            <a:custGeom>
              <a:avLst/>
              <a:gdLst/>
              <a:ahLst/>
              <a:cxnLst/>
              <a:rect l="l" t="t" r="r" b="b"/>
              <a:pathLst>
                <a:path w="6198" h="4320" extrusionOk="0">
                  <a:moveTo>
                    <a:pt x="3051" y="1"/>
                  </a:moveTo>
                  <a:cubicBezTo>
                    <a:pt x="2569" y="1"/>
                    <a:pt x="2026" y="105"/>
                    <a:pt x="1408" y="306"/>
                  </a:cubicBezTo>
                  <a:cubicBezTo>
                    <a:pt x="133" y="721"/>
                    <a:pt x="0" y="1661"/>
                    <a:pt x="0" y="2769"/>
                  </a:cubicBezTo>
                  <a:cubicBezTo>
                    <a:pt x="5" y="3908"/>
                    <a:pt x="866" y="4071"/>
                    <a:pt x="1651" y="4269"/>
                  </a:cubicBezTo>
                  <a:cubicBezTo>
                    <a:pt x="1806" y="4308"/>
                    <a:pt x="1968" y="4320"/>
                    <a:pt x="2132" y="4320"/>
                  </a:cubicBezTo>
                  <a:cubicBezTo>
                    <a:pt x="2402" y="4320"/>
                    <a:pt x="2680" y="4287"/>
                    <a:pt x="2949" y="4287"/>
                  </a:cubicBezTo>
                  <a:lnTo>
                    <a:pt x="2949" y="4292"/>
                  </a:lnTo>
                  <a:cubicBezTo>
                    <a:pt x="3252" y="4292"/>
                    <a:pt x="3558" y="4320"/>
                    <a:pt x="3859" y="4320"/>
                  </a:cubicBezTo>
                  <a:cubicBezTo>
                    <a:pt x="4036" y="4320"/>
                    <a:pt x="4212" y="4310"/>
                    <a:pt x="4384" y="4279"/>
                  </a:cubicBezTo>
                  <a:cubicBezTo>
                    <a:pt x="5735" y="4035"/>
                    <a:pt x="6198" y="3069"/>
                    <a:pt x="5597" y="1847"/>
                  </a:cubicBezTo>
                  <a:cubicBezTo>
                    <a:pt x="4977" y="582"/>
                    <a:pt x="4186" y="1"/>
                    <a:pt x="3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13"/>
            <p:cNvSpPr/>
            <p:nvPr/>
          </p:nvSpPr>
          <p:spPr>
            <a:xfrm>
              <a:off x="5577074" y="2388725"/>
              <a:ext cx="155273" cy="85957"/>
            </a:xfrm>
            <a:custGeom>
              <a:avLst/>
              <a:gdLst/>
              <a:ahLst/>
              <a:cxnLst/>
              <a:rect l="l" t="t" r="r" b="b"/>
              <a:pathLst>
                <a:path w="7222" h="3998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746"/>
                    <a:pt x="424" y="1298"/>
                    <a:pt x="755" y="1832"/>
                  </a:cubicBezTo>
                  <a:cubicBezTo>
                    <a:pt x="1631" y="3246"/>
                    <a:pt x="2849" y="3997"/>
                    <a:pt x="4166" y="3997"/>
                  </a:cubicBezTo>
                  <a:cubicBezTo>
                    <a:pt x="4609" y="3997"/>
                    <a:pt x="5063" y="3912"/>
                    <a:pt x="5518" y="3739"/>
                  </a:cubicBezTo>
                  <a:cubicBezTo>
                    <a:pt x="6472" y="3377"/>
                    <a:pt x="7102" y="2592"/>
                    <a:pt x="7173" y="1607"/>
                  </a:cubicBezTo>
                  <a:cubicBezTo>
                    <a:pt x="7222" y="993"/>
                    <a:pt x="6630" y="504"/>
                    <a:pt x="5959" y="442"/>
                  </a:cubicBezTo>
                  <a:cubicBezTo>
                    <a:pt x="3986" y="269"/>
                    <a:pt x="2013" y="14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13"/>
            <p:cNvSpPr/>
            <p:nvPr/>
          </p:nvSpPr>
          <p:spPr>
            <a:xfrm>
              <a:off x="2920266" y="2268946"/>
              <a:ext cx="123797" cy="145663"/>
            </a:xfrm>
            <a:custGeom>
              <a:avLst/>
              <a:gdLst/>
              <a:ahLst/>
              <a:cxnLst/>
              <a:rect l="l" t="t" r="r" b="b"/>
              <a:pathLst>
                <a:path w="5758" h="6775" extrusionOk="0">
                  <a:moveTo>
                    <a:pt x="3666" y="0"/>
                  </a:moveTo>
                  <a:cubicBezTo>
                    <a:pt x="3411" y="0"/>
                    <a:pt x="3266" y="238"/>
                    <a:pt x="3095" y="442"/>
                  </a:cubicBezTo>
                  <a:cubicBezTo>
                    <a:pt x="1961" y="1793"/>
                    <a:pt x="1233" y="3382"/>
                    <a:pt x="456" y="4944"/>
                  </a:cubicBezTo>
                  <a:cubicBezTo>
                    <a:pt x="239" y="5382"/>
                    <a:pt x="1" y="5858"/>
                    <a:pt x="420" y="6273"/>
                  </a:cubicBezTo>
                  <a:cubicBezTo>
                    <a:pt x="719" y="6568"/>
                    <a:pt x="1074" y="6774"/>
                    <a:pt x="1471" y="6774"/>
                  </a:cubicBezTo>
                  <a:cubicBezTo>
                    <a:pt x="1632" y="6774"/>
                    <a:pt x="1800" y="6741"/>
                    <a:pt x="1974" y="6666"/>
                  </a:cubicBezTo>
                  <a:cubicBezTo>
                    <a:pt x="2853" y="6286"/>
                    <a:pt x="3749" y="5928"/>
                    <a:pt x="4592" y="5478"/>
                  </a:cubicBezTo>
                  <a:cubicBezTo>
                    <a:pt x="5647" y="4914"/>
                    <a:pt x="5757" y="4176"/>
                    <a:pt x="4936" y="3272"/>
                  </a:cubicBezTo>
                  <a:cubicBezTo>
                    <a:pt x="4252" y="2526"/>
                    <a:pt x="3943" y="1670"/>
                    <a:pt x="3912" y="685"/>
                  </a:cubicBezTo>
                  <a:cubicBezTo>
                    <a:pt x="3961" y="446"/>
                    <a:pt x="4217" y="155"/>
                    <a:pt x="3824" y="28"/>
                  </a:cubicBezTo>
                  <a:cubicBezTo>
                    <a:pt x="3767" y="9"/>
                    <a:pt x="3714" y="0"/>
                    <a:pt x="3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13"/>
            <p:cNvSpPr/>
            <p:nvPr/>
          </p:nvSpPr>
          <p:spPr>
            <a:xfrm>
              <a:off x="3968111" y="1929562"/>
              <a:ext cx="145663" cy="120228"/>
            </a:xfrm>
            <a:custGeom>
              <a:avLst/>
              <a:gdLst/>
              <a:ahLst/>
              <a:cxnLst/>
              <a:rect l="l" t="t" r="r" b="b"/>
              <a:pathLst>
                <a:path w="6775" h="5592" extrusionOk="0">
                  <a:moveTo>
                    <a:pt x="5083" y="0"/>
                  </a:moveTo>
                  <a:cubicBezTo>
                    <a:pt x="4986" y="0"/>
                    <a:pt x="4889" y="4"/>
                    <a:pt x="4794" y="10"/>
                  </a:cubicBezTo>
                  <a:cubicBezTo>
                    <a:pt x="3399" y="23"/>
                    <a:pt x="1510" y="1074"/>
                    <a:pt x="732" y="2301"/>
                  </a:cubicBezTo>
                  <a:cubicBezTo>
                    <a:pt x="0" y="3458"/>
                    <a:pt x="1143" y="4097"/>
                    <a:pt x="1500" y="4959"/>
                  </a:cubicBezTo>
                  <a:cubicBezTo>
                    <a:pt x="1518" y="4998"/>
                    <a:pt x="1531" y="5042"/>
                    <a:pt x="1531" y="5082"/>
                  </a:cubicBezTo>
                  <a:cubicBezTo>
                    <a:pt x="1536" y="5459"/>
                    <a:pt x="1648" y="5591"/>
                    <a:pt x="1812" y="5591"/>
                  </a:cubicBezTo>
                  <a:cubicBezTo>
                    <a:pt x="1943" y="5591"/>
                    <a:pt x="2106" y="5509"/>
                    <a:pt x="2278" y="5399"/>
                  </a:cubicBezTo>
                  <a:cubicBezTo>
                    <a:pt x="3712" y="4490"/>
                    <a:pt x="5094" y="3502"/>
                    <a:pt x="5927" y="1966"/>
                  </a:cubicBezTo>
                  <a:cubicBezTo>
                    <a:pt x="6180" y="1502"/>
                    <a:pt x="6775" y="986"/>
                    <a:pt x="6369" y="456"/>
                  </a:cubicBezTo>
                  <a:cubicBezTo>
                    <a:pt x="6096" y="102"/>
                    <a:pt x="5584" y="0"/>
                    <a:pt x="5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13"/>
            <p:cNvSpPr/>
            <p:nvPr/>
          </p:nvSpPr>
          <p:spPr>
            <a:xfrm>
              <a:off x="4370105" y="362891"/>
              <a:ext cx="137922" cy="107048"/>
            </a:xfrm>
            <a:custGeom>
              <a:avLst/>
              <a:gdLst/>
              <a:ahLst/>
              <a:cxnLst/>
              <a:rect l="l" t="t" r="r" b="b"/>
              <a:pathLst>
                <a:path w="6415" h="4979" extrusionOk="0">
                  <a:moveTo>
                    <a:pt x="1606" y="0"/>
                  </a:moveTo>
                  <a:cubicBezTo>
                    <a:pt x="761" y="0"/>
                    <a:pt x="183" y="542"/>
                    <a:pt x="172" y="1499"/>
                  </a:cubicBezTo>
                  <a:cubicBezTo>
                    <a:pt x="164" y="2104"/>
                    <a:pt x="1" y="2911"/>
                    <a:pt x="574" y="3194"/>
                  </a:cubicBezTo>
                  <a:cubicBezTo>
                    <a:pt x="659" y="3236"/>
                    <a:pt x="733" y="3254"/>
                    <a:pt x="797" y="3254"/>
                  </a:cubicBezTo>
                  <a:cubicBezTo>
                    <a:pt x="1253" y="3254"/>
                    <a:pt x="1276" y="2347"/>
                    <a:pt x="1902" y="2258"/>
                  </a:cubicBezTo>
                  <a:cubicBezTo>
                    <a:pt x="1955" y="2329"/>
                    <a:pt x="2026" y="2390"/>
                    <a:pt x="2053" y="2465"/>
                  </a:cubicBezTo>
                  <a:cubicBezTo>
                    <a:pt x="2137" y="2713"/>
                    <a:pt x="2212" y="2960"/>
                    <a:pt x="2278" y="3211"/>
                  </a:cubicBezTo>
                  <a:cubicBezTo>
                    <a:pt x="2590" y="4422"/>
                    <a:pt x="3006" y="4979"/>
                    <a:pt x="3743" y="4979"/>
                  </a:cubicBezTo>
                  <a:cubicBezTo>
                    <a:pt x="4146" y="4979"/>
                    <a:pt x="4645" y="4813"/>
                    <a:pt x="5275" y="4496"/>
                  </a:cubicBezTo>
                  <a:cubicBezTo>
                    <a:pt x="6184" y="4037"/>
                    <a:pt x="6237" y="3216"/>
                    <a:pt x="6189" y="2369"/>
                  </a:cubicBezTo>
                  <a:cubicBezTo>
                    <a:pt x="6172" y="2064"/>
                    <a:pt x="6414" y="1530"/>
                    <a:pt x="5933" y="1499"/>
                  </a:cubicBezTo>
                  <a:cubicBezTo>
                    <a:pt x="4569" y="1410"/>
                    <a:pt x="3554" y="488"/>
                    <a:pt x="2313" y="112"/>
                  </a:cubicBezTo>
                  <a:cubicBezTo>
                    <a:pt x="2063" y="37"/>
                    <a:pt x="1825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13"/>
            <p:cNvSpPr/>
            <p:nvPr/>
          </p:nvSpPr>
          <p:spPr>
            <a:xfrm>
              <a:off x="5092799" y="3525839"/>
              <a:ext cx="152521" cy="79034"/>
            </a:xfrm>
            <a:custGeom>
              <a:avLst/>
              <a:gdLst/>
              <a:ahLst/>
              <a:cxnLst/>
              <a:rect l="l" t="t" r="r" b="b"/>
              <a:pathLst>
                <a:path w="7094" h="3676" extrusionOk="0">
                  <a:moveTo>
                    <a:pt x="3341" y="1"/>
                  </a:moveTo>
                  <a:cubicBezTo>
                    <a:pt x="2648" y="1"/>
                    <a:pt x="1951" y="192"/>
                    <a:pt x="1253" y="319"/>
                  </a:cubicBezTo>
                  <a:cubicBezTo>
                    <a:pt x="361" y="477"/>
                    <a:pt x="0" y="1272"/>
                    <a:pt x="410" y="1930"/>
                  </a:cubicBezTo>
                  <a:cubicBezTo>
                    <a:pt x="1090" y="3017"/>
                    <a:pt x="2471" y="3676"/>
                    <a:pt x="3786" y="3676"/>
                  </a:cubicBezTo>
                  <a:cubicBezTo>
                    <a:pt x="4357" y="3676"/>
                    <a:pt x="4915" y="3552"/>
                    <a:pt x="5399" y="3285"/>
                  </a:cubicBezTo>
                  <a:cubicBezTo>
                    <a:pt x="6263" y="2804"/>
                    <a:pt x="7093" y="1947"/>
                    <a:pt x="6988" y="1073"/>
                  </a:cubicBezTo>
                  <a:cubicBezTo>
                    <a:pt x="6899" y="384"/>
                    <a:pt x="5694" y="208"/>
                    <a:pt x="4886" y="45"/>
                  </a:cubicBezTo>
                  <a:cubicBezTo>
                    <a:pt x="4759" y="18"/>
                    <a:pt x="4628" y="10"/>
                    <a:pt x="4492" y="10"/>
                  </a:cubicBezTo>
                  <a:cubicBezTo>
                    <a:pt x="4273" y="10"/>
                    <a:pt x="4043" y="31"/>
                    <a:pt x="3800" y="31"/>
                  </a:cubicBezTo>
                  <a:cubicBezTo>
                    <a:pt x="3647" y="10"/>
                    <a:pt x="3494" y="1"/>
                    <a:pt x="3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13"/>
            <p:cNvSpPr/>
            <p:nvPr/>
          </p:nvSpPr>
          <p:spPr>
            <a:xfrm>
              <a:off x="2839317" y="3125092"/>
              <a:ext cx="138116" cy="90794"/>
            </a:xfrm>
            <a:custGeom>
              <a:avLst/>
              <a:gdLst/>
              <a:ahLst/>
              <a:cxnLst/>
              <a:rect l="l" t="t" r="r" b="b"/>
              <a:pathLst>
                <a:path w="6424" h="4223" extrusionOk="0">
                  <a:moveTo>
                    <a:pt x="3770" y="1"/>
                  </a:moveTo>
                  <a:cubicBezTo>
                    <a:pt x="2575" y="1"/>
                    <a:pt x="495" y="1504"/>
                    <a:pt x="164" y="2603"/>
                  </a:cubicBezTo>
                  <a:cubicBezTo>
                    <a:pt x="1" y="3151"/>
                    <a:pt x="328" y="3332"/>
                    <a:pt x="699" y="3469"/>
                  </a:cubicBezTo>
                  <a:cubicBezTo>
                    <a:pt x="1565" y="3792"/>
                    <a:pt x="2415" y="4207"/>
                    <a:pt x="3397" y="4207"/>
                  </a:cubicBezTo>
                  <a:cubicBezTo>
                    <a:pt x="3515" y="4207"/>
                    <a:pt x="3635" y="4201"/>
                    <a:pt x="3757" y="4188"/>
                  </a:cubicBezTo>
                  <a:cubicBezTo>
                    <a:pt x="3943" y="4209"/>
                    <a:pt x="4129" y="4222"/>
                    <a:pt x="4311" y="4222"/>
                  </a:cubicBezTo>
                  <a:cubicBezTo>
                    <a:pt x="5065" y="4222"/>
                    <a:pt x="5745" y="3988"/>
                    <a:pt x="6022" y="3045"/>
                  </a:cubicBezTo>
                  <a:cubicBezTo>
                    <a:pt x="6424" y="1686"/>
                    <a:pt x="5334" y="162"/>
                    <a:pt x="3908" y="8"/>
                  </a:cubicBezTo>
                  <a:cubicBezTo>
                    <a:pt x="3863" y="3"/>
                    <a:pt x="3817" y="1"/>
                    <a:pt x="3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13"/>
            <p:cNvSpPr/>
            <p:nvPr/>
          </p:nvSpPr>
          <p:spPr>
            <a:xfrm>
              <a:off x="2764453" y="3564260"/>
              <a:ext cx="154327" cy="77916"/>
            </a:xfrm>
            <a:custGeom>
              <a:avLst/>
              <a:gdLst/>
              <a:ahLst/>
              <a:cxnLst/>
              <a:rect l="l" t="t" r="r" b="b"/>
              <a:pathLst>
                <a:path w="7178" h="3624" extrusionOk="0">
                  <a:moveTo>
                    <a:pt x="2963" y="0"/>
                  </a:moveTo>
                  <a:cubicBezTo>
                    <a:pt x="2203" y="0"/>
                    <a:pt x="1558" y="464"/>
                    <a:pt x="985" y="1109"/>
                  </a:cubicBezTo>
                  <a:cubicBezTo>
                    <a:pt x="614" y="1528"/>
                    <a:pt x="1" y="1948"/>
                    <a:pt x="252" y="2517"/>
                  </a:cubicBezTo>
                  <a:cubicBezTo>
                    <a:pt x="482" y="3042"/>
                    <a:pt x="1122" y="3276"/>
                    <a:pt x="1731" y="3458"/>
                  </a:cubicBezTo>
                  <a:cubicBezTo>
                    <a:pt x="2150" y="3580"/>
                    <a:pt x="2567" y="3623"/>
                    <a:pt x="2982" y="3623"/>
                  </a:cubicBezTo>
                  <a:cubicBezTo>
                    <a:pt x="3902" y="3623"/>
                    <a:pt x="4814" y="3412"/>
                    <a:pt x="5726" y="3378"/>
                  </a:cubicBezTo>
                  <a:cubicBezTo>
                    <a:pt x="6811" y="3338"/>
                    <a:pt x="7178" y="2221"/>
                    <a:pt x="6485" y="1352"/>
                  </a:cubicBezTo>
                  <a:cubicBezTo>
                    <a:pt x="5809" y="501"/>
                    <a:pt x="4928" y="30"/>
                    <a:pt x="3755" y="30"/>
                  </a:cubicBezTo>
                  <a:cubicBezTo>
                    <a:pt x="3632" y="30"/>
                    <a:pt x="3506" y="35"/>
                    <a:pt x="3377" y="45"/>
                  </a:cubicBezTo>
                  <a:cubicBezTo>
                    <a:pt x="3235" y="15"/>
                    <a:pt x="3097" y="0"/>
                    <a:pt x="2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13"/>
            <p:cNvSpPr/>
            <p:nvPr/>
          </p:nvSpPr>
          <p:spPr>
            <a:xfrm>
              <a:off x="4934856" y="2329900"/>
              <a:ext cx="150070" cy="82753"/>
            </a:xfrm>
            <a:custGeom>
              <a:avLst/>
              <a:gdLst/>
              <a:ahLst/>
              <a:cxnLst/>
              <a:rect l="l" t="t" r="r" b="b"/>
              <a:pathLst>
                <a:path w="6980" h="3849" extrusionOk="0">
                  <a:moveTo>
                    <a:pt x="1495" y="0"/>
                  </a:moveTo>
                  <a:cubicBezTo>
                    <a:pt x="410" y="0"/>
                    <a:pt x="1" y="943"/>
                    <a:pt x="562" y="1950"/>
                  </a:cubicBezTo>
                  <a:cubicBezTo>
                    <a:pt x="1426" y="3513"/>
                    <a:pt x="3003" y="3592"/>
                    <a:pt x="4455" y="3849"/>
                  </a:cubicBezTo>
                  <a:cubicBezTo>
                    <a:pt x="4971" y="3773"/>
                    <a:pt x="5466" y="3765"/>
                    <a:pt x="5906" y="3610"/>
                  </a:cubicBezTo>
                  <a:cubicBezTo>
                    <a:pt x="6405" y="3438"/>
                    <a:pt x="6829" y="3085"/>
                    <a:pt x="6918" y="2511"/>
                  </a:cubicBezTo>
                  <a:cubicBezTo>
                    <a:pt x="6980" y="2092"/>
                    <a:pt x="6812" y="1681"/>
                    <a:pt x="6441" y="1514"/>
                  </a:cubicBezTo>
                  <a:cubicBezTo>
                    <a:pt x="4900" y="799"/>
                    <a:pt x="3329" y="106"/>
                    <a:pt x="1621" y="4"/>
                  </a:cubicBezTo>
                  <a:cubicBezTo>
                    <a:pt x="1578" y="2"/>
                    <a:pt x="1536" y="0"/>
                    <a:pt x="1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13"/>
            <p:cNvSpPr/>
            <p:nvPr/>
          </p:nvSpPr>
          <p:spPr>
            <a:xfrm>
              <a:off x="2075235" y="1478634"/>
              <a:ext cx="125431" cy="107070"/>
            </a:xfrm>
            <a:custGeom>
              <a:avLst/>
              <a:gdLst/>
              <a:ahLst/>
              <a:cxnLst/>
              <a:rect l="l" t="t" r="r" b="b"/>
              <a:pathLst>
                <a:path w="5834" h="4980" extrusionOk="0">
                  <a:moveTo>
                    <a:pt x="2809" y="1"/>
                  </a:moveTo>
                  <a:cubicBezTo>
                    <a:pt x="2398" y="1"/>
                    <a:pt x="2019" y="240"/>
                    <a:pt x="1711" y="705"/>
                  </a:cubicBezTo>
                  <a:cubicBezTo>
                    <a:pt x="1083" y="1654"/>
                    <a:pt x="590" y="2679"/>
                    <a:pt x="258" y="3769"/>
                  </a:cubicBezTo>
                  <a:cubicBezTo>
                    <a:pt x="1" y="4615"/>
                    <a:pt x="373" y="4980"/>
                    <a:pt x="1396" y="4980"/>
                  </a:cubicBezTo>
                  <a:cubicBezTo>
                    <a:pt x="1425" y="4980"/>
                    <a:pt x="1455" y="4979"/>
                    <a:pt x="1485" y="4979"/>
                  </a:cubicBezTo>
                  <a:cubicBezTo>
                    <a:pt x="2226" y="4788"/>
                    <a:pt x="3202" y="4576"/>
                    <a:pt x="4160" y="4290"/>
                  </a:cubicBezTo>
                  <a:cubicBezTo>
                    <a:pt x="5449" y="3906"/>
                    <a:pt x="5834" y="2913"/>
                    <a:pt x="5082" y="1778"/>
                  </a:cubicBezTo>
                  <a:cubicBezTo>
                    <a:pt x="4730" y="1244"/>
                    <a:pt x="4235" y="776"/>
                    <a:pt x="3728" y="375"/>
                  </a:cubicBezTo>
                  <a:cubicBezTo>
                    <a:pt x="3414" y="124"/>
                    <a:pt x="3103" y="1"/>
                    <a:pt x="2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13"/>
            <p:cNvSpPr/>
            <p:nvPr/>
          </p:nvSpPr>
          <p:spPr>
            <a:xfrm>
              <a:off x="2729902" y="3022965"/>
              <a:ext cx="129667" cy="102039"/>
            </a:xfrm>
            <a:custGeom>
              <a:avLst/>
              <a:gdLst/>
              <a:ahLst/>
              <a:cxnLst/>
              <a:rect l="l" t="t" r="r" b="b"/>
              <a:pathLst>
                <a:path w="6031" h="4746" extrusionOk="0">
                  <a:moveTo>
                    <a:pt x="2723" y="1"/>
                  </a:moveTo>
                  <a:cubicBezTo>
                    <a:pt x="2083" y="1"/>
                    <a:pt x="1598" y="762"/>
                    <a:pt x="783" y="2361"/>
                  </a:cubicBezTo>
                  <a:cubicBezTo>
                    <a:pt x="1" y="3906"/>
                    <a:pt x="306" y="4409"/>
                    <a:pt x="2349" y="4745"/>
                  </a:cubicBezTo>
                  <a:cubicBezTo>
                    <a:pt x="2839" y="4661"/>
                    <a:pt x="3346" y="4511"/>
                    <a:pt x="3855" y="4507"/>
                  </a:cubicBezTo>
                  <a:cubicBezTo>
                    <a:pt x="4723" y="4502"/>
                    <a:pt x="5293" y="4238"/>
                    <a:pt x="5660" y="3354"/>
                  </a:cubicBezTo>
                  <a:cubicBezTo>
                    <a:pt x="6031" y="2463"/>
                    <a:pt x="5474" y="2088"/>
                    <a:pt x="4993" y="1611"/>
                  </a:cubicBezTo>
                  <a:cubicBezTo>
                    <a:pt x="3925" y="553"/>
                    <a:pt x="3268" y="1"/>
                    <a:pt x="2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13"/>
            <p:cNvSpPr/>
            <p:nvPr/>
          </p:nvSpPr>
          <p:spPr>
            <a:xfrm>
              <a:off x="4687107" y="718336"/>
              <a:ext cx="128871" cy="106232"/>
            </a:xfrm>
            <a:custGeom>
              <a:avLst/>
              <a:gdLst/>
              <a:ahLst/>
              <a:cxnLst/>
              <a:rect l="l" t="t" r="r" b="b"/>
              <a:pathLst>
                <a:path w="5994" h="4941" extrusionOk="0">
                  <a:moveTo>
                    <a:pt x="2738" y="0"/>
                  </a:moveTo>
                  <a:cubicBezTo>
                    <a:pt x="2525" y="0"/>
                    <a:pt x="2331" y="57"/>
                    <a:pt x="2166" y="177"/>
                  </a:cubicBezTo>
                  <a:cubicBezTo>
                    <a:pt x="1963" y="323"/>
                    <a:pt x="1791" y="548"/>
                    <a:pt x="1677" y="778"/>
                  </a:cubicBezTo>
                  <a:cubicBezTo>
                    <a:pt x="1227" y="1665"/>
                    <a:pt x="754" y="2552"/>
                    <a:pt x="392" y="3479"/>
                  </a:cubicBezTo>
                  <a:cubicBezTo>
                    <a:pt x="1" y="4477"/>
                    <a:pt x="376" y="4940"/>
                    <a:pt x="1445" y="4940"/>
                  </a:cubicBezTo>
                  <a:cubicBezTo>
                    <a:pt x="1450" y="4940"/>
                    <a:pt x="1455" y="4940"/>
                    <a:pt x="1460" y="4940"/>
                  </a:cubicBezTo>
                  <a:cubicBezTo>
                    <a:pt x="1959" y="4936"/>
                    <a:pt x="4452" y="4217"/>
                    <a:pt x="4837" y="3983"/>
                  </a:cubicBezTo>
                  <a:cubicBezTo>
                    <a:pt x="5994" y="3284"/>
                    <a:pt x="5521" y="2451"/>
                    <a:pt x="5004" y="1652"/>
                  </a:cubicBezTo>
                  <a:cubicBezTo>
                    <a:pt x="4341" y="622"/>
                    <a:pt x="3440" y="0"/>
                    <a:pt x="2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13"/>
            <p:cNvSpPr/>
            <p:nvPr/>
          </p:nvSpPr>
          <p:spPr>
            <a:xfrm>
              <a:off x="2957097" y="2962528"/>
              <a:ext cx="122937" cy="100771"/>
            </a:xfrm>
            <a:custGeom>
              <a:avLst/>
              <a:gdLst/>
              <a:ahLst/>
              <a:cxnLst/>
              <a:rect l="l" t="t" r="r" b="b"/>
              <a:pathLst>
                <a:path w="5718" h="4687" extrusionOk="0">
                  <a:moveTo>
                    <a:pt x="2555" y="0"/>
                  </a:moveTo>
                  <a:cubicBezTo>
                    <a:pt x="2328" y="0"/>
                    <a:pt x="2117" y="154"/>
                    <a:pt x="1885" y="463"/>
                  </a:cubicBezTo>
                  <a:cubicBezTo>
                    <a:pt x="1312" y="1231"/>
                    <a:pt x="813" y="2039"/>
                    <a:pt x="416" y="2908"/>
                  </a:cubicBezTo>
                  <a:cubicBezTo>
                    <a:pt x="1" y="3808"/>
                    <a:pt x="367" y="4515"/>
                    <a:pt x="1351" y="4661"/>
                  </a:cubicBezTo>
                  <a:cubicBezTo>
                    <a:pt x="1480" y="4681"/>
                    <a:pt x="1610" y="4687"/>
                    <a:pt x="1750" y="4687"/>
                  </a:cubicBezTo>
                  <a:cubicBezTo>
                    <a:pt x="1985" y="4687"/>
                    <a:pt x="2250" y="4669"/>
                    <a:pt x="2588" y="4669"/>
                  </a:cubicBezTo>
                  <a:cubicBezTo>
                    <a:pt x="2954" y="4647"/>
                    <a:pt x="3510" y="4674"/>
                    <a:pt x="4075" y="4541"/>
                  </a:cubicBezTo>
                  <a:cubicBezTo>
                    <a:pt x="4759" y="4378"/>
                    <a:pt x="5302" y="4175"/>
                    <a:pt x="5509" y="3433"/>
                  </a:cubicBezTo>
                  <a:cubicBezTo>
                    <a:pt x="5717" y="2687"/>
                    <a:pt x="5381" y="2176"/>
                    <a:pt x="4847" y="1730"/>
                  </a:cubicBezTo>
                  <a:cubicBezTo>
                    <a:pt x="4283" y="1257"/>
                    <a:pt x="3709" y="798"/>
                    <a:pt x="3161" y="304"/>
                  </a:cubicBezTo>
                  <a:cubicBezTo>
                    <a:pt x="2935" y="102"/>
                    <a:pt x="2740" y="0"/>
                    <a:pt x="2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13"/>
            <p:cNvSpPr/>
            <p:nvPr/>
          </p:nvSpPr>
          <p:spPr>
            <a:xfrm>
              <a:off x="3648658" y="3147969"/>
              <a:ext cx="146931" cy="78690"/>
            </a:xfrm>
            <a:custGeom>
              <a:avLst/>
              <a:gdLst/>
              <a:ahLst/>
              <a:cxnLst/>
              <a:rect l="l" t="t" r="r" b="b"/>
              <a:pathLst>
                <a:path w="6834" h="3660" extrusionOk="0">
                  <a:moveTo>
                    <a:pt x="1396" y="1"/>
                  </a:moveTo>
                  <a:cubicBezTo>
                    <a:pt x="915" y="1"/>
                    <a:pt x="462" y="233"/>
                    <a:pt x="234" y="705"/>
                  </a:cubicBezTo>
                  <a:cubicBezTo>
                    <a:pt x="1" y="1195"/>
                    <a:pt x="270" y="1659"/>
                    <a:pt x="552" y="2042"/>
                  </a:cubicBezTo>
                  <a:cubicBezTo>
                    <a:pt x="1393" y="3190"/>
                    <a:pt x="2541" y="3658"/>
                    <a:pt x="4037" y="3658"/>
                  </a:cubicBezTo>
                  <a:cubicBezTo>
                    <a:pt x="4206" y="3658"/>
                    <a:pt x="4379" y="3653"/>
                    <a:pt x="4556" y="3641"/>
                  </a:cubicBezTo>
                  <a:cubicBezTo>
                    <a:pt x="4661" y="3641"/>
                    <a:pt x="4851" y="3659"/>
                    <a:pt x="5070" y="3659"/>
                  </a:cubicBezTo>
                  <a:cubicBezTo>
                    <a:pt x="5211" y="3659"/>
                    <a:pt x="5364" y="3652"/>
                    <a:pt x="5514" y="3627"/>
                  </a:cubicBezTo>
                  <a:cubicBezTo>
                    <a:pt x="6074" y="3543"/>
                    <a:pt x="6441" y="3134"/>
                    <a:pt x="6643" y="2643"/>
                  </a:cubicBezTo>
                  <a:cubicBezTo>
                    <a:pt x="6834" y="2184"/>
                    <a:pt x="6643" y="1720"/>
                    <a:pt x="6225" y="1513"/>
                  </a:cubicBezTo>
                  <a:cubicBezTo>
                    <a:pt x="4741" y="781"/>
                    <a:pt x="3205" y="167"/>
                    <a:pt x="1545" y="8"/>
                  </a:cubicBezTo>
                  <a:cubicBezTo>
                    <a:pt x="1495" y="3"/>
                    <a:pt x="1445" y="1"/>
                    <a:pt x="1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13"/>
            <p:cNvSpPr/>
            <p:nvPr/>
          </p:nvSpPr>
          <p:spPr>
            <a:xfrm>
              <a:off x="4009758" y="1754871"/>
              <a:ext cx="129860" cy="89031"/>
            </a:xfrm>
            <a:custGeom>
              <a:avLst/>
              <a:gdLst/>
              <a:ahLst/>
              <a:cxnLst/>
              <a:rect l="l" t="t" r="r" b="b"/>
              <a:pathLst>
                <a:path w="6040" h="4141" extrusionOk="0">
                  <a:moveTo>
                    <a:pt x="3962" y="1"/>
                  </a:moveTo>
                  <a:cubicBezTo>
                    <a:pt x="3492" y="1"/>
                    <a:pt x="3030" y="238"/>
                    <a:pt x="2627" y="622"/>
                  </a:cubicBezTo>
                  <a:cubicBezTo>
                    <a:pt x="1934" y="1285"/>
                    <a:pt x="1268" y="1973"/>
                    <a:pt x="600" y="2657"/>
                  </a:cubicBezTo>
                  <a:cubicBezTo>
                    <a:pt x="1" y="3275"/>
                    <a:pt x="23" y="3748"/>
                    <a:pt x="977" y="3863"/>
                  </a:cubicBezTo>
                  <a:cubicBezTo>
                    <a:pt x="1965" y="3982"/>
                    <a:pt x="2963" y="4035"/>
                    <a:pt x="4238" y="4141"/>
                  </a:cubicBezTo>
                  <a:cubicBezTo>
                    <a:pt x="4728" y="4061"/>
                    <a:pt x="5708" y="4075"/>
                    <a:pt x="5862" y="3156"/>
                  </a:cubicBezTo>
                  <a:cubicBezTo>
                    <a:pt x="6039" y="2128"/>
                    <a:pt x="5765" y="1015"/>
                    <a:pt x="4878" y="331"/>
                  </a:cubicBezTo>
                  <a:cubicBezTo>
                    <a:pt x="4579" y="102"/>
                    <a:pt x="4269" y="1"/>
                    <a:pt x="3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13"/>
            <p:cNvSpPr/>
            <p:nvPr/>
          </p:nvSpPr>
          <p:spPr>
            <a:xfrm>
              <a:off x="3855148" y="2438606"/>
              <a:ext cx="80604" cy="145211"/>
            </a:xfrm>
            <a:custGeom>
              <a:avLst/>
              <a:gdLst/>
              <a:ahLst/>
              <a:cxnLst/>
              <a:rect l="l" t="t" r="r" b="b"/>
              <a:pathLst>
                <a:path w="3749" h="6754" extrusionOk="0">
                  <a:moveTo>
                    <a:pt x="2609" y="1"/>
                  </a:moveTo>
                  <a:cubicBezTo>
                    <a:pt x="1988" y="1"/>
                    <a:pt x="1547" y="542"/>
                    <a:pt x="1219" y="1123"/>
                  </a:cubicBezTo>
                  <a:cubicBezTo>
                    <a:pt x="420" y="2527"/>
                    <a:pt x="1" y="3975"/>
                    <a:pt x="429" y="5608"/>
                  </a:cubicBezTo>
                  <a:cubicBezTo>
                    <a:pt x="583" y="6188"/>
                    <a:pt x="659" y="6754"/>
                    <a:pt x="1322" y="6754"/>
                  </a:cubicBezTo>
                  <a:cubicBezTo>
                    <a:pt x="1385" y="6754"/>
                    <a:pt x="1454" y="6749"/>
                    <a:pt x="1529" y="6738"/>
                  </a:cubicBezTo>
                  <a:cubicBezTo>
                    <a:pt x="2297" y="6632"/>
                    <a:pt x="3095" y="6349"/>
                    <a:pt x="3095" y="5458"/>
                  </a:cubicBezTo>
                  <a:cubicBezTo>
                    <a:pt x="3095" y="4187"/>
                    <a:pt x="3352" y="2951"/>
                    <a:pt x="3427" y="1732"/>
                  </a:cubicBezTo>
                  <a:cubicBezTo>
                    <a:pt x="3272" y="1105"/>
                    <a:pt x="3749" y="209"/>
                    <a:pt x="2835" y="24"/>
                  </a:cubicBezTo>
                  <a:cubicBezTo>
                    <a:pt x="2757" y="8"/>
                    <a:pt x="2682" y="1"/>
                    <a:pt x="2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13"/>
            <p:cNvSpPr/>
            <p:nvPr/>
          </p:nvSpPr>
          <p:spPr>
            <a:xfrm>
              <a:off x="4793642" y="880234"/>
              <a:ext cx="138589" cy="125582"/>
            </a:xfrm>
            <a:custGeom>
              <a:avLst/>
              <a:gdLst/>
              <a:ahLst/>
              <a:cxnLst/>
              <a:rect l="l" t="t" r="r" b="b"/>
              <a:pathLst>
                <a:path w="6446" h="5841" extrusionOk="0">
                  <a:moveTo>
                    <a:pt x="1266" y="0"/>
                  </a:moveTo>
                  <a:cubicBezTo>
                    <a:pt x="1108" y="0"/>
                    <a:pt x="940" y="81"/>
                    <a:pt x="764" y="301"/>
                  </a:cubicBezTo>
                  <a:cubicBezTo>
                    <a:pt x="354" y="809"/>
                    <a:pt x="1" y="1277"/>
                    <a:pt x="469" y="2027"/>
                  </a:cubicBezTo>
                  <a:cubicBezTo>
                    <a:pt x="1837" y="4221"/>
                    <a:pt x="3894" y="5258"/>
                    <a:pt x="6446" y="5841"/>
                  </a:cubicBezTo>
                  <a:cubicBezTo>
                    <a:pt x="6419" y="4936"/>
                    <a:pt x="6097" y="4304"/>
                    <a:pt x="5602" y="3815"/>
                  </a:cubicBezTo>
                  <a:cubicBezTo>
                    <a:pt x="4464" y="2680"/>
                    <a:pt x="3290" y="1572"/>
                    <a:pt x="2076" y="521"/>
                  </a:cubicBezTo>
                  <a:cubicBezTo>
                    <a:pt x="1863" y="335"/>
                    <a:pt x="1586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13"/>
            <p:cNvSpPr/>
            <p:nvPr/>
          </p:nvSpPr>
          <p:spPr>
            <a:xfrm>
              <a:off x="2181082" y="1640768"/>
              <a:ext cx="140674" cy="125689"/>
            </a:xfrm>
            <a:custGeom>
              <a:avLst/>
              <a:gdLst/>
              <a:ahLst/>
              <a:cxnLst/>
              <a:rect l="l" t="t" r="r" b="b"/>
              <a:pathLst>
                <a:path w="6543" h="5846" extrusionOk="0">
                  <a:moveTo>
                    <a:pt x="1285" y="0"/>
                  </a:moveTo>
                  <a:cubicBezTo>
                    <a:pt x="1150" y="0"/>
                    <a:pt x="1009" y="59"/>
                    <a:pt x="866" y="213"/>
                  </a:cubicBezTo>
                  <a:cubicBezTo>
                    <a:pt x="407" y="712"/>
                    <a:pt x="1" y="1233"/>
                    <a:pt x="513" y="2046"/>
                  </a:cubicBezTo>
                  <a:cubicBezTo>
                    <a:pt x="1895" y="4230"/>
                    <a:pt x="3947" y="5267"/>
                    <a:pt x="6542" y="5846"/>
                  </a:cubicBezTo>
                  <a:cubicBezTo>
                    <a:pt x="6383" y="4950"/>
                    <a:pt x="6141" y="4292"/>
                    <a:pt x="5629" y="3798"/>
                  </a:cubicBezTo>
                  <a:cubicBezTo>
                    <a:pt x="4476" y="2672"/>
                    <a:pt x="3307" y="1564"/>
                    <a:pt x="2093" y="504"/>
                  </a:cubicBezTo>
                  <a:cubicBezTo>
                    <a:pt x="1880" y="319"/>
                    <a:pt x="1598" y="0"/>
                    <a:pt x="1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13"/>
            <p:cNvSpPr/>
            <p:nvPr/>
          </p:nvSpPr>
          <p:spPr>
            <a:xfrm>
              <a:off x="3238688" y="3027266"/>
              <a:ext cx="105630" cy="97588"/>
            </a:xfrm>
            <a:custGeom>
              <a:avLst/>
              <a:gdLst/>
              <a:ahLst/>
              <a:cxnLst/>
              <a:rect l="l" t="t" r="r" b="b"/>
              <a:pathLst>
                <a:path w="4913" h="4539" extrusionOk="0">
                  <a:moveTo>
                    <a:pt x="4020" y="1"/>
                  </a:moveTo>
                  <a:cubicBezTo>
                    <a:pt x="3940" y="1"/>
                    <a:pt x="3854" y="6"/>
                    <a:pt x="3761" y="16"/>
                  </a:cubicBezTo>
                  <a:cubicBezTo>
                    <a:pt x="2918" y="224"/>
                    <a:pt x="2061" y="391"/>
                    <a:pt x="1236" y="656"/>
                  </a:cubicBezTo>
                  <a:cubicBezTo>
                    <a:pt x="583" y="864"/>
                    <a:pt x="1" y="1288"/>
                    <a:pt x="111" y="2060"/>
                  </a:cubicBezTo>
                  <a:cubicBezTo>
                    <a:pt x="225" y="2903"/>
                    <a:pt x="331" y="3822"/>
                    <a:pt x="1223" y="4298"/>
                  </a:cubicBezTo>
                  <a:cubicBezTo>
                    <a:pt x="1527" y="4459"/>
                    <a:pt x="1825" y="4539"/>
                    <a:pt x="2112" y="4539"/>
                  </a:cubicBezTo>
                  <a:cubicBezTo>
                    <a:pt x="2527" y="4539"/>
                    <a:pt x="2920" y="4373"/>
                    <a:pt x="3279" y="4042"/>
                  </a:cubicBezTo>
                  <a:cubicBezTo>
                    <a:pt x="4145" y="3247"/>
                    <a:pt x="4626" y="2241"/>
                    <a:pt x="4803" y="1080"/>
                  </a:cubicBezTo>
                  <a:cubicBezTo>
                    <a:pt x="4913" y="341"/>
                    <a:pt x="4669" y="1"/>
                    <a:pt x="4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13"/>
            <p:cNvSpPr/>
            <p:nvPr/>
          </p:nvSpPr>
          <p:spPr>
            <a:xfrm>
              <a:off x="3625416" y="1593016"/>
              <a:ext cx="106404" cy="94407"/>
            </a:xfrm>
            <a:custGeom>
              <a:avLst/>
              <a:gdLst/>
              <a:ahLst/>
              <a:cxnLst/>
              <a:rect l="l" t="t" r="r" b="b"/>
              <a:pathLst>
                <a:path w="4949" h="4391" extrusionOk="0">
                  <a:moveTo>
                    <a:pt x="4349" y="1"/>
                  </a:moveTo>
                  <a:cubicBezTo>
                    <a:pt x="4176" y="1"/>
                    <a:pt x="3953" y="51"/>
                    <a:pt x="3668" y="162"/>
                  </a:cubicBezTo>
                  <a:cubicBezTo>
                    <a:pt x="2904" y="457"/>
                    <a:pt x="2062" y="510"/>
                    <a:pt x="1320" y="925"/>
                  </a:cubicBezTo>
                  <a:cubicBezTo>
                    <a:pt x="393" y="1446"/>
                    <a:pt x="0" y="2249"/>
                    <a:pt x="234" y="3229"/>
                  </a:cubicBezTo>
                  <a:cubicBezTo>
                    <a:pt x="463" y="4192"/>
                    <a:pt x="1324" y="4373"/>
                    <a:pt x="2198" y="4390"/>
                  </a:cubicBezTo>
                  <a:cubicBezTo>
                    <a:pt x="2219" y="4390"/>
                    <a:pt x="2238" y="4390"/>
                    <a:pt x="2258" y="4390"/>
                  </a:cubicBezTo>
                  <a:cubicBezTo>
                    <a:pt x="3973" y="4390"/>
                    <a:pt x="4773" y="3438"/>
                    <a:pt x="4904" y="1274"/>
                  </a:cubicBezTo>
                  <a:cubicBezTo>
                    <a:pt x="4948" y="569"/>
                    <a:pt x="4932" y="1"/>
                    <a:pt x="4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13"/>
            <p:cNvSpPr/>
            <p:nvPr/>
          </p:nvSpPr>
          <p:spPr>
            <a:xfrm>
              <a:off x="2793113" y="1949987"/>
              <a:ext cx="105909" cy="93074"/>
            </a:xfrm>
            <a:custGeom>
              <a:avLst/>
              <a:gdLst/>
              <a:ahLst/>
              <a:cxnLst/>
              <a:rect l="l" t="t" r="r" b="b"/>
              <a:pathLst>
                <a:path w="4926" h="4329" extrusionOk="0">
                  <a:moveTo>
                    <a:pt x="4328" y="1"/>
                  </a:moveTo>
                  <a:cubicBezTo>
                    <a:pt x="4130" y="1"/>
                    <a:pt x="3877" y="67"/>
                    <a:pt x="3576" y="185"/>
                  </a:cubicBezTo>
                  <a:cubicBezTo>
                    <a:pt x="2769" y="499"/>
                    <a:pt x="1899" y="619"/>
                    <a:pt x="1113" y="1020"/>
                  </a:cubicBezTo>
                  <a:cubicBezTo>
                    <a:pt x="402" y="1377"/>
                    <a:pt x="115" y="1929"/>
                    <a:pt x="76" y="2684"/>
                  </a:cubicBezTo>
                  <a:cubicBezTo>
                    <a:pt x="0" y="4158"/>
                    <a:pt x="1210" y="3960"/>
                    <a:pt x="2053" y="4220"/>
                  </a:cubicBezTo>
                  <a:cubicBezTo>
                    <a:pt x="2291" y="4294"/>
                    <a:pt x="2512" y="4328"/>
                    <a:pt x="2718" y="4328"/>
                  </a:cubicBezTo>
                  <a:cubicBezTo>
                    <a:pt x="3543" y="4328"/>
                    <a:pt x="4119" y="3779"/>
                    <a:pt x="4458" y="2984"/>
                  </a:cubicBezTo>
                  <a:cubicBezTo>
                    <a:pt x="4702" y="2420"/>
                    <a:pt x="4914" y="1757"/>
                    <a:pt x="4781" y="1059"/>
                  </a:cubicBezTo>
                  <a:cubicBezTo>
                    <a:pt x="4926" y="305"/>
                    <a:pt x="4752" y="1"/>
                    <a:pt x="4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13"/>
            <p:cNvSpPr/>
            <p:nvPr/>
          </p:nvSpPr>
          <p:spPr>
            <a:xfrm>
              <a:off x="3459046" y="2588012"/>
              <a:ext cx="105844" cy="95740"/>
            </a:xfrm>
            <a:custGeom>
              <a:avLst/>
              <a:gdLst/>
              <a:ahLst/>
              <a:cxnLst/>
              <a:rect l="l" t="t" r="r" b="b"/>
              <a:pathLst>
                <a:path w="4923" h="4453" extrusionOk="0">
                  <a:moveTo>
                    <a:pt x="3908" y="0"/>
                  </a:moveTo>
                  <a:cubicBezTo>
                    <a:pt x="3862" y="0"/>
                    <a:pt x="3815" y="2"/>
                    <a:pt x="3766" y="5"/>
                  </a:cubicBezTo>
                  <a:cubicBezTo>
                    <a:pt x="2882" y="213"/>
                    <a:pt x="1978" y="349"/>
                    <a:pt x="1122" y="645"/>
                  </a:cubicBezTo>
                  <a:cubicBezTo>
                    <a:pt x="490" y="861"/>
                    <a:pt x="1" y="1347"/>
                    <a:pt x="62" y="2119"/>
                  </a:cubicBezTo>
                  <a:cubicBezTo>
                    <a:pt x="133" y="3002"/>
                    <a:pt x="336" y="3823"/>
                    <a:pt x="1240" y="4269"/>
                  </a:cubicBezTo>
                  <a:cubicBezTo>
                    <a:pt x="1497" y="4395"/>
                    <a:pt x="1736" y="4453"/>
                    <a:pt x="1964" y="4453"/>
                  </a:cubicBezTo>
                  <a:cubicBezTo>
                    <a:pt x="2383" y="4453"/>
                    <a:pt x="2763" y="4258"/>
                    <a:pt x="3143" y="3938"/>
                  </a:cubicBezTo>
                  <a:cubicBezTo>
                    <a:pt x="4017" y="3192"/>
                    <a:pt x="4424" y="2190"/>
                    <a:pt x="4719" y="1140"/>
                  </a:cubicBezTo>
                  <a:cubicBezTo>
                    <a:pt x="4923" y="411"/>
                    <a:pt x="4663" y="0"/>
                    <a:pt x="3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13"/>
            <p:cNvSpPr/>
            <p:nvPr/>
          </p:nvSpPr>
          <p:spPr>
            <a:xfrm>
              <a:off x="3638682" y="2949993"/>
              <a:ext cx="107650" cy="96256"/>
            </a:xfrm>
            <a:custGeom>
              <a:avLst/>
              <a:gdLst/>
              <a:ahLst/>
              <a:cxnLst/>
              <a:rect l="l" t="t" r="r" b="b"/>
              <a:pathLst>
                <a:path w="5007" h="4477" extrusionOk="0">
                  <a:moveTo>
                    <a:pt x="4183" y="0"/>
                  </a:moveTo>
                  <a:cubicBezTo>
                    <a:pt x="3902" y="0"/>
                    <a:pt x="3585" y="149"/>
                    <a:pt x="3293" y="207"/>
                  </a:cubicBezTo>
                  <a:cubicBezTo>
                    <a:pt x="2702" y="326"/>
                    <a:pt x="2093" y="322"/>
                    <a:pt x="1510" y="538"/>
                  </a:cubicBezTo>
                  <a:cubicBezTo>
                    <a:pt x="671" y="848"/>
                    <a:pt x="1" y="1253"/>
                    <a:pt x="195" y="2304"/>
                  </a:cubicBezTo>
                  <a:cubicBezTo>
                    <a:pt x="443" y="3597"/>
                    <a:pt x="1286" y="4462"/>
                    <a:pt x="2319" y="4470"/>
                  </a:cubicBezTo>
                  <a:cubicBezTo>
                    <a:pt x="2354" y="4475"/>
                    <a:pt x="2388" y="4477"/>
                    <a:pt x="2422" y="4477"/>
                  </a:cubicBezTo>
                  <a:cubicBezTo>
                    <a:pt x="2768" y="4477"/>
                    <a:pt x="3034" y="4257"/>
                    <a:pt x="3311" y="4016"/>
                  </a:cubicBezTo>
                  <a:cubicBezTo>
                    <a:pt x="4004" y="3425"/>
                    <a:pt x="4326" y="2608"/>
                    <a:pt x="4671" y="1818"/>
                  </a:cubicBezTo>
                  <a:cubicBezTo>
                    <a:pt x="4896" y="1298"/>
                    <a:pt x="5006" y="657"/>
                    <a:pt x="4631" y="207"/>
                  </a:cubicBezTo>
                  <a:cubicBezTo>
                    <a:pt x="4503" y="52"/>
                    <a:pt x="4349" y="0"/>
                    <a:pt x="4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13"/>
            <p:cNvSpPr/>
            <p:nvPr/>
          </p:nvSpPr>
          <p:spPr>
            <a:xfrm>
              <a:off x="3998470" y="831536"/>
              <a:ext cx="86086" cy="113584"/>
            </a:xfrm>
            <a:custGeom>
              <a:avLst/>
              <a:gdLst/>
              <a:ahLst/>
              <a:cxnLst/>
              <a:rect l="l" t="t" r="r" b="b"/>
              <a:pathLst>
                <a:path w="4004" h="5283" extrusionOk="0">
                  <a:moveTo>
                    <a:pt x="2467" y="1"/>
                  </a:moveTo>
                  <a:cubicBezTo>
                    <a:pt x="2435" y="1"/>
                    <a:pt x="2403" y="1"/>
                    <a:pt x="2370" y="1"/>
                  </a:cubicBezTo>
                  <a:cubicBezTo>
                    <a:pt x="1602" y="85"/>
                    <a:pt x="1046" y="576"/>
                    <a:pt x="746" y="1374"/>
                  </a:cubicBezTo>
                  <a:cubicBezTo>
                    <a:pt x="380" y="2363"/>
                    <a:pt x="0" y="3405"/>
                    <a:pt x="795" y="4323"/>
                  </a:cubicBezTo>
                  <a:cubicBezTo>
                    <a:pt x="1184" y="4769"/>
                    <a:pt x="1619" y="5283"/>
                    <a:pt x="2296" y="5283"/>
                  </a:cubicBezTo>
                  <a:cubicBezTo>
                    <a:pt x="2409" y="5283"/>
                    <a:pt x="2529" y="5268"/>
                    <a:pt x="2657" y="5237"/>
                  </a:cubicBezTo>
                  <a:cubicBezTo>
                    <a:pt x="3576" y="5011"/>
                    <a:pt x="3501" y="4248"/>
                    <a:pt x="3594" y="3577"/>
                  </a:cubicBezTo>
                  <a:cubicBezTo>
                    <a:pt x="3686" y="2937"/>
                    <a:pt x="3739" y="2289"/>
                    <a:pt x="3832" y="1643"/>
                  </a:cubicBezTo>
                  <a:cubicBezTo>
                    <a:pt x="4004" y="426"/>
                    <a:pt x="3694" y="1"/>
                    <a:pt x="2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13"/>
            <p:cNvSpPr/>
            <p:nvPr/>
          </p:nvSpPr>
          <p:spPr>
            <a:xfrm>
              <a:off x="3677985" y="743083"/>
              <a:ext cx="102039" cy="96514"/>
            </a:xfrm>
            <a:custGeom>
              <a:avLst/>
              <a:gdLst/>
              <a:ahLst/>
              <a:cxnLst/>
              <a:rect l="l" t="t" r="r" b="b"/>
              <a:pathLst>
                <a:path w="4746" h="4489" extrusionOk="0">
                  <a:moveTo>
                    <a:pt x="2242" y="1"/>
                  </a:moveTo>
                  <a:cubicBezTo>
                    <a:pt x="1914" y="1"/>
                    <a:pt x="1587" y="27"/>
                    <a:pt x="1272" y="55"/>
                  </a:cubicBezTo>
                  <a:cubicBezTo>
                    <a:pt x="349" y="139"/>
                    <a:pt x="0" y="1454"/>
                    <a:pt x="658" y="2086"/>
                  </a:cubicBezTo>
                  <a:cubicBezTo>
                    <a:pt x="1408" y="2801"/>
                    <a:pt x="2172" y="3516"/>
                    <a:pt x="2975" y="4168"/>
                  </a:cubicBezTo>
                  <a:cubicBezTo>
                    <a:pt x="3244" y="4385"/>
                    <a:pt x="3501" y="4489"/>
                    <a:pt x="3727" y="4489"/>
                  </a:cubicBezTo>
                  <a:cubicBezTo>
                    <a:pt x="4130" y="4489"/>
                    <a:pt x="4431" y="4157"/>
                    <a:pt x="4516" y="3551"/>
                  </a:cubicBezTo>
                  <a:cubicBezTo>
                    <a:pt x="4564" y="3211"/>
                    <a:pt x="4525" y="2858"/>
                    <a:pt x="4525" y="2509"/>
                  </a:cubicBezTo>
                  <a:cubicBezTo>
                    <a:pt x="4521" y="1705"/>
                    <a:pt x="4745" y="774"/>
                    <a:pt x="3818" y="316"/>
                  </a:cubicBezTo>
                  <a:cubicBezTo>
                    <a:pt x="3326" y="71"/>
                    <a:pt x="2784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13"/>
            <p:cNvSpPr/>
            <p:nvPr/>
          </p:nvSpPr>
          <p:spPr>
            <a:xfrm>
              <a:off x="2864473" y="976513"/>
              <a:ext cx="103200" cy="94557"/>
            </a:xfrm>
            <a:custGeom>
              <a:avLst/>
              <a:gdLst/>
              <a:ahLst/>
              <a:cxnLst/>
              <a:rect l="l" t="t" r="r" b="b"/>
              <a:pathLst>
                <a:path w="4800" h="4398" extrusionOk="0">
                  <a:moveTo>
                    <a:pt x="1660" y="1"/>
                  </a:moveTo>
                  <a:cubicBezTo>
                    <a:pt x="1037" y="1"/>
                    <a:pt x="662" y="360"/>
                    <a:pt x="367" y="912"/>
                  </a:cubicBezTo>
                  <a:cubicBezTo>
                    <a:pt x="0" y="1605"/>
                    <a:pt x="588" y="1866"/>
                    <a:pt x="927" y="2197"/>
                  </a:cubicBezTo>
                  <a:cubicBezTo>
                    <a:pt x="1616" y="2859"/>
                    <a:pt x="2371" y="3451"/>
                    <a:pt x="3068" y="4100"/>
                  </a:cubicBezTo>
                  <a:cubicBezTo>
                    <a:pt x="3295" y="4311"/>
                    <a:pt x="3523" y="4398"/>
                    <a:pt x="3728" y="4398"/>
                  </a:cubicBezTo>
                  <a:cubicBezTo>
                    <a:pt x="4074" y="4398"/>
                    <a:pt x="4355" y="4151"/>
                    <a:pt x="4455" y="3844"/>
                  </a:cubicBezTo>
                  <a:cubicBezTo>
                    <a:pt x="4785" y="2815"/>
                    <a:pt x="4799" y="1698"/>
                    <a:pt x="4402" y="652"/>
                  </a:cubicBezTo>
                  <a:cubicBezTo>
                    <a:pt x="4192" y="99"/>
                    <a:pt x="3812" y="4"/>
                    <a:pt x="3411" y="4"/>
                  </a:cubicBezTo>
                  <a:cubicBezTo>
                    <a:pt x="3201" y="4"/>
                    <a:pt x="2984" y="30"/>
                    <a:pt x="2784" y="30"/>
                  </a:cubicBezTo>
                  <a:cubicBezTo>
                    <a:pt x="2699" y="30"/>
                    <a:pt x="2616" y="25"/>
                    <a:pt x="2539" y="12"/>
                  </a:cubicBezTo>
                  <a:cubicBezTo>
                    <a:pt x="2356" y="12"/>
                    <a:pt x="2204" y="19"/>
                    <a:pt x="2063" y="19"/>
                  </a:cubicBezTo>
                  <a:cubicBezTo>
                    <a:pt x="1976" y="19"/>
                    <a:pt x="1893" y="16"/>
                    <a:pt x="1811" y="8"/>
                  </a:cubicBezTo>
                  <a:cubicBezTo>
                    <a:pt x="1759" y="3"/>
                    <a:pt x="1709" y="1"/>
                    <a:pt x="1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13"/>
            <p:cNvSpPr/>
            <p:nvPr/>
          </p:nvSpPr>
          <p:spPr>
            <a:xfrm>
              <a:off x="5104645" y="1444448"/>
              <a:ext cx="102985" cy="135084"/>
            </a:xfrm>
            <a:custGeom>
              <a:avLst/>
              <a:gdLst/>
              <a:ahLst/>
              <a:cxnLst/>
              <a:rect l="l" t="t" r="r" b="b"/>
              <a:pathLst>
                <a:path w="4790" h="6283" extrusionOk="0">
                  <a:moveTo>
                    <a:pt x="1201" y="1"/>
                  </a:moveTo>
                  <a:cubicBezTo>
                    <a:pt x="279" y="66"/>
                    <a:pt x="1" y="543"/>
                    <a:pt x="234" y="1329"/>
                  </a:cubicBezTo>
                  <a:cubicBezTo>
                    <a:pt x="795" y="3218"/>
                    <a:pt x="1898" y="4754"/>
                    <a:pt x="3373" y="6039"/>
                  </a:cubicBezTo>
                  <a:cubicBezTo>
                    <a:pt x="3569" y="6207"/>
                    <a:pt x="3742" y="6282"/>
                    <a:pt x="3891" y="6282"/>
                  </a:cubicBezTo>
                  <a:cubicBezTo>
                    <a:pt x="4149" y="6282"/>
                    <a:pt x="4335" y="6058"/>
                    <a:pt x="4441" y="5703"/>
                  </a:cubicBezTo>
                  <a:cubicBezTo>
                    <a:pt x="4618" y="5120"/>
                    <a:pt x="4789" y="4432"/>
                    <a:pt x="4149" y="4043"/>
                  </a:cubicBezTo>
                  <a:cubicBezTo>
                    <a:pt x="3249" y="3501"/>
                    <a:pt x="3055" y="2719"/>
                    <a:pt x="2931" y="1753"/>
                  </a:cubicBezTo>
                  <a:cubicBezTo>
                    <a:pt x="2817" y="808"/>
                    <a:pt x="2252" y="66"/>
                    <a:pt x="1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13"/>
            <p:cNvSpPr/>
            <p:nvPr/>
          </p:nvSpPr>
          <p:spPr>
            <a:xfrm>
              <a:off x="4237533" y="2505623"/>
              <a:ext cx="91956" cy="88322"/>
            </a:xfrm>
            <a:custGeom>
              <a:avLst/>
              <a:gdLst/>
              <a:ahLst/>
              <a:cxnLst/>
              <a:rect l="l" t="t" r="r" b="b"/>
              <a:pathLst>
                <a:path w="4277" h="4108" extrusionOk="0">
                  <a:moveTo>
                    <a:pt x="2618" y="1"/>
                  </a:moveTo>
                  <a:cubicBezTo>
                    <a:pt x="2607" y="1"/>
                    <a:pt x="2597" y="1"/>
                    <a:pt x="2586" y="1"/>
                  </a:cubicBezTo>
                  <a:cubicBezTo>
                    <a:pt x="1183" y="28"/>
                    <a:pt x="0" y="1101"/>
                    <a:pt x="17" y="2262"/>
                  </a:cubicBezTo>
                  <a:cubicBezTo>
                    <a:pt x="58" y="3254"/>
                    <a:pt x="618" y="3939"/>
                    <a:pt x="1527" y="4098"/>
                  </a:cubicBezTo>
                  <a:cubicBezTo>
                    <a:pt x="1566" y="4104"/>
                    <a:pt x="1606" y="4108"/>
                    <a:pt x="1648" y="4108"/>
                  </a:cubicBezTo>
                  <a:cubicBezTo>
                    <a:pt x="2621" y="4108"/>
                    <a:pt x="4277" y="2332"/>
                    <a:pt x="4171" y="1405"/>
                  </a:cubicBezTo>
                  <a:cubicBezTo>
                    <a:pt x="4076" y="537"/>
                    <a:pt x="3518" y="1"/>
                    <a:pt x="2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13"/>
            <p:cNvSpPr/>
            <p:nvPr/>
          </p:nvSpPr>
          <p:spPr>
            <a:xfrm>
              <a:off x="1770273" y="2752189"/>
              <a:ext cx="103630" cy="77679"/>
            </a:xfrm>
            <a:custGeom>
              <a:avLst/>
              <a:gdLst/>
              <a:ahLst/>
              <a:cxnLst/>
              <a:rect l="l" t="t" r="r" b="b"/>
              <a:pathLst>
                <a:path w="4820" h="3613" extrusionOk="0">
                  <a:moveTo>
                    <a:pt x="1882" y="0"/>
                  </a:moveTo>
                  <a:cubicBezTo>
                    <a:pt x="1877" y="0"/>
                    <a:pt x="1872" y="0"/>
                    <a:pt x="1867" y="1"/>
                  </a:cubicBezTo>
                  <a:cubicBezTo>
                    <a:pt x="777" y="41"/>
                    <a:pt x="503" y="985"/>
                    <a:pt x="255" y="1771"/>
                  </a:cubicBezTo>
                  <a:cubicBezTo>
                    <a:pt x="0" y="2583"/>
                    <a:pt x="1192" y="3492"/>
                    <a:pt x="2524" y="3612"/>
                  </a:cubicBezTo>
                  <a:cubicBezTo>
                    <a:pt x="2532" y="3613"/>
                    <a:pt x="2539" y="3613"/>
                    <a:pt x="2546" y="3613"/>
                  </a:cubicBezTo>
                  <a:cubicBezTo>
                    <a:pt x="3051" y="3613"/>
                    <a:pt x="4689" y="2205"/>
                    <a:pt x="4771" y="1691"/>
                  </a:cubicBezTo>
                  <a:cubicBezTo>
                    <a:pt x="4820" y="1390"/>
                    <a:pt x="2564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13"/>
            <p:cNvSpPr/>
            <p:nvPr/>
          </p:nvSpPr>
          <p:spPr>
            <a:xfrm>
              <a:off x="5493760" y="3253772"/>
              <a:ext cx="58351" cy="110317"/>
            </a:xfrm>
            <a:custGeom>
              <a:avLst/>
              <a:gdLst/>
              <a:ahLst/>
              <a:cxnLst/>
              <a:rect l="l" t="t" r="r" b="b"/>
              <a:pathLst>
                <a:path w="2714" h="5131" extrusionOk="0">
                  <a:moveTo>
                    <a:pt x="1426" y="0"/>
                  </a:moveTo>
                  <a:cubicBezTo>
                    <a:pt x="560" y="0"/>
                    <a:pt x="1" y="871"/>
                    <a:pt x="57" y="2534"/>
                  </a:cubicBezTo>
                  <a:cubicBezTo>
                    <a:pt x="92" y="2794"/>
                    <a:pt x="155" y="3447"/>
                    <a:pt x="283" y="4087"/>
                  </a:cubicBezTo>
                  <a:cubicBezTo>
                    <a:pt x="386" y="4611"/>
                    <a:pt x="659" y="5130"/>
                    <a:pt x="1222" y="5130"/>
                  </a:cubicBezTo>
                  <a:cubicBezTo>
                    <a:pt x="1238" y="5130"/>
                    <a:pt x="1255" y="5130"/>
                    <a:pt x="1271" y="5129"/>
                  </a:cubicBezTo>
                  <a:cubicBezTo>
                    <a:pt x="1823" y="5098"/>
                    <a:pt x="2167" y="4648"/>
                    <a:pt x="2237" y="4052"/>
                  </a:cubicBezTo>
                  <a:cubicBezTo>
                    <a:pt x="2361" y="3010"/>
                    <a:pt x="2481" y="1973"/>
                    <a:pt x="2644" y="940"/>
                  </a:cubicBezTo>
                  <a:cubicBezTo>
                    <a:pt x="2714" y="490"/>
                    <a:pt x="2502" y="331"/>
                    <a:pt x="2145" y="172"/>
                  </a:cubicBezTo>
                  <a:cubicBezTo>
                    <a:pt x="1889" y="57"/>
                    <a:pt x="1647" y="0"/>
                    <a:pt x="1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13"/>
            <p:cNvSpPr/>
            <p:nvPr/>
          </p:nvSpPr>
          <p:spPr>
            <a:xfrm>
              <a:off x="2330832" y="2369396"/>
              <a:ext cx="80131" cy="107027"/>
            </a:xfrm>
            <a:custGeom>
              <a:avLst/>
              <a:gdLst/>
              <a:ahLst/>
              <a:cxnLst/>
              <a:rect l="l" t="t" r="r" b="b"/>
              <a:pathLst>
                <a:path w="3727" h="4978" extrusionOk="0">
                  <a:moveTo>
                    <a:pt x="3012" y="0"/>
                  </a:moveTo>
                  <a:cubicBezTo>
                    <a:pt x="2820" y="0"/>
                    <a:pt x="2619" y="81"/>
                    <a:pt x="2433" y="197"/>
                  </a:cubicBezTo>
                  <a:cubicBezTo>
                    <a:pt x="1616" y="700"/>
                    <a:pt x="1" y="494"/>
                    <a:pt x="10" y="1486"/>
                  </a:cubicBezTo>
                  <a:cubicBezTo>
                    <a:pt x="19" y="2590"/>
                    <a:pt x="942" y="3689"/>
                    <a:pt x="1488" y="4779"/>
                  </a:cubicBezTo>
                  <a:cubicBezTo>
                    <a:pt x="1551" y="4903"/>
                    <a:pt x="1767" y="4947"/>
                    <a:pt x="1820" y="4978"/>
                  </a:cubicBezTo>
                  <a:cubicBezTo>
                    <a:pt x="1825" y="4978"/>
                    <a:pt x="1829" y="4978"/>
                    <a:pt x="1834" y="4978"/>
                  </a:cubicBezTo>
                  <a:cubicBezTo>
                    <a:pt x="2301" y="4978"/>
                    <a:pt x="2514" y="4776"/>
                    <a:pt x="2614" y="4466"/>
                  </a:cubicBezTo>
                  <a:cubicBezTo>
                    <a:pt x="2977" y="3301"/>
                    <a:pt x="3342" y="2136"/>
                    <a:pt x="3674" y="961"/>
                  </a:cubicBezTo>
                  <a:cubicBezTo>
                    <a:pt x="3727" y="780"/>
                    <a:pt x="3682" y="515"/>
                    <a:pt x="3576" y="347"/>
                  </a:cubicBezTo>
                  <a:cubicBezTo>
                    <a:pt x="3420" y="96"/>
                    <a:pt x="3221" y="0"/>
                    <a:pt x="3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13"/>
            <p:cNvSpPr/>
            <p:nvPr/>
          </p:nvSpPr>
          <p:spPr>
            <a:xfrm>
              <a:off x="1891923" y="3193356"/>
              <a:ext cx="77271" cy="94750"/>
            </a:xfrm>
            <a:custGeom>
              <a:avLst/>
              <a:gdLst/>
              <a:ahLst/>
              <a:cxnLst/>
              <a:rect l="l" t="t" r="r" b="b"/>
              <a:pathLst>
                <a:path w="3594" h="4407" extrusionOk="0">
                  <a:moveTo>
                    <a:pt x="1475" y="1"/>
                  </a:moveTo>
                  <a:cubicBezTo>
                    <a:pt x="1437" y="1"/>
                    <a:pt x="1399" y="3"/>
                    <a:pt x="1360" y="7"/>
                  </a:cubicBezTo>
                  <a:cubicBezTo>
                    <a:pt x="393" y="104"/>
                    <a:pt x="0" y="788"/>
                    <a:pt x="27" y="1742"/>
                  </a:cubicBezTo>
                  <a:cubicBezTo>
                    <a:pt x="61" y="3026"/>
                    <a:pt x="1109" y="4407"/>
                    <a:pt x="2099" y="4407"/>
                  </a:cubicBezTo>
                  <a:cubicBezTo>
                    <a:pt x="2129" y="4407"/>
                    <a:pt x="2159" y="4406"/>
                    <a:pt x="2190" y="4403"/>
                  </a:cubicBezTo>
                  <a:cubicBezTo>
                    <a:pt x="3218" y="4315"/>
                    <a:pt x="3593" y="3671"/>
                    <a:pt x="3439" y="2801"/>
                  </a:cubicBezTo>
                  <a:cubicBezTo>
                    <a:pt x="3435" y="1337"/>
                    <a:pt x="2492" y="1"/>
                    <a:pt x="1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13"/>
            <p:cNvSpPr/>
            <p:nvPr/>
          </p:nvSpPr>
          <p:spPr>
            <a:xfrm>
              <a:off x="4179546" y="3968253"/>
              <a:ext cx="65682" cy="113133"/>
            </a:xfrm>
            <a:custGeom>
              <a:avLst/>
              <a:gdLst/>
              <a:ahLst/>
              <a:cxnLst/>
              <a:rect l="l" t="t" r="r" b="b"/>
              <a:pathLst>
                <a:path w="3055" h="5262" extrusionOk="0">
                  <a:moveTo>
                    <a:pt x="1643" y="0"/>
                  </a:moveTo>
                  <a:cubicBezTo>
                    <a:pt x="889" y="0"/>
                    <a:pt x="221" y="551"/>
                    <a:pt x="115" y="1432"/>
                  </a:cubicBezTo>
                  <a:cubicBezTo>
                    <a:pt x="0" y="2394"/>
                    <a:pt x="151" y="3347"/>
                    <a:pt x="393" y="4270"/>
                  </a:cubicBezTo>
                  <a:cubicBezTo>
                    <a:pt x="524" y="4764"/>
                    <a:pt x="832" y="5261"/>
                    <a:pt x="1373" y="5261"/>
                  </a:cubicBezTo>
                  <a:cubicBezTo>
                    <a:pt x="1397" y="5261"/>
                    <a:pt x="1423" y="5260"/>
                    <a:pt x="1448" y="5258"/>
                  </a:cubicBezTo>
                  <a:cubicBezTo>
                    <a:pt x="1987" y="5215"/>
                    <a:pt x="2375" y="4777"/>
                    <a:pt x="2463" y="4208"/>
                  </a:cubicBezTo>
                  <a:cubicBezTo>
                    <a:pt x="2622" y="3180"/>
                    <a:pt x="2741" y="2147"/>
                    <a:pt x="2895" y="990"/>
                  </a:cubicBezTo>
                  <a:cubicBezTo>
                    <a:pt x="3054" y="633"/>
                    <a:pt x="2808" y="399"/>
                    <a:pt x="2406" y="191"/>
                  </a:cubicBezTo>
                  <a:cubicBezTo>
                    <a:pt x="2154" y="61"/>
                    <a:pt x="1893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13"/>
            <p:cNvSpPr/>
            <p:nvPr/>
          </p:nvSpPr>
          <p:spPr>
            <a:xfrm>
              <a:off x="5470217" y="2292983"/>
              <a:ext cx="122056" cy="54158"/>
            </a:xfrm>
            <a:custGeom>
              <a:avLst/>
              <a:gdLst/>
              <a:ahLst/>
              <a:cxnLst/>
              <a:rect l="l" t="t" r="r" b="b"/>
              <a:pathLst>
                <a:path w="5677" h="2519" extrusionOk="0">
                  <a:moveTo>
                    <a:pt x="2705" y="0"/>
                  </a:moveTo>
                  <a:cubicBezTo>
                    <a:pt x="2036" y="0"/>
                    <a:pt x="1375" y="132"/>
                    <a:pt x="733" y="538"/>
                  </a:cubicBezTo>
                  <a:cubicBezTo>
                    <a:pt x="411" y="741"/>
                    <a:pt x="1" y="1002"/>
                    <a:pt x="5" y="1404"/>
                  </a:cubicBezTo>
                  <a:cubicBezTo>
                    <a:pt x="5" y="1871"/>
                    <a:pt x="530" y="1942"/>
                    <a:pt x="869" y="2066"/>
                  </a:cubicBezTo>
                  <a:cubicBezTo>
                    <a:pt x="1545" y="2310"/>
                    <a:pt x="2235" y="2518"/>
                    <a:pt x="3026" y="2518"/>
                  </a:cubicBezTo>
                  <a:cubicBezTo>
                    <a:pt x="3191" y="2518"/>
                    <a:pt x="3361" y="2509"/>
                    <a:pt x="3536" y="2489"/>
                  </a:cubicBezTo>
                  <a:cubicBezTo>
                    <a:pt x="3732" y="2489"/>
                    <a:pt x="3975" y="2511"/>
                    <a:pt x="4233" y="2511"/>
                  </a:cubicBezTo>
                  <a:cubicBezTo>
                    <a:pt x="4393" y="2511"/>
                    <a:pt x="4559" y="2503"/>
                    <a:pt x="4723" y="2476"/>
                  </a:cubicBezTo>
                  <a:cubicBezTo>
                    <a:pt x="5302" y="2383"/>
                    <a:pt x="5619" y="1990"/>
                    <a:pt x="5646" y="1385"/>
                  </a:cubicBezTo>
                  <a:cubicBezTo>
                    <a:pt x="5668" y="935"/>
                    <a:pt x="5677" y="410"/>
                    <a:pt x="5133" y="322"/>
                  </a:cubicBezTo>
                  <a:cubicBezTo>
                    <a:pt x="4327" y="192"/>
                    <a:pt x="3511" y="0"/>
                    <a:pt x="2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13"/>
            <p:cNvSpPr/>
            <p:nvPr/>
          </p:nvSpPr>
          <p:spPr>
            <a:xfrm>
              <a:off x="2454890" y="3804183"/>
              <a:ext cx="63790" cy="110015"/>
            </a:xfrm>
            <a:custGeom>
              <a:avLst/>
              <a:gdLst/>
              <a:ahLst/>
              <a:cxnLst/>
              <a:rect l="l" t="t" r="r" b="b"/>
              <a:pathLst>
                <a:path w="2967" h="5117" extrusionOk="0">
                  <a:moveTo>
                    <a:pt x="1639" y="1"/>
                  </a:moveTo>
                  <a:cubicBezTo>
                    <a:pt x="1069" y="1"/>
                    <a:pt x="740" y="452"/>
                    <a:pt x="640" y="1003"/>
                  </a:cubicBezTo>
                  <a:cubicBezTo>
                    <a:pt x="499" y="1815"/>
                    <a:pt x="411" y="2636"/>
                    <a:pt x="247" y="3801"/>
                  </a:cubicBezTo>
                  <a:cubicBezTo>
                    <a:pt x="1" y="4453"/>
                    <a:pt x="263" y="5117"/>
                    <a:pt x="1380" y="5117"/>
                  </a:cubicBezTo>
                  <a:cubicBezTo>
                    <a:pt x="1384" y="5117"/>
                    <a:pt x="1387" y="5117"/>
                    <a:pt x="1391" y="5117"/>
                  </a:cubicBezTo>
                  <a:cubicBezTo>
                    <a:pt x="2455" y="5112"/>
                    <a:pt x="2966" y="4446"/>
                    <a:pt x="2913" y="3413"/>
                  </a:cubicBezTo>
                  <a:cubicBezTo>
                    <a:pt x="2874" y="2587"/>
                    <a:pt x="2785" y="1762"/>
                    <a:pt x="2626" y="954"/>
                  </a:cubicBezTo>
                  <a:cubicBezTo>
                    <a:pt x="2534" y="482"/>
                    <a:pt x="2190" y="18"/>
                    <a:pt x="1673" y="1"/>
                  </a:cubicBezTo>
                  <a:cubicBezTo>
                    <a:pt x="1662" y="1"/>
                    <a:pt x="1650" y="1"/>
                    <a:pt x="16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13"/>
            <p:cNvSpPr/>
            <p:nvPr/>
          </p:nvSpPr>
          <p:spPr>
            <a:xfrm>
              <a:off x="5437966" y="1757107"/>
              <a:ext cx="83614" cy="104726"/>
            </a:xfrm>
            <a:custGeom>
              <a:avLst/>
              <a:gdLst/>
              <a:ahLst/>
              <a:cxnLst/>
              <a:rect l="l" t="t" r="r" b="b"/>
              <a:pathLst>
                <a:path w="3889" h="4871" extrusionOk="0">
                  <a:moveTo>
                    <a:pt x="1892" y="0"/>
                  </a:moveTo>
                  <a:cubicBezTo>
                    <a:pt x="1519" y="0"/>
                    <a:pt x="1296" y="304"/>
                    <a:pt x="1191" y="612"/>
                  </a:cubicBezTo>
                  <a:cubicBezTo>
                    <a:pt x="820" y="1720"/>
                    <a:pt x="462" y="2836"/>
                    <a:pt x="158" y="3961"/>
                  </a:cubicBezTo>
                  <a:cubicBezTo>
                    <a:pt x="1" y="4559"/>
                    <a:pt x="293" y="4870"/>
                    <a:pt x="746" y="4870"/>
                  </a:cubicBezTo>
                  <a:cubicBezTo>
                    <a:pt x="838" y="4870"/>
                    <a:pt x="937" y="4857"/>
                    <a:pt x="1041" y="4831"/>
                  </a:cubicBezTo>
                  <a:cubicBezTo>
                    <a:pt x="1876" y="4619"/>
                    <a:pt x="2674" y="4262"/>
                    <a:pt x="3482" y="3957"/>
                  </a:cubicBezTo>
                  <a:cubicBezTo>
                    <a:pt x="3676" y="3882"/>
                    <a:pt x="3888" y="3772"/>
                    <a:pt x="3862" y="3688"/>
                  </a:cubicBezTo>
                  <a:cubicBezTo>
                    <a:pt x="3363" y="2545"/>
                    <a:pt x="2948" y="1592"/>
                    <a:pt x="2524" y="642"/>
                  </a:cubicBezTo>
                  <a:cubicBezTo>
                    <a:pt x="2405" y="369"/>
                    <a:pt x="2299" y="25"/>
                    <a:pt x="1946" y="3"/>
                  </a:cubicBezTo>
                  <a:cubicBezTo>
                    <a:pt x="1927" y="1"/>
                    <a:pt x="1909" y="0"/>
                    <a:pt x="1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13"/>
            <p:cNvSpPr/>
            <p:nvPr/>
          </p:nvSpPr>
          <p:spPr>
            <a:xfrm>
              <a:off x="2761400" y="1648573"/>
              <a:ext cx="94751" cy="78045"/>
            </a:xfrm>
            <a:custGeom>
              <a:avLst/>
              <a:gdLst/>
              <a:ahLst/>
              <a:cxnLst/>
              <a:rect l="l" t="t" r="r" b="b"/>
              <a:pathLst>
                <a:path w="4407" h="3630" extrusionOk="0">
                  <a:moveTo>
                    <a:pt x="1502" y="1"/>
                  </a:moveTo>
                  <a:cubicBezTo>
                    <a:pt x="1500" y="1"/>
                    <a:pt x="1499" y="1"/>
                    <a:pt x="1498" y="1"/>
                  </a:cubicBezTo>
                  <a:cubicBezTo>
                    <a:pt x="937" y="5"/>
                    <a:pt x="1" y="1215"/>
                    <a:pt x="6" y="1934"/>
                  </a:cubicBezTo>
                  <a:cubicBezTo>
                    <a:pt x="10" y="2720"/>
                    <a:pt x="1188" y="3572"/>
                    <a:pt x="2349" y="3629"/>
                  </a:cubicBezTo>
                  <a:cubicBezTo>
                    <a:pt x="2353" y="3629"/>
                    <a:pt x="2357" y="3629"/>
                    <a:pt x="2361" y="3629"/>
                  </a:cubicBezTo>
                  <a:cubicBezTo>
                    <a:pt x="2876" y="3629"/>
                    <a:pt x="4402" y="2213"/>
                    <a:pt x="4407" y="1722"/>
                  </a:cubicBezTo>
                  <a:cubicBezTo>
                    <a:pt x="4407" y="1246"/>
                    <a:pt x="2304" y="1"/>
                    <a:pt x="1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13"/>
            <p:cNvSpPr/>
            <p:nvPr/>
          </p:nvSpPr>
          <p:spPr>
            <a:xfrm>
              <a:off x="2201808" y="2590377"/>
              <a:ext cx="96513" cy="78045"/>
            </a:xfrm>
            <a:custGeom>
              <a:avLst/>
              <a:gdLst/>
              <a:ahLst/>
              <a:cxnLst/>
              <a:rect l="l" t="t" r="r" b="b"/>
              <a:pathLst>
                <a:path w="4489" h="3630" extrusionOk="0">
                  <a:moveTo>
                    <a:pt x="1567" y="0"/>
                  </a:moveTo>
                  <a:cubicBezTo>
                    <a:pt x="1539" y="0"/>
                    <a:pt x="1515" y="3"/>
                    <a:pt x="1495" y="9"/>
                  </a:cubicBezTo>
                  <a:cubicBezTo>
                    <a:pt x="573" y="292"/>
                    <a:pt x="136" y="1069"/>
                    <a:pt x="65" y="1969"/>
                  </a:cubicBezTo>
                  <a:cubicBezTo>
                    <a:pt x="1" y="2772"/>
                    <a:pt x="1257" y="3630"/>
                    <a:pt x="2339" y="3630"/>
                  </a:cubicBezTo>
                  <a:cubicBezTo>
                    <a:pt x="2358" y="3630"/>
                    <a:pt x="2377" y="3630"/>
                    <a:pt x="2396" y="3629"/>
                  </a:cubicBezTo>
                  <a:cubicBezTo>
                    <a:pt x="2917" y="3611"/>
                    <a:pt x="4488" y="2138"/>
                    <a:pt x="4466" y="1687"/>
                  </a:cubicBezTo>
                  <a:cubicBezTo>
                    <a:pt x="4454" y="1392"/>
                    <a:pt x="2163" y="0"/>
                    <a:pt x="1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13"/>
            <p:cNvSpPr/>
            <p:nvPr/>
          </p:nvSpPr>
          <p:spPr>
            <a:xfrm>
              <a:off x="3394587" y="3522012"/>
              <a:ext cx="60114" cy="125990"/>
            </a:xfrm>
            <a:custGeom>
              <a:avLst/>
              <a:gdLst/>
              <a:ahLst/>
              <a:cxnLst/>
              <a:rect l="l" t="t" r="r" b="b"/>
              <a:pathLst>
                <a:path w="2796" h="5860" extrusionOk="0">
                  <a:moveTo>
                    <a:pt x="2484" y="0"/>
                  </a:moveTo>
                  <a:cubicBezTo>
                    <a:pt x="2410" y="0"/>
                    <a:pt x="2328" y="41"/>
                    <a:pt x="2248" y="134"/>
                  </a:cubicBezTo>
                  <a:cubicBezTo>
                    <a:pt x="1215" y="1352"/>
                    <a:pt x="1" y="2474"/>
                    <a:pt x="151" y="4314"/>
                  </a:cubicBezTo>
                  <a:cubicBezTo>
                    <a:pt x="213" y="5123"/>
                    <a:pt x="553" y="5758"/>
                    <a:pt x="1286" y="5850"/>
                  </a:cubicBezTo>
                  <a:cubicBezTo>
                    <a:pt x="1333" y="5856"/>
                    <a:pt x="1378" y="5859"/>
                    <a:pt x="1421" y="5859"/>
                  </a:cubicBezTo>
                  <a:cubicBezTo>
                    <a:pt x="2114" y="5859"/>
                    <a:pt x="2374" y="5125"/>
                    <a:pt x="2478" y="4531"/>
                  </a:cubicBezTo>
                  <a:cubicBezTo>
                    <a:pt x="2663" y="3507"/>
                    <a:pt x="2702" y="2461"/>
                    <a:pt x="2769" y="1741"/>
                  </a:cubicBezTo>
                  <a:cubicBezTo>
                    <a:pt x="2769" y="1071"/>
                    <a:pt x="2795" y="721"/>
                    <a:pt x="2765" y="373"/>
                  </a:cubicBezTo>
                  <a:cubicBezTo>
                    <a:pt x="2744" y="152"/>
                    <a:pt x="2628" y="0"/>
                    <a:pt x="2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13"/>
            <p:cNvSpPr/>
            <p:nvPr/>
          </p:nvSpPr>
          <p:spPr>
            <a:xfrm>
              <a:off x="2592299" y="1657044"/>
              <a:ext cx="84022" cy="86086"/>
            </a:xfrm>
            <a:custGeom>
              <a:avLst/>
              <a:gdLst/>
              <a:ahLst/>
              <a:cxnLst/>
              <a:rect l="l" t="t" r="r" b="b"/>
              <a:pathLst>
                <a:path w="3908" h="4004" extrusionOk="0">
                  <a:moveTo>
                    <a:pt x="2594" y="1"/>
                  </a:moveTo>
                  <a:cubicBezTo>
                    <a:pt x="1735" y="1"/>
                    <a:pt x="57" y="1431"/>
                    <a:pt x="32" y="2017"/>
                  </a:cubicBezTo>
                  <a:cubicBezTo>
                    <a:pt x="1" y="2627"/>
                    <a:pt x="1689" y="4004"/>
                    <a:pt x="2534" y="4004"/>
                  </a:cubicBezTo>
                  <a:cubicBezTo>
                    <a:pt x="2544" y="4004"/>
                    <a:pt x="2555" y="4003"/>
                    <a:pt x="2565" y="4003"/>
                  </a:cubicBezTo>
                  <a:cubicBezTo>
                    <a:pt x="3713" y="3958"/>
                    <a:pt x="3611" y="3063"/>
                    <a:pt x="3664" y="2184"/>
                  </a:cubicBezTo>
                  <a:cubicBezTo>
                    <a:pt x="3448" y="1474"/>
                    <a:pt x="3907" y="295"/>
                    <a:pt x="2742" y="18"/>
                  </a:cubicBezTo>
                  <a:cubicBezTo>
                    <a:pt x="2696" y="6"/>
                    <a:pt x="2646" y="1"/>
                    <a:pt x="2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13"/>
            <p:cNvSpPr/>
            <p:nvPr/>
          </p:nvSpPr>
          <p:spPr>
            <a:xfrm>
              <a:off x="4554299" y="3516980"/>
              <a:ext cx="61705" cy="131688"/>
            </a:xfrm>
            <a:custGeom>
              <a:avLst/>
              <a:gdLst/>
              <a:ahLst/>
              <a:cxnLst/>
              <a:rect l="l" t="t" r="r" b="b"/>
              <a:pathLst>
                <a:path w="2870" h="6125" extrusionOk="0">
                  <a:moveTo>
                    <a:pt x="1295" y="0"/>
                  </a:moveTo>
                  <a:cubicBezTo>
                    <a:pt x="841" y="0"/>
                    <a:pt x="751" y="630"/>
                    <a:pt x="632" y="969"/>
                  </a:cubicBezTo>
                  <a:cubicBezTo>
                    <a:pt x="80" y="2589"/>
                    <a:pt x="1" y="4261"/>
                    <a:pt x="306" y="6125"/>
                  </a:cubicBezTo>
                  <a:cubicBezTo>
                    <a:pt x="2009" y="4801"/>
                    <a:pt x="2870" y="3312"/>
                    <a:pt x="2641" y="1282"/>
                  </a:cubicBezTo>
                  <a:cubicBezTo>
                    <a:pt x="2557" y="523"/>
                    <a:pt x="2001" y="187"/>
                    <a:pt x="1471" y="28"/>
                  </a:cubicBezTo>
                  <a:cubicBezTo>
                    <a:pt x="1407" y="9"/>
                    <a:pt x="1348" y="0"/>
                    <a:pt x="1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13"/>
            <p:cNvSpPr/>
            <p:nvPr/>
          </p:nvSpPr>
          <p:spPr>
            <a:xfrm>
              <a:off x="5189594" y="1730705"/>
              <a:ext cx="74691" cy="104963"/>
            </a:xfrm>
            <a:custGeom>
              <a:avLst/>
              <a:gdLst/>
              <a:ahLst/>
              <a:cxnLst/>
              <a:rect l="l" t="t" r="r" b="b"/>
              <a:pathLst>
                <a:path w="3474" h="4882" extrusionOk="0">
                  <a:moveTo>
                    <a:pt x="782" y="1"/>
                  </a:moveTo>
                  <a:cubicBezTo>
                    <a:pt x="680" y="1"/>
                    <a:pt x="576" y="35"/>
                    <a:pt x="473" y="118"/>
                  </a:cubicBezTo>
                  <a:cubicBezTo>
                    <a:pt x="5" y="493"/>
                    <a:pt x="0" y="1208"/>
                    <a:pt x="186" y="1822"/>
                  </a:cubicBezTo>
                  <a:cubicBezTo>
                    <a:pt x="626" y="3260"/>
                    <a:pt x="1765" y="4038"/>
                    <a:pt x="3112" y="4881"/>
                  </a:cubicBezTo>
                  <a:cubicBezTo>
                    <a:pt x="3474" y="3097"/>
                    <a:pt x="3434" y="1588"/>
                    <a:pt x="1810" y="612"/>
                  </a:cubicBezTo>
                  <a:cubicBezTo>
                    <a:pt x="1487" y="420"/>
                    <a:pt x="1140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13"/>
            <p:cNvSpPr/>
            <p:nvPr/>
          </p:nvSpPr>
          <p:spPr>
            <a:xfrm>
              <a:off x="3405080" y="1428925"/>
              <a:ext cx="82173" cy="83119"/>
            </a:xfrm>
            <a:custGeom>
              <a:avLst/>
              <a:gdLst/>
              <a:ahLst/>
              <a:cxnLst/>
              <a:rect l="l" t="t" r="r" b="b"/>
              <a:pathLst>
                <a:path w="3822" h="3866" extrusionOk="0">
                  <a:moveTo>
                    <a:pt x="2482" y="1"/>
                  </a:moveTo>
                  <a:cubicBezTo>
                    <a:pt x="1610" y="1"/>
                    <a:pt x="0" y="1370"/>
                    <a:pt x="16" y="2015"/>
                  </a:cubicBezTo>
                  <a:cubicBezTo>
                    <a:pt x="34" y="2581"/>
                    <a:pt x="1701" y="3865"/>
                    <a:pt x="2483" y="3865"/>
                  </a:cubicBezTo>
                  <a:cubicBezTo>
                    <a:pt x="2494" y="3865"/>
                    <a:pt x="2505" y="3865"/>
                    <a:pt x="2515" y="3865"/>
                  </a:cubicBezTo>
                  <a:cubicBezTo>
                    <a:pt x="3512" y="3812"/>
                    <a:pt x="3650" y="3097"/>
                    <a:pt x="3601" y="2090"/>
                  </a:cubicBezTo>
                  <a:cubicBezTo>
                    <a:pt x="3367" y="1495"/>
                    <a:pt x="3821" y="325"/>
                    <a:pt x="2647" y="20"/>
                  </a:cubicBezTo>
                  <a:cubicBezTo>
                    <a:pt x="2596" y="7"/>
                    <a:pt x="2541" y="1"/>
                    <a:pt x="2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13"/>
            <p:cNvSpPr/>
            <p:nvPr/>
          </p:nvSpPr>
          <p:spPr>
            <a:xfrm>
              <a:off x="3432944" y="3392171"/>
              <a:ext cx="86086" cy="77593"/>
            </a:xfrm>
            <a:custGeom>
              <a:avLst/>
              <a:gdLst/>
              <a:ahLst/>
              <a:cxnLst/>
              <a:rect l="l" t="t" r="r" b="b"/>
              <a:pathLst>
                <a:path w="4004" h="3609" extrusionOk="0">
                  <a:moveTo>
                    <a:pt x="1790" y="0"/>
                  </a:moveTo>
                  <a:cubicBezTo>
                    <a:pt x="1381" y="0"/>
                    <a:pt x="1043" y="331"/>
                    <a:pt x="716" y="758"/>
                  </a:cubicBezTo>
                  <a:cubicBezTo>
                    <a:pt x="172" y="1463"/>
                    <a:pt x="1" y="2254"/>
                    <a:pt x="852" y="2771"/>
                  </a:cubicBezTo>
                  <a:cubicBezTo>
                    <a:pt x="1537" y="3181"/>
                    <a:pt x="2362" y="3397"/>
                    <a:pt x="3157" y="3582"/>
                  </a:cubicBezTo>
                  <a:cubicBezTo>
                    <a:pt x="3233" y="3600"/>
                    <a:pt x="3304" y="3608"/>
                    <a:pt x="3370" y="3608"/>
                  </a:cubicBezTo>
                  <a:cubicBezTo>
                    <a:pt x="3810" y="3608"/>
                    <a:pt x="4003" y="3219"/>
                    <a:pt x="3969" y="2616"/>
                  </a:cubicBezTo>
                  <a:cubicBezTo>
                    <a:pt x="3704" y="1852"/>
                    <a:pt x="3315" y="1062"/>
                    <a:pt x="2623" y="413"/>
                  </a:cubicBezTo>
                  <a:cubicBezTo>
                    <a:pt x="2310" y="121"/>
                    <a:pt x="2037" y="0"/>
                    <a:pt x="1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13"/>
            <p:cNvSpPr/>
            <p:nvPr/>
          </p:nvSpPr>
          <p:spPr>
            <a:xfrm>
              <a:off x="2711691" y="2623853"/>
              <a:ext cx="59147" cy="110123"/>
            </a:xfrm>
            <a:custGeom>
              <a:avLst/>
              <a:gdLst/>
              <a:ahLst/>
              <a:cxnLst/>
              <a:rect l="l" t="t" r="r" b="b"/>
              <a:pathLst>
                <a:path w="2751" h="5122" extrusionOk="0">
                  <a:moveTo>
                    <a:pt x="810" y="0"/>
                  </a:moveTo>
                  <a:cubicBezTo>
                    <a:pt x="687" y="0"/>
                    <a:pt x="557" y="26"/>
                    <a:pt x="424" y="73"/>
                  </a:cubicBezTo>
                  <a:cubicBezTo>
                    <a:pt x="9" y="223"/>
                    <a:pt x="0" y="545"/>
                    <a:pt x="71" y="933"/>
                  </a:cubicBezTo>
                  <a:cubicBezTo>
                    <a:pt x="247" y="1918"/>
                    <a:pt x="353" y="2915"/>
                    <a:pt x="552" y="3895"/>
                  </a:cubicBezTo>
                  <a:cubicBezTo>
                    <a:pt x="673" y="4468"/>
                    <a:pt x="929" y="5122"/>
                    <a:pt x="1564" y="5122"/>
                  </a:cubicBezTo>
                  <a:cubicBezTo>
                    <a:pt x="1605" y="5122"/>
                    <a:pt x="1647" y="5119"/>
                    <a:pt x="1691" y="5114"/>
                  </a:cubicBezTo>
                  <a:cubicBezTo>
                    <a:pt x="2410" y="5020"/>
                    <a:pt x="2631" y="4293"/>
                    <a:pt x="2750" y="3696"/>
                  </a:cubicBezTo>
                  <a:cubicBezTo>
                    <a:pt x="2596" y="2430"/>
                    <a:pt x="2145" y="1357"/>
                    <a:pt x="1475" y="369"/>
                  </a:cubicBezTo>
                  <a:cubicBezTo>
                    <a:pt x="1296" y="112"/>
                    <a:pt x="1066" y="0"/>
                    <a:pt x="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13"/>
            <p:cNvSpPr/>
            <p:nvPr/>
          </p:nvSpPr>
          <p:spPr>
            <a:xfrm>
              <a:off x="4489776" y="3699411"/>
              <a:ext cx="84775" cy="75852"/>
            </a:xfrm>
            <a:custGeom>
              <a:avLst/>
              <a:gdLst/>
              <a:ahLst/>
              <a:cxnLst/>
              <a:rect l="l" t="t" r="r" b="b"/>
              <a:pathLst>
                <a:path w="3943" h="3528" extrusionOk="0">
                  <a:moveTo>
                    <a:pt x="856" y="0"/>
                  </a:moveTo>
                  <a:cubicBezTo>
                    <a:pt x="547" y="0"/>
                    <a:pt x="229" y="66"/>
                    <a:pt x="142" y="570"/>
                  </a:cubicBezTo>
                  <a:cubicBezTo>
                    <a:pt x="1" y="1372"/>
                    <a:pt x="1395" y="3528"/>
                    <a:pt x="2185" y="3528"/>
                  </a:cubicBezTo>
                  <a:cubicBezTo>
                    <a:pt x="2186" y="3528"/>
                    <a:pt x="2188" y="3528"/>
                    <a:pt x="2189" y="3528"/>
                  </a:cubicBezTo>
                  <a:cubicBezTo>
                    <a:pt x="3086" y="3519"/>
                    <a:pt x="3550" y="2808"/>
                    <a:pt x="3725" y="2014"/>
                  </a:cubicBezTo>
                  <a:cubicBezTo>
                    <a:pt x="3943" y="1034"/>
                    <a:pt x="2874" y="239"/>
                    <a:pt x="1046" y="5"/>
                  </a:cubicBezTo>
                  <a:cubicBezTo>
                    <a:pt x="985" y="3"/>
                    <a:pt x="920" y="0"/>
                    <a:pt x="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13"/>
            <p:cNvSpPr/>
            <p:nvPr/>
          </p:nvSpPr>
          <p:spPr>
            <a:xfrm>
              <a:off x="2858496" y="2497839"/>
              <a:ext cx="143792" cy="41409"/>
            </a:xfrm>
            <a:custGeom>
              <a:avLst/>
              <a:gdLst/>
              <a:ahLst/>
              <a:cxnLst/>
              <a:rect l="l" t="t" r="r" b="b"/>
              <a:pathLst>
                <a:path w="6688" h="1926" extrusionOk="0">
                  <a:moveTo>
                    <a:pt x="2187" y="0"/>
                  </a:moveTo>
                  <a:cubicBezTo>
                    <a:pt x="1537" y="0"/>
                    <a:pt x="962" y="83"/>
                    <a:pt x="592" y="267"/>
                  </a:cubicBezTo>
                  <a:cubicBezTo>
                    <a:pt x="358" y="381"/>
                    <a:pt x="76" y="479"/>
                    <a:pt x="40" y="770"/>
                  </a:cubicBezTo>
                  <a:cubicBezTo>
                    <a:pt x="1" y="1100"/>
                    <a:pt x="327" y="1162"/>
                    <a:pt x="539" y="1286"/>
                  </a:cubicBezTo>
                  <a:cubicBezTo>
                    <a:pt x="1416" y="1805"/>
                    <a:pt x="2359" y="1925"/>
                    <a:pt x="3261" y="1925"/>
                  </a:cubicBezTo>
                  <a:cubicBezTo>
                    <a:pt x="3540" y="1925"/>
                    <a:pt x="3815" y="1914"/>
                    <a:pt x="4084" y="1899"/>
                  </a:cubicBezTo>
                  <a:cubicBezTo>
                    <a:pt x="4459" y="1899"/>
                    <a:pt x="4798" y="1900"/>
                    <a:pt x="5121" y="1900"/>
                  </a:cubicBezTo>
                  <a:cubicBezTo>
                    <a:pt x="5444" y="1900"/>
                    <a:pt x="5750" y="1899"/>
                    <a:pt x="6057" y="1895"/>
                  </a:cubicBezTo>
                  <a:cubicBezTo>
                    <a:pt x="6071" y="1895"/>
                    <a:pt x="6085" y="1895"/>
                    <a:pt x="6099" y="1895"/>
                  </a:cubicBezTo>
                  <a:cubicBezTo>
                    <a:pt x="6124" y="1895"/>
                    <a:pt x="6149" y="1895"/>
                    <a:pt x="6175" y="1895"/>
                  </a:cubicBezTo>
                  <a:cubicBezTo>
                    <a:pt x="6352" y="1895"/>
                    <a:pt x="6536" y="1881"/>
                    <a:pt x="6608" y="1665"/>
                  </a:cubicBezTo>
                  <a:cubicBezTo>
                    <a:pt x="6687" y="1422"/>
                    <a:pt x="6485" y="1273"/>
                    <a:pt x="6335" y="1123"/>
                  </a:cubicBezTo>
                  <a:cubicBezTo>
                    <a:pt x="5671" y="459"/>
                    <a:pt x="3721" y="0"/>
                    <a:pt x="2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13"/>
            <p:cNvSpPr/>
            <p:nvPr/>
          </p:nvSpPr>
          <p:spPr>
            <a:xfrm>
              <a:off x="2402794" y="3492233"/>
              <a:ext cx="79249" cy="76776"/>
            </a:xfrm>
            <a:custGeom>
              <a:avLst/>
              <a:gdLst/>
              <a:ahLst/>
              <a:cxnLst/>
              <a:rect l="l" t="t" r="r" b="b"/>
              <a:pathLst>
                <a:path w="3686" h="3571" extrusionOk="0">
                  <a:moveTo>
                    <a:pt x="2094" y="0"/>
                  </a:moveTo>
                  <a:cubicBezTo>
                    <a:pt x="1550" y="0"/>
                    <a:pt x="31" y="1522"/>
                    <a:pt x="17" y="2248"/>
                  </a:cubicBezTo>
                  <a:cubicBezTo>
                    <a:pt x="0" y="3426"/>
                    <a:pt x="1090" y="3347"/>
                    <a:pt x="1810" y="3542"/>
                  </a:cubicBezTo>
                  <a:cubicBezTo>
                    <a:pt x="1884" y="3561"/>
                    <a:pt x="1959" y="3571"/>
                    <a:pt x="2033" y="3571"/>
                  </a:cubicBezTo>
                  <a:cubicBezTo>
                    <a:pt x="2774" y="3571"/>
                    <a:pt x="3449" y="2618"/>
                    <a:pt x="3606" y="1413"/>
                  </a:cubicBezTo>
                  <a:cubicBezTo>
                    <a:pt x="3686" y="796"/>
                    <a:pt x="2918" y="67"/>
                    <a:pt x="2119" y="1"/>
                  </a:cubicBezTo>
                  <a:cubicBezTo>
                    <a:pt x="2111" y="0"/>
                    <a:pt x="2103" y="0"/>
                    <a:pt x="2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13"/>
            <p:cNvSpPr/>
            <p:nvPr/>
          </p:nvSpPr>
          <p:spPr>
            <a:xfrm>
              <a:off x="2417307" y="1928895"/>
              <a:ext cx="156499" cy="51708"/>
            </a:xfrm>
            <a:custGeom>
              <a:avLst/>
              <a:gdLst/>
              <a:ahLst/>
              <a:cxnLst/>
              <a:rect l="l" t="t" r="r" b="b"/>
              <a:pathLst>
                <a:path w="7279" h="2405" extrusionOk="0">
                  <a:moveTo>
                    <a:pt x="3640" y="0"/>
                  </a:moveTo>
                  <a:cubicBezTo>
                    <a:pt x="2339" y="0"/>
                    <a:pt x="1047" y="346"/>
                    <a:pt x="314" y="827"/>
                  </a:cubicBezTo>
                  <a:cubicBezTo>
                    <a:pt x="151" y="933"/>
                    <a:pt x="0" y="1087"/>
                    <a:pt x="146" y="1233"/>
                  </a:cubicBezTo>
                  <a:cubicBezTo>
                    <a:pt x="676" y="1767"/>
                    <a:pt x="1365" y="2054"/>
                    <a:pt x="2039" y="2337"/>
                  </a:cubicBezTo>
                  <a:cubicBezTo>
                    <a:pt x="2147" y="2382"/>
                    <a:pt x="2256" y="2404"/>
                    <a:pt x="2361" y="2404"/>
                  </a:cubicBezTo>
                  <a:cubicBezTo>
                    <a:pt x="2655" y="2404"/>
                    <a:pt x="2919" y="2236"/>
                    <a:pt x="3033" y="1944"/>
                  </a:cubicBezTo>
                  <a:cubicBezTo>
                    <a:pt x="3311" y="1240"/>
                    <a:pt x="3748" y="1052"/>
                    <a:pt x="4249" y="1052"/>
                  </a:cubicBezTo>
                  <a:cubicBezTo>
                    <a:pt x="4550" y="1052"/>
                    <a:pt x="4874" y="1120"/>
                    <a:pt x="5199" y="1184"/>
                  </a:cubicBezTo>
                  <a:cubicBezTo>
                    <a:pt x="5862" y="1317"/>
                    <a:pt x="6529" y="1445"/>
                    <a:pt x="7279" y="1590"/>
                  </a:cubicBezTo>
                  <a:cubicBezTo>
                    <a:pt x="6564" y="432"/>
                    <a:pt x="5095" y="0"/>
                    <a:pt x="3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13"/>
            <p:cNvSpPr/>
            <p:nvPr/>
          </p:nvSpPr>
          <p:spPr>
            <a:xfrm>
              <a:off x="4759026" y="1856138"/>
              <a:ext cx="128785" cy="55384"/>
            </a:xfrm>
            <a:custGeom>
              <a:avLst/>
              <a:gdLst/>
              <a:ahLst/>
              <a:cxnLst/>
              <a:rect l="l" t="t" r="r" b="b"/>
              <a:pathLst>
                <a:path w="5990" h="2576" extrusionOk="0">
                  <a:moveTo>
                    <a:pt x="4913" y="0"/>
                  </a:moveTo>
                  <a:cubicBezTo>
                    <a:pt x="3487" y="270"/>
                    <a:pt x="1999" y="547"/>
                    <a:pt x="512" y="834"/>
                  </a:cubicBezTo>
                  <a:cubicBezTo>
                    <a:pt x="243" y="887"/>
                    <a:pt x="0" y="1028"/>
                    <a:pt x="17" y="1346"/>
                  </a:cubicBezTo>
                  <a:cubicBezTo>
                    <a:pt x="31" y="1651"/>
                    <a:pt x="296" y="1730"/>
                    <a:pt x="538" y="1845"/>
                  </a:cubicBezTo>
                  <a:cubicBezTo>
                    <a:pt x="1492" y="2318"/>
                    <a:pt x="2137" y="2575"/>
                    <a:pt x="2716" y="2575"/>
                  </a:cubicBezTo>
                  <a:cubicBezTo>
                    <a:pt x="3511" y="2575"/>
                    <a:pt x="4183" y="2089"/>
                    <a:pt x="5363" y="1007"/>
                  </a:cubicBezTo>
                  <a:cubicBezTo>
                    <a:pt x="5575" y="812"/>
                    <a:pt x="5990" y="720"/>
                    <a:pt x="5874" y="335"/>
                  </a:cubicBezTo>
                  <a:cubicBezTo>
                    <a:pt x="5789" y="42"/>
                    <a:pt x="5577" y="12"/>
                    <a:pt x="5332" y="12"/>
                  </a:cubicBezTo>
                  <a:cubicBezTo>
                    <a:pt x="5268" y="12"/>
                    <a:pt x="5201" y="14"/>
                    <a:pt x="5135" y="14"/>
                  </a:cubicBezTo>
                  <a:cubicBezTo>
                    <a:pt x="5061" y="14"/>
                    <a:pt x="4986" y="11"/>
                    <a:pt x="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13"/>
            <p:cNvSpPr/>
            <p:nvPr/>
          </p:nvSpPr>
          <p:spPr>
            <a:xfrm>
              <a:off x="5529537" y="3599112"/>
              <a:ext cx="78840" cy="77572"/>
            </a:xfrm>
            <a:custGeom>
              <a:avLst/>
              <a:gdLst/>
              <a:ahLst/>
              <a:cxnLst/>
              <a:rect l="l" t="t" r="r" b="b"/>
              <a:pathLst>
                <a:path w="3667" h="3608" extrusionOk="0">
                  <a:moveTo>
                    <a:pt x="1629" y="1"/>
                  </a:moveTo>
                  <a:cubicBezTo>
                    <a:pt x="1626" y="1"/>
                    <a:pt x="1623" y="1"/>
                    <a:pt x="1620" y="1"/>
                  </a:cubicBezTo>
                  <a:cubicBezTo>
                    <a:pt x="887" y="9"/>
                    <a:pt x="0" y="1223"/>
                    <a:pt x="35" y="2269"/>
                  </a:cubicBezTo>
                  <a:cubicBezTo>
                    <a:pt x="66" y="3320"/>
                    <a:pt x="1011" y="3373"/>
                    <a:pt x="1712" y="3602"/>
                  </a:cubicBezTo>
                  <a:cubicBezTo>
                    <a:pt x="1722" y="3606"/>
                    <a:pt x="1733" y="3607"/>
                    <a:pt x="1744" y="3607"/>
                  </a:cubicBezTo>
                  <a:cubicBezTo>
                    <a:pt x="2157" y="3607"/>
                    <a:pt x="3667" y="1612"/>
                    <a:pt x="3645" y="1156"/>
                  </a:cubicBezTo>
                  <a:cubicBezTo>
                    <a:pt x="3628" y="686"/>
                    <a:pt x="2424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13"/>
            <p:cNvSpPr/>
            <p:nvPr/>
          </p:nvSpPr>
          <p:spPr>
            <a:xfrm>
              <a:off x="2764947" y="2606502"/>
              <a:ext cx="79034" cy="73208"/>
            </a:xfrm>
            <a:custGeom>
              <a:avLst/>
              <a:gdLst/>
              <a:ahLst/>
              <a:cxnLst/>
              <a:rect l="l" t="t" r="r" b="b"/>
              <a:pathLst>
                <a:path w="3676" h="3405" extrusionOk="0">
                  <a:moveTo>
                    <a:pt x="1573" y="1"/>
                  </a:moveTo>
                  <a:cubicBezTo>
                    <a:pt x="1572" y="1"/>
                    <a:pt x="1572" y="1"/>
                    <a:pt x="1571" y="1"/>
                  </a:cubicBezTo>
                  <a:cubicBezTo>
                    <a:pt x="503" y="19"/>
                    <a:pt x="176" y="783"/>
                    <a:pt x="96" y="1648"/>
                  </a:cubicBezTo>
                  <a:cubicBezTo>
                    <a:pt x="0" y="2743"/>
                    <a:pt x="754" y="3396"/>
                    <a:pt x="1991" y="3405"/>
                  </a:cubicBezTo>
                  <a:cubicBezTo>
                    <a:pt x="2006" y="3405"/>
                    <a:pt x="2021" y="3405"/>
                    <a:pt x="2036" y="3405"/>
                  </a:cubicBezTo>
                  <a:cubicBezTo>
                    <a:pt x="3089" y="3405"/>
                    <a:pt x="3676" y="3110"/>
                    <a:pt x="3668" y="2588"/>
                  </a:cubicBezTo>
                  <a:cubicBezTo>
                    <a:pt x="3655" y="1900"/>
                    <a:pt x="2135" y="1"/>
                    <a:pt x="1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13"/>
            <p:cNvSpPr/>
            <p:nvPr/>
          </p:nvSpPr>
          <p:spPr>
            <a:xfrm>
              <a:off x="2156227" y="2145362"/>
              <a:ext cx="87999" cy="71595"/>
            </a:xfrm>
            <a:custGeom>
              <a:avLst/>
              <a:gdLst/>
              <a:ahLst/>
              <a:cxnLst/>
              <a:rect l="l" t="t" r="r" b="b"/>
              <a:pathLst>
                <a:path w="4093" h="3330" extrusionOk="0">
                  <a:moveTo>
                    <a:pt x="1726" y="0"/>
                  </a:moveTo>
                  <a:cubicBezTo>
                    <a:pt x="1707" y="0"/>
                    <a:pt x="1691" y="4"/>
                    <a:pt x="1678" y="11"/>
                  </a:cubicBezTo>
                  <a:cubicBezTo>
                    <a:pt x="945" y="417"/>
                    <a:pt x="486" y="1145"/>
                    <a:pt x="207" y="1900"/>
                  </a:cubicBezTo>
                  <a:cubicBezTo>
                    <a:pt x="1" y="2470"/>
                    <a:pt x="1170" y="3303"/>
                    <a:pt x="2238" y="3330"/>
                  </a:cubicBezTo>
                  <a:cubicBezTo>
                    <a:pt x="2988" y="3299"/>
                    <a:pt x="3717" y="2990"/>
                    <a:pt x="4000" y="2063"/>
                  </a:cubicBezTo>
                  <a:cubicBezTo>
                    <a:pt x="4092" y="1754"/>
                    <a:pt x="2161" y="0"/>
                    <a:pt x="1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13"/>
            <p:cNvSpPr/>
            <p:nvPr/>
          </p:nvSpPr>
          <p:spPr>
            <a:xfrm>
              <a:off x="4329856" y="592795"/>
              <a:ext cx="89032" cy="69768"/>
            </a:xfrm>
            <a:custGeom>
              <a:avLst/>
              <a:gdLst/>
              <a:ahLst/>
              <a:cxnLst/>
              <a:rect l="l" t="t" r="r" b="b"/>
              <a:pathLst>
                <a:path w="4141" h="3245" extrusionOk="0">
                  <a:moveTo>
                    <a:pt x="2667" y="1"/>
                  </a:moveTo>
                  <a:cubicBezTo>
                    <a:pt x="2515" y="1"/>
                    <a:pt x="2347" y="8"/>
                    <a:pt x="2164" y="22"/>
                  </a:cubicBezTo>
                  <a:cubicBezTo>
                    <a:pt x="1661" y="57"/>
                    <a:pt x="1254" y="300"/>
                    <a:pt x="826" y="508"/>
                  </a:cubicBezTo>
                  <a:cubicBezTo>
                    <a:pt x="1" y="901"/>
                    <a:pt x="195" y="1364"/>
                    <a:pt x="800" y="1734"/>
                  </a:cubicBezTo>
                  <a:cubicBezTo>
                    <a:pt x="1470" y="2145"/>
                    <a:pt x="2199" y="2455"/>
                    <a:pt x="2892" y="2820"/>
                  </a:cubicBezTo>
                  <a:cubicBezTo>
                    <a:pt x="3396" y="3086"/>
                    <a:pt x="3695" y="3244"/>
                    <a:pt x="3872" y="3244"/>
                  </a:cubicBezTo>
                  <a:cubicBezTo>
                    <a:pt x="4131" y="3244"/>
                    <a:pt x="4132" y="2907"/>
                    <a:pt x="4137" y="2074"/>
                  </a:cubicBezTo>
                  <a:cubicBezTo>
                    <a:pt x="4140" y="471"/>
                    <a:pt x="3853" y="1"/>
                    <a:pt x="2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13"/>
            <p:cNvSpPr/>
            <p:nvPr/>
          </p:nvSpPr>
          <p:spPr>
            <a:xfrm>
              <a:off x="2654930" y="3384215"/>
              <a:ext cx="115692" cy="47773"/>
            </a:xfrm>
            <a:custGeom>
              <a:avLst/>
              <a:gdLst/>
              <a:ahLst/>
              <a:cxnLst/>
              <a:rect l="l" t="t" r="r" b="b"/>
              <a:pathLst>
                <a:path w="5381" h="2222" extrusionOk="0">
                  <a:moveTo>
                    <a:pt x="4089" y="1"/>
                  </a:moveTo>
                  <a:cubicBezTo>
                    <a:pt x="2803" y="1"/>
                    <a:pt x="1541" y="218"/>
                    <a:pt x="0" y="554"/>
                  </a:cubicBezTo>
                  <a:cubicBezTo>
                    <a:pt x="1444" y="1516"/>
                    <a:pt x="2791" y="1957"/>
                    <a:pt x="4168" y="2209"/>
                  </a:cubicBezTo>
                  <a:cubicBezTo>
                    <a:pt x="4211" y="2217"/>
                    <a:pt x="4256" y="2221"/>
                    <a:pt x="4303" y="2221"/>
                  </a:cubicBezTo>
                  <a:cubicBezTo>
                    <a:pt x="4772" y="2221"/>
                    <a:pt x="5380" y="1829"/>
                    <a:pt x="5319" y="1251"/>
                  </a:cubicBezTo>
                  <a:cubicBezTo>
                    <a:pt x="5262" y="735"/>
                    <a:pt x="5046" y="11"/>
                    <a:pt x="4234" y="2"/>
                  </a:cubicBezTo>
                  <a:cubicBezTo>
                    <a:pt x="4185" y="1"/>
                    <a:pt x="4137" y="1"/>
                    <a:pt x="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13"/>
            <p:cNvSpPr/>
            <p:nvPr/>
          </p:nvSpPr>
          <p:spPr>
            <a:xfrm>
              <a:off x="4554213" y="428597"/>
              <a:ext cx="97094" cy="52546"/>
            </a:xfrm>
            <a:custGeom>
              <a:avLst/>
              <a:gdLst/>
              <a:ahLst/>
              <a:cxnLst/>
              <a:rect l="l" t="t" r="r" b="b"/>
              <a:pathLst>
                <a:path w="4516" h="2444" extrusionOk="0">
                  <a:moveTo>
                    <a:pt x="3741" y="1"/>
                  </a:moveTo>
                  <a:cubicBezTo>
                    <a:pt x="3484" y="1"/>
                    <a:pt x="3184" y="71"/>
                    <a:pt x="2928" y="71"/>
                  </a:cubicBezTo>
                  <a:cubicBezTo>
                    <a:pt x="2896" y="71"/>
                    <a:pt x="2865" y="70"/>
                    <a:pt x="2834" y="67"/>
                  </a:cubicBezTo>
                  <a:cubicBezTo>
                    <a:pt x="2580" y="48"/>
                    <a:pt x="2309" y="17"/>
                    <a:pt x="2048" y="17"/>
                  </a:cubicBezTo>
                  <a:cubicBezTo>
                    <a:pt x="1828" y="17"/>
                    <a:pt x="1615" y="39"/>
                    <a:pt x="1422" y="107"/>
                  </a:cubicBezTo>
                  <a:cubicBezTo>
                    <a:pt x="728" y="350"/>
                    <a:pt x="1" y="800"/>
                    <a:pt x="84" y="1630"/>
                  </a:cubicBezTo>
                  <a:cubicBezTo>
                    <a:pt x="152" y="2269"/>
                    <a:pt x="720" y="2444"/>
                    <a:pt x="1318" y="2444"/>
                  </a:cubicBezTo>
                  <a:cubicBezTo>
                    <a:pt x="1385" y="2444"/>
                    <a:pt x="1452" y="2442"/>
                    <a:pt x="1519" y="2438"/>
                  </a:cubicBezTo>
                  <a:cubicBezTo>
                    <a:pt x="2195" y="2332"/>
                    <a:pt x="2896" y="2287"/>
                    <a:pt x="3417" y="1749"/>
                  </a:cubicBezTo>
                  <a:cubicBezTo>
                    <a:pt x="3823" y="1320"/>
                    <a:pt x="4516" y="906"/>
                    <a:pt x="4265" y="283"/>
                  </a:cubicBezTo>
                  <a:cubicBezTo>
                    <a:pt x="4173" y="59"/>
                    <a:pt x="3976" y="1"/>
                    <a:pt x="3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13"/>
            <p:cNvSpPr/>
            <p:nvPr/>
          </p:nvSpPr>
          <p:spPr>
            <a:xfrm>
              <a:off x="5241324" y="3736887"/>
              <a:ext cx="108382" cy="48182"/>
            </a:xfrm>
            <a:custGeom>
              <a:avLst/>
              <a:gdLst/>
              <a:ahLst/>
              <a:cxnLst/>
              <a:rect l="l" t="t" r="r" b="b"/>
              <a:pathLst>
                <a:path w="5041" h="2241" extrusionOk="0">
                  <a:moveTo>
                    <a:pt x="1181" y="0"/>
                  </a:moveTo>
                  <a:cubicBezTo>
                    <a:pt x="894" y="0"/>
                    <a:pt x="656" y="133"/>
                    <a:pt x="410" y="403"/>
                  </a:cubicBezTo>
                  <a:cubicBezTo>
                    <a:pt x="74" y="774"/>
                    <a:pt x="0" y="1109"/>
                    <a:pt x="225" y="1573"/>
                  </a:cubicBezTo>
                  <a:cubicBezTo>
                    <a:pt x="441" y="2010"/>
                    <a:pt x="750" y="2240"/>
                    <a:pt x="1179" y="2240"/>
                  </a:cubicBezTo>
                  <a:cubicBezTo>
                    <a:pt x="1240" y="2240"/>
                    <a:pt x="1302" y="2236"/>
                    <a:pt x="1368" y="2226"/>
                  </a:cubicBezTo>
                  <a:cubicBezTo>
                    <a:pt x="2511" y="2062"/>
                    <a:pt x="3681" y="2041"/>
                    <a:pt x="5040" y="1564"/>
                  </a:cubicBezTo>
                  <a:cubicBezTo>
                    <a:pt x="3893" y="734"/>
                    <a:pt x="2736" y="522"/>
                    <a:pt x="1663" y="102"/>
                  </a:cubicBezTo>
                  <a:cubicBezTo>
                    <a:pt x="1485" y="34"/>
                    <a:pt x="1327" y="0"/>
                    <a:pt x="1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13"/>
            <p:cNvSpPr/>
            <p:nvPr/>
          </p:nvSpPr>
          <p:spPr>
            <a:xfrm>
              <a:off x="4524521" y="860690"/>
              <a:ext cx="55341" cy="101351"/>
            </a:xfrm>
            <a:custGeom>
              <a:avLst/>
              <a:gdLst/>
              <a:ahLst/>
              <a:cxnLst/>
              <a:rect l="l" t="t" r="r" b="b"/>
              <a:pathLst>
                <a:path w="2574" h="4714" extrusionOk="0">
                  <a:moveTo>
                    <a:pt x="2221" y="0"/>
                  </a:moveTo>
                  <a:lnTo>
                    <a:pt x="2221" y="0"/>
                  </a:lnTo>
                  <a:cubicBezTo>
                    <a:pt x="1347" y="976"/>
                    <a:pt x="764" y="1819"/>
                    <a:pt x="278" y="2742"/>
                  </a:cubicBezTo>
                  <a:cubicBezTo>
                    <a:pt x="0" y="3276"/>
                    <a:pt x="172" y="3753"/>
                    <a:pt x="450" y="4217"/>
                  </a:cubicBezTo>
                  <a:cubicBezTo>
                    <a:pt x="639" y="4527"/>
                    <a:pt x="814" y="4714"/>
                    <a:pt x="1011" y="4714"/>
                  </a:cubicBezTo>
                  <a:cubicBezTo>
                    <a:pt x="1177" y="4714"/>
                    <a:pt x="1360" y="4581"/>
                    <a:pt x="1580" y="4278"/>
                  </a:cubicBezTo>
                  <a:cubicBezTo>
                    <a:pt x="2467" y="3051"/>
                    <a:pt x="2573" y="1740"/>
                    <a:pt x="2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13"/>
            <p:cNvSpPr/>
            <p:nvPr/>
          </p:nvSpPr>
          <p:spPr>
            <a:xfrm>
              <a:off x="2563596" y="3265512"/>
              <a:ext cx="80066" cy="56266"/>
            </a:xfrm>
            <a:custGeom>
              <a:avLst/>
              <a:gdLst/>
              <a:ahLst/>
              <a:cxnLst/>
              <a:rect l="l" t="t" r="r" b="b"/>
              <a:pathLst>
                <a:path w="3724" h="2617" extrusionOk="0">
                  <a:moveTo>
                    <a:pt x="2432" y="1"/>
                  </a:moveTo>
                  <a:cubicBezTo>
                    <a:pt x="1383" y="1"/>
                    <a:pt x="70" y="1005"/>
                    <a:pt x="20" y="1992"/>
                  </a:cubicBezTo>
                  <a:cubicBezTo>
                    <a:pt x="1" y="2372"/>
                    <a:pt x="106" y="2617"/>
                    <a:pt x="387" y="2617"/>
                  </a:cubicBezTo>
                  <a:cubicBezTo>
                    <a:pt x="423" y="2617"/>
                    <a:pt x="461" y="2613"/>
                    <a:pt x="501" y="2605"/>
                  </a:cubicBezTo>
                  <a:cubicBezTo>
                    <a:pt x="1477" y="2305"/>
                    <a:pt x="2413" y="2230"/>
                    <a:pt x="3172" y="1674"/>
                  </a:cubicBezTo>
                  <a:cubicBezTo>
                    <a:pt x="3454" y="1466"/>
                    <a:pt x="3724" y="1210"/>
                    <a:pt x="3618" y="804"/>
                  </a:cubicBezTo>
                  <a:cubicBezTo>
                    <a:pt x="3521" y="447"/>
                    <a:pt x="3256" y="217"/>
                    <a:pt x="2916" y="85"/>
                  </a:cubicBezTo>
                  <a:cubicBezTo>
                    <a:pt x="2766" y="28"/>
                    <a:pt x="2602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13"/>
            <p:cNvSpPr/>
            <p:nvPr/>
          </p:nvSpPr>
          <p:spPr>
            <a:xfrm>
              <a:off x="1912713" y="1629868"/>
              <a:ext cx="53621" cy="90644"/>
            </a:xfrm>
            <a:custGeom>
              <a:avLst/>
              <a:gdLst/>
              <a:ahLst/>
              <a:cxnLst/>
              <a:rect l="l" t="t" r="r" b="b"/>
              <a:pathLst>
                <a:path w="2494" h="4216" extrusionOk="0">
                  <a:moveTo>
                    <a:pt x="2083" y="0"/>
                  </a:moveTo>
                  <a:cubicBezTo>
                    <a:pt x="1992" y="0"/>
                    <a:pt x="1771" y="93"/>
                    <a:pt x="1704" y="186"/>
                  </a:cubicBezTo>
                  <a:cubicBezTo>
                    <a:pt x="1166" y="964"/>
                    <a:pt x="459" y="1647"/>
                    <a:pt x="190" y="2584"/>
                  </a:cubicBezTo>
                  <a:cubicBezTo>
                    <a:pt x="0" y="3236"/>
                    <a:pt x="230" y="3867"/>
                    <a:pt x="813" y="4137"/>
                  </a:cubicBezTo>
                  <a:cubicBezTo>
                    <a:pt x="931" y="4192"/>
                    <a:pt x="1034" y="4216"/>
                    <a:pt x="1124" y="4216"/>
                  </a:cubicBezTo>
                  <a:cubicBezTo>
                    <a:pt x="1553" y="4216"/>
                    <a:pt x="1703" y="3669"/>
                    <a:pt x="1885" y="3311"/>
                  </a:cubicBezTo>
                  <a:cubicBezTo>
                    <a:pt x="2221" y="2659"/>
                    <a:pt x="2494" y="1974"/>
                    <a:pt x="2472" y="1123"/>
                  </a:cubicBezTo>
                  <a:cubicBezTo>
                    <a:pt x="2494" y="769"/>
                    <a:pt x="2449" y="337"/>
                    <a:pt x="2119" y="10"/>
                  </a:cubicBezTo>
                  <a:cubicBezTo>
                    <a:pt x="2113" y="3"/>
                    <a:pt x="2100" y="0"/>
                    <a:pt x="2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13"/>
            <p:cNvSpPr/>
            <p:nvPr/>
          </p:nvSpPr>
          <p:spPr>
            <a:xfrm>
              <a:off x="4498978" y="1463777"/>
              <a:ext cx="46139" cy="79314"/>
            </a:xfrm>
            <a:custGeom>
              <a:avLst/>
              <a:gdLst/>
              <a:ahLst/>
              <a:cxnLst/>
              <a:rect l="l" t="t" r="r" b="b"/>
              <a:pathLst>
                <a:path w="2146" h="3689" extrusionOk="0">
                  <a:moveTo>
                    <a:pt x="764" y="0"/>
                  </a:moveTo>
                  <a:cubicBezTo>
                    <a:pt x="676" y="0"/>
                    <a:pt x="593" y="43"/>
                    <a:pt x="543" y="151"/>
                  </a:cubicBezTo>
                  <a:cubicBezTo>
                    <a:pt x="182" y="964"/>
                    <a:pt x="1" y="1803"/>
                    <a:pt x="416" y="2645"/>
                  </a:cubicBezTo>
                  <a:cubicBezTo>
                    <a:pt x="632" y="3098"/>
                    <a:pt x="918" y="3689"/>
                    <a:pt x="1410" y="3689"/>
                  </a:cubicBezTo>
                  <a:cubicBezTo>
                    <a:pt x="1460" y="3689"/>
                    <a:pt x="1513" y="3683"/>
                    <a:pt x="1567" y="3670"/>
                  </a:cubicBezTo>
                  <a:cubicBezTo>
                    <a:pt x="2101" y="3546"/>
                    <a:pt x="2040" y="2831"/>
                    <a:pt x="2040" y="2227"/>
                  </a:cubicBezTo>
                  <a:cubicBezTo>
                    <a:pt x="2146" y="1353"/>
                    <a:pt x="1731" y="638"/>
                    <a:pt x="985" y="82"/>
                  </a:cubicBezTo>
                  <a:cubicBezTo>
                    <a:pt x="919" y="32"/>
                    <a:pt x="840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13"/>
            <p:cNvSpPr/>
            <p:nvPr/>
          </p:nvSpPr>
          <p:spPr>
            <a:xfrm>
              <a:off x="2346033" y="3233283"/>
              <a:ext cx="76325" cy="61017"/>
            </a:xfrm>
            <a:custGeom>
              <a:avLst/>
              <a:gdLst/>
              <a:ahLst/>
              <a:cxnLst/>
              <a:rect l="l" t="t" r="r" b="b"/>
              <a:pathLst>
                <a:path w="3550" h="2838" extrusionOk="0">
                  <a:moveTo>
                    <a:pt x="1274" y="1"/>
                  </a:moveTo>
                  <a:cubicBezTo>
                    <a:pt x="1059" y="1"/>
                    <a:pt x="837" y="69"/>
                    <a:pt x="605" y="246"/>
                  </a:cubicBezTo>
                  <a:cubicBezTo>
                    <a:pt x="186" y="564"/>
                    <a:pt x="0" y="1116"/>
                    <a:pt x="605" y="1566"/>
                  </a:cubicBezTo>
                  <a:cubicBezTo>
                    <a:pt x="1161" y="1981"/>
                    <a:pt x="1704" y="2409"/>
                    <a:pt x="2256" y="2833"/>
                  </a:cubicBezTo>
                  <a:cubicBezTo>
                    <a:pt x="2339" y="2837"/>
                    <a:pt x="2423" y="2837"/>
                    <a:pt x="2508" y="2837"/>
                  </a:cubicBezTo>
                  <a:cubicBezTo>
                    <a:pt x="2649" y="2476"/>
                    <a:pt x="2794" y="2114"/>
                    <a:pt x="2922" y="1747"/>
                  </a:cubicBezTo>
                  <a:cubicBezTo>
                    <a:pt x="3046" y="1381"/>
                    <a:pt x="3549" y="948"/>
                    <a:pt x="2865" y="670"/>
                  </a:cubicBezTo>
                  <a:cubicBezTo>
                    <a:pt x="2343" y="460"/>
                    <a:pt x="1832" y="1"/>
                    <a:pt x="1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13"/>
            <p:cNvSpPr/>
            <p:nvPr/>
          </p:nvSpPr>
          <p:spPr>
            <a:xfrm>
              <a:off x="2699350" y="2861304"/>
              <a:ext cx="67983" cy="54890"/>
            </a:xfrm>
            <a:custGeom>
              <a:avLst/>
              <a:gdLst/>
              <a:ahLst/>
              <a:cxnLst/>
              <a:rect l="l" t="t" r="r" b="b"/>
              <a:pathLst>
                <a:path w="3162" h="2553" extrusionOk="0">
                  <a:moveTo>
                    <a:pt x="2126" y="1"/>
                  </a:moveTo>
                  <a:cubicBezTo>
                    <a:pt x="2073" y="1"/>
                    <a:pt x="2020" y="5"/>
                    <a:pt x="1969" y="15"/>
                  </a:cubicBezTo>
                  <a:cubicBezTo>
                    <a:pt x="1082" y="183"/>
                    <a:pt x="371" y="937"/>
                    <a:pt x="159" y="1697"/>
                  </a:cubicBezTo>
                  <a:cubicBezTo>
                    <a:pt x="0" y="2280"/>
                    <a:pt x="1006" y="2328"/>
                    <a:pt x="1426" y="2553"/>
                  </a:cubicBezTo>
                  <a:cubicBezTo>
                    <a:pt x="2155" y="2549"/>
                    <a:pt x="3161" y="1494"/>
                    <a:pt x="3090" y="872"/>
                  </a:cubicBezTo>
                  <a:cubicBezTo>
                    <a:pt x="3023" y="295"/>
                    <a:pt x="2550" y="1"/>
                    <a:pt x="2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13"/>
            <p:cNvSpPr/>
            <p:nvPr/>
          </p:nvSpPr>
          <p:spPr>
            <a:xfrm>
              <a:off x="4415664" y="3813880"/>
              <a:ext cx="71380" cy="67875"/>
            </a:xfrm>
            <a:custGeom>
              <a:avLst/>
              <a:gdLst/>
              <a:ahLst/>
              <a:cxnLst/>
              <a:rect l="l" t="t" r="r" b="b"/>
              <a:pathLst>
                <a:path w="3320" h="3157" extrusionOk="0">
                  <a:moveTo>
                    <a:pt x="1816" y="0"/>
                  </a:moveTo>
                  <a:cubicBezTo>
                    <a:pt x="1550" y="0"/>
                    <a:pt x="1313" y="129"/>
                    <a:pt x="1139" y="463"/>
                  </a:cubicBezTo>
                  <a:cubicBezTo>
                    <a:pt x="816" y="1090"/>
                    <a:pt x="1" y="1682"/>
                    <a:pt x="746" y="2521"/>
                  </a:cubicBezTo>
                  <a:cubicBezTo>
                    <a:pt x="918" y="2710"/>
                    <a:pt x="1126" y="2869"/>
                    <a:pt x="1443" y="3156"/>
                  </a:cubicBezTo>
                  <a:cubicBezTo>
                    <a:pt x="1898" y="2555"/>
                    <a:pt x="2278" y="1942"/>
                    <a:pt x="2772" y="1443"/>
                  </a:cubicBezTo>
                  <a:cubicBezTo>
                    <a:pt x="3320" y="891"/>
                    <a:pt x="3130" y="587"/>
                    <a:pt x="2582" y="261"/>
                  </a:cubicBezTo>
                  <a:cubicBezTo>
                    <a:pt x="2320" y="106"/>
                    <a:pt x="2056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13"/>
            <p:cNvSpPr/>
            <p:nvPr/>
          </p:nvSpPr>
          <p:spPr>
            <a:xfrm>
              <a:off x="3528148" y="3290710"/>
              <a:ext cx="56653" cy="62758"/>
            </a:xfrm>
            <a:custGeom>
              <a:avLst/>
              <a:gdLst/>
              <a:ahLst/>
              <a:cxnLst/>
              <a:rect l="l" t="t" r="r" b="b"/>
              <a:pathLst>
                <a:path w="2635" h="2919" extrusionOk="0">
                  <a:moveTo>
                    <a:pt x="1819" y="0"/>
                  </a:moveTo>
                  <a:cubicBezTo>
                    <a:pt x="1435" y="0"/>
                    <a:pt x="1" y="1647"/>
                    <a:pt x="35" y="2065"/>
                  </a:cubicBezTo>
                  <a:cubicBezTo>
                    <a:pt x="89" y="2695"/>
                    <a:pt x="708" y="2918"/>
                    <a:pt x="1100" y="2918"/>
                  </a:cubicBezTo>
                  <a:cubicBezTo>
                    <a:pt x="1122" y="2918"/>
                    <a:pt x="1144" y="2918"/>
                    <a:pt x="1165" y="2916"/>
                  </a:cubicBezTo>
                  <a:cubicBezTo>
                    <a:pt x="2127" y="2859"/>
                    <a:pt x="2392" y="1998"/>
                    <a:pt x="2599" y="1305"/>
                  </a:cubicBezTo>
                  <a:cubicBezTo>
                    <a:pt x="2634" y="612"/>
                    <a:pt x="2436" y="154"/>
                    <a:pt x="1845" y="3"/>
                  </a:cubicBezTo>
                  <a:cubicBezTo>
                    <a:pt x="1837" y="1"/>
                    <a:pt x="1828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13"/>
            <p:cNvSpPr/>
            <p:nvPr/>
          </p:nvSpPr>
          <p:spPr>
            <a:xfrm>
              <a:off x="4090900" y="2151081"/>
              <a:ext cx="43387" cy="76110"/>
            </a:xfrm>
            <a:custGeom>
              <a:avLst/>
              <a:gdLst/>
              <a:ahLst/>
              <a:cxnLst/>
              <a:rect l="l" t="t" r="r" b="b"/>
              <a:pathLst>
                <a:path w="2018" h="3540" extrusionOk="0">
                  <a:moveTo>
                    <a:pt x="555" y="0"/>
                  </a:moveTo>
                  <a:cubicBezTo>
                    <a:pt x="373" y="0"/>
                    <a:pt x="206" y="162"/>
                    <a:pt x="116" y="438"/>
                  </a:cubicBezTo>
                  <a:cubicBezTo>
                    <a:pt x="0" y="800"/>
                    <a:pt x="45" y="1210"/>
                    <a:pt x="41" y="1254"/>
                  </a:cubicBezTo>
                  <a:cubicBezTo>
                    <a:pt x="41" y="1863"/>
                    <a:pt x="36" y="2124"/>
                    <a:pt x="41" y="2385"/>
                  </a:cubicBezTo>
                  <a:cubicBezTo>
                    <a:pt x="53" y="2998"/>
                    <a:pt x="306" y="3539"/>
                    <a:pt x="914" y="3539"/>
                  </a:cubicBezTo>
                  <a:cubicBezTo>
                    <a:pt x="940" y="3539"/>
                    <a:pt x="967" y="3538"/>
                    <a:pt x="994" y="3536"/>
                  </a:cubicBezTo>
                  <a:cubicBezTo>
                    <a:pt x="1726" y="3483"/>
                    <a:pt x="2017" y="2839"/>
                    <a:pt x="1832" y="2181"/>
                  </a:cubicBezTo>
                  <a:cubicBezTo>
                    <a:pt x="1652" y="1523"/>
                    <a:pt x="1324" y="888"/>
                    <a:pt x="967" y="301"/>
                  </a:cubicBezTo>
                  <a:cubicBezTo>
                    <a:pt x="840" y="93"/>
                    <a:pt x="693" y="0"/>
                    <a:pt x="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13"/>
            <p:cNvSpPr/>
            <p:nvPr/>
          </p:nvSpPr>
          <p:spPr>
            <a:xfrm>
              <a:off x="4568532" y="2264173"/>
              <a:ext cx="73960" cy="51019"/>
            </a:xfrm>
            <a:custGeom>
              <a:avLst/>
              <a:gdLst/>
              <a:ahLst/>
              <a:cxnLst/>
              <a:rect l="l" t="t" r="r" b="b"/>
              <a:pathLst>
                <a:path w="3440" h="2373" extrusionOk="0">
                  <a:moveTo>
                    <a:pt x="700" y="1"/>
                  </a:moveTo>
                  <a:cubicBezTo>
                    <a:pt x="615" y="1"/>
                    <a:pt x="524" y="27"/>
                    <a:pt x="425" y="91"/>
                  </a:cubicBezTo>
                  <a:cubicBezTo>
                    <a:pt x="1" y="360"/>
                    <a:pt x="133" y="947"/>
                    <a:pt x="94" y="1415"/>
                  </a:cubicBezTo>
                  <a:cubicBezTo>
                    <a:pt x="48" y="2008"/>
                    <a:pt x="159" y="2373"/>
                    <a:pt x="633" y="2373"/>
                  </a:cubicBezTo>
                  <a:cubicBezTo>
                    <a:pt x="762" y="2373"/>
                    <a:pt x="918" y="2346"/>
                    <a:pt x="1105" y="2289"/>
                  </a:cubicBezTo>
                  <a:cubicBezTo>
                    <a:pt x="1753" y="2090"/>
                    <a:pt x="2442" y="2028"/>
                    <a:pt x="3440" y="1839"/>
                  </a:cubicBezTo>
                  <a:cubicBezTo>
                    <a:pt x="2667" y="1313"/>
                    <a:pt x="2164" y="912"/>
                    <a:pt x="1612" y="611"/>
                  </a:cubicBezTo>
                  <a:cubicBezTo>
                    <a:pt x="1303" y="444"/>
                    <a:pt x="1049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13"/>
            <p:cNvSpPr/>
            <p:nvPr/>
          </p:nvSpPr>
          <p:spPr>
            <a:xfrm>
              <a:off x="4067852" y="628658"/>
              <a:ext cx="55427" cy="57126"/>
            </a:xfrm>
            <a:custGeom>
              <a:avLst/>
              <a:gdLst/>
              <a:ahLst/>
              <a:cxnLst/>
              <a:rect l="l" t="t" r="r" b="b"/>
              <a:pathLst>
                <a:path w="2578" h="2657" extrusionOk="0">
                  <a:moveTo>
                    <a:pt x="1887" y="0"/>
                  </a:moveTo>
                  <a:cubicBezTo>
                    <a:pt x="1860" y="0"/>
                    <a:pt x="1831" y="2"/>
                    <a:pt x="1801" y="5"/>
                  </a:cubicBezTo>
                  <a:cubicBezTo>
                    <a:pt x="909" y="102"/>
                    <a:pt x="485" y="1131"/>
                    <a:pt x="208" y="1890"/>
                  </a:cubicBezTo>
                  <a:cubicBezTo>
                    <a:pt x="0" y="2441"/>
                    <a:pt x="860" y="2627"/>
                    <a:pt x="1302" y="2653"/>
                  </a:cubicBezTo>
                  <a:cubicBezTo>
                    <a:pt x="1334" y="2655"/>
                    <a:pt x="1365" y="2656"/>
                    <a:pt x="1396" y="2656"/>
                  </a:cubicBezTo>
                  <a:cubicBezTo>
                    <a:pt x="2082" y="2656"/>
                    <a:pt x="2498" y="2188"/>
                    <a:pt x="2578" y="1444"/>
                  </a:cubicBezTo>
                  <a:cubicBezTo>
                    <a:pt x="2362" y="948"/>
                    <a:pt x="2544" y="0"/>
                    <a:pt x="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13"/>
            <p:cNvSpPr/>
            <p:nvPr/>
          </p:nvSpPr>
          <p:spPr>
            <a:xfrm>
              <a:off x="3138259" y="3040037"/>
              <a:ext cx="56997" cy="64737"/>
            </a:xfrm>
            <a:custGeom>
              <a:avLst/>
              <a:gdLst/>
              <a:ahLst/>
              <a:cxnLst/>
              <a:rect l="l" t="t" r="r" b="b"/>
              <a:pathLst>
                <a:path w="2651" h="3011" extrusionOk="0">
                  <a:moveTo>
                    <a:pt x="2186" y="1"/>
                  </a:moveTo>
                  <a:cubicBezTo>
                    <a:pt x="1926" y="213"/>
                    <a:pt x="1775" y="301"/>
                    <a:pt x="1665" y="424"/>
                  </a:cubicBezTo>
                  <a:cubicBezTo>
                    <a:pt x="1158" y="1007"/>
                    <a:pt x="654" y="1598"/>
                    <a:pt x="1" y="2362"/>
                  </a:cubicBezTo>
                  <a:cubicBezTo>
                    <a:pt x="783" y="2592"/>
                    <a:pt x="1405" y="2751"/>
                    <a:pt x="2009" y="2953"/>
                  </a:cubicBezTo>
                  <a:cubicBezTo>
                    <a:pt x="2127" y="2991"/>
                    <a:pt x="2225" y="3010"/>
                    <a:pt x="2307" y="3010"/>
                  </a:cubicBezTo>
                  <a:cubicBezTo>
                    <a:pt x="2564" y="3010"/>
                    <a:pt x="2650" y="2824"/>
                    <a:pt x="2596" y="2472"/>
                  </a:cubicBezTo>
                  <a:cubicBezTo>
                    <a:pt x="2473" y="1682"/>
                    <a:pt x="2336" y="901"/>
                    <a:pt x="2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13"/>
            <p:cNvSpPr/>
            <p:nvPr/>
          </p:nvSpPr>
          <p:spPr>
            <a:xfrm>
              <a:off x="1479394" y="1637608"/>
              <a:ext cx="39302" cy="70950"/>
            </a:xfrm>
            <a:custGeom>
              <a:avLst/>
              <a:gdLst/>
              <a:ahLst/>
              <a:cxnLst/>
              <a:rect l="l" t="t" r="r" b="b"/>
              <a:pathLst>
                <a:path w="1828" h="3300" extrusionOk="0">
                  <a:moveTo>
                    <a:pt x="1239" y="1"/>
                  </a:moveTo>
                  <a:cubicBezTo>
                    <a:pt x="1099" y="1"/>
                    <a:pt x="906" y="79"/>
                    <a:pt x="839" y="180"/>
                  </a:cubicBezTo>
                  <a:cubicBezTo>
                    <a:pt x="424" y="793"/>
                    <a:pt x="0" y="1429"/>
                    <a:pt x="124" y="2219"/>
                  </a:cubicBezTo>
                  <a:cubicBezTo>
                    <a:pt x="207" y="2749"/>
                    <a:pt x="485" y="3300"/>
                    <a:pt x="1067" y="3300"/>
                  </a:cubicBezTo>
                  <a:cubicBezTo>
                    <a:pt x="1072" y="3300"/>
                    <a:pt x="1077" y="3300"/>
                    <a:pt x="1082" y="3300"/>
                  </a:cubicBezTo>
                  <a:cubicBezTo>
                    <a:pt x="1827" y="3291"/>
                    <a:pt x="1479" y="2603"/>
                    <a:pt x="1563" y="2193"/>
                  </a:cubicBezTo>
                  <a:cubicBezTo>
                    <a:pt x="1598" y="2024"/>
                    <a:pt x="1567" y="1849"/>
                    <a:pt x="1567" y="1672"/>
                  </a:cubicBezTo>
                  <a:lnTo>
                    <a:pt x="1585" y="1672"/>
                  </a:lnTo>
                  <a:cubicBezTo>
                    <a:pt x="1585" y="1283"/>
                    <a:pt x="1589" y="890"/>
                    <a:pt x="1581" y="498"/>
                  </a:cubicBezTo>
                  <a:cubicBezTo>
                    <a:pt x="1581" y="276"/>
                    <a:pt x="1540" y="30"/>
                    <a:pt x="1280" y="3"/>
                  </a:cubicBezTo>
                  <a:cubicBezTo>
                    <a:pt x="1267" y="1"/>
                    <a:pt x="1253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13"/>
            <p:cNvSpPr/>
            <p:nvPr/>
          </p:nvSpPr>
          <p:spPr>
            <a:xfrm>
              <a:off x="4984307" y="3062720"/>
              <a:ext cx="55556" cy="46956"/>
            </a:xfrm>
            <a:custGeom>
              <a:avLst/>
              <a:gdLst/>
              <a:ahLst/>
              <a:cxnLst/>
              <a:rect l="l" t="t" r="r" b="b"/>
              <a:pathLst>
                <a:path w="2584" h="2184" extrusionOk="0">
                  <a:moveTo>
                    <a:pt x="1153" y="1"/>
                  </a:moveTo>
                  <a:cubicBezTo>
                    <a:pt x="1150" y="1"/>
                    <a:pt x="1147" y="1"/>
                    <a:pt x="1143" y="1"/>
                  </a:cubicBezTo>
                  <a:cubicBezTo>
                    <a:pt x="411" y="14"/>
                    <a:pt x="67" y="865"/>
                    <a:pt x="36" y="1395"/>
                  </a:cubicBezTo>
                  <a:cubicBezTo>
                    <a:pt x="0" y="1925"/>
                    <a:pt x="813" y="2146"/>
                    <a:pt x="1338" y="2181"/>
                  </a:cubicBezTo>
                  <a:cubicBezTo>
                    <a:pt x="1362" y="2183"/>
                    <a:pt x="1384" y="2183"/>
                    <a:pt x="1406" y="2183"/>
                  </a:cubicBezTo>
                  <a:cubicBezTo>
                    <a:pt x="2100" y="2183"/>
                    <a:pt x="2159" y="1394"/>
                    <a:pt x="2583" y="940"/>
                  </a:cubicBezTo>
                  <a:cubicBezTo>
                    <a:pt x="2223" y="422"/>
                    <a:pt x="1680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13"/>
            <p:cNvSpPr/>
            <p:nvPr/>
          </p:nvSpPr>
          <p:spPr>
            <a:xfrm>
              <a:off x="1787151" y="2394831"/>
              <a:ext cx="79851" cy="36056"/>
            </a:xfrm>
            <a:custGeom>
              <a:avLst/>
              <a:gdLst/>
              <a:ahLst/>
              <a:cxnLst/>
              <a:rect l="l" t="t" r="r" b="b"/>
              <a:pathLst>
                <a:path w="3714" h="1677" extrusionOk="0">
                  <a:moveTo>
                    <a:pt x="1897" y="1"/>
                  </a:moveTo>
                  <a:cubicBezTo>
                    <a:pt x="1168" y="1"/>
                    <a:pt x="592" y="550"/>
                    <a:pt x="0" y="1676"/>
                  </a:cubicBezTo>
                  <a:cubicBezTo>
                    <a:pt x="1218" y="1389"/>
                    <a:pt x="2384" y="1116"/>
                    <a:pt x="3713" y="802"/>
                  </a:cubicBezTo>
                  <a:cubicBezTo>
                    <a:pt x="2994" y="271"/>
                    <a:pt x="2408" y="1"/>
                    <a:pt x="1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13"/>
            <p:cNvSpPr/>
            <p:nvPr/>
          </p:nvSpPr>
          <p:spPr>
            <a:xfrm>
              <a:off x="4091094" y="875870"/>
              <a:ext cx="39882" cy="74626"/>
            </a:xfrm>
            <a:custGeom>
              <a:avLst/>
              <a:gdLst/>
              <a:ahLst/>
              <a:cxnLst/>
              <a:rect l="l" t="t" r="r" b="b"/>
              <a:pathLst>
                <a:path w="1855" h="3471" extrusionOk="0">
                  <a:moveTo>
                    <a:pt x="1212" y="0"/>
                  </a:moveTo>
                  <a:cubicBezTo>
                    <a:pt x="1113" y="0"/>
                    <a:pt x="1012" y="52"/>
                    <a:pt x="932" y="164"/>
                  </a:cubicBezTo>
                  <a:cubicBezTo>
                    <a:pt x="508" y="756"/>
                    <a:pt x="1" y="1396"/>
                    <a:pt x="71" y="2160"/>
                  </a:cubicBezTo>
                  <a:cubicBezTo>
                    <a:pt x="137" y="2836"/>
                    <a:pt x="699" y="3471"/>
                    <a:pt x="1296" y="3471"/>
                  </a:cubicBezTo>
                  <a:cubicBezTo>
                    <a:pt x="1303" y="3471"/>
                    <a:pt x="1309" y="3470"/>
                    <a:pt x="1315" y="3470"/>
                  </a:cubicBezTo>
                  <a:cubicBezTo>
                    <a:pt x="1855" y="3458"/>
                    <a:pt x="1505" y="2667"/>
                    <a:pt x="1598" y="2230"/>
                  </a:cubicBezTo>
                  <a:cubicBezTo>
                    <a:pt x="1625" y="2107"/>
                    <a:pt x="1603" y="1969"/>
                    <a:pt x="1603" y="1842"/>
                  </a:cubicBezTo>
                  <a:lnTo>
                    <a:pt x="1580" y="1842"/>
                  </a:lnTo>
                  <a:cubicBezTo>
                    <a:pt x="1580" y="1360"/>
                    <a:pt x="1621" y="879"/>
                    <a:pt x="1568" y="407"/>
                  </a:cubicBezTo>
                  <a:cubicBezTo>
                    <a:pt x="1540" y="151"/>
                    <a:pt x="1380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13"/>
            <p:cNvSpPr/>
            <p:nvPr/>
          </p:nvSpPr>
          <p:spPr>
            <a:xfrm>
              <a:off x="2975329" y="4058124"/>
              <a:ext cx="50503" cy="47794"/>
            </a:xfrm>
            <a:custGeom>
              <a:avLst/>
              <a:gdLst/>
              <a:ahLst/>
              <a:cxnLst/>
              <a:rect l="l" t="t" r="r" b="b"/>
              <a:pathLst>
                <a:path w="2349" h="2223" extrusionOk="0">
                  <a:moveTo>
                    <a:pt x="1063" y="1"/>
                  </a:moveTo>
                  <a:cubicBezTo>
                    <a:pt x="393" y="1"/>
                    <a:pt x="134" y="674"/>
                    <a:pt x="71" y="1224"/>
                  </a:cubicBezTo>
                  <a:cubicBezTo>
                    <a:pt x="0" y="1852"/>
                    <a:pt x="707" y="1935"/>
                    <a:pt x="1064" y="2222"/>
                  </a:cubicBezTo>
                  <a:cubicBezTo>
                    <a:pt x="1801" y="2138"/>
                    <a:pt x="2137" y="1626"/>
                    <a:pt x="2229" y="1083"/>
                  </a:cubicBezTo>
                  <a:cubicBezTo>
                    <a:pt x="2349" y="377"/>
                    <a:pt x="1683" y="55"/>
                    <a:pt x="1170" y="6"/>
                  </a:cubicBezTo>
                  <a:cubicBezTo>
                    <a:pt x="1133" y="2"/>
                    <a:pt x="1097" y="1"/>
                    <a:pt x="1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13"/>
            <p:cNvSpPr/>
            <p:nvPr/>
          </p:nvSpPr>
          <p:spPr>
            <a:xfrm>
              <a:off x="4199284" y="492926"/>
              <a:ext cx="60179" cy="36808"/>
            </a:xfrm>
            <a:custGeom>
              <a:avLst/>
              <a:gdLst/>
              <a:ahLst/>
              <a:cxnLst/>
              <a:rect l="l" t="t" r="r" b="b"/>
              <a:pathLst>
                <a:path w="2799" h="1712" extrusionOk="0">
                  <a:moveTo>
                    <a:pt x="418" y="0"/>
                  </a:moveTo>
                  <a:cubicBezTo>
                    <a:pt x="299" y="0"/>
                    <a:pt x="195" y="62"/>
                    <a:pt x="119" y="249"/>
                  </a:cubicBezTo>
                  <a:cubicBezTo>
                    <a:pt x="1" y="532"/>
                    <a:pt x="225" y="1003"/>
                    <a:pt x="384" y="1343"/>
                  </a:cubicBezTo>
                  <a:cubicBezTo>
                    <a:pt x="508" y="1605"/>
                    <a:pt x="695" y="1711"/>
                    <a:pt x="908" y="1711"/>
                  </a:cubicBezTo>
                  <a:cubicBezTo>
                    <a:pt x="1058" y="1711"/>
                    <a:pt x="1222" y="1658"/>
                    <a:pt x="1386" y="1569"/>
                  </a:cubicBezTo>
                  <a:cubicBezTo>
                    <a:pt x="1837" y="1330"/>
                    <a:pt x="2348" y="1194"/>
                    <a:pt x="2798" y="646"/>
                  </a:cubicBezTo>
                  <a:cubicBezTo>
                    <a:pt x="2146" y="483"/>
                    <a:pt x="1647" y="315"/>
                    <a:pt x="1134" y="245"/>
                  </a:cubicBezTo>
                  <a:cubicBezTo>
                    <a:pt x="910" y="216"/>
                    <a:pt x="64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13"/>
            <p:cNvSpPr/>
            <p:nvPr/>
          </p:nvSpPr>
          <p:spPr>
            <a:xfrm>
              <a:off x="5236185" y="1331571"/>
              <a:ext cx="69574" cy="32293"/>
            </a:xfrm>
            <a:custGeom>
              <a:avLst/>
              <a:gdLst/>
              <a:ahLst/>
              <a:cxnLst/>
              <a:rect l="l" t="t" r="r" b="b"/>
              <a:pathLst>
                <a:path w="3236" h="1502" extrusionOk="0">
                  <a:moveTo>
                    <a:pt x="2917" y="1"/>
                  </a:moveTo>
                  <a:cubicBezTo>
                    <a:pt x="2830" y="1"/>
                    <a:pt x="2739" y="21"/>
                    <a:pt x="2666" y="38"/>
                  </a:cubicBezTo>
                  <a:cubicBezTo>
                    <a:pt x="1832" y="219"/>
                    <a:pt x="1002" y="439"/>
                    <a:pt x="1" y="686"/>
                  </a:cubicBezTo>
                  <a:cubicBezTo>
                    <a:pt x="673" y="1235"/>
                    <a:pt x="1287" y="1501"/>
                    <a:pt x="1808" y="1501"/>
                  </a:cubicBezTo>
                  <a:cubicBezTo>
                    <a:pt x="2337" y="1501"/>
                    <a:pt x="2770" y="1227"/>
                    <a:pt x="3068" y="695"/>
                  </a:cubicBezTo>
                  <a:cubicBezTo>
                    <a:pt x="3147" y="549"/>
                    <a:pt x="3236" y="355"/>
                    <a:pt x="3205" y="213"/>
                  </a:cubicBezTo>
                  <a:cubicBezTo>
                    <a:pt x="3165" y="45"/>
                    <a:pt x="3046" y="1"/>
                    <a:pt x="2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13"/>
            <p:cNvSpPr/>
            <p:nvPr/>
          </p:nvSpPr>
          <p:spPr>
            <a:xfrm>
              <a:off x="4376254" y="3587566"/>
              <a:ext cx="43688" cy="52267"/>
            </a:xfrm>
            <a:custGeom>
              <a:avLst/>
              <a:gdLst/>
              <a:ahLst/>
              <a:cxnLst/>
              <a:rect l="l" t="t" r="r" b="b"/>
              <a:pathLst>
                <a:path w="2032" h="2431" extrusionOk="0">
                  <a:moveTo>
                    <a:pt x="704" y="1"/>
                  </a:moveTo>
                  <a:cubicBezTo>
                    <a:pt x="537" y="1"/>
                    <a:pt x="380" y="55"/>
                    <a:pt x="253" y="224"/>
                  </a:cubicBezTo>
                  <a:cubicBezTo>
                    <a:pt x="1" y="546"/>
                    <a:pt x="235" y="877"/>
                    <a:pt x="443" y="1168"/>
                  </a:cubicBezTo>
                  <a:cubicBezTo>
                    <a:pt x="712" y="1548"/>
                    <a:pt x="981" y="1932"/>
                    <a:pt x="1335" y="2431"/>
                  </a:cubicBezTo>
                  <a:cubicBezTo>
                    <a:pt x="1771" y="1897"/>
                    <a:pt x="1855" y="1433"/>
                    <a:pt x="1944" y="974"/>
                  </a:cubicBezTo>
                  <a:cubicBezTo>
                    <a:pt x="2032" y="497"/>
                    <a:pt x="1754" y="246"/>
                    <a:pt x="1330" y="135"/>
                  </a:cubicBezTo>
                  <a:cubicBezTo>
                    <a:pt x="1129" y="82"/>
                    <a:pt x="909" y="1"/>
                    <a:pt x="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13"/>
            <p:cNvSpPr/>
            <p:nvPr/>
          </p:nvSpPr>
          <p:spPr>
            <a:xfrm>
              <a:off x="2882899" y="3675309"/>
              <a:ext cx="46139" cy="48740"/>
            </a:xfrm>
            <a:custGeom>
              <a:avLst/>
              <a:gdLst/>
              <a:ahLst/>
              <a:cxnLst/>
              <a:rect l="l" t="t" r="r" b="b"/>
              <a:pathLst>
                <a:path w="2146" h="2267" extrusionOk="0">
                  <a:moveTo>
                    <a:pt x="844" y="0"/>
                  </a:moveTo>
                  <a:cubicBezTo>
                    <a:pt x="420" y="261"/>
                    <a:pt x="428" y="676"/>
                    <a:pt x="287" y="1016"/>
                  </a:cubicBezTo>
                  <a:cubicBezTo>
                    <a:pt x="102" y="1453"/>
                    <a:pt x="0" y="1881"/>
                    <a:pt x="530" y="2110"/>
                  </a:cubicBezTo>
                  <a:cubicBezTo>
                    <a:pt x="734" y="2200"/>
                    <a:pt x="969" y="2267"/>
                    <a:pt x="1192" y="2267"/>
                  </a:cubicBezTo>
                  <a:cubicBezTo>
                    <a:pt x="1400" y="2267"/>
                    <a:pt x="1597" y="2209"/>
                    <a:pt x="1748" y="2057"/>
                  </a:cubicBezTo>
                  <a:cubicBezTo>
                    <a:pt x="2146" y="1660"/>
                    <a:pt x="1708" y="1267"/>
                    <a:pt x="1510" y="914"/>
                  </a:cubicBezTo>
                  <a:cubicBezTo>
                    <a:pt x="1325" y="592"/>
                    <a:pt x="1072" y="305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13"/>
            <p:cNvSpPr/>
            <p:nvPr/>
          </p:nvSpPr>
          <p:spPr>
            <a:xfrm>
              <a:off x="4140631" y="2741375"/>
              <a:ext cx="41689" cy="39818"/>
            </a:xfrm>
            <a:custGeom>
              <a:avLst/>
              <a:gdLst/>
              <a:ahLst/>
              <a:cxnLst/>
              <a:rect l="l" t="t" r="r" b="b"/>
              <a:pathLst>
                <a:path w="1939" h="1852" extrusionOk="0">
                  <a:moveTo>
                    <a:pt x="1929" y="0"/>
                  </a:moveTo>
                  <a:cubicBezTo>
                    <a:pt x="1929" y="3"/>
                    <a:pt x="1929" y="6"/>
                    <a:pt x="1929" y="9"/>
                  </a:cubicBezTo>
                  <a:lnTo>
                    <a:pt x="1929" y="9"/>
                  </a:lnTo>
                  <a:cubicBezTo>
                    <a:pt x="1900" y="8"/>
                    <a:pt x="1872" y="8"/>
                    <a:pt x="1844" y="8"/>
                  </a:cubicBezTo>
                  <a:cubicBezTo>
                    <a:pt x="1333" y="8"/>
                    <a:pt x="895" y="210"/>
                    <a:pt x="508" y="534"/>
                  </a:cubicBezTo>
                  <a:cubicBezTo>
                    <a:pt x="230" y="764"/>
                    <a:pt x="1" y="1051"/>
                    <a:pt x="177" y="1435"/>
                  </a:cubicBezTo>
                  <a:cubicBezTo>
                    <a:pt x="354" y="1816"/>
                    <a:pt x="698" y="1851"/>
                    <a:pt x="1054" y="1851"/>
                  </a:cubicBezTo>
                  <a:cubicBezTo>
                    <a:pt x="1099" y="1851"/>
                    <a:pt x="1143" y="1850"/>
                    <a:pt x="1187" y="1850"/>
                  </a:cubicBezTo>
                  <a:cubicBezTo>
                    <a:pt x="1568" y="1846"/>
                    <a:pt x="1894" y="1771"/>
                    <a:pt x="1908" y="1302"/>
                  </a:cubicBezTo>
                  <a:cubicBezTo>
                    <a:pt x="1925" y="873"/>
                    <a:pt x="1925" y="440"/>
                    <a:pt x="1929" y="9"/>
                  </a:cubicBezTo>
                  <a:lnTo>
                    <a:pt x="1929" y="9"/>
                  </a:lnTo>
                  <a:cubicBezTo>
                    <a:pt x="1932" y="10"/>
                    <a:pt x="1935" y="10"/>
                    <a:pt x="1938" y="10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13"/>
            <p:cNvSpPr/>
            <p:nvPr/>
          </p:nvSpPr>
          <p:spPr>
            <a:xfrm>
              <a:off x="4674443" y="2575477"/>
              <a:ext cx="61254" cy="36572"/>
            </a:xfrm>
            <a:custGeom>
              <a:avLst/>
              <a:gdLst/>
              <a:ahLst/>
              <a:cxnLst/>
              <a:rect l="l" t="t" r="r" b="b"/>
              <a:pathLst>
                <a:path w="2849" h="1701" extrusionOk="0">
                  <a:moveTo>
                    <a:pt x="2333" y="0"/>
                  </a:moveTo>
                  <a:cubicBezTo>
                    <a:pt x="2157" y="0"/>
                    <a:pt x="1986" y="139"/>
                    <a:pt x="1837" y="235"/>
                  </a:cubicBezTo>
                  <a:cubicBezTo>
                    <a:pt x="1294" y="584"/>
                    <a:pt x="783" y="973"/>
                    <a:pt x="1" y="1529"/>
                  </a:cubicBezTo>
                  <a:cubicBezTo>
                    <a:pt x="466" y="1625"/>
                    <a:pt x="875" y="1700"/>
                    <a:pt x="1230" y="1700"/>
                  </a:cubicBezTo>
                  <a:cubicBezTo>
                    <a:pt x="1802" y="1700"/>
                    <a:pt x="2236" y="1504"/>
                    <a:pt x="2543" y="884"/>
                  </a:cubicBezTo>
                  <a:cubicBezTo>
                    <a:pt x="2654" y="659"/>
                    <a:pt x="2848" y="425"/>
                    <a:pt x="2637" y="168"/>
                  </a:cubicBezTo>
                  <a:cubicBezTo>
                    <a:pt x="2536" y="45"/>
                    <a:pt x="2434" y="0"/>
                    <a:pt x="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13"/>
            <p:cNvSpPr/>
            <p:nvPr/>
          </p:nvSpPr>
          <p:spPr>
            <a:xfrm>
              <a:off x="2904507" y="2708995"/>
              <a:ext cx="51622" cy="38012"/>
            </a:xfrm>
            <a:custGeom>
              <a:avLst/>
              <a:gdLst/>
              <a:ahLst/>
              <a:cxnLst/>
              <a:rect l="l" t="t" r="r" b="b"/>
              <a:pathLst>
                <a:path w="2401" h="1768" extrusionOk="0">
                  <a:moveTo>
                    <a:pt x="617" y="0"/>
                  </a:moveTo>
                  <a:cubicBezTo>
                    <a:pt x="216" y="0"/>
                    <a:pt x="0" y="274"/>
                    <a:pt x="72" y="504"/>
                  </a:cubicBezTo>
                  <a:cubicBezTo>
                    <a:pt x="315" y="1286"/>
                    <a:pt x="1184" y="1331"/>
                    <a:pt x="1762" y="1722"/>
                  </a:cubicBezTo>
                  <a:cubicBezTo>
                    <a:pt x="1807" y="1754"/>
                    <a:pt x="1862" y="1767"/>
                    <a:pt x="1919" y="1767"/>
                  </a:cubicBezTo>
                  <a:cubicBezTo>
                    <a:pt x="2137" y="1767"/>
                    <a:pt x="2401" y="1570"/>
                    <a:pt x="2359" y="1410"/>
                  </a:cubicBezTo>
                  <a:cubicBezTo>
                    <a:pt x="2133" y="575"/>
                    <a:pt x="1220" y="487"/>
                    <a:pt x="756" y="11"/>
                  </a:cubicBezTo>
                  <a:cubicBezTo>
                    <a:pt x="708" y="4"/>
                    <a:pt x="661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13"/>
            <p:cNvSpPr/>
            <p:nvPr/>
          </p:nvSpPr>
          <p:spPr>
            <a:xfrm>
              <a:off x="4022378" y="2562663"/>
              <a:ext cx="5418" cy="4881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143" y="1"/>
                  </a:moveTo>
                  <a:cubicBezTo>
                    <a:pt x="90" y="1"/>
                    <a:pt x="47" y="69"/>
                    <a:pt x="1" y="120"/>
                  </a:cubicBezTo>
                  <a:cubicBezTo>
                    <a:pt x="36" y="155"/>
                    <a:pt x="76" y="191"/>
                    <a:pt x="111" y="226"/>
                  </a:cubicBezTo>
                  <a:cubicBezTo>
                    <a:pt x="160" y="173"/>
                    <a:pt x="252" y="90"/>
                    <a:pt x="239" y="76"/>
                  </a:cubicBezTo>
                  <a:cubicBezTo>
                    <a:pt x="203" y="21"/>
                    <a:pt x="172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7" name="Google Shape;4057;p13"/>
          <p:cNvSpPr/>
          <p:nvPr/>
        </p:nvSpPr>
        <p:spPr>
          <a:xfrm>
            <a:off x="8777100" y="0"/>
            <a:ext cx="366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8" name="Google Shape;4058;p13"/>
          <p:cNvSpPr/>
          <p:nvPr/>
        </p:nvSpPr>
        <p:spPr>
          <a:xfrm>
            <a:off x="5736000" y="246150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4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3" name="Google Shape;453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34" name="Google Shape;4534;p15"/>
          <p:cNvGrpSpPr/>
          <p:nvPr/>
        </p:nvGrpSpPr>
        <p:grpSpPr>
          <a:xfrm rot="-8536788">
            <a:off x="2402981" y="504548"/>
            <a:ext cx="3271581" cy="2869626"/>
            <a:chOff x="-5788616" y="1861811"/>
            <a:chExt cx="3271613" cy="2869655"/>
          </a:xfrm>
        </p:grpSpPr>
        <p:sp>
          <p:nvSpPr>
            <p:cNvPr id="4535" name="Google Shape;4535;p15"/>
            <p:cNvSpPr/>
            <p:nvPr/>
          </p:nvSpPr>
          <p:spPr>
            <a:xfrm rot="218098">
              <a:off x="-2948238" y="3493306"/>
              <a:ext cx="421703" cy="314032"/>
            </a:xfrm>
            <a:custGeom>
              <a:avLst/>
              <a:gdLst/>
              <a:ahLst/>
              <a:cxnLst/>
              <a:rect l="l" t="t" r="r" b="b"/>
              <a:pathLst>
                <a:path w="15635" h="11643" extrusionOk="0">
                  <a:moveTo>
                    <a:pt x="3784" y="0"/>
                  </a:moveTo>
                  <a:lnTo>
                    <a:pt x="3784" y="0"/>
                  </a:lnTo>
                  <a:cubicBezTo>
                    <a:pt x="2816" y="79"/>
                    <a:pt x="1938" y="441"/>
                    <a:pt x="1157" y="1006"/>
                  </a:cubicBezTo>
                  <a:cubicBezTo>
                    <a:pt x="447" y="1518"/>
                    <a:pt x="1" y="2251"/>
                    <a:pt x="182" y="3156"/>
                  </a:cubicBezTo>
                  <a:cubicBezTo>
                    <a:pt x="698" y="5721"/>
                    <a:pt x="1762" y="7856"/>
                    <a:pt x="4538" y="8669"/>
                  </a:cubicBezTo>
                  <a:cubicBezTo>
                    <a:pt x="6546" y="9260"/>
                    <a:pt x="8498" y="10015"/>
                    <a:pt x="10400" y="10893"/>
                  </a:cubicBezTo>
                  <a:cubicBezTo>
                    <a:pt x="11427" y="11366"/>
                    <a:pt x="12050" y="11643"/>
                    <a:pt x="12498" y="11643"/>
                  </a:cubicBezTo>
                  <a:cubicBezTo>
                    <a:pt x="13180" y="11643"/>
                    <a:pt x="13458" y="11005"/>
                    <a:pt x="14135" y="9451"/>
                  </a:cubicBezTo>
                  <a:cubicBezTo>
                    <a:pt x="14563" y="8471"/>
                    <a:pt x="14589" y="7230"/>
                    <a:pt x="15635" y="6550"/>
                  </a:cubicBezTo>
                  <a:lnTo>
                    <a:pt x="15635" y="5764"/>
                  </a:lnTo>
                  <a:cubicBezTo>
                    <a:pt x="13958" y="4599"/>
                    <a:pt x="11900" y="4083"/>
                    <a:pt x="10343" y="2732"/>
                  </a:cubicBezTo>
                  <a:cubicBezTo>
                    <a:pt x="8851" y="1434"/>
                    <a:pt x="7220" y="750"/>
                    <a:pt x="5397" y="750"/>
                  </a:cubicBezTo>
                  <a:cubicBezTo>
                    <a:pt x="4846" y="750"/>
                    <a:pt x="4278" y="813"/>
                    <a:pt x="3690" y="940"/>
                  </a:cubicBezTo>
                  <a:cubicBezTo>
                    <a:pt x="3685" y="941"/>
                    <a:pt x="3679" y="942"/>
                    <a:pt x="3673" y="942"/>
                  </a:cubicBezTo>
                  <a:cubicBezTo>
                    <a:pt x="3614" y="942"/>
                    <a:pt x="3539" y="884"/>
                    <a:pt x="3474" y="860"/>
                  </a:cubicBezTo>
                  <a:cubicBezTo>
                    <a:pt x="3276" y="463"/>
                    <a:pt x="4106" y="489"/>
                    <a:pt x="3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15"/>
            <p:cNvSpPr/>
            <p:nvPr/>
          </p:nvSpPr>
          <p:spPr>
            <a:xfrm rot="218098">
              <a:off x="-3642456" y="3306275"/>
              <a:ext cx="623021" cy="376121"/>
            </a:xfrm>
            <a:custGeom>
              <a:avLst/>
              <a:gdLst/>
              <a:ahLst/>
              <a:cxnLst/>
              <a:rect l="l" t="t" r="r" b="b"/>
              <a:pathLst>
                <a:path w="23099" h="13945" extrusionOk="0">
                  <a:moveTo>
                    <a:pt x="17305" y="0"/>
                  </a:moveTo>
                  <a:cubicBezTo>
                    <a:pt x="15769" y="0"/>
                    <a:pt x="14245" y="313"/>
                    <a:pt x="12702" y="313"/>
                  </a:cubicBezTo>
                  <a:cubicBezTo>
                    <a:pt x="12532" y="313"/>
                    <a:pt x="12362" y="310"/>
                    <a:pt x="12192" y="301"/>
                  </a:cubicBezTo>
                  <a:cubicBezTo>
                    <a:pt x="12041" y="294"/>
                    <a:pt x="11890" y="290"/>
                    <a:pt x="11739" y="290"/>
                  </a:cubicBezTo>
                  <a:cubicBezTo>
                    <a:pt x="10340" y="290"/>
                    <a:pt x="8951" y="581"/>
                    <a:pt x="7539" y="581"/>
                  </a:cubicBezTo>
                  <a:cubicBezTo>
                    <a:pt x="7485" y="581"/>
                    <a:pt x="7431" y="581"/>
                    <a:pt x="7377" y="580"/>
                  </a:cubicBezTo>
                  <a:cubicBezTo>
                    <a:pt x="7362" y="579"/>
                    <a:pt x="7347" y="579"/>
                    <a:pt x="7332" y="579"/>
                  </a:cubicBezTo>
                  <a:cubicBezTo>
                    <a:pt x="6461" y="579"/>
                    <a:pt x="5660" y="1092"/>
                    <a:pt x="5173" y="1837"/>
                  </a:cubicBezTo>
                  <a:cubicBezTo>
                    <a:pt x="3912" y="3771"/>
                    <a:pt x="2358" y="5479"/>
                    <a:pt x="980" y="7325"/>
                  </a:cubicBezTo>
                  <a:cubicBezTo>
                    <a:pt x="1" y="8635"/>
                    <a:pt x="36" y="9430"/>
                    <a:pt x="1215" y="10529"/>
                  </a:cubicBezTo>
                  <a:cubicBezTo>
                    <a:pt x="3546" y="12712"/>
                    <a:pt x="6242" y="13944"/>
                    <a:pt x="9397" y="13944"/>
                  </a:cubicBezTo>
                  <a:cubicBezTo>
                    <a:pt x="9814" y="13944"/>
                    <a:pt x="10240" y="13923"/>
                    <a:pt x="10674" y="13879"/>
                  </a:cubicBezTo>
                  <a:cubicBezTo>
                    <a:pt x="11023" y="13924"/>
                    <a:pt x="11374" y="13941"/>
                    <a:pt x="11725" y="13941"/>
                  </a:cubicBezTo>
                  <a:cubicBezTo>
                    <a:pt x="13039" y="13941"/>
                    <a:pt x="14367" y="13693"/>
                    <a:pt x="15701" y="13676"/>
                  </a:cubicBezTo>
                  <a:cubicBezTo>
                    <a:pt x="16561" y="13667"/>
                    <a:pt x="17070" y="13358"/>
                    <a:pt x="17449" y="12603"/>
                  </a:cubicBezTo>
                  <a:cubicBezTo>
                    <a:pt x="19077" y="9368"/>
                    <a:pt x="20755" y="6159"/>
                    <a:pt x="22397" y="2933"/>
                  </a:cubicBezTo>
                  <a:cubicBezTo>
                    <a:pt x="23099" y="1551"/>
                    <a:pt x="22799" y="818"/>
                    <a:pt x="21271" y="452"/>
                  </a:cubicBezTo>
                  <a:cubicBezTo>
                    <a:pt x="20226" y="201"/>
                    <a:pt x="19130" y="107"/>
                    <a:pt x="18054" y="28"/>
                  </a:cubicBezTo>
                  <a:cubicBezTo>
                    <a:pt x="17804" y="9"/>
                    <a:pt x="17554" y="0"/>
                    <a:pt x="17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15"/>
            <p:cNvSpPr/>
            <p:nvPr/>
          </p:nvSpPr>
          <p:spPr>
            <a:xfrm rot="218098">
              <a:off x="-4399988" y="3395966"/>
              <a:ext cx="341705" cy="428392"/>
            </a:xfrm>
            <a:custGeom>
              <a:avLst/>
              <a:gdLst/>
              <a:ahLst/>
              <a:cxnLst/>
              <a:rect l="l" t="t" r="r" b="b"/>
              <a:pathLst>
                <a:path w="12669" h="15883" extrusionOk="0">
                  <a:moveTo>
                    <a:pt x="3971" y="1"/>
                  </a:moveTo>
                  <a:cubicBezTo>
                    <a:pt x="3228" y="1"/>
                    <a:pt x="2464" y="227"/>
                    <a:pt x="1664" y="578"/>
                  </a:cubicBezTo>
                  <a:cubicBezTo>
                    <a:pt x="482" y="1094"/>
                    <a:pt x="0" y="1813"/>
                    <a:pt x="116" y="3089"/>
                  </a:cubicBezTo>
                  <a:cubicBezTo>
                    <a:pt x="261" y="4740"/>
                    <a:pt x="297" y="6395"/>
                    <a:pt x="380" y="8050"/>
                  </a:cubicBezTo>
                  <a:lnTo>
                    <a:pt x="509" y="8050"/>
                  </a:lnTo>
                  <a:cubicBezTo>
                    <a:pt x="509" y="9705"/>
                    <a:pt x="468" y="11365"/>
                    <a:pt x="521" y="13021"/>
                  </a:cubicBezTo>
                  <a:cubicBezTo>
                    <a:pt x="583" y="15040"/>
                    <a:pt x="852" y="15882"/>
                    <a:pt x="1831" y="15882"/>
                  </a:cubicBezTo>
                  <a:cubicBezTo>
                    <a:pt x="2336" y="15882"/>
                    <a:pt x="3028" y="15659"/>
                    <a:pt x="3978" y="15258"/>
                  </a:cubicBezTo>
                  <a:cubicBezTo>
                    <a:pt x="6537" y="14177"/>
                    <a:pt x="8970" y="12897"/>
                    <a:pt x="10324" y="10293"/>
                  </a:cubicBezTo>
                  <a:cubicBezTo>
                    <a:pt x="10881" y="9216"/>
                    <a:pt x="11380" y="8108"/>
                    <a:pt x="12046" y="7079"/>
                  </a:cubicBezTo>
                  <a:cubicBezTo>
                    <a:pt x="12669" y="6113"/>
                    <a:pt x="12642" y="5080"/>
                    <a:pt x="12148" y="4086"/>
                  </a:cubicBezTo>
                  <a:cubicBezTo>
                    <a:pt x="11309" y="2409"/>
                    <a:pt x="9958" y="1411"/>
                    <a:pt x="8056" y="1253"/>
                  </a:cubicBezTo>
                  <a:cubicBezTo>
                    <a:pt x="7447" y="1204"/>
                    <a:pt x="6794" y="1310"/>
                    <a:pt x="6295" y="896"/>
                  </a:cubicBezTo>
                  <a:cubicBezTo>
                    <a:pt x="5532" y="258"/>
                    <a:pt x="4763" y="1"/>
                    <a:pt x="3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15"/>
            <p:cNvSpPr/>
            <p:nvPr/>
          </p:nvSpPr>
          <p:spPr>
            <a:xfrm rot="218098">
              <a:off x="-4080719" y="2862402"/>
              <a:ext cx="437914" cy="374125"/>
            </a:xfrm>
            <a:custGeom>
              <a:avLst/>
              <a:gdLst/>
              <a:ahLst/>
              <a:cxnLst/>
              <a:rect l="l" t="t" r="r" b="b"/>
              <a:pathLst>
                <a:path w="16236" h="13871" extrusionOk="0">
                  <a:moveTo>
                    <a:pt x="5502" y="0"/>
                  </a:moveTo>
                  <a:cubicBezTo>
                    <a:pt x="4420" y="0"/>
                    <a:pt x="3378" y="223"/>
                    <a:pt x="2305" y="757"/>
                  </a:cubicBezTo>
                  <a:cubicBezTo>
                    <a:pt x="486" y="1658"/>
                    <a:pt x="1" y="3030"/>
                    <a:pt x="1285" y="4592"/>
                  </a:cubicBezTo>
                  <a:cubicBezTo>
                    <a:pt x="3165" y="6875"/>
                    <a:pt x="5059" y="9139"/>
                    <a:pt x="6551" y="11712"/>
                  </a:cubicBezTo>
                  <a:cubicBezTo>
                    <a:pt x="7486" y="13328"/>
                    <a:pt x="9128" y="13668"/>
                    <a:pt x="10793" y="13862"/>
                  </a:cubicBezTo>
                  <a:cubicBezTo>
                    <a:pt x="10846" y="13868"/>
                    <a:pt x="10897" y="13871"/>
                    <a:pt x="10947" y="13871"/>
                  </a:cubicBezTo>
                  <a:cubicBezTo>
                    <a:pt x="11605" y="13871"/>
                    <a:pt x="11978" y="13341"/>
                    <a:pt x="12245" y="12759"/>
                  </a:cubicBezTo>
                  <a:cubicBezTo>
                    <a:pt x="13031" y="11060"/>
                    <a:pt x="13834" y="9365"/>
                    <a:pt x="14588" y="7652"/>
                  </a:cubicBezTo>
                  <a:cubicBezTo>
                    <a:pt x="15185" y="6301"/>
                    <a:pt x="15723" y="4928"/>
                    <a:pt x="16236" y="3697"/>
                  </a:cubicBezTo>
                  <a:cubicBezTo>
                    <a:pt x="16103" y="2496"/>
                    <a:pt x="15533" y="1864"/>
                    <a:pt x="14557" y="1565"/>
                  </a:cubicBezTo>
                  <a:cubicBezTo>
                    <a:pt x="12218" y="854"/>
                    <a:pt x="9786" y="664"/>
                    <a:pt x="7407" y="201"/>
                  </a:cubicBezTo>
                  <a:cubicBezTo>
                    <a:pt x="6750" y="73"/>
                    <a:pt x="6119" y="0"/>
                    <a:pt x="5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15"/>
            <p:cNvSpPr/>
            <p:nvPr/>
          </p:nvSpPr>
          <p:spPr>
            <a:xfrm rot="218098">
              <a:off x="-5207316" y="3613390"/>
              <a:ext cx="397914" cy="330836"/>
            </a:xfrm>
            <a:custGeom>
              <a:avLst/>
              <a:gdLst/>
              <a:ahLst/>
              <a:cxnLst/>
              <a:rect l="l" t="t" r="r" b="b"/>
              <a:pathLst>
                <a:path w="14753" h="12266" extrusionOk="0">
                  <a:moveTo>
                    <a:pt x="7073" y="1"/>
                  </a:moveTo>
                  <a:cubicBezTo>
                    <a:pt x="4124" y="1"/>
                    <a:pt x="2444" y="1556"/>
                    <a:pt x="619" y="2749"/>
                  </a:cubicBezTo>
                  <a:cubicBezTo>
                    <a:pt x="1" y="3150"/>
                    <a:pt x="85" y="3931"/>
                    <a:pt x="473" y="4532"/>
                  </a:cubicBezTo>
                  <a:cubicBezTo>
                    <a:pt x="2596" y="7816"/>
                    <a:pt x="5236" y="10562"/>
                    <a:pt x="8944" y="12045"/>
                  </a:cubicBezTo>
                  <a:cubicBezTo>
                    <a:pt x="9322" y="12196"/>
                    <a:pt x="9722" y="12266"/>
                    <a:pt x="10122" y="12266"/>
                  </a:cubicBezTo>
                  <a:cubicBezTo>
                    <a:pt x="11573" y="12266"/>
                    <a:pt x="13030" y="11344"/>
                    <a:pt x="13472" y="9992"/>
                  </a:cubicBezTo>
                  <a:cubicBezTo>
                    <a:pt x="13945" y="8545"/>
                    <a:pt x="14338" y="7052"/>
                    <a:pt x="14554" y="5552"/>
                  </a:cubicBezTo>
                  <a:cubicBezTo>
                    <a:pt x="14752" y="4130"/>
                    <a:pt x="14558" y="2550"/>
                    <a:pt x="13168" y="1853"/>
                  </a:cubicBezTo>
                  <a:cubicBezTo>
                    <a:pt x="11191" y="864"/>
                    <a:pt x="9076" y="109"/>
                    <a:pt x="7501" y="12"/>
                  </a:cubicBezTo>
                  <a:cubicBezTo>
                    <a:pt x="7355" y="4"/>
                    <a:pt x="7213" y="1"/>
                    <a:pt x="7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15"/>
            <p:cNvSpPr/>
            <p:nvPr/>
          </p:nvSpPr>
          <p:spPr>
            <a:xfrm rot="218098">
              <a:off x="-4575105" y="1871419"/>
              <a:ext cx="314814" cy="370026"/>
            </a:xfrm>
            <a:custGeom>
              <a:avLst/>
              <a:gdLst/>
              <a:ahLst/>
              <a:cxnLst/>
              <a:rect l="l" t="t" r="r" b="b"/>
              <a:pathLst>
                <a:path w="11672" h="13719" extrusionOk="0">
                  <a:moveTo>
                    <a:pt x="6280" y="1"/>
                  </a:moveTo>
                  <a:cubicBezTo>
                    <a:pt x="5537" y="1"/>
                    <a:pt x="4853" y="462"/>
                    <a:pt x="4264" y="1388"/>
                  </a:cubicBezTo>
                  <a:cubicBezTo>
                    <a:pt x="2926" y="3480"/>
                    <a:pt x="1700" y="5634"/>
                    <a:pt x="592" y="7859"/>
                  </a:cubicBezTo>
                  <a:cubicBezTo>
                    <a:pt x="278" y="8481"/>
                    <a:pt x="0" y="9121"/>
                    <a:pt x="40" y="9850"/>
                  </a:cubicBezTo>
                  <a:cubicBezTo>
                    <a:pt x="35" y="11217"/>
                    <a:pt x="795" y="12255"/>
                    <a:pt x="2243" y="12749"/>
                  </a:cubicBezTo>
                  <a:cubicBezTo>
                    <a:pt x="3690" y="13244"/>
                    <a:pt x="5218" y="13358"/>
                    <a:pt x="6705" y="13645"/>
                  </a:cubicBezTo>
                  <a:cubicBezTo>
                    <a:pt x="6958" y="13694"/>
                    <a:pt x="7194" y="13718"/>
                    <a:pt x="7414" y="13718"/>
                  </a:cubicBezTo>
                  <a:cubicBezTo>
                    <a:pt x="8518" y="13718"/>
                    <a:pt x="9230" y="13119"/>
                    <a:pt x="9808" y="12113"/>
                  </a:cubicBezTo>
                  <a:cubicBezTo>
                    <a:pt x="10987" y="10066"/>
                    <a:pt x="11344" y="7792"/>
                    <a:pt x="11618" y="5497"/>
                  </a:cubicBezTo>
                  <a:cubicBezTo>
                    <a:pt x="11671" y="5078"/>
                    <a:pt x="11552" y="4747"/>
                    <a:pt x="11283" y="4420"/>
                  </a:cubicBezTo>
                  <a:cubicBezTo>
                    <a:pt x="10289" y="3206"/>
                    <a:pt x="9341" y="1957"/>
                    <a:pt x="8176" y="898"/>
                  </a:cubicBezTo>
                  <a:cubicBezTo>
                    <a:pt x="7517" y="301"/>
                    <a:pt x="6879" y="1"/>
                    <a:pt x="6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15"/>
            <p:cNvSpPr/>
            <p:nvPr/>
          </p:nvSpPr>
          <p:spPr>
            <a:xfrm rot="218098">
              <a:off x="-4414610" y="2475411"/>
              <a:ext cx="307316" cy="328408"/>
            </a:xfrm>
            <a:custGeom>
              <a:avLst/>
              <a:gdLst/>
              <a:ahLst/>
              <a:cxnLst/>
              <a:rect l="l" t="t" r="r" b="b"/>
              <a:pathLst>
                <a:path w="11394" h="12176" extrusionOk="0">
                  <a:moveTo>
                    <a:pt x="2963" y="0"/>
                  </a:moveTo>
                  <a:cubicBezTo>
                    <a:pt x="2159" y="0"/>
                    <a:pt x="1719" y="499"/>
                    <a:pt x="1399" y="1667"/>
                  </a:cubicBezTo>
                  <a:cubicBezTo>
                    <a:pt x="923" y="3419"/>
                    <a:pt x="542" y="5202"/>
                    <a:pt x="167" y="6980"/>
                  </a:cubicBezTo>
                  <a:cubicBezTo>
                    <a:pt x="80" y="7378"/>
                    <a:pt x="0" y="7872"/>
                    <a:pt x="499" y="8142"/>
                  </a:cubicBezTo>
                  <a:cubicBezTo>
                    <a:pt x="2905" y="9439"/>
                    <a:pt x="5142" y="11059"/>
                    <a:pt x="7707" y="12057"/>
                  </a:cubicBezTo>
                  <a:cubicBezTo>
                    <a:pt x="7916" y="12138"/>
                    <a:pt x="8136" y="12175"/>
                    <a:pt x="8360" y="12175"/>
                  </a:cubicBezTo>
                  <a:cubicBezTo>
                    <a:pt x="9799" y="12175"/>
                    <a:pt x="11393" y="10639"/>
                    <a:pt x="11088" y="9245"/>
                  </a:cubicBezTo>
                  <a:cubicBezTo>
                    <a:pt x="10871" y="8239"/>
                    <a:pt x="10956" y="7255"/>
                    <a:pt x="10889" y="6363"/>
                  </a:cubicBezTo>
                  <a:cubicBezTo>
                    <a:pt x="10889" y="5741"/>
                    <a:pt x="10893" y="5216"/>
                    <a:pt x="10889" y="4694"/>
                  </a:cubicBezTo>
                  <a:cubicBezTo>
                    <a:pt x="10876" y="2589"/>
                    <a:pt x="9826" y="1313"/>
                    <a:pt x="7773" y="1058"/>
                  </a:cubicBezTo>
                  <a:cubicBezTo>
                    <a:pt x="6515" y="899"/>
                    <a:pt x="5301" y="616"/>
                    <a:pt x="4101" y="223"/>
                  </a:cubicBezTo>
                  <a:cubicBezTo>
                    <a:pt x="3655" y="78"/>
                    <a:pt x="3280" y="0"/>
                    <a:pt x="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15"/>
            <p:cNvSpPr/>
            <p:nvPr/>
          </p:nvSpPr>
          <p:spPr>
            <a:xfrm rot="218098">
              <a:off x="-2973836" y="3961344"/>
              <a:ext cx="245875" cy="426316"/>
            </a:xfrm>
            <a:custGeom>
              <a:avLst/>
              <a:gdLst/>
              <a:ahLst/>
              <a:cxnLst/>
              <a:rect l="l" t="t" r="r" b="b"/>
              <a:pathLst>
                <a:path w="9116" h="15806" extrusionOk="0">
                  <a:moveTo>
                    <a:pt x="4165" y="1"/>
                  </a:moveTo>
                  <a:cubicBezTo>
                    <a:pt x="3972" y="1"/>
                    <a:pt x="3819" y="130"/>
                    <a:pt x="3855" y="438"/>
                  </a:cubicBezTo>
                  <a:cubicBezTo>
                    <a:pt x="4018" y="1872"/>
                    <a:pt x="2914" y="2027"/>
                    <a:pt x="2067" y="2393"/>
                  </a:cubicBezTo>
                  <a:cubicBezTo>
                    <a:pt x="659" y="3011"/>
                    <a:pt x="121" y="3986"/>
                    <a:pt x="68" y="5549"/>
                  </a:cubicBezTo>
                  <a:cubicBezTo>
                    <a:pt x="1" y="7411"/>
                    <a:pt x="756" y="9142"/>
                    <a:pt x="663" y="11239"/>
                  </a:cubicBezTo>
                  <a:cubicBezTo>
                    <a:pt x="337" y="12148"/>
                    <a:pt x="814" y="12779"/>
                    <a:pt x="1908" y="13286"/>
                  </a:cubicBezTo>
                  <a:cubicBezTo>
                    <a:pt x="2663" y="13635"/>
                    <a:pt x="3299" y="14360"/>
                    <a:pt x="3515" y="15264"/>
                  </a:cubicBezTo>
                  <a:cubicBezTo>
                    <a:pt x="3609" y="15651"/>
                    <a:pt x="3760" y="15806"/>
                    <a:pt x="3997" y="15806"/>
                  </a:cubicBezTo>
                  <a:cubicBezTo>
                    <a:pt x="4124" y="15806"/>
                    <a:pt x="4277" y="15761"/>
                    <a:pt x="4459" y="15684"/>
                  </a:cubicBezTo>
                  <a:cubicBezTo>
                    <a:pt x="5660" y="15176"/>
                    <a:pt x="6869" y="14664"/>
                    <a:pt x="8105" y="14266"/>
                  </a:cubicBezTo>
                  <a:cubicBezTo>
                    <a:pt x="8979" y="13989"/>
                    <a:pt x="9116" y="13582"/>
                    <a:pt x="8908" y="12718"/>
                  </a:cubicBezTo>
                  <a:cubicBezTo>
                    <a:pt x="8502" y="11035"/>
                    <a:pt x="7840" y="9340"/>
                    <a:pt x="8039" y="7602"/>
                  </a:cubicBezTo>
                  <a:cubicBezTo>
                    <a:pt x="8405" y="4424"/>
                    <a:pt x="6410" y="2420"/>
                    <a:pt x="4671" y="266"/>
                  </a:cubicBezTo>
                  <a:cubicBezTo>
                    <a:pt x="4537" y="100"/>
                    <a:pt x="4335" y="1"/>
                    <a:pt x="4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15"/>
            <p:cNvSpPr/>
            <p:nvPr/>
          </p:nvSpPr>
          <p:spPr>
            <a:xfrm rot="218098">
              <a:off x="-4162149" y="2033525"/>
              <a:ext cx="238376" cy="411454"/>
            </a:xfrm>
            <a:custGeom>
              <a:avLst/>
              <a:gdLst/>
              <a:ahLst/>
              <a:cxnLst/>
              <a:rect l="l" t="t" r="r" b="b"/>
              <a:pathLst>
                <a:path w="8838" h="15255" extrusionOk="0">
                  <a:moveTo>
                    <a:pt x="5584" y="0"/>
                  </a:moveTo>
                  <a:cubicBezTo>
                    <a:pt x="5287" y="0"/>
                    <a:pt x="4970" y="72"/>
                    <a:pt x="4649" y="201"/>
                  </a:cubicBezTo>
                  <a:cubicBezTo>
                    <a:pt x="3148" y="800"/>
                    <a:pt x="1798" y="1684"/>
                    <a:pt x="624" y="2827"/>
                  </a:cubicBezTo>
                  <a:cubicBezTo>
                    <a:pt x="156" y="3277"/>
                    <a:pt x="1" y="3815"/>
                    <a:pt x="169" y="4371"/>
                  </a:cubicBezTo>
                  <a:cubicBezTo>
                    <a:pt x="434" y="5276"/>
                    <a:pt x="270" y="6199"/>
                    <a:pt x="408" y="7095"/>
                  </a:cubicBezTo>
                  <a:cubicBezTo>
                    <a:pt x="765" y="9368"/>
                    <a:pt x="381" y="11756"/>
                    <a:pt x="1961" y="13835"/>
                  </a:cubicBezTo>
                  <a:cubicBezTo>
                    <a:pt x="2654" y="14749"/>
                    <a:pt x="3323" y="15255"/>
                    <a:pt x="3976" y="15255"/>
                  </a:cubicBezTo>
                  <a:cubicBezTo>
                    <a:pt x="4558" y="15255"/>
                    <a:pt x="5127" y="14853"/>
                    <a:pt x="5686" y="13981"/>
                  </a:cubicBezTo>
                  <a:cubicBezTo>
                    <a:pt x="7505" y="11143"/>
                    <a:pt x="8039" y="7837"/>
                    <a:pt x="8820" y="4632"/>
                  </a:cubicBezTo>
                  <a:cubicBezTo>
                    <a:pt x="8838" y="4111"/>
                    <a:pt x="8718" y="3608"/>
                    <a:pt x="8379" y="3273"/>
                  </a:cubicBezTo>
                  <a:cubicBezTo>
                    <a:pt x="7774" y="2672"/>
                    <a:pt x="7412" y="1953"/>
                    <a:pt x="7112" y="1175"/>
                  </a:cubicBezTo>
                  <a:cubicBezTo>
                    <a:pt x="6794" y="343"/>
                    <a:pt x="6234" y="0"/>
                    <a:pt x="5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15"/>
            <p:cNvSpPr/>
            <p:nvPr/>
          </p:nvSpPr>
          <p:spPr>
            <a:xfrm rot="218098">
              <a:off x="-4848057" y="3292596"/>
              <a:ext cx="362743" cy="301760"/>
            </a:xfrm>
            <a:custGeom>
              <a:avLst/>
              <a:gdLst/>
              <a:ahLst/>
              <a:cxnLst/>
              <a:rect l="l" t="t" r="r" b="b"/>
              <a:pathLst>
                <a:path w="13449" h="11188" extrusionOk="0">
                  <a:moveTo>
                    <a:pt x="8668" y="0"/>
                  </a:moveTo>
                  <a:cubicBezTo>
                    <a:pt x="8395" y="0"/>
                    <a:pt x="8116" y="87"/>
                    <a:pt x="7826" y="298"/>
                  </a:cubicBezTo>
                  <a:cubicBezTo>
                    <a:pt x="5721" y="1834"/>
                    <a:pt x="3580" y="3321"/>
                    <a:pt x="1483" y="4866"/>
                  </a:cubicBezTo>
                  <a:cubicBezTo>
                    <a:pt x="742" y="5413"/>
                    <a:pt x="74" y="6071"/>
                    <a:pt x="127" y="7188"/>
                  </a:cubicBezTo>
                  <a:cubicBezTo>
                    <a:pt x="0" y="8243"/>
                    <a:pt x="777" y="8768"/>
                    <a:pt x="1575" y="9235"/>
                  </a:cubicBezTo>
                  <a:cubicBezTo>
                    <a:pt x="2855" y="9991"/>
                    <a:pt x="4259" y="10476"/>
                    <a:pt x="5628" y="11046"/>
                  </a:cubicBezTo>
                  <a:cubicBezTo>
                    <a:pt x="5857" y="11140"/>
                    <a:pt x="6055" y="11187"/>
                    <a:pt x="6234" y="11187"/>
                  </a:cubicBezTo>
                  <a:cubicBezTo>
                    <a:pt x="6564" y="11187"/>
                    <a:pt x="6829" y="11029"/>
                    <a:pt x="7115" y="10723"/>
                  </a:cubicBezTo>
                  <a:cubicBezTo>
                    <a:pt x="8999" y="8728"/>
                    <a:pt x="10902" y="6746"/>
                    <a:pt x="12805" y="4769"/>
                  </a:cubicBezTo>
                  <a:cubicBezTo>
                    <a:pt x="13259" y="4297"/>
                    <a:pt x="13449" y="3789"/>
                    <a:pt x="12951" y="3281"/>
                  </a:cubicBezTo>
                  <a:cubicBezTo>
                    <a:pt x="11913" y="2221"/>
                    <a:pt x="10965" y="1066"/>
                    <a:pt x="9653" y="315"/>
                  </a:cubicBezTo>
                  <a:cubicBezTo>
                    <a:pt x="9326" y="128"/>
                    <a:pt x="9001" y="0"/>
                    <a:pt x="8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15"/>
            <p:cNvSpPr/>
            <p:nvPr/>
          </p:nvSpPr>
          <p:spPr>
            <a:xfrm rot="218098">
              <a:off x="-4517871" y="4411229"/>
              <a:ext cx="317053" cy="310499"/>
            </a:xfrm>
            <a:custGeom>
              <a:avLst/>
              <a:gdLst/>
              <a:ahLst/>
              <a:cxnLst/>
              <a:rect l="l" t="t" r="r" b="b"/>
              <a:pathLst>
                <a:path w="11755" h="11512" extrusionOk="0">
                  <a:moveTo>
                    <a:pt x="5990" y="1"/>
                  </a:moveTo>
                  <a:cubicBezTo>
                    <a:pt x="5487" y="102"/>
                    <a:pt x="4864" y="173"/>
                    <a:pt x="4423" y="645"/>
                  </a:cubicBezTo>
                  <a:cubicBezTo>
                    <a:pt x="3205" y="1948"/>
                    <a:pt x="1841" y="3103"/>
                    <a:pt x="733" y="4525"/>
                  </a:cubicBezTo>
                  <a:cubicBezTo>
                    <a:pt x="1" y="5456"/>
                    <a:pt x="101" y="6228"/>
                    <a:pt x="799" y="6957"/>
                  </a:cubicBezTo>
                  <a:cubicBezTo>
                    <a:pt x="2004" y="8211"/>
                    <a:pt x="3138" y="9522"/>
                    <a:pt x="4202" y="10899"/>
                  </a:cubicBezTo>
                  <a:cubicBezTo>
                    <a:pt x="4443" y="11213"/>
                    <a:pt x="4729" y="11512"/>
                    <a:pt x="5162" y="11512"/>
                  </a:cubicBezTo>
                  <a:cubicBezTo>
                    <a:pt x="5204" y="11512"/>
                    <a:pt x="5247" y="11509"/>
                    <a:pt x="5292" y="11503"/>
                  </a:cubicBezTo>
                  <a:cubicBezTo>
                    <a:pt x="7464" y="11234"/>
                    <a:pt x="9433" y="10537"/>
                    <a:pt x="10757" y="8675"/>
                  </a:cubicBezTo>
                  <a:cubicBezTo>
                    <a:pt x="11181" y="8070"/>
                    <a:pt x="11754" y="7434"/>
                    <a:pt x="11238" y="6542"/>
                  </a:cubicBezTo>
                  <a:cubicBezTo>
                    <a:pt x="10342" y="4998"/>
                    <a:pt x="9521" y="3413"/>
                    <a:pt x="8621" y="1877"/>
                  </a:cubicBezTo>
                  <a:cubicBezTo>
                    <a:pt x="8052" y="909"/>
                    <a:pt x="7266" y="173"/>
                    <a:pt x="5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15"/>
            <p:cNvSpPr/>
            <p:nvPr/>
          </p:nvSpPr>
          <p:spPr>
            <a:xfrm rot="218098">
              <a:off x="-3932490" y="3550526"/>
              <a:ext cx="329892" cy="273548"/>
            </a:xfrm>
            <a:custGeom>
              <a:avLst/>
              <a:gdLst/>
              <a:ahLst/>
              <a:cxnLst/>
              <a:rect l="l" t="t" r="r" b="b"/>
              <a:pathLst>
                <a:path w="12231" h="10142" extrusionOk="0">
                  <a:moveTo>
                    <a:pt x="4498" y="1"/>
                  </a:moveTo>
                  <a:cubicBezTo>
                    <a:pt x="3349" y="1"/>
                    <a:pt x="2279" y="422"/>
                    <a:pt x="1740" y="1336"/>
                  </a:cubicBezTo>
                  <a:cubicBezTo>
                    <a:pt x="575" y="3309"/>
                    <a:pt x="0" y="5617"/>
                    <a:pt x="1047" y="7943"/>
                  </a:cubicBezTo>
                  <a:cubicBezTo>
                    <a:pt x="1285" y="8473"/>
                    <a:pt x="1648" y="8964"/>
                    <a:pt x="2251" y="9060"/>
                  </a:cubicBezTo>
                  <a:cubicBezTo>
                    <a:pt x="4732" y="9457"/>
                    <a:pt x="7218" y="9811"/>
                    <a:pt x="9412" y="10142"/>
                  </a:cubicBezTo>
                  <a:cubicBezTo>
                    <a:pt x="9428" y="10142"/>
                    <a:pt x="9443" y="10142"/>
                    <a:pt x="9459" y="10142"/>
                  </a:cubicBezTo>
                  <a:cubicBezTo>
                    <a:pt x="11649" y="10142"/>
                    <a:pt x="12230" y="9194"/>
                    <a:pt x="11429" y="7475"/>
                  </a:cubicBezTo>
                  <a:cubicBezTo>
                    <a:pt x="10537" y="5578"/>
                    <a:pt x="9487" y="3767"/>
                    <a:pt x="8396" y="1980"/>
                  </a:cubicBezTo>
                  <a:cubicBezTo>
                    <a:pt x="7620" y="713"/>
                    <a:pt x="5992" y="1"/>
                    <a:pt x="4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15"/>
            <p:cNvSpPr/>
            <p:nvPr/>
          </p:nvSpPr>
          <p:spPr>
            <a:xfrm rot="218098">
              <a:off x="-2987053" y="2957325"/>
              <a:ext cx="307883" cy="305671"/>
            </a:xfrm>
            <a:custGeom>
              <a:avLst/>
              <a:gdLst/>
              <a:ahLst/>
              <a:cxnLst/>
              <a:rect l="l" t="t" r="r" b="b"/>
              <a:pathLst>
                <a:path w="11415" h="11333" extrusionOk="0">
                  <a:moveTo>
                    <a:pt x="3107" y="0"/>
                  </a:moveTo>
                  <a:cubicBezTo>
                    <a:pt x="2576" y="0"/>
                    <a:pt x="2032" y="41"/>
                    <a:pt x="1479" y="122"/>
                  </a:cubicBezTo>
                  <a:cubicBezTo>
                    <a:pt x="1889" y="401"/>
                    <a:pt x="2088" y="555"/>
                    <a:pt x="2304" y="674"/>
                  </a:cubicBezTo>
                  <a:cubicBezTo>
                    <a:pt x="4437" y="1870"/>
                    <a:pt x="4604" y="2603"/>
                    <a:pt x="3148" y="4554"/>
                  </a:cubicBezTo>
                  <a:cubicBezTo>
                    <a:pt x="2286" y="5710"/>
                    <a:pt x="1386" y="6831"/>
                    <a:pt x="522" y="7984"/>
                  </a:cubicBezTo>
                  <a:cubicBezTo>
                    <a:pt x="322" y="8240"/>
                    <a:pt x="0" y="8465"/>
                    <a:pt x="151" y="8884"/>
                  </a:cubicBezTo>
                  <a:cubicBezTo>
                    <a:pt x="554" y="9999"/>
                    <a:pt x="2674" y="11333"/>
                    <a:pt x="4007" y="11333"/>
                  </a:cubicBezTo>
                  <a:cubicBezTo>
                    <a:pt x="4178" y="11333"/>
                    <a:pt x="4336" y="11311"/>
                    <a:pt x="4476" y="11264"/>
                  </a:cubicBezTo>
                  <a:cubicBezTo>
                    <a:pt x="6374" y="10624"/>
                    <a:pt x="8233" y="9873"/>
                    <a:pt x="10095" y="9127"/>
                  </a:cubicBezTo>
                  <a:cubicBezTo>
                    <a:pt x="10938" y="8791"/>
                    <a:pt x="11415" y="8178"/>
                    <a:pt x="11260" y="7181"/>
                  </a:cubicBezTo>
                  <a:cubicBezTo>
                    <a:pt x="10522" y="2422"/>
                    <a:pt x="7203" y="0"/>
                    <a:pt x="3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15"/>
            <p:cNvSpPr/>
            <p:nvPr/>
          </p:nvSpPr>
          <p:spPr>
            <a:xfrm rot="218098">
              <a:off x="-3440978" y="3746311"/>
              <a:ext cx="276622" cy="270257"/>
            </a:xfrm>
            <a:custGeom>
              <a:avLst/>
              <a:gdLst/>
              <a:ahLst/>
              <a:cxnLst/>
              <a:rect l="l" t="t" r="r" b="b"/>
              <a:pathLst>
                <a:path w="10256" h="10020" extrusionOk="0">
                  <a:moveTo>
                    <a:pt x="6784" y="0"/>
                  </a:moveTo>
                  <a:cubicBezTo>
                    <a:pt x="6489" y="0"/>
                    <a:pt x="6176" y="33"/>
                    <a:pt x="5850" y="101"/>
                  </a:cubicBezTo>
                  <a:cubicBezTo>
                    <a:pt x="4248" y="428"/>
                    <a:pt x="2761" y="1117"/>
                    <a:pt x="1612" y="2295"/>
                  </a:cubicBezTo>
                  <a:cubicBezTo>
                    <a:pt x="769" y="3164"/>
                    <a:pt x="15" y="4148"/>
                    <a:pt x="6" y="5481"/>
                  </a:cubicBezTo>
                  <a:cubicBezTo>
                    <a:pt x="1" y="6991"/>
                    <a:pt x="1246" y="9083"/>
                    <a:pt x="2606" y="9591"/>
                  </a:cubicBezTo>
                  <a:cubicBezTo>
                    <a:pt x="3384" y="9880"/>
                    <a:pt x="4158" y="10020"/>
                    <a:pt x="4918" y="10020"/>
                  </a:cubicBezTo>
                  <a:cubicBezTo>
                    <a:pt x="6188" y="10020"/>
                    <a:pt x="7416" y="9630"/>
                    <a:pt x="8551" y="8898"/>
                  </a:cubicBezTo>
                  <a:cubicBezTo>
                    <a:pt x="9858" y="8055"/>
                    <a:pt x="10255" y="6642"/>
                    <a:pt x="9973" y="5318"/>
                  </a:cubicBezTo>
                  <a:cubicBezTo>
                    <a:pt x="9973" y="4519"/>
                    <a:pt x="10008" y="3950"/>
                    <a:pt x="9968" y="3385"/>
                  </a:cubicBezTo>
                  <a:cubicBezTo>
                    <a:pt x="9820" y="1261"/>
                    <a:pt x="8615" y="0"/>
                    <a:pt x="6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15"/>
            <p:cNvSpPr/>
            <p:nvPr/>
          </p:nvSpPr>
          <p:spPr>
            <a:xfrm rot="218098">
              <a:off x="-4172805" y="4319567"/>
              <a:ext cx="416336" cy="314437"/>
            </a:xfrm>
            <a:custGeom>
              <a:avLst/>
              <a:gdLst/>
              <a:ahLst/>
              <a:cxnLst/>
              <a:rect l="l" t="t" r="r" b="b"/>
              <a:pathLst>
                <a:path w="15436" h="11658" extrusionOk="0">
                  <a:moveTo>
                    <a:pt x="13892" y="0"/>
                  </a:moveTo>
                  <a:cubicBezTo>
                    <a:pt x="13282" y="0"/>
                    <a:pt x="12568" y="374"/>
                    <a:pt x="12011" y="691"/>
                  </a:cubicBezTo>
                  <a:cubicBezTo>
                    <a:pt x="8784" y="2527"/>
                    <a:pt x="5527" y="4297"/>
                    <a:pt x="2216" y="5966"/>
                  </a:cubicBezTo>
                  <a:cubicBezTo>
                    <a:pt x="1792" y="6182"/>
                    <a:pt x="1387" y="6460"/>
                    <a:pt x="1047" y="6791"/>
                  </a:cubicBezTo>
                  <a:cubicBezTo>
                    <a:pt x="1" y="7807"/>
                    <a:pt x="14" y="8760"/>
                    <a:pt x="981" y="9881"/>
                  </a:cubicBezTo>
                  <a:cubicBezTo>
                    <a:pt x="1991" y="11055"/>
                    <a:pt x="3324" y="11488"/>
                    <a:pt x="4785" y="11621"/>
                  </a:cubicBezTo>
                  <a:cubicBezTo>
                    <a:pt x="4910" y="11646"/>
                    <a:pt x="5030" y="11657"/>
                    <a:pt x="5147" y="11657"/>
                  </a:cubicBezTo>
                  <a:cubicBezTo>
                    <a:pt x="5871" y="11657"/>
                    <a:pt x="6441" y="11209"/>
                    <a:pt x="6913" y="10764"/>
                  </a:cubicBezTo>
                  <a:cubicBezTo>
                    <a:pt x="9477" y="8337"/>
                    <a:pt x="11949" y="5811"/>
                    <a:pt x="14125" y="3022"/>
                  </a:cubicBezTo>
                  <a:cubicBezTo>
                    <a:pt x="14739" y="2236"/>
                    <a:pt x="15436" y="1097"/>
                    <a:pt x="14681" y="316"/>
                  </a:cubicBezTo>
                  <a:cubicBezTo>
                    <a:pt x="14463" y="89"/>
                    <a:pt x="14190" y="0"/>
                    <a:pt x="1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15"/>
            <p:cNvSpPr/>
            <p:nvPr/>
          </p:nvSpPr>
          <p:spPr>
            <a:xfrm rot="218098">
              <a:off x="-3978831" y="4040791"/>
              <a:ext cx="375285" cy="227992"/>
            </a:xfrm>
            <a:custGeom>
              <a:avLst/>
              <a:gdLst/>
              <a:ahLst/>
              <a:cxnLst/>
              <a:rect l="l" t="t" r="r" b="b"/>
              <a:pathLst>
                <a:path w="13914" h="8453" extrusionOk="0">
                  <a:moveTo>
                    <a:pt x="2461" y="0"/>
                  </a:moveTo>
                  <a:cubicBezTo>
                    <a:pt x="1499" y="0"/>
                    <a:pt x="835" y="534"/>
                    <a:pt x="443" y="1615"/>
                  </a:cubicBezTo>
                  <a:cubicBezTo>
                    <a:pt x="1" y="2838"/>
                    <a:pt x="508" y="4370"/>
                    <a:pt x="1731" y="5297"/>
                  </a:cubicBezTo>
                  <a:cubicBezTo>
                    <a:pt x="4194" y="7164"/>
                    <a:pt x="7015" y="8100"/>
                    <a:pt x="10083" y="8409"/>
                  </a:cubicBezTo>
                  <a:cubicBezTo>
                    <a:pt x="10207" y="8439"/>
                    <a:pt x="10321" y="8452"/>
                    <a:pt x="10427" y="8452"/>
                  </a:cubicBezTo>
                  <a:cubicBezTo>
                    <a:pt x="11276" y="8452"/>
                    <a:pt x="11611" y="7590"/>
                    <a:pt x="12118" y="7081"/>
                  </a:cubicBezTo>
                  <a:cubicBezTo>
                    <a:pt x="13913" y="5284"/>
                    <a:pt x="13432" y="3351"/>
                    <a:pt x="11005" y="2467"/>
                  </a:cubicBezTo>
                  <a:cubicBezTo>
                    <a:pt x="8467" y="1550"/>
                    <a:pt x="5884" y="755"/>
                    <a:pt x="3263" y="106"/>
                  </a:cubicBezTo>
                  <a:cubicBezTo>
                    <a:pt x="2975" y="35"/>
                    <a:pt x="2708" y="0"/>
                    <a:pt x="2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15"/>
            <p:cNvSpPr/>
            <p:nvPr/>
          </p:nvSpPr>
          <p:spPr>
            <a:xfrm rot="218098">
              <a:off x="-4185760" y="3136078"/>
              <a:ext cx="361583" cy="306615"/>
            </a:xfrm>
            <a:custGeom>
              <a:avLst/>
              <a:gdLst/>
              <a:ahLst/>
              <a:cxnLst/>
              <a:rect l="l" t="t" r="r" b="b"/>
              <a:pathLst>
                <a:path w="13406" h="11368" extrusionOk="0">
                  <a:moveTo>
                    <a:pt x="6765" y="0"/>
                  </a:moveTo>
                  <a:cubicBezTo>
                    <a:pt x="6677" y="0"/>
                    <a:pt x="6586" y="6"/>
                    <a:pt x="6494" y="16"/>
                  </a:cubicBezTo>
                  <a:cubicBezTo>
                    <a:pt x="4645" y="224"/>
                    <a:pt x="2777" y="259"/>
                    <a:pt x="946" y="705"/>
                  </a:cubicBezTo>
                  <a:cubicBezTo>
                    <a:pt x="1" y="939"/>
                    <a:pt x="54" y="1310"/>
                    <a:pt x="425" y="1954"/>
                  </a:cubicBezTo>
                  <a:cubicBezTo>
                    <a:pt x="620" y="2294"/>
                    <a:pt x="795" y="2616"/>
                    <a:pt x="1117" y="2885"/>
                  </a:cubicBezTo>
                  <a:cubicBezTo>
                    <a:pt x="4132" y="5374"/>
                    <a:pt x="7112" y="7913"/>
                    <a:pt x="10136" y="10394"/>
                  </a:cubicBezTo>
                  <a:cubicBezTo>
                    <a:pt x="10572" y="10750"/>
                    <a:pt x="11043" y="11367"/>
                    <a:pt x="11596" y="11367"/>
                  </a:cubicBezTo>
                  <a:cubicBezTo>
                    <a:pt x="11692" y="11367"/>
                    <a:pt x="11791" y="11349"/>
                    <a:pt x="11892" y="11307"/>
                  </a:cubicBezTo>
                  <a:cubicBezTo>
                    <a:pt x="12717" y="10967"/>
                    <a:pt x="13040" y="10044"/>
                    <a:pt x="13212" y="9162"/>
                  </a:cubicBezTo>
                  <a:cubicBezTo>
                    <a:pt x="13261" y="8911"/>
                    <a:pt x="13221" y="8640"/>
                    <a:pt x="13221" y="8222"/>
                  </a:cubicBezTo>
                  <a:cubicBezTo>
                    <a:pt x="13406" y="7039"/>
                    <a:pt x="12859" y="5997"/>
                    <a:pt x="11910" y="5114"/>
                  </a:cubicBezTo>
                  <a:cubicBezTo>
                    <a:pt x="10594" y="3891"/>
                    <a:pt x="9416" y="2559"/>
                    <a:pt x="8485" y="1018"/>
                  </a:cubicBezTo>
                  <a:cubicBezTo>
                    <a:pt x="8079" y="353"/>
                    <a:pt x="7488" y="0"/>
                    <a:pt x="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15"/>
            <p:cNvSpPr/>
            <p:nvPr/>
          </p:nvSpPr>
          <p:spPr>
            <a:xfrm rot="218098">
              <a:off x="-4760359" y="2873412"/>
              <a:ext cx="428986" cy="257068"/>
            </a:xfrm>
            <a:custGeom>
              <a:avLst/>
              <a:gdLst/>
              <a:ahLst/>
              <a:cxnLst/>
              <a:rect l="l" t="t" r="r" b="b"/>
              <a:pathLst>
                <a:path w="15905" h="9531" extrusionOk="0">
                  <a:moveTo>
                    <a:pt x="1079" y="4502"/>
                  </a:moveTo>
                  <a:cubicBezTo>
                    <a:pt x="1077" y="4502"/>
                    <a:pt x="1076" y="4502"/>
                    <a:pt x="1074" y="4502"/>
                  </a:cubicBezTo>
                  <a:lnTo>
                    <a:pt x="1083" y="4512"/>
                  </a:lnTo>
                  <a:cubicBezTo>
                    <a:pt x="1082" y="4509"/>
                    <a:pt x="1081" y="4505"/>
                    <a:pt x="1079" y="4502"/>
                  </a:cubicBezTo>
                  <a:close/>
                  <a:moveTo>
                    <a:pt x="5315" y="1"/>
                  </a:moveTo>
                  <a:cubicBezTo>
                    <a:pt x="4900" y="1"/>
                    <a:pt x="4475" y="25"/>
                    <a:pt x="4040" y="71"/>
                  </a:cubicBezTo>
                  <a:cubicBezTo>
                    <a:pt x="1034" y="388"/>
                    <a:pt x="0" y="1965"/>
                    <a:pt x="1079" y="4502"/>
                  </a:cubicBezTo>
                  <a:lnTo>
                    <a:pt x="1079" y="4502"/>
                  </a:lnTo>
                  <a:cubicBezTo>
                    <a:pt x="1168" y="4495"/>
                    <a:pt x="1256" y="4492"/>
                    <a:pt x="1343" y="4492"/>
                  </a:cubicBezTo>
                  <a:cubicBezTo>
                    <a:pt x="2725" y="4492"/>
                    <a:pt x="3930" y="5311"/>
                    <a:pt x="5232" y="5465"/>
                  </a:cubicBezTo>
                  <a:cubicBezTo>
                    <a:pt x="7827" y="5765"/>
                    <a:pt x="9819" y="6939"/>
                    <a:pt x="11540" y="8797"/>
                  </a:cubicBezTo>
                  <a:cubicBezTo>
                    <a:pt x="11986" y="9277"/>
                    <a:pt x="12730" y="9530"/>
                    <a:pt x="13449" y="9530"/>
                  </a:cubicBezTo>
                  <a:cubicBezTo>
                    <a:pt x="14146" y="9530"/>
                    <a:pt x="14821" y="9293"/>
                    <a:pt x="15181" y="8793"/>
                  </a:cubicBezTo>
                  <a:cubicBezTo>
                    <a:pt x="15905" y="7796"/>
                    <a:pt x="14898" y="7059"/>
                    <a:pt x="14321" y="6370"/>
                  </a:cubicBezTo>
                  <a:cubicBezTo>
                    <a:pt x="13760" y="5708"/>
                    <a:pt x="13076" y="5148"/>
                    <a:pt x="12462" y="4529"/>
                  </a:cubicBezTo>
                  <a:cubicBezTo>
                    <a:pt x="12184" y="4251"/>
                    <a:pt x="11871" y="3982"/>
                    <a:pt x="11685" y="3646"/>
                  </a:cubicBezTo>
                  <a:cubicBezTo>
                    <a:pt x="10217" y="1012"/>
                    <a:pt x="7995" y="1"/>
                    <a:pt x="5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15"/>
            <p:cNvSpPr/>
            <p:nvPr/>
          </p:nvSpPr>
          <p:spPr>
            <a:xfrm rot="218098">
              <a:off x="-4142330" y="4057590"/>
              <a:ext cx="201722" cy="273521"/>
            </a:xfrm>
            <a:custGeom>
              <a:avLst/>
              <a:gdLst/>
              <a:ahLst/>
              <a:cxnLst/>
              <a:rect l="l" t="t" r="r" b="b"/>
              <a:pathLst>
                <a:path w="7479" h="10141" extrusionOk="0">
                  <a:moveTo>
                    <a:pt x="1016" y="1"/>
                  </a:moveTo>
                  <a:cubicBezTo>
                    <a:pt x="850" y="1"/>
                    <a:pt x="676" y="46"/>
                    <a:pt x="499" y="156"/>
                  </a:cubicBezTo>
                  <a:cubicBezTo>
                    <a:pt x="0" y="465"/>
                    <a:pt x="129" y="911"/>
                    <a:pt x="222" y="1428"/>
                  </a:cubicBezTo>
                  <a:cubicBezTo>
                    <a:pt x="566" y="3343"/>
                    <a:pt x="839" y="5276"/>
                    <a:pt x="1092" y="7210"/>
                  </a:cubicBezTo>
                  <a:cubicBezTo>
                    <a:pt x="1336" y="9041"/>
                    <a:pt x="2386" y="10141"/>
                    <a:pt x="3968" y="10141"/>
                  </a:cubicBezTo>
                  <a:cubicBezTo>
                    <a:pt x="3980" y="10141"/>
                    <a:pt x="3993" y="10141"/>
                    <a:pt x="4005" y="10141"/>
                  </a:cubicBezTo>
                  <a:cubicBezTo>
                    <a:pt x="6114" y="10119"/>
                    <a:pt x="6812" y="9580"/>
                    <a:pt x="7283" y="7753"/>
                  </a:cubicBezTo>
                  <a:cubicBezTo>
                    <a:pt x="7478" y="6993"/>
                    <a:pt x="7310" y="6384"/>
                    <a:pt x="6843" y="5810"/>
                  </a:cubicBezTo>
                  <a:cubicBezTo>
                    <a:pt x="6044" y="4834"/>
                    <a:pt x="5280" y="3828"/>
                    <a:pt x="4437" y="2893"/>
                  </a:cubicBezTo>
                  <a:cubicBezTo>
                    <a:pt x="3677" y="2049"/>
                    <a:pt x="2870" y="1246"/>
                    <a:pt x="2023" y="491"/>
                  </a:cubicBezTo>
                  <a:cubicBezTo>
                    <a:pt x="1743" y="240"/>
                    <a:pt x="1397" y="1"/>
                    <a:pt x="1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15"/>
            <p:cNvSpPr/>
            <p:nvPr/>
          </p:nvSpPr>
          <p:spPr>
            <a:xfrm rot="218098">
              <a:off x="-3698689" y="3076999"/>
              <a:ext cx="221357" cy="241101"/>
            </a:xfrm>
            <a:custGeom>
              <a:avLst/>
              <a:gdLst/>
              <a:ahLst/>
              <a:cxnLst/>
              <a:rect l="l" t="t" r="r" b="b"/>
              <a:pathLst>
                <a:path w="8207" h="8939" extrusionOk="0">
                  <a:moveTo>
                    <a:pt x="4274" y="0"/>
                  </a:moveTo>
                  <a:cubicBezTo>
                    <a:pt x="4075" y="0"/>
                    <a:pt x="3890" y="79"/>
                    <a:pt x="3762" y="270"/>
                  </a:cubicBezTo>
                  <a:cubicBezTo>
                    <a:pt x="2490" y="2133"/>
                    <a:pt x="1104" y="3964"/>
                    <a:pt x="455" y="6150"/>
                  </a:cubicBezTo>
                  <a:cubicBezTo>
                    <a:pt x="1" y="7677"/>
                    <a:pt x="1034" y="8930"/>
                    <a:pt x="2980" y="8939"/>
                  </a:cubicBezTo>
                  <a:cubicBezTo>
                    <a:pt x="4446" y="8784"/>
                    <a:pt x="5783" y="7492"/>
                    <a:pt x="7098" y="6256"/>
                  </a:cubicBezTo>
                  <a:cubicBezTo>
                    <a:pt x="8095" y="5320"/>
                    <a:pt x="8207" y="3837"/>
                    <a:pt x="7469" y="2667"/>
                  </a:cubicBezTo>
                  <a:cubicBezTo>
                    <a:pt x="6811" y="1625"/>
                    <a:pt x="5880" y="826"/>
                    <a:pt x="4829" y="177"/>
                  </a:cubicBezTo>
                  <a:cubicBezTo>
                    <a:pt x="4654" y="67"/>
                    <a:pt x="4458" y="0"/>
                    <a:pt x="4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15"/>
            <p:cNvSpPr/>
            <p:nvPr/>
          </p:nvSpPr>
          <p:spPr>
            <a:xfrm rot="218098">
              <a:off x="-4381137" y="3125218"/>
              <a:ext cx="198674" cy="243987"/>
            </a:xfrm>
            <a:custGeom>
              <a:avLst/>
              <a:gdLst/>
              <a:ahLst/>
              <a:cxnLst/>
              <a:rect l="l" t="t" r="r" b="b"/>
              <a:pathLst>
                <a:path w="7366" h="9046" extrusionOk="0">
                  <a:moveTo>
                    <a:pt x="3179" y="0"/>
                  </a:moveTo>
                  <a:cubicBezTo>
                    <a:pt x="2741" y="0"/>
                    <a:pt x="2285" y="243"/>
                    <a:pt x="1920" y="731"/>
                  </a:cubicBezTo>
                  <a:cubicBezTo>
                    <a:pt x="897" y="2092"/>
                    <a:pt x="1" y="3548"/>
                    <a:pt x="89" y="5539"/>
                  </a:cubicBezTo>
                  <a:cubicBezTo>
                    <a:pt x="84" y="7277"/>
                    <a:pt x="296" y="7617"/>
                    <a:pt x="2124" y="8151"/>
                  </a:cubicBezTo>
                  <a:cubicBezTo>
                    <a:pt x="3328" y="8505"/>
                    <a:pt x="4556" y="8782"/>
                    <a:pt x="5787" y="9025"/>
                  </a:cubicBezTo>
                  <a:cubicBezTo>
                    <a:pt x="5857" y="9039"/>
                    <a:pt x="5927" y="9045"/>
                    <a:pt x="5996" y="9045"/>
                  </a:cubicBezTo>
                  <a:cubicBezTo>
                    <a:pt x="6731" y="9045"/>
                    <a:pt x="7365" y="8307"/>
                    <a:pt x="7107" y="7604"/>
                  </a:cubicBezTo>
                  <a:cubicBezTo>
                    <a:pt x="6277" y="5362"/>
                    <a:pt x="5434" y="3119"/>
                    <a:pt x="4446" y="947"/>
                  </a:cubicBezTo>
                  <a:cubicBezTo>
                    <a:pt x="4156" y="317"/>
                    <a:pt x="3680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15"/>
            <p:cNvSpPr/>
            <p:nvPr/>
          </p:nvSpPr>
          <p:spPr>
            <a:xfrm rot="218098">
              <a:off x="-3724372" y="4359555"/>
              <a:ext cx="288274" cy="166632"/>
            </a:xfrm>
            <a:custGeom>
              <a:avLst/>
              <a:gdLst/>
              <a:ahLst/>
              <a:cxnLst/>
              <a:rect l="l" t="t" r="r" b="b"/>
              <a:pathLst>
                <a:path w="10688" h="6178" extrusionOk="0">
                  <a:moveTo>
                    <a:pt x="5493" y="0"/>
                  </a:moveTo>
                  <a:cubicBezTo>
                    <a:pt x="3592" y="0"/>
                    <a:pt x="438" y="2141"/>
                    <a:pt x="31" y="3778"/>
                  </a:cubicBezTo>
                  <a:cubicBezTo>
                    <a:pt x="0" y="3901"/>
                    <a:pt x="10" y="4037"/>
                    <a:pt x="0" y="4108"/>
                  </a:cubicBezTo>
                  <a:cubicBezTo>
                    <a:pt x="24" y="5213"/>
                    <a:pt x="1066" y="6178"/>
                    <a:pt x="2133" y="6178"/>
                  </a:cubicBezTo>
                  <a:cubicBezTo>
                    <a:pt x="2268" y="6178"/>
                    <a:pt x="2404" y="6162"/>
                    <a:pt x="2539" y="6130"/>
                  </a:cubicBezTo>
                  <a:cubicBezTo>
                    <a:pt x="4979" y="5543"/>
                    <a:pt x="7346" y="4664"/>
                    <a:pt x="9830" y="4214"/>
                  </a:cubicBezTo>
                  <a:cubicBezTo>
                    <a:pt x="10687" y="4060"/>
                    <a:pt x="10532" y="3455"/>
                    <a:pt x="10206" y="2917"/>
                  </a:cubicBezTo>
                  <a:cubicBezTo>
                    <a:pt x="9270" y="1368"/>
                    <a:pt x="7694" y="657"/>
                    <a:pt x="6114" y="97"/>
                  </a:cubicBezTo>
                  <a:cubicBezTo>
                    <a:pt x="5929" y="31"/>
                    <a:pt x="5720" y="0"/>
                    <a:pt x="5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15"/>
            <p:cNvSpPr/>
            <p:nvPr/>
          </p:nvSpPr>
          <p:spPr>
            <a:xfrm rot="218098">
              <a:off x="-3043292" y="3734512"/>
              <a:ext cx="179929" cy="263244"/>
            </a:xfrm>
            <a:custGeom>
              <a:avLst/>
              <a:gdLst/>
              <a:ahLst/>
              <a:cxnLst/>
              <a:rect l="l" t="t" r="r" b="b"/>
              <a:pathLst>
                <a:path w="6671" h="9760" extrusionOk="0">
                  <a:moveTo>
                    <a:pt x="2025" y="1"/>
                  </a:moveTo>
                  <a:cubicBezTo>
                    <a:pt x="1631" y="1"/>
                    <a:pt x="1231" y="125"/>
                    <a:pt x="838" y="298"/>
                  </a:cubicBezTo>
                  <a:cubicBezTo>
                    <a:pt x="119" y="612"/>
                    <a:pt x="40" y="1266"/>
                    <a:pt x="1" y="2077"/>
                  </a:cubicBezTo>
                  <a:cubicBezTo>
                    <a:pt x="477" y="3834"/>
                    <a:pt x="212" y="5758"/>
                    <a:pt x="278" y="7675"/>
                  </a:cubicBezTo>
                  <a:cubicBezTo>
                    <a:pt x="296" y="8191"/>
                    <a:pt x="265" y="8703"/>
                    <a:pt x="415" y="9228"/>
                  </a:cubicBezTo>
                  <a:cubicBezTo>
                    <a:pt x="521" y="9599"/>
                    <a:pt x="654" y="9760"/>
                    <a:pt x="846" y="9760"/>
                  </a:cubicBezTo>
                  <a:cubicBezTo>
                    <a:pt x="975" y="9760"/>
                    <a:pt x="1130" y="9688"/>
                    <a:pt x="1320" y="9559"/>
                  </a:cubicBezTo>
                  <a:cubicBezTo>
                    <a:pt x="2834" y="8535"/>
                    <a:pt x="4366" y="7528"/>
                    <a:pt x="5876" y="6500"/>
                  </a:cubicBezTo>
                  <a:cubicBezTo>
                    <a:pt x="6286" y="6222"/>
                    <a:pt x="6670" y="5785"/>
                    <a:pt x="6427" y="5295"/>
                  </a:cubicBezTo>
                  <a:cubicBezTo>
                    <a:pt x="5548" y="3499"/>
                    <a:pt x="4697" y="1659"/>
                    <a:pt x="3073" y="369"/>
                  </a:cubicBezTo>
                  <a:cubicBezTo>
                    <a:pt x="2736" y="104"/>
                    <a:pt x="2383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15"/>
            <p:cNvSpPr/>
            <p:nvPr/>
          </p:nvSpPr>
          <p:spPr>
            <a:xfrm rot="218098">
              <a:off x="-4038210" y="3834050"/>
              <a:ext cx="303864" cy="202531"/>
            </a:xfrm>
            <a:custGeom>
              <a:avLst/>
              <a:gdLst/>
              <a:ahLst/>
              <a:cxnLst/>
              <a:rect l="l" t="t" r="r" b="b"/>
              <a:pathLst>
                <a:path w="11266" h="7509" extrusionOk="0">
                  <a:moveTo>
                    <a:pt x="1567" y="1"/>
                  </a:moveTo>
                  <a:cubicBezTo>
                    <a:pt x="1512" y="1"/>
                    <a:pt x="1451" y="15"/>
                    <a:pt x="1382" y="50"/>
                  </a:cubicBezTo>
                  <a:cubicBezTo>
                    <a:pt x="495" y="490"/>
                    <a:pt x="1" y="2742"/>
                    <a:pt x="742" y="3399"/>
                  </a:cubicBezTo>
                  <a:cubicBezTo>
                    <a:pt x="3342" y="5708"/>
                    <a:pt x="6374" y="7111"/>
                    <a:pt x="9910" y="7509"/>
                  </a:cubicBezTo>
                  <a:cubicBezTo>
                    <a:pt x="9975" y="7496"/>
                    <a:pt x="10045" y="7493"/>
                    <a:pt x="10119" y="7493"/>
                  </a:cubicBezTo>
                  <a:cubicBezTo>
                    <a:pt x="10216" y="7493"/>
                    <a:pt x="10318" y="7499"/>
                    <a:pt x="10418" y="7499"/>
                  </a:cubicBezTo>
                  <a:cubicBezTo>
                    <a:pt x="10706" y="7499"/>
                    <a:pt x="10984" y="7450"/>
                    <a:pt x="11093" y="7076"/>
                  </a:cubicBezTo>
                  <a:cubicBezTo>
                    <a:pt x="11265" y="6508"/>
                    <a:pt x="10617" y="6423"/>
                    <a:pt x="10303" y="6194"/>
                  </a:cubicBezTo>
                  <a:cubicBezTo>
                    <a:pt x="7531" y="4177"/>
                    <a:pt x="4737" y="2195"/>
                    <a:pt x="1951" y="199"/>
                  </a:cubicBezTo>
                  <a:cubicBezTo>
                    <a:pt x="1826" y="106"/>
                    <a:pt x="1717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15"/>
            <p:cNvSpPr/>
            <p:nvPr/>
          </p:nvSpPr>
          <p:spPr>
            <a:xfrm rot="218098">
              <a:off x="-4707020" y="3757528"/>
              <a:ext cx="267776" cy="133942"/>
            </a:xfrm>
            <a:custGeom>
              <a:avLst/>
              <a:gdLst/>
              <a:ahLst/>
              <a:cxnLst/>
              <a:rect l="l" t="t" r="r" b="b"/>
              <a:pathLst>
                <a:path w="9928" h="4966" extrusionOk="0">
                  <a:moveTo>
                    <a:pt x="4937" y="1"/>
                  </a:moveTo>
                  <a:cubicBezTo>
                    <a:pt x="4662" y="1"/>
                    <a:pt x="4396" y="19"/>
                    <a:pt x="4141" y="63"/>
                  </a:cubicBezTo>
                  <a:cubicBezTo>
                    <a:pt x="3516" y="63"/>
                    <a:pt x="2987" y="59"/>
                    <a:pt x="2500" y="59"/>
                  </a:cubicBezTo>
                  <a:cubicBezTo>
                    <a:pt x="2154" y="59"/>
                    <a:pt x="1829" y="61"/>
                    <a:pt x="1505" y="69"/>
                  </a:cubicBezTo>
                  <a:cubicBezTo>
                    <a:pt x="963" y="77"/>
                    <a:pt x="345" y="205"/>
                    <a:pt x="181" y="721"/>
                  </a:cubicBezTo>
                  <a:cubicBezTo>
                    <a:pt x="1" y="1313"/>
                    <a:pt x="472" y="1794"/>
                    <a:pt x="976" y="2081"/>
                  </a:cubicBezTo>
                  <a:cubicBezTo>
                    <a:pt x="2061" y="2712"/>
                    <a:pt x="3170" y="3321"/>
                    <a:pt x="4296" y="3887"/>
                  </a:cubicBezTo>
                  <a:cubicBezTo>
                    <a:pt x="5643" y="4571"/>
                    <a:pt x="6426" y="4966"/>
                    <a:pt x="7018" y="4966"/>
                  </a:cubicBezTo>
                  <a:cubicBezTo>
                    <a:pt x="7836" y="4966"/>
                    <a:pt x="8291" y="4212"/>
                    <a:pt x="9371" y="2426"/>
                  </a:cubicBezTo>
                  <a:cubicBezTo>
                    <a:pt x="9927" y="1512"/>
                    <a:pt x="9450" y="413"/>
                    <a:pt x="8396" y="346"/>
                  </a:cubicBezTo>
                  <a:cubicBezTo>
                    <a:pt x="7192" y="273"/>
                    <a:pt x="6000" y="1"/>
                    <a:pt x="4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15"/>
            <p:cNvSpPr/>
            <p:nvPr/>
          </p:nvSpPr>
          <p:spPr>
            <a:xfrm rot="218098">
              <a:off x="-4768288" y="2228321"/>
              <a:ext cx="188479" cy="201992"/>
            </a:xfrm>
            <a:custGeom>
              <a:avLst/>
              <a:gdLst/>
              <a:ahLst/>
              <a:cxnLst/>
              <a:rect l="l" t="t" r="r" b="b"/>
              <a:pathLst>
                <a:path w="6988" h="7489" extrusionOk="0">
                  <a:moveTo>
                    <a:pt x="4388" y="1"/>
                  </a:moveTo>
                  <a:cubicBezTo>
                    <a:pt x="4001" y="1"/>
                    <a:pt x="3610" y="129"/>
                    <a:pt x="3223" y="493"/>
                  </a:cubicBezTo>
                  <a:cubicBezTo>
                    <a:pt x="1735" y="1893"/>
                    <a:pt x="1157" y="3786"/>
                    <a:pt x="530" y="5619"/>
                  </a:cubicBezTo>
                  <a:cubicBezTo>
                    <a:pt x="0" y="7163"/>
                    <a:pt x="230" y="7353"/>
                    <a:pt x="1717" y="7450"/>
                  </a:cubicBezTo>
                  <a:cubicBezTo>
                    <a:pt x="1946" y="7470"/>
                    <a:pt x="2156" y="7488"/>
                    <a:pt x="2350" y="7488"/>
                  </a:cubicBezTo>
                  <a:cubicBezTo>
                    <a:pt x="2706" y="7488"/>
                    <a:pt x="3006" y="7427"/>
                    <a:pt x="3258" y="7208"/>
                  </a:cubicBezTo>
                  <a:cubicBezTo>
                    <a:pt x="4746" y="5900"/>
                    <a:pt x="5973" y="4391"/>
                    <a:pt x="6573" y="2471"/>
                  </a:cubicBezTo>
                  <a:cubicBezTo>
                    <a:pt x="6794" y="1760"/>
                    <a:pt x="6988" y="860"/>
                    <a:pt x="6123" y="520"/>
                  </a:cubicBezTo>
                  <a:cubicBezTo>
                    <a:pt x="5574" y="306"/>
                    <a:pt x="4986" y="1"/>
                    <a:pt x="4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15"/>
            <p:cNvSpPr/>
            <p:nvPr/>
          </p:nvSpPr>
          <p:spPr>
            <a:xfrm rot="218098">
              <a:off x="-3383478" y="4016246"/>
              <a:ext cx="320883" cy="175748"/>
            </a:xfrm>
            <a:custGeom>
              <a:avLst/>
              <a:gdLst/>
              <a:ahLst/>
              <a:cxnLst/>
              <a:rect l="l" t="t" r="r" b="b"/>
              <a:pathLst>
                <a:path w="11897" h="6516" extrusionOk="0">
                  <a:moveTo>
                    <a:pt x="10635" y="1"/>
                  </a:moveTo>
                  <a:cubicBezTo>
                    <a:pt x="10388" y="1"/>
                    <a:pt x="10082" y="128"/>
                    <a:pt x="9725" y="330"/>
                  </a:cubicBezTo>
                  <a:cubicBezTo>
                    <a:pt x="6737" y="2025"/>
                    <a:pt x="3726" y="3685"/>
                    <a:pt x="729" y="5362"/>
                  </a:cubicBezTo>
                  <a:cubicBezTo>
                    <a:pt x="442" y="5525"/>
                    <a:pt x="0" y="5618"/>
                    <a:pt x="94" y="6068"/>
                  </a:cubicBezTo>
                  <a:cubicBezTo>
                    <a:pt x="171" y="6463"/>
                    <a:pt x="454" y="6516"/>
                    <a:pt x="756" y="6516"/>
                  </a:cubicBezTo>
                  <a:cubicBezTo>
                    <a:pt x="851" y="6516"/>
                    <a:pt x="949" y="6510"/>
                    <a:pt x="1043" y="6509"/>
                  </a:cubicBezTo>
                  <a:cubicBezTo>
                    <a:pt x="1131" y="6501"/>
                    <a:pt x="1219" y="6501"/>
                    <a:pt x="1303" y="6492"/>
                  </a:cubicBezTo>
                  <a:cubicBezTo>
                    <a:pt x="4551" y="6091"/>
                    <a:pt x="7509" y="4594"/>
                    <a:pt x="10705" y="3980"/>
                  </a:cubicBezTo>
                  <a:cubicBezTo>
                    <a:pt x="11508" y="3830"/>
                    <a:pt x="11897" y="3151"/>
                    <a:pt x="11636" y="2263"/>
                  </a:cubicBezTo>
                  <a:cubicBezTo>
                    <a:pt x="11512" y="1844"/>
                    <a:pt x="11367" y="1429"/>
                    <a:pt x="11318" y="1000"/>
                  </a:cubicBezTo>
                  <a:cubicBezTo>
                    <a:pt x="11237" y="278"/>
                    <a:pt x="11000" y="1"/>
                    <a:pt x="10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15"/>
            <p:cNvSpPr/>
            <p:nvPr/>
          </p:nvSpPr>
          <p:spPr>
            <a:xfrm rot="218098">
              <a:off x="-2926007" y="3250778"/>
              <a:ext cx="323607" cy="140981"/>
            </a:xfrm>
            <a:custGeom>
              <a:avLst/>
              <a:gdLst/>
              <a:ahLst/>
              <a:cxnLst/>
              <a:rect l="l" t="t" r="r" b="b"/>
              <a:pathLst>
                <a:path w="11998" h="5227" extrusionOk="0">
                  <a:moveTo>
                    <a:pt x="10817" y="0"/>
                  </a:moveTo>
                  <a:cubicBezTo>
                    <a:pt x="10737" y="0"/>
                    <a:pt x="10651" y="7"/>
                    <a:pt x="10559" y="18"/>
                  </a:cubicBezTo>
                  <a:cubicBezTo>
                    <a:pt x="7178" y="442"/>
                    <a:pt x="4167" y="1929"/>
                    <a:pt x="1121" y="3312"/>
                  </a:cubicBezTo>
                  <a:cubicBezTo>
                    <a:pt x="1011" y="3359"/>
                    <a:pt x="915" y="3475"/>
                    <a:pt x="844" y="3581"/>
                  </a:cubicBezTo>
                  <a:cubicBezTo>
                    <a:pt x="571" y="3956"/>
                    <a:pt x="1" y="4353"/>
                    <a:pt x="274" y="4777"/>
                  </a:cubicBezTo>
                  <a:cubicBezTo>
                    <a:pt x="473" y="5086"/>
                    <a:pt x="1127" y="5103"/>
                    <a:pt x="1502" y="5227"/>
                  </a:cubicBezTo>
                  <a:cubicBezTo>
                    <a:pt x="1771" y="5174"/>
                    <a:pt x="1942" y="5156"/>
                    <a:pt x="2107" y="5099"/>
                  </a:cubicBezTo>
                  <a:cubicBezTo>
                    <a:pt x="5120" y="4084"/>
                    <a:pt x="8176" y="3184"/>
                    <a:pt x="11062" y="1829"/>
                  </a:cubicBezTo>
                  <a:cubicBezTo>
                    <a:pt x="11464" y="1638"/>
                    <a:pt x="11998" y="1568"/>
                    <a:pt x="11790" y="831"/>
                  </a:cubicBezTo>
                  <a:cubicBezTo>
                    <a:pt x="11620" y="234"/>
                    <a:pt x="11318" y="0"/>
                    <a:pt x="10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15"/>
            <p:cNvSpPr/>
            <p:nvPr/>
          </p:nvSpPr>
          <p:spPr>
            <a:xfrm rot="218098">
              <a:off x="-4550569" y="2310316"/>
              <a:ext cx="129195" cy="200562"/>
            </a:xfrm>
            <a:custGeom>
              <a:avLst/>
              <a:gdLst/>
              <a:ahLst/>
              <a:cxnLst/>
              <a:rect l="l" t="t" r="r" b="b"/>
              <a:pathLst>
                <a:path w="4790" h="7436" extrusionOk="0">
                  <a:moveTo>
                    <a:pt x="2662" y="0"/>
                  </a:moveTo>
                  <a:cubicBezTo>
                    <a:pt x="2419" y="0"/>
                    <a:pt x="2125" y="19"/>
                    <a:pt x="1766" y="47"/>
                  </a:cubicBezTo>
                  <a:cubicBezTo>
                    <a:pt x="583" y="140"/>
                    <a:pt x="0" y="682"/>
                    <a:pt x="93" y="1918"/>
                  </a:cubicBezTo>
                  <a:cubicBezTo>
                    <a:pt x="230" y="2739"/>
                    <a:pt x="129" y="3719"/>
                    <a:pt x="557" y="4341"/>
                  </a:cubicBezTo>
                  <a:cubicBezTo>
                    <a:pt x="1284" y="5396"/>
                    <a:pt x="2340" y="6231"/>
                    <a:pt x="3266" y="7149"/>
                  </a:cubicBezTo>
                  <a:cubicBezTo>
                    <a:pt x="3464" y="7346"/>
                    <a:pt x="3697" y="7435"/>
                    <a:pt x="3939" y="7435"/>
                  </a:cubicBezTo>
                  <a:cubicBezTo>
                    <a:pt x="4077" y="7435"/>
                    <a:pt x="4218" y="7406"/>
                    <a:pt x="4357" y="7352"/>
                  </a:cubicBezTo>
                  <a:cubicBezTo>
                    <a:pt x="4790" y="7185"/>
                    <a:pt x="4697" y="6765"/>
                    <a:pt x="4662" y="6447"/>
                  </a:cubicBezTo>
                  <a:cubicBezTo>
                    <a:pt x="4462" y="4809"/>
                    <a:pt x="4277" y="3167"/>
                    <a:pt x="4008" y="1538"/>
                  </a:cubicBezTo>
                  <a:cubicBezTo>
                    <a:pt x="3800" y="298"/>
                    <a:pt x="3629" y="0"/>
                    <a:pt x="2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15"/>
            <p:cNvSpPr/>
            <p:nvPr/>
          </p:nvSpPr>
          <p:spPr>
            <a:xfrm rot="218098">
              <a:off x="-4252130" y="3877533"/>
              <a:ext cx="182410" cy="154332"/>
            </a:xfrm>
            <a:custGeom>
              <a:avLst/>
              <a:gdLst/>
              <a:ahLst/>
              <a:cxnLst/>
              <a:rect l="l" t="t" r="r" b="b"/>
              <a:pathLst>
                <a:path w="6763" h="5722" extrusionOk="0">
                  <a:moveTo>
                    <a:pt x="4811" y="0"/>
                  </a:moveTo>
                  <a:cubicBezTo>
                    <a:pt x="4801" y="0"/>
                    <a:pt x="4790" y="0"/>
                    <a:pt x="4780" y="0"/>
                  </a:cubicBezTo>
                  <a:cubicBezTo>
                    <a:pt x="4309" y="45"/>
                    <a:pt x="3677" y="289"/>
                    <a:pt x="2993" y="289"/>
                  </a:cubicBezTo>
                  <a:cubicBezTo>
                    <a:pt x="2858" y="289"/>
                    <a:pt x="2720" y="279"/>
                    <a:pt x="2582" y="257"/>
                  </a:cubicBezTo>
                  <a:cubicBezTo>
                    <a:pt x="2500" y="244"/>
                    <a:pt x="2422" y="238"/>
                    <a:pt x="2348" y="238"/>
                  </a:cubicBezTo>
                  <a:cubicBezTo>
                    <a:pt x="1833" y="238"/>
                    <a:pt x="1501" y="537"/>
                    <a:pt x="1196" y="984"/>
                  </a:cubicBezTo>
                  <a:cubicBezTo>
                    <a:pt x="0" y="2763"/>
                    <a:pt x="1108" y="5306"/>
                    <a:pt x="3266" y="5703"/>
                  </a:cubicBezTo>
                  <a:cubicBezTo>
                    <a:pt x="3333" y="5716"/>
                    <a:pt x="3395" y="5722"/>
                    <a:pt x="3453" y="5722"/>
                  </a:cubicBezTo>
                  <a:cubicBezTo>
                    <a:pt x="3757" y="5722"/>
                    <a:pt x="3952" y="5554"/>
                    <a:pt x="4122" y="5279"/>
                  </a:cubicBezTo>
                  <a:cubicBezTo>
                    <a:pt x="4833" y="4136"/>
                    <a:pt x="5698" y="3090"/>
                    <a:pt x="6241" y="1841"/>
                  </a:cubicBezTo>
                  <a:cubicBezTo>
                    <a:pt x="6763" y="635"/>
                    <a:pt x="6358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15"/>
            <p:cNvSpPr/>
            <p:nvPr/>
          </p:nvSpPr>
          <p:spPr>
            <a:xfrm rot="218098">
              <a:off x="-3933434" y="2517051"/>
              <a:ext cx="162181" cy="160185"/>
            </a:xfrm>
            <a:custGeom>
              <a:avLst/>
              <a:gdLst/>
              <a:ahLst/>
              <a:cxnLst/>
              <a:rect l="l" t="t" r="r" b="b"/>
              <a:pathLst>
                <a:path w="6013" h="5939" extrusionOk="0">
                  <a:moveTo>
                    <a:pt x="1873" y="1"/>
                  </a:moveTo>
                  <a:cubicBezTo>
                    <a:pt x="1813" y="1"/>
                    <a:pt x="1758" y="23"/>
                    <a:pt x="1716" y="78"/>
                  </a:cubicBezTo>
                  <a:cubicBezTo>
                    <a:pt x="1072" y="925"/>
                    <a:pt x="115" y="1573"/>
                    <a:pt x="0" y="2563"/>
                  </a:cubicBezTo>
                  <a:cubicBezTo>
                    <a:pt x="59" y="4093"/>
                    <a:pt x="2172" y="5939"/>
                    <a:pt x="3616" y="5939"/>
                  </a:cubicBezTo>
                  <a:cubicBezTo>
                    <a:pt x="3684" y="5939"/>
                    <a:pt x="3750" y="5935"/>
                    <a:pt x="3814" y="5926"/>
                  </a:cubicBezTo>
                  <a:cubicBezTo>
                    <a:pt x="4802" y="5798"/>
                    <a:pt x="5265" y="5008"/>
                    <a:pt x="5662" y="4236"/>
                  </a:cubicBezTo>
                  <a:cubicBezTo>
                    <a:pt x="6012" y="3547"/>
                    <a:pt x="5579" y="3040"/>
                    <a:pt x="5116" y="2518"/>
                  </a:cubicBezTo>
                  <a:cubicBezTo>
                    <a:pt x="4264" y="1552"/>
                    <a:pt x="3036" y="1088"/>
                    <a:pt x="2172" y="157"/>
                  </a:cubicBezTo>
                  <a:cubicBezTo>
                    <a:pt x="2093" y="70"/>
                    <a:pt x="1977" y="1"/>
                    <a:pt x="1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15"/>
            <p:cNvSpPr/>
            <p:nvPr/>
          </p:nvSpPr>
          <p:spPr>
            <a:xfrm rot="218098">
              <a:off x="-3410500" y="3162151"/>
              <a:ext cx="196354" cy="131352"/>
            </a:xfrm>
            <a:custGeom>
              <a:avLst/>
              <a:gdLst/>
              <a:ahLst/>
              <a:cxnLst/>
              <a:rect l="l" t="t" r="r" b="b"/>
              <a:pathLst>
                <a:path w="7280" h="4870" extrusionOk="0">
                  <a:moveTo>
                    <a:pt x="782" y="1"/>
                  </a:moveTo>
                  <a:cubicBezTo>
                    <a:pt x="573" y="1"/>
                    <a:pt x="470" y="139"/>
                    <a:pt x="411" y="483"/>
                  </a:cubicBezTo>
                  <a:cubicBezTo>
                    <a:pt x="0" y="2844"/>
                    <a:pt x="1585" y="4847"/>
                    <a:pt x="3902" y="4857"/>
                  </a:cubicBezTo>
                  <a:cubicBezTo>
                    <a:pt x="4002" y="4865"/>
                    <a:pt x="4100" y="4869"/>
                    <a:pt x="4197" y="4869"/>
                  </a:cubicBezTo>
                  <a:cubicBezTo>
                    <a:pt x="5147" y="4869"/>
                    <a:pt x="5942" y="4464"/>
                    <a:pt x="6595" y="3771"/>
                  </a:cubicBezTo>
                  <a:cubicBezTo>
                    <a:pt x="7279" y="3046"/>
                    <a:pt x="7106" y="2107"/>
                    <a:pt x="6175" y="1762"/>
                  </a:cubicBezTo>
                  <a:cubicBezTo>
                    <a:pt x="4502" y="1149"/>
                    <a:pt x="2789" y="642"/>
                    <a:pt x="1100" y="67"/>
                  </a:cubicBezTo>
                  <a:cubicBezTo>
                    <a:pt x="973" y="24"/>
                    <a:pt x="868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15"/>
            <p:cNvSpPr/>
            <p:nvPr/>
          </p:nvSpPr>
          <p:spPr>
            <a:xfrm rot="218098">
              <a:off x="-2808822" y="3848267"/>
              <a:ext cx="170030" cy="120294"/>
            </a:xfrm>
            <a:custGeom>
              <a:avLst/>
              <a:gdLst/>
              <a:ahLst/>
              <a:cxnLst/>
              <a:rect l="l" t="t" r="r" b="b"/>
              <a:pathLst>
                <a:path w="6304" h="4460" extrusionOk="0">
                  <a:moveTo>
                    <a:pt x="3120" y="0"/>
                  </a:moveTo>
                  <a:cubicBezTo>
                    <a:pt x="2872" y="0"/>
                    <a:pt x="2619" y="29"/>
                    <a:pt x="2361" y="93"/>
                  </a:cubicBezTo>
                  <a:cubicBezTo>
                    <a:pt x="1501" y="309"/>
                    <a:pt x="415" y="274"/>
                    <a:pt x="208" y="1408"/>
                  </a:cubicBezTo>
                  <a:cubicBezTo>
                    <a:pt x="0" y="2547"/>
                    <a:pt x="689" y="3360"/>
                    <a:pt x="1487" y="4096"/>
                  </a:cubicBezTo>
                  <a:cubicBezTo>
                    <a:pt x="1808" y="4393"/>
                    <a:pt x="2158" y="4445"/>
                    <a:pt x="2445" y="4445"/>
                  </a:cubicBezTo>
                  <a:cubicBezTo>
                    <a:pt x="2601" y="4445"/>
                    <a:pt x="2739" y="4430"/>
                    <a:pt x="2843" y="4430"/>
                  </a:cubicBezTo>
                  <a:cubicBezTo>
                    <a:pt x="2864" y="4430"/>
                    <a:pt x="2883" y="4430"/>
                    <a:pt x="2901" y="4432"/>
                  </a:cubicBezTo>
                  <a:cubicBezTo>
                    <a:pt x="3324" y="4432"/>
                    <a:pt x="3625" y="4459"/>
                    <a:pt x="3873" y="4459"/>
                  </a:cubicBezTo>
                  <a:cubicBezTo>
                    <a:pt x="4013" y="4459"/>
                    <a:pt x="4136" y="4450"/>
                    <a:pt x="4256" y="4423"/>
                  </a:cubicBezTo>
                  <a:cubicBezTo>
                    <a:pt x="5293" y="4185"/>
                    <a:pt x="5884" y="3478"/>
                    <a:pt x="6114" y="2464"/>
                  </a:cubicBezTo>
                  <a:cubicBezTo>
                    <a:pt x="6303" y="1625"/>
                    <a:pt x="5924" y="967"/>
                    <a:pt x="5235" y="605"/>
                  </a:cubicBezTo>
                  <a:cubicBezTo>
                    <a:pt x="4576" y="260"/>
                    <a:pt x="3869" y="0"/>
                    <a:pt x="3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15"/>
            <p:cNvSpPr/>
            <p:nvPr/>
          </p:nvSpPr>
          <p:spPr>
            <a:xfrm rot="218098">
              <a:off x="-4938909" y="1955334"/>
              <a:ext cx="182734" cy="150826"/>
            </a:xfrm>
            <a:custGeom>
              <a:avLst/>
              <a:gdLst/>
              <a:ahLst/>
              <a:cxnLst/>
              <a:rect l="l" t="t" r="r" b="b"/>
              <a:pathLst>
                <a:path w="6775" h="5592" extrusionOk="0">
                  <a:moveTo>
                    <a:pt x="5083" y="0"/>
                  </a:moveTo>
                  <a:cubicBezTo>
                    <a:pt x="4986" y="0"/>
                    <a:pt x="4889" y="4"/>
                    <a:pt x="4794" y="10"/>
                  </a:cubicBezTo>
                  <a:cubicBezTo>
                    <a:pt x="3399" y="23"/>
                    <a:pt x="1510" y="1074"/>
                    <a:pt x="732" y="2301"/>
                  </a:cubicBezTo>
                  <a:cubicBezTo>
                    <a:pt x="0" y="3458"/>
                    <a:pt x="1143" y="4097"/>
                    <a:pt x="1500" y="4959"/>
                  </a:cubicBezTo>
                  <a:cubicBezTo>
                    <a:pt x="1518" y="4998"/>
                    <a:pt x="1531" y="5042"/>
                    <a:pt x="1531" y="5082"/>
                  </a:cubicBezTo>
                  <a:cubicBezTo>
                    <a:pt x="1536" y="5459"/>
                    <a:pt x="1648" y="5591"/>
                    <a:pt x="1812" y="5591"/>
                  </a:cubicBezTo>
                  <a:cubicBezTo>
                    <a:pt x="1943" y="5591"/>
                    <a:pt x="2106" y="5509"/>
                    <a:pt x="2278" y="5399"/>
                  </a:cubicBezTo>
                  <a:cubicBezTo>
                    <a:pt x="3712" y="4490"/>
                    <a:pt x="5094" y="3502"/>
                    <a:pt x="5927" y="1966"/>
                  </a:cubicBezTo>
                  <a:cubicBezTo>
                    <a:pt x="6180" y="1502"/>
                    <a:pt x="6775" y="986"/>
                    <a:pt x="6369" y="456"/>
                  </a:cubicBezTo>
                  <a:cubicBezTo>
                    <a:pt x="6096" y="102"/>
                    <a:pt x="5584" y="0"/>
                    <a:pt x="5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15"/>
            <p:cNvSpPr/>
            <p:nvPr/>
          </p:nvSpPr>
          <p:spPr>
            <a:xfrm rot="218098">
              <a:off x="-3656075" y="4043610"/>
              <a:ext cx="191338" cy="99148"/>
            </a:xfrm>
            <a:custGeom>
              <a:avLst/>
              <a:gdLst/>
              <a:ahLst/>
              <a:cxnLst/>
              <a:rect l="l" t="t" r="r" b="b"/>
              <a:pathLst>
                <a:path w="7094" h="3676" extrusionOk="0">
                  <a:moveTo>
                    <a:pt x="3341" y="1"/>
                  </a:moveTo>
                  <a:cubicBezTo>
                    <a:pt x="2648" y="1"/>
                    <a:pt x="1951" y="192"/>
                    <a:pt x="1253" y="319"/>
                  </a:cubicBezTo>
                  <a:cubicBezTo>
                    <a:pt x="361" y="477"/>
                    <a:pt x="0" y="1272"/>
                    <a:pt x="410" y="1930"/>
                  </a:cubicBezTo>
                  <a:cubicBezTo>
                    <a:pt x="1090" y="3017"/>
                    <a:pt x="2471" y="3676"/>
                    <a:pt x="3786" y="3676"/>
                  </a:cubicBezTo>
                  <a:cubicBezTo>
                    <a:pt x="4357" y="3676"/>
                    <a:pt x="4915" y="3552"/>
                    <a:pt x="5399" y="3285"/>
                  </a:cubicBezTo>
                  <a:cubicBezTo>
                    <a:pt x="6263" y="2804"/>
                    <a:pt x="7093" y="1947"/>
                    <a:pt x="6988" y="1073"/>
                  </a:cubicBezTo>
                  <a:cubicBezTo>
                    <a:pt x="6899" y="384"/>
                    <a:pt x="5694" y="208"/>
                    <a:pt x="4886" y="45"/>
                  </a:cubicBezTo>
                  <a:cubicBezTo>
                    <a:pt x="4759" y="18"/>
                    <a:pt x="4628" y="10"/>
                    <a:pt x="4492" y="10"/>
                  </a:cubicBezTo>
                  <a:cubicBezTo>
                    <a:pt x="4273" y="10"/>
                    <a:pt x="4043" y="31"/>
                    <a:pt x="3800" y="31"/>
                  </a:cubicBezTo>
                  <a:cubicBezTo>
                    <a:pt x="3647" y="10"/>
                    <a:pt x="3494" y="1"/>
                    <a:pt x="3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15"/>
            <p:cNvSpPr/>
            <p:nvPr/>
          </p:nvSpPr>
          <p:spPr>
            <a:xfrm rot="218098">
              <a:off x="-5434078" y="3455486"/>
              <a:ext cx="184325" cy="98717"/>
            </a:xfrm>
            <a:custGeom>
              <a:avLst/>
              <a:gdLst/>
              <a:ahLst/>
              <a:cxnLst/>
              <a:rect l="l" t="t" r="r" b="b"/>
              <a:pathLst>
                <a:path w="6834" h="3660" extrusionOk="0">
                  <a:moveTo>
                    <a:pt x="1396" y="1"/>
                  </a:moveTo>
                  <a:cubicBezTo>
                    <a:pt x="915" y="1"/>
                    <a:pt x="462" y="233"/>
                    <a:pt x="234" y="705"/>
                  </a:cubicBezTo>
                  <a:cubicBezTo>
                    <a:pt x="1" y="1195"/>
                    <a:pt x="270" y="1659"/>
                    <a:pt x="552" y="2042"/>
                  </a:cubicBezTo>
                  <a:cubicBezTo>
                    <a:pt x="1393" y="3190"/>
                    <a:pt x="2541" y="3658"/>
                    <a:pt x="4037" y="3658"/>
                  </a:cubicBezTo>
                  <a:cubicBezTo>
                    <a:pt x="4206" y="3658"/>
                    <a:pt x="4379" y="3653"/>
                    <a:pt x="4556" y="3641"/>
                  </a:cubicBezTo>
                  <a:cubicBezTo>
                    <a:pt x="4661" y="3641"/>
                    <a:pt x="4851" y="3659"/>
                    <a:pt x="5070" y="3659"/>
                  </a:cubicBezTo>
                  <a:cubicBezTo>
                    <a:pt x="5211" y="3659"/>
                    <a:pt x="5364" y="3652"/>
                    <a:pt x="5514" y="3627"/>
                  </a:cubicBezTo>
                  <a:cubicBezTo>
                    <a:pt x="6074" y="3543"/>
                    <a:pt x="6441" y="3134"/>
                    <a:pt x="6643" y="2643"/>
                  </a:cubicBezTo>
                  <a:cubicBezTo>
                    <a:pt x="6834" y="2184"/>
                    <a:pt x="6643" y="1720"/>
                    <a:pt x="6225" y="1513"/>
                  </a:cubicBezTo>
                  <a:cubicBezTo>
                    <a:pt x="4741" y="781"/>
                    <a:pt x="3205" y="167"/>
                    <a:pt x="1545" y="8"/>
                  </a:cubicBezTo>
                  <a:cubicBezTo>
                    <a:pt x="1495" y="3"/>
                    <a:pt x="1445" y="1"/>
                    <a:pt x="1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15"/>
            <p:cNvSpPr/>
            <p:nvPr/>
          </p:nvSpPr>
          <p:spPr>
            <a:xfrm rot="218098">
              <a:off x="-5431478" y="3205243"/>
              <a:ext cx="135048" cy="120753"/>
            </a:xfrm>
            <a:custGeom>
              <a:avLst/>
              <a:gdLst/>
              <a:ahLst/>
              <a:cxnLst/>
              <a:rect l="l" t="t" r="r" b="b"/>
              <a:pathLst>
                <a:path w="5007" h="4477" extrusionOk="0">
                  <a:moveTo>
                    <a:pt x="4183" y="0"/>
                  </a:moveTo>
                  <a:cubicBezTo>
                    <a:pt x="3902" y="0"/>
                    <a:pt x="3585" y="149"/>
                    <a:pt x="3293" y="207"/>
                  </a:cubicBezTo>
                  <a:cubicBezTo>
                    <a:pt x="2702" y="326"/>
                    <a:pt x="2093" y="322"/>
                    <a:pt x="1510" y="538"/>
                  </a:cubicBezTo>
                  <a:cubicBezTo>
                    <a:pt x="671" y="848"/>
                    <a:pt x="1" y="1253"/>
                    <a:pt x="195" y="2304"/>
                  </a:cubicBezTo>
                  <a:cubicBezTo>
                    <a:pt x="443" y="3597"/>
                    <a:pt x="1286" y="4462"/>
                    <a:pt x="2319" y="4470"/>
                  </a:cubicBezTo>
                  <a:cubicBezTo>
                    <a:pt x="2354" y="4475"/>
                    <a:pt x="2388" y="4477"/>
                    <a:pt x="2422" y="4477"/>
                  </a:cubicBezTo>
                  <a:cubicBezTo>
                    <a:pt x="2768" y="4477"/>
                    <a:pt x="3034" y="4257"/>
                    <a:pt x="3311" y="4016"/>
                  </a:cubicBezTo>
                  <a:cubicBezTo>
                    <a:pt x="4004" y="3425"/>
                    <a:pt x="4326" y="2608"/>
                    <a:pt x="4671" y="1818"/>
                  </a:cubicBezTo>
                  <a:cubicBezTo>
                    <a:pt x="4896" y="1298"/>
                    <a:pt x="5006" y="657"/>
                    <a:pt x="4631" y="207"/>
                  </a:cubicBezTo>
                  <a:cubicBezTo>
                    <a:pt x="4503" y="52"/>
                    <a:pt x="4349" y="0"/>
                    <a:pt x="4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15"/>
            <p:cNvSpPr/>
            <p:nvPr/>
          </p:nvSpPr>
          <p:spPr>
            <a:xfrm rot="218098">
              <a:off x="-3133567" y="3731075"/>
              <a:ext cx="73201" cy="138392"/>
            </a:xfrm>
            <a:custGeom>
              <a:avLst/>
              <a:gdLst/>
              <a:ahLst/>
              <a:cxnLst/>
              <a:rect l="l" t="t" r="r" b="b"/>
              <a:pathLst>
                <a:path w="2714" h="5131" extrusionOk="0">
                  <a:moveTo>
                    <a:pt x="1426" y="0"/>
                  </a:moveTo>
                  <a:cubicBezTo>
                    <a:pt x="560" y="0"/>
                    <a:pt x="1" y="871"/>
                    <a:pt x="57" y="2534"/>
                  </a:cubicBezTo>
                  <a:cubicBezTo>
                    <a:pt x="92" y="2794"/>
                    <a:pt x="155" y="3447"/>
                    <a:pt x="283" y="4087"/>
                  </a:cubicBezTo>
                  <a:cubicBezTo>
                    <a:pt x="386" y="4611"/>
                    <a:pt x="659" y="5130"/>
                    <a:pt x="1222" y="5130"/>
                  </a:cubicBezTo>
                  <a:cubicBezTo>
                    <a:pt x="1238" y="5130"/>
                    <a:pt x="1255" y="5130"/>
                    <a:pt x="1271" y="5129"/>
                  </a:cubicBezTo>
                  <a:cubicBezTo>
                    <a:pt x="1823" y="5098"/>
                    <a:pt x="2167" y="4648"/>
                    <a:pt x="2237" y="4052"/>
                  </a:cubicBezTo>
                  <a:cubicBezTo>
                    <a:pt x="2361" y="3010"/>
                    <a:pt x="2481" y="1973"/>
                    <a:pt x="2644" y="940"/>
                  </a:cubicBezTo>
                  <a:cubicBezTo>
                    <a:pt x="2714" y="490"/>
                    <a:pt x="2502" y="331"/>
                    <a:pt x="2145" y="172"/>
                  </a:cubicBezTo>
                  <a:cubicBezTo>
                    <a:pt x="1889" y="57"/>
                    <a:pt x="1647" y="0"/>
                    <a:pt x="1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15"/>
            <p:cNvSpPr/>
            <p:nvPr/>
          </p:nvSpPr>
          <p:spPr>
            <a:xfrm rot="218098">
              <a:off x="-5783682" y="3900076"/>
              <a:ext cx="75413" cy="158055"/>
            </a:xfrm>
            <a:custGeom>
              <a:avLst/>
              <a:gdLst/>
              <a:ahLst/>
              <a:cxnLst/>
              <a:rect l="l" t="t" r="r" b="b"/>
              <a:pathLst>
                <a:path w="2796" h="5860" extrusionOk="0">
                  <a:moveTo>
                    <a:pt x="2484" y="0"/>
                  </a:moveTo>
                  <a:cubicBezTo>
                    <a:pt x="2410" y="0"/>
                    <a:pt x="2328" y="41"/>
                    <a:pt x="2248" y="134"/>
                  </a:cubicBezTo>
                  <a:cubicBezTo>
                    <a:pt x="1215" y="1352"/>
                    <a:pt x="1" y="2474"/>
                    <a:pt x="151" y="4314"/>
                  </a:cubicBezTo>
                  <a:cubicBezTo>
                    <a:pt x="213" y="5123"/>
                    <a:pt x="553" y="5758"/>
                    <a:pt x="1286" y="5850"/>
                  </a:cubicBezTo>
                  <a:cubicBezTo>
                    <a:pt x="1333" y="5856"/>
                    <a:pt x="1378" y="5859"/>
                    <a:pt x="1421" y="5859"/>
                  </a:cubicBezTo>
                  <a:cubicBezTo>
                    <a:pt x="2114" y="5859"/>
                    <a:pt x="2374" y="5125"/>
                    <a:pt x="2478" y="4531"/>
                  </a:cubicBezTo>
                  <a:cubicBezTo>
                    <a:pt x="2663" y="3507"/>
                    <a:pt x="2702" y="2461"/>
                    <a:pt x="2769" y="1741"/>
                  </a:cubicBezTo>
                  <a:cubicBezTo>
                    <a:pt x="2769" y="1071"/>
                    <a:pt x="2795" y="721"/>
                    <a:pt x="2765" y="373"/>
                  </a:cubicBezTo>
                  <a:cubicBezTo>
                    <a:pt x="2744" y="152"/>
                    <a:pt x="2628" y="0"/>
                    <a:pt x="2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15"/>
            <p:cNvSpPr/>
            <p:nvPr/>
          </p:nvSpPr>
          <p:spPr>
            <a:xfrm rot="218098">
              <a:off x="-4331552" y="3986031"/>
              <a:ext cx="77409" cy="165202"/>
            </a:xfrm>
            <a:custGeom>
              <a:avLst/>
              <a:gdLst/>
              <a:ahLst/>
              <a:cxnLst/>
              <a:rect l="l" t="t" r="r" b="b"/>
              <a:pathLst>
                <a:path w="2870" h="6125" extrusionOk="0">
                  <a:moveTo>
                    <a:pt x="1295" y="0"/>
                  </a:moveTo>
                  <a:cubicBezTo>
                    <a:pt x="841" y="0"/>
                    <a:pt x="751" y="630"/>
                    <a:pt x="632" y="969"/>
                  </a:cubicBezTo>
                  <a:cubicBezTo>
                    <a:pt x="80" y="2589"/>
                    <a:pt x="1" y="4261"/>
                    <a:pt x="306" y="6125"/>
                  </a:cubicBezTo>
                  <a:cubicBezTo>
                    <a:pt x="2009" y="4801"/>
                    <a:pt x="2870" y="3312"/>
                    <a:pt x="2641" y="1282"/>
                  </a:cubicBezTo>
                  <a:cubicBezTo>
                    <a:pt x="2557" y="523"/>
                    <a:pt x="2001" y="187"/>
                    <a:pt x="1471" y="28"/>
                  </a:cubicBezTo>
                  <a:cubicBezTo>
                    <a:pt x="1407" y="9"/>
                    <a:pt x="1348" y="0"/>
                    <a:pt x="1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15"/>
            <p:cNvSpPr/>
            <p:nvPr/>
          </p:nvSpPr>
          <p:spPr>
            <a:xfrm rot="218098">
              <a:off x="-5723445" y="3741659"/>
              <a:ext cx="107995" cy="97341"/>
            </a:xfrm>
            <a:custGeom>
              <a:avLst/>
              <a:gdLst/>
              <a:ahLst/>
              <a:cxnLst/>
              <a:rect l="l" t="t" r="r" b="b"/>
              <a:pathLst>
                <a:path w="4004" h="3609" extrusionOk="0">
                  <a:moveTo>
                    <a:pt x="1790" y="0"/>
                  </a:moveTo>
                  <a:cubicBezTo>
                    <a:pt x="1381" y="0"/>
                    <a:pt x="1043" y="331"/>
                    <a:pt x="716" y="758"/>
                  </a:cubicBezTo>
                  <a:cubicBezTo>
                    <a:pt x="172" y="1463"/>
                    <a:pt x="1" y="2254"/>
                    <a:pt x="852" y="2771"/>
                  </a:cubicBezTo>
                  <a:cubicBezTo>
                    <a:pt x="1537" y="3181"/>
                    <a:pt x="2362" y="3397"/>
                    <a:pt x="3157" y="3582"/>
                  </a:cubicBezTo>
                  <a:cubicBezTo>
                    <a:pt x="3233" y="3600"/>
                    <a:pt x="3304" y="3608"/>
                    <a:pt x="3370" y="3608"/>
                  </a:cubicBezTo>
                  <a:cubicBezTo>
                    <a:pt x="3810" y="3608"/>
                    <a:pt x="4003" y="3219"/>
                    <a:pt x="3969" y="2616"/>
                  </a:cubicBezTo>
                  <a:cubicBezTo>
                    <a:pt x="3704" y="1852"/>
                    <a:pt x="3315" y="1062"/>
                    <a:pt x="2623" y="413"/>
                  </a:cubicBezTo>
                  <a:cubicBezTo>
                    <a:pt x="2310" y="121"/>
                    <a:pt x="2037" y="0"/>
                    <a:pt x="1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15"/>
            <p:cNvSpPr/>
            <p:nvPr/>
          </p:nvSpPr>
          <p:spPr>
            <a:xfrm rot="218098">
              <a:off x="-4424646" y="4210293"/>
              <a:ext cx="106350" cy="95156"/>
            </a:xfrm>
            <a:custGeom>
              <a:avLst/>
              <a:gdLst/>
              <a:ahLst/>
              <a:cxnLst/>
              <a:rect l="l" t="t" r="r" b="b"/>
              <a:pathLst>
                <a:path w="3943" h="3528" extrusionOk="0">
                  <a:moveTo>
                    <a:pt x="856" y="0"/>
                  </a:moveTo>
                  <a:cubicBezTo>
                    <a:pt x="547" y="0"/>
                    <a:pt x="229" y="66"/>
                    <a:pt x="142" y="570"/>
                  </a:cubicBezTo>
                  <a:cubicBezTo>
                    <a:pt x="1" y="1372"/>
                    <a:pt x="1395" y="3528"/>
                    <a:pt x="2185" y="3528"/>
                  </a:cubicBezTo>
                  <a:cubicBezTo>
                    <a:pt x="2186" y="3528"/>
                    <a:pt x="2188" y="3528"/>
                    <a:pt x="2189" y="3528"/>
                  </a:cubicBezTo>
                  <a:cubicBezTo>
                    <a:pt x="3086" y="3519"/>
                    <a:pt x="3550" y="2808"/>
                    <a:pt x="3725" y="2014"/>
                  </a:cubicBezTo>
                  <a:cubicBezTo>
                    <a:pt x="3943" y="1034"/>
                    <a:pt x="2874" y="239"/>
                    <a:pt x="1046" y="5"/>
                  </a:cubicBezTo>
                  <a:cubicBezTo>
                    <a:pt x="985" y="3"/>
                    <a:pt x="920" y="0"/>
                    <a:pt x="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15"/>
            <p:cNvSpPr/>
            <p:nvPr/>
          </p:nvSpPr>
          <p:spPr>
            <a:xfrm rot="218098">
              <a:off x="-3940247" y="1925696"/>
              <a:ext cx="161561" cy="69479"/>
            </a:xfrm>
            <a:custGeom>
              <a:avLst/>
              <a:gdLst/>
              <a:ahLst/>
              <a:cxnLst/>
              <a:rect l="l" t="t" r="r" b="b"/>
              <a:pathLst>
                <a:path w="5990" h="2576" extrusionOk="0">
                  <a:moveTo>
                    <a:pt x="4913" y="0"/>
                  </a:moveTo>
                  <a:cubicBezTo>
                    <a:pt x="3487" y="270"/>
                    <a:pt x="1999" y="547"/>
                    <a:pt x="512" y="834"/>
                  </a:cubicBezTo>
                  <a:cubicBezTo>
                    <a:pt x="243" y="887"/>
                    <a:pt x="0" y="1028"/>
                    <a:pt x="17" y="1346"/>
                  </a:cubicBezTo>
                  <a:cubicBezTo>
                    <a:pt x="31" y="1651"/>
                    <a:pt x="296" y="1730"/>
                    <a:pt x="538" y="1845"/>
                  </a:cubicBezTo>
                  <a:cubicBezTo>
                    <a:pt x="1492" y="2318"/>
                    <a:pt x="2137" y="2575"/>
                    <a:pt x="2716" y="2575"/>
                  </a:cubicBezTo>
                  <a:cubicBezTo>
                    <a:pt x="3511" y="2575"/>
                    <a:pt x="4183" y="2089"/>
                    <a:pt x="5363" y="1007"/>
                  </a:cubicBezTo>
                  <a:cubicBezTo>
                    <a:pt x="5575" y="812"/>
                    <a:pt x="5990" y="720"/>
                    <a:pt x="5874" y="335"/>
                  </a:cubicBezTo>
                  <a:cubicBezTo>
                    <a:pt x="5789" y="42"/>
                    <a:pt x="5577" y="12"/>
                    <a:pt x="5332" y="12"/>
                  </a:cubicBezTo>
                  <a:cubicBezTo>
                    <a:pt x="5268" y="12"/>
                    <a:pt x="5201" y="14"/>
                    <a:pt x="5135" y="14"/>
                  </a:cubicBezTo>
                  <a:cubicBezTo>
                    <a:pt x="5061" y="14"/>
                    <a:pt x="4986" y="11"/>
                    <a:pt x="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15"/>
            <p:cNvSpPr/>
            <p:nvPr/>
          </p:nvSpPr>
          <p:spPr>
            <a:xfrm rot="218098">
              <a:off x="-3114953" y="4167140"/>
              <a:ext cx="98905" cy="97314"/>
            </a:xfrm>
            <a:custGeom>
              <a:avLst/>
              <a:gdLst/>
              <a:ahLst/>
              <a:cxnLst/>
              <a:rect l="l" t="t" r="r" b="b"/>
              <a:pathLst>
                <a:path w="3667" h="3608" extrusionOk="0">
                  <a:moveTo>
                    <a:pt x="1629" y="1"/>
                  </a:moveTo>
                  <a:cubicBezTo>
                    <a:pt x="1626" y="1"/>
                    <a:pt x="1623" y="1"/>
                    <a:pt x="1620" y="1"/>
                  </a:cubicBezTo>
                  <a:cubicBezTo>
                    <a:pt x="887" y="9"/>
                    <a:pt x="0" y="1223"/>
                    <a:pt x="35" y="2269"/>
                  </a:cubicBezTo>
                  <a:cubicBezTo>
                    <a:pt x="66" y="3320"/>
                    <a:pt x="1011" y="3373"/>
                    <a:pt x="1712" y="3602"/>
                  </a:cubicBezTo>
                  <a:cubicBezTo>
                    <a:pt x="1722" y="3606"/>
                    <a:pt x="1733" y="3607"/>
                    <a:pt x="1744" y="3607"/>
                  </a:cubicBezTo>
                  <a:cubicBezTo>
                    <a:pt x="2157" y="3607"/>
                    <a:pt x="3667" y="1612"/>
                    <a:pt x="3645" y="1156"/>
                  </a:cubicBezTo>
                  <a:cubicBezTo>
                    <a:pt x="3628" y="686"/>
                    <a:pt x="2424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15"/>
            <p:cNvSpPr/>
            <p:nvPr/>
          </p:nvSpPr>
          <p:spPr>
            <a:xfrm rot="218098">
              <a:off x="-3485618" y="4317933"/>
              <a:ext cx="135965" cy="60444"/>
            </a:xfrm>
            <a:custGeom>
              <a:avLst/>
              <a:gdLst/>
              <a:ahLst/>
              <a:cxnLst/>
              <a:rect l="l" t="t" r="r" b="b"/>
              <a:pathLst>
                <a:path w="5041" h="2241" extrusionOk="0">
                  <a:moveTo>
                    <a:pt x="1181" y="0"/>
                  </a:moveTo>
                  <a:cubicBezTo>
                    <a:pt x="894" y="0"/>
                    <a:pt x="656" y="133"/>
                    <a:pt x="410" y="403"/>
                  </a:cubicBezTo>
                  <a:cubicBezTo>
                    <a:pt x="74" y="774"/>
                    <a:pt x="0" y="1109"/>
                    <a:pt x="225" y="1573"/>
                  </a:cubicBezTo>
                  <a:cubicBezTo>
                    <a:pt x="441" y="2010"/>
                    <a:pt x="750" y="2240"/>
                    <a:pt x="1179" y="2240"/>
                  </a:cubicBezTo>
                  <a:cubicBezTo>
                    <a:pt x="1240" y="2240"/>
                    <a:pt x="1302" y="2236"/>
                    <a:pt x="1368" y="2226"/>
                  </a:cubicBezTo>
                  <a:cubicBezTo>
                    <a:pt x="2511" y="2062"/>
                    <a:pt x="3681" y="2041"/>
                    <a:pt x="5040" y="1564"/>
                  </a:cubicBezTo>
                  <a:cubicBezTo>
                    <a:pt x="3893" y="734"/>
                    <a:pt x="2736" y="522"/>
                    <a:pt x="1663" y="102"/>
                  </a:cubicBezTo>
                  <a:cubicBezTo>
                    <a:pt x="1485" y="34"/>
                    <a:pt x="1327" y="0"/>
                    <a:pt x="1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15"/>
            <p:cNvSpPr/>
            <p:nvPr/>
          </p:nvSpPr>
          <p:spPr>
            <a:xfrm rot="218098">
              <a:off x="-4526201" y="4347192"/>
              <a:ext cx="89546" cy="85150"/>
            </a:xfrm>
            <a:custGeom>
              <a:avLst/>
              <a:gdLst/>
              <a:ahLst/>
              <a:cxnLst/>
              <a:rect l="l" t="t" r="r" b="b"/>
              <a:pathLst>
                <a:path w="3320" h="3157" extrusionOk="0">
                  <a:moveTo>
                    <a:pt x="1816" y="0"/>
                  </a:moveTo>
                  <a:cubicBezTo>
                    <a:pt x="1550" y="0"/>
                    <a:pt x="1313" y="129"/>
                    <a:pt x="1139" y="463"/>
                  </a:cubicBezTo>
                  <a:cubicBezTo>
                    <a:pt x="816" y="1090"/>
                    <a:pt x="1" y="1682"/>
                    <a:pt x="746" y="2521"/>
                  </a:cubicBezTo>
                  <a:cubicBezTo>
                    <a:pt x="918" y="2710"/>
                    <a:pt x="1126" y="2869"/>
                    <a:pt x="1443" y="3156"/>
                  </a:cubicBezTo>
                  <a:cubicBezTo>
                    <a:pt x="1898" y="2555"/>
                    <a:pt x="2278" y="1942"/>
                    <a:pt x="2772" y="1443"/>
                  </a:cubicBezTo>
                  <a:cubicBezTo>
                    <a:pt x="3320" y="891"/>
                    <a:pt x="3130" y="587"/>
                    <a:pt x="2582" y="261"/>
                  </a:cubicBezTo>
                  <a:cubicBezTo>
                    <a:pt x="2320" y="106"/>
                    <a:pt x="2056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15"/>
            <p:cNvSpPr/>
            <p:nvPr/>
          </p:nvSpPr>
          <p:spPr>
            <a:xfrm rot="218098">
              <a:off x="-5595557" y="3621047"/>
              <a:ext cx="71071" cy="78731"/>
            </a:xfrm>
            <a:custGeom>
              <a:avLst/>
              <a:gdLst/>
              <a:ahLst/>
              <a:cxnLst/>
              <a:rect l="l" t="t" r="r" b="b"/>
              <a:pathLst>
                <a:path w="2635" h="2919" extrusionOk="0">
                  <a:moveTo>
                    <a:pt x="1819" y="0"/>
                  </a:moveTo>
                  <a:cubicBezTo>
                    <a:pt x="1435" y="0"/>
                    <a:pt x="1" y="1647"/>
                    <a:pt x="35" y="2065"/>
                  </a:cubicBezTo>
                  <a:cubicBezTo>
                    <a:pt x="89" y="2695"/>
                    <a:pt x="708" y="2918"/>
                    <a:pt x="1100" y="2918"/>
                  </a:cubicBezTo>
                  <a:cubicBezTo>
                    <a:pt x="1122" y="2918"/>
                    <a:pt x="1144" y="2918"/>
                    <a:pt x="1165" y="2916"/>
                  </a:cubicBezTo>
                  <a:cubicBezTo>
                    <a:pt x="2127" y="2859"/>
                    <a:pt x="2392" y="1998"/>
                    <a:pt x="2599" y="1305"/>
                  </a:cubicBezTo>
                  <a:cubicBezTo>
                    <a:pt x="2634" y="612"/>
                    <a:pt x="2436" y="154"/>
                    <a:pt x="1845" y="3"/>
                  </a:cubicBezTo>
                  <a:cubicBezTo>
                    <a:pt x="1837" y="1"/>
                    <a:pt x="1828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15"/>
            <p:cNvSpPr/>
            <p:nvPr/>
          </p:nvSpPr>
          <p:spPr>
            <a:xfrm rot="218098">
              <a:off x="-4210941" y="2419236"/>
              <a:ext cx="92783" cy="64004"/>
            </a:xfrm>
            <a:custGeom>
              <a:avLst/>
              <a:gdLst/>
              <a:ahLst/>
              <a:cxnLst/>
              <a:rect l="l" t="t" r="r" b="b"/>
              <a:pathLst>
                <a:path w="3440" h="2373" extrusionOk="0">
                  <a:moveTo>
                    <a:pt x="700" y="1"/>
                  </a:moveTo>
                  <a:cubicBezTo>
                    <a:pt x="615" y="1"/>
                    <a:pt x="524" y="27"/>
                    <a:pt x="425" y="91"/>
                  </a:cubicBezTo>
                  <a:cubicBezTo>
                    <a:pt x="1" y="360"/>
                    <a:pt x="133" y="947"/>
                    <a:pt x="94" y="1415"/>
                  </a:cubicBezTo>
                  <a:cubicBezTo>
                    <a:pt x="48" y="2008"/>
                    <a:pt x="159" y="2373"/>
                    <a:pt x="633" y="2373"/>
                  </a:cubicBezTo>
                  <a:cubicBezTo>
                    <a:pt x="762" y="2373"/>
                    <a:pt x="918" y="2346"/>
                    <a:pt x="1105" y="2289"/>
                  </a:cubicBezTo>
                  <a:cubicBezTo>
                    <a:pt x="1753" y="2090"/>
                    <a:pt x="2442" y="2028"/>
                    <a:pt x="3440" y="1839"/>
                  </a:cubicBezTo>
                  <a:cubicBezTo>
                    <a:pt x="2667" y="1313"/>
                    <a:pt x="2164" y="912"/>
                    <a:pt x="1612" y="611"/>
                  </a:cubicBezTo>
                  <a:cubicBezTo>
                    <a:pt x="1303" y="444"/>
                    <a:pt x="1049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15"/>
            <p:cNvSpPr/>
            <p:nvPr/>
          </p:nvSpPr>
          <p:spPr>
            <a:xfrm rot="218098">
              <a:off x="-3753690" y="3451344"/>
              <a:ext cx="69695" cy="58906"/>
            </a:xfrm>
            <a:custGeom>
              <a:avLst/>
              <a:gdLst/>
              <a:ahLst/>
              <a:cxnLst/>
              <a:rect l="l" t="t" r="r" b="b"/>
              <a:pathLst>
                <a:path w="2584" h="2184" extrusionOk="0">
                  <a:moveTo>
                    <a:pt x="1153" y="1"/>
                  </a:moveTo>
                  <a:cubicBezTo>
                    <a:pt x="1150" y="1"/>
                    <a:pt x="1147" y="1"/>
                    <a:pt x="1143" y="1"/>
                  </a:cubicBezTo>
                  <a:cubicBezTo>
                    <a:pt x="411" y="14"/>
                    <a:pt x="67" y="865"/>
                    <a:pt x="36" y="1395"/>
                  </a:cubicBezTo>
                  <a:cubicBezTo>
                    <a:pt x="0" y="1925"/>
                    <a:pt x="813" y="2146"/>
                    <a:pt x="1338" y="2181"/>
                  </a:cubicBezTo>
                  <a:cubicBezTo>
                    <a:pt x="1362" y="2183"/>
                    <a:pt x="1384" y="2183"/>
                    <a:pt x="1406" y="2183"/>
                  </a:cubicBezTo>
                  <a:cubicBezTo>
                    <a:pt x="2100" y="2183"/>
                    <a:pt x="2159" y="1394"/>
                    <a:pt x="2583" y="940"/>
                  </a:cubicBezTo>
                  <a:cubicBezTo>
                    <a:pt x="2223" y="422"/>
                    <a:pt x="1680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15"/>
            <p:cNvSpPr/>
            <p:nvPr/>
          </p:nvSpPr>
          <p:spPr>
            <a:xfrm rot="218098">
              <a:off x="-4556895" y="4059633"/>
              <a:ext cx="54807" cy="65568"/>
            </a:xfrm>
            <a:custGeom>
              <a:avLst/>
              <a:gdLst/>
              <a:ahLst/>
              <a:cxnLst/>
              <a:rect l="l" t="t" r="r" b="b"/>
              <a:pathLst>
                <a:path w="2032" h="2431" extrusionOk="0">
                  <a:moveTo>
                    <a:pt x="704" y="1"/>
                  </a:moveTo>
                  <a:cubicBezTo>
                    <a:pt x="537" y="1"/>
                    <a:pt x="380" y="55"/>
                    <a:pt x="253" y="224"/>
                  </a:cubicBezTo>
                  <a:cubicBezTo>
                    <a:pt x="1" y="546"/>
                    <a:pt x="235" y="877"/>
                    <a:pt x="443" y="1168"/>
                  </a:cubicBezTo>
                  <a:cubicBezTo>
                    <a:pt x="712" y="1548"/>
                    <a:pt x="981" y="1932"/>
                    <a:pt x="1335" y="2431"/>
                  </a:cubicBezTo>
                  <a:cubicBezTo>
                    <a:pt x="1771" y="1897"/>
                    <a:pt x="1855" y="1433"/>
                    <a:pt x="1944" y="974"/>
                  </a:cubicBezTo>
                  <a:cubicBezTo>
                    <a:pt x="2032" y="497"/>
                    <a:pt x="1754" y="246"/>
                    <a:pt x="1330" y="135"/>
                  </a:cubicBezTo>
                  <a:cubicBezTo>
                    <a:pt x="1129" y="82"/>
                    <a:pt x="909" y="1"/>
                    <a:pt x="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15"/>
            <p:cNvSpPr/>
            <p:nvPr/>
          </p:nvSpPr>
          <p:spPr>
            <a:xfrm rot="218098">
              <a:off x="-4784125" y="2981405"/>
              <a:ext cx="52298" cy="49952"/>
            </a:xfrm>
            <a:custGeom>
              <a:avLst/>
              <a:gdLst/>
              <a:ahLst/>
              <a:cxnLst/>
              <a:rect l="l" t="t" r="r" b="b"/>
              <a:pathLst>
                <a:path w="1939" h="1852" extrusionOk="0">
                  <a:moveTo>
                    <a:pt x="1929" y="0"/>
                  </a:moveTo>
                  <a:cubicBezTo>
                    <a:pt x="1929" y="3"/>
                    <a:pt x="1929" y="6"/>
                    <a:pt x="1929" y="9"/>
                  </a:cubicBezTo>
                  <a:lnTo>
                    <a:pt x="1929" y="9"/>
                  </a:lnTo>
                  <a:cubicBezTo>
                    <a:pt x="1900" y="8"/>
                    <a:pt x="1872" y="8"/>
                    <a:pt x="1844" y="8"/>
                  </a:cubicBezTo>
                  <a:cubicBezTo>
                    <a:pt x="1333" y="8"/>
                    <a:pt x="895" y="210"/>
                    <a:pt x="508" y="534"/>
                  </a:cubicBezTo>
                  <a:cubicBezTo>
                    <a:pt x="230" y="764"/>
                    <a:pt x="1" y="1051"/>
                    <a:pt x="177" y="1435"/>
                  </a:cubicBezTo>
                  <a:cubicBezTo>
                    <a:pt x="354" y="1816"/>
                    <a:pt x="698" y="1851"/>
                    <a:pt x="1054" y="1851"/>
                  </a:cubicBezTo>
                  <a:cubicBezTo>
                    <a:pt x="1099" y="1851"/>
                    <a:pt x="1143" y="1850"/>
                    <a:pt x="1187" y="1850"/>
                  </a:cubicBezTo>
                  <a:cubicBezTo>
                    <a:pt x="1568" y="1846"/>
                    <a:pt x="1894" y="1771"/>
                    <a:pt x="1908" y="1302"/>
                  </a:cubicBezTo>
                  <a:cubicBezTo>
                    <a:pt x="1925" y="873"/>
                    <a:pt x="1925" y="440"/>
                    <a:pt x="1929" y="9"/>
                  </a:cubicBezTo>
                  <a:lnTo>
                    <a:pt x="1929" y="9"/>
                  </a:lnTo>
                  <a:cubicBezTo>
                    <a:pt x="1932" y="10"/>
                    <a:pt x="1935" y="10"/>
                    <a:pt x="1938" y="10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15"/>
            <p:cNvSpPr/>
            <p:nvPr/>
          </p:nvSpPr>
          <p:spPr>
            <a:xfrm rot="218098">
              <a:off x="-4102498" y="2816922"/>
              <a:ext cx="76843" cy="45879"/>
            </a:xfrm>
            <a:custGeom>
              <a:avLst/>
              <a:gdLst/>
              <a:ahLst/>
              <a:cxnLst/>
              <a:rect l="l" t="t" r="r" b="b"/>
              <a:pathLst>
                <a:path w="2849" h="1701" extrusionOk="0">
                  <a:moveTo>
                    <a:pt x="2333" y="0"/>
                  </a:moveTo>
                  <a:cubicBezTo>
                    <a:pt x="2157" y="0"/>
                    <a:pt x="1986" y="139"/>
                    <a:pt x="1837" y="235"/>
                  </a:cubicBezTo>
                  <a:cubicBezTo>
                    <a:pt x="1294" y="584"/>
                    <a:pt x="783" y="973"/>
                    <a:pt x="1" y="1529"/>
                  </a:cubicBezTo>
                  <a:cubicBezTo>
                    <a:pt x="466" y="1625"/>
                    <a:pt x="875" y="1700"/>
                    <a:pt x="1230" y="1700"/>
                  </a:cubicBezTo>
                  <a:cubicBezTo>
                    <a:pt x="1802" y="1700"/>
                    <a:pt x="2236" y="1504"/>
                    <a:pt x="2543" y="884"/>
                  </a:cubicBezTo>
                  <a:cubicBezTo>
                    <a:pt x="2654" y="659"/>
                    <a:pt x="2848" y="425"/>
                    <a:pt x="2637" y="168"/>
                  </a:cubicBezTo>
                  <a:cubicBezTo>
                    <a:pt x="2536" y="45"/>
                    <a:pt x="2434" y="0"/>
                    <a:pt x="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7" name="Google Shape;4587;p15"/>
          <p:cNvSpPr txBox="1">
            <a:spLocks noGrp="1"/>
          </p:cNvSpPr>
          <p:nvPr>
            <p:ph type="title"/>
          </p:nvPr>
        </p:nvSpPr>
        <p:spPr>
          <a:xfrm>
            <a:off x="3443500" y="1744700"/>
            <a:ext cx="4985400" cy="1769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 b="0">
                <a:solidFill>
                  <a:schemeClr val="lt2"/>
                </a:solidFill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88" name="Google Shape;4588;p15"/>
          <p:cNvSpPr txBox="1">
            <a:spLocks noGrp="1"/>
          </p:cNvSpPr>
          <p:nvPr>
            <p:ph type="title" idx="2" hasCustomPrompt="1"/>
          </p:nvPr>
        </p:nvSpPr>
        <p:spPr>
          <a:xfrm>
            <a:off x="7213000" y="637656"/>
            <a:ext cx="12159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89" name="Google Shape;4589;p15"/>
          <p:cNvSpPr txBox="1">
            <a:spLocks noGrp="1"/>
          </p:cNvSpPr>
          <p:nvPr>
            <p:ph type="subTitle" idx="1"/>
          </p:nvPr>
        </p:nvSpPr>
        <p:spPr>
          <a:xfrm>
            <a:off x="3443500" y="3824975"/>
            <a:ext cx="4985400" cy="405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90" name="Google Shape;4590;p15"/>
          <p:cNvGrpSpPr/>
          <p:nvPr/>
        </p:nvGrpSpPr>
        <p:grpSpPr>
          <a:xfrm rot="217999">
            <a:off x="6526360" y="1782575"/>
            <a:ext cx="5751283" cy="5651839"/>
            <a:chOff x="1385050" y="238275"/>
            <a:chExt cx="4584443" cy="4505175"/>
          </a:xfrm>
        </p:grpSpPr>
        <p:sp>
          <p:nvSpPr>
            <p:cNvPr id="4591" name="Google Shape;4591;p15"/>
            <p:cNvSpPr/>
            <p:nvPr/>
          </p:nvSpPr>
          <p:spPr>
            <a:xfrm>
              <a:off x="5633341" y="3046315"/>
              <a:ext cx="336153" cy="250324"/>
            </a:xfrm>
            <a:custGeom>
              <a:avLst/>
              <a:gdLst/>
              <a:ahLst/>
              <a:cxnLst/>
              <a:rect l="l" t="t" r="r" b="b"/>
              <a:pathLst>
                <a:path w="15635" h="11643" extrusionOk="0">
                  <a:moveTo>
                    <a:pt x="3784" y="0"/>
                  </a:moveTo>
                  <a:lnTo>
                    <a:pt x="3784" y="0"/>
                  </a:lnTo>
                  <a:cubicBezTo>
                    <a:pt x="2816" y="79"/>
                    <a:pt x="1938" y="441"/>
                    <a:pt x="1157" y="1006"/>
                  </a:cubicBezTo>
                  <a:cubicBezTo>
                    <a:pt x="447" y="1518"/>
                    <a:pt x="1" y="2251"/>
                    <a:pt x="182" y="3156"/>
                  </a:cubicBezTo>
                  <a:cubicBezTo>
                    <a:pt x="698" y="5721"/>
                    <a:pt x="1762" y="7856"/>
                    <a:pt x="4538" y="8669"/>
                  </a:cubicBezTo>
                  <a:cubicBezTo>
                    <a:pt x="6546" y="9260"/>
                    <a:pt x="8498" y="10015"/>
                    <a:pt x="10400" y="10893"/>
                  </a:cubicBezTo>
                  <a:cubicBezTo>
                    <a:pt x="11427" y="11366"/>
                    <a:pt x="12050" y="11643"/>
                    <a:pt x="12498" y="11643"/>
                  </a:cubicBezTo>
                  <a:cubicBezTo>
                    <a:pt x="13180" y="11643"/>
                    <a:pt x="13458" y="11005"/>
                    <a:pt x="14135" y="9451"/>
                  </a:cubicBezTo>
                  <a:cubicBezTo>
                    <a:pt x="14563" y="8471"/>
                    <a:pt x="14589" y="7230"/>
                    <a:pt x="15635" y="6550"/>
                  </a:cubicBezTo>
                  <a:lnTo>
                    <a:pt x="15635" y="5764"/>
                  </a:lnTo>
                  <a:cubicBezTo>
                    <a:pt x="13958" y="4599"/>
                    <a:pt x="11900" y="4083"/>
                    <a:pt x="10343" y="2732"/>
                  </a:cubicBezTo>
                  <a:cubicBezTo>
                    <a:pt x="8851" y="1434"/>
                    <a:pt x="7220" y="750"/>
                    <a:pt x="5397" y="750"/>
                  </a:cubicBezTo>
                  <a:cubicBezTo>
                    <a:pt x="4846" y="750"/>
                    <a:pt x="4278" y="813"/>
                    <a:pt x="3690" y="940"/>
                  </a:cubicBezTo>
                  <a:cubicBezTo>
                    <a:pt x="3685" y="941"/>
                    <a:pt x="3679" y="942"/>
                    <a:pt x="3673" y="942"/>
                  </a:cubicBezTo>
                  <a:cubicBezTo>
                    <a:pt x="3614" y="942"/>
                    <a:pt x="3539" y="884"/>
                    <a:pt x="3474" y="860"/>
                  </a:cubicBezTo>
                  <a:cubicBezTo>
                    <a:pt x="3276" y="463"/>
                    <a:pt x="4106" y="489"/>
                    <a:pt x="3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15"/>
            <p:cNvSpPr/>
            <p:nvPr/>
          </p:nvSpPr>
          <p:spPr>
            <a:xfrm>
              <a:off x="2561940" y="4630422"/>
              <a:ext cx="187158" cy="113025"/>
            </a:xfrm>
            <a:custGeom>
              <a:avLst/>
              <a:gdLst/>
              <a:ahLst/>
              <a:cxnLst/>
              <a:rect l="l" t="t" r="r" b="b"/>
              <a:pathLst>
                <a:path w="8705" h="5257" extrusionOk="0">
                  <a:moveTo>
                    <a:pt x="1285" y="0"/>
                  </a:moveTo>
                  <a:cubicBezTo>
                    <a:pt x="840" y="0"/>
                    <a:pt x="786" y="387"/>
                    <a:pt x="829" y="1351"/>
                  </a:cubicBezTo>
                  <a:cubicBezTo>
                    <a:pt x="843" y="1691"/>
                    <a:pt x="750" y="2035"/>
                    <a:pt x="733" y="2380"/>
                  </a:cubicBezTo>
                  <a:cubicBezTo>
                    <a:pt x="689" y="3381"/>
                    <a:pt x="0" y="4228"/>
                    <a:pt x="75" y="5257"/>
                  </a:cubicBezTo>
                  <a:lnTo>
                    <a:pt x="1391" y="5257"/>
                  </a:lnTo>
                  <a:cubicBezTo>
                    <a:pt x="1593" y="5036"/>
                    <a:pt x="1821" y="4981"/>
                    <a:pt x="2058" y="4981"/>
                  </a:cubicBezTo>
                  <a:cubicBezTo>
                    <a:pt x="2292" y="4981"/>
                    <a:pt x="2534" y="5034"/>
                    <a:pt x="2767" y="5034"/>
                  </a:cubicBezTo>
                  <a:cubicBezTo>
                    <a:pt x="2825" y="5034"/>
                    <a:pt x="2883" y="5031"/>
                    <a:pt x="2940" y="5023"/>
                  </a:cubicBezTo>
                  <a:cubicBezTo>
                    <a:pt x="2993" y="5027"/>
                    <a:pt x="3047" y="5029"/>
                    <a:pt x="3101" y="5029"/>
                  </a:cubicBezTo>
                  <a:cubicBezTo>
                    <a:pt x="3385" y="5029"/>
                    <a:pt x="3675" y="4977"/>
                    <a:pt x="3959" y="4977"/>
                  </a:cubicBezTo>
                  <a:cubicBezTo>
                    <a:pt x="4250" y="4977"/>
                    <a:pt x="4534" y="5032"/>
                    <a:pt x="4798" y="5257"/>
                  </a:cubicBezTo>
                  <a:lnTo>
                    <a:pt x="7420" y="5257"/>
                  </a:lnTo>
                  <a:cubicBezTo>
                    <a:pt x="8611" y="4286"/>
                    <a:pt x="8705" y="3672"/>
                    <a:pt x="7570" y="3028"/>
                  </a:cubicBezTo>
                  <a:cubicBezTo>
                    <a:pt x="5840" y="2044"/>
                    <a:pt x="4150" y="966"/>
                    <a:pt x="2278" y="265"/>
                  </a:cubicBezTo>
                  <a:cubicBezTo>
                    <a:pt x="1826" y="96"/>
                    <a:pt x="1507" y="0"/>
                    <a:pt x="1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15"/>
            <p:cNvSpPr/>
            <p:nvPr/>
          </p:nvSpPr>
          <p:spPr>
            <a:xfrm>
              <a:off x="1385050" y="1591683"/>
              <a:ext cx="100319" cy="112939"/>
            </a:xfrm>
            <a:custGeom>
              <a:avLst/>
              <a:gdLst/>
              <a:ahLst/>
              <a:cxnLst/>
              <a:rect l="l" t="t" r="r" b="b"/>
              <a:pathLst>
                <a:path w="4666" h="5253" extrusionOk="0">
                  <a:moveTo>
                    <a:pt x="2566" y="1"/>
                  </a:moveTo>
                  <a:cubicBezTo>
                    <a:pt x="2420" y="1"/>
                    <a:pt x="2274" y="22"/>
                    <a:pt x="2128" y="73"/>
                  </a:cubicBezTo>
                  <a:cubicBezTo>
                    <a:pt x="1355" y="342"/>
                    <a:pt x="1078" y="1045"/>
                    <a:pt x="768" y="1733"/>
                  </a:cubicBezTo>
                  <a:cubicBezTo>
                    <a:pt x="583" y="2138"/>
                    <a:pt x="807" y="2872"/>
                    <a:pt x="7" y="2872"/>
                  </a:cubicBezTo>
                  <a:cubicBezTo>
                    <a:pt x="5" y="2872"/>
                    <a:pt x="3" y="2872"/>
                    <a:pt x="0" y="2872"/>
                  </a:cubicBezTo>
                  <a:lnTo>
                    <a:pt x="0" y="3661"/>
                  </a:lnTo>
                  <a:cubicBezTo>
                    <a:pt x="2" y="3661"/>
                    <a:pt x="4" y="3661"/>
                    <a:pt x="6" y="3661"/>
                  </a:cubicBezTo>
                  <a:cubicBezTo>
                    <a:pt x="751" y="3661"/>
                    <a:pt x="770" y="4501"/>
                    <a:pt x="1298" y="4788"/>
                  </a:cubicBezTo>
                  <a:cubicBezTo>
                    <a:pt x="1699" y="5007"/>
                    <a:pt x="2076" y="5252"/>
                    <a:pt x="2503" y="5252"/>
                  </a:cubicBezTo>
                  <a:cubicBezTo>
                    <a:pt x="2660" y="5252"/>
                    <a:pt x="2823" y="5220"/>
                    <a:pt x="2997" y="5140"/>
                  </a:cubicBezTo>
                  <a:cubicBezTo>
                    <a:pt x="3567" y="4880"/>
                    <a:pt x="3612" y="4350"/>
                    <a:pt x="3665" y="3820"/>
                  </a:cubicBezTo>
                  <a:cubicBezTo>
                    <a:pt x="3734" y="3084"/>
                    <a:pt x="3907" y="2347"/>
                    <a:pt x="3893" y="1614"/>
                  </a:cubicBezTo>
                  <a:cubicBezTo>
                    <a:pt x="3885" y="1181"/>
                    <a:pt x="4666" y="599"/>
                    <a:pt x="3787" y="303"/>
                  </a:cubicBezTo>
                  <a:cubicBezTo>
                    <a:pt x="3398" y="175"/>
                    <a:pt x="2984" y="1"/>
                    <a:pt x="2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15"/>
            <p:cNvSpPr/>
            <p:nvPr/>
          </p:nvSpPr>
          <p:spPr>
            <a:xfrm>
              <a:off x="2625130" y="4737408"/>
              <a:ext cx="39969" cy="6042"/>
            </a:xfrm>
            <a:custGeom>
              <a:avLst/>
              <a:gdLst/>
              <a:ahLst/>
              <a:cxnLst/>
              <a:rect l="l" t="t" r="r" b="b"/>
              <a:pathLst>
                <a:path w="1859" h="281" extrusionOk="0">
                  <a:moveTo>
                    <a:pt x="1020" y="1"/>
                  </a:moveTo>
                  <a:cubicBezTo>
                    <a:pt x="736" y="1"/>
                    <a:pt x="446" y="53"/>
                    <a:pt x="162" y="53"/>
                  </a:cubicBezTo>
                  <a:cubicBezTo>
                    <a:pt x="108" y="53"/>
                    <a:pt x="54" y="51"/>
                    <a:pt x="1" y="47"/>
                  </a:cubicBezTo>
                  <a:lnTo>
                    <a:pt x="1" y="47"/>
                  </a:lnTo>
                  <a:cubicBezTo>
                    <a:pt x="14" y="126"/>
                    <a:pt x="23" y="201"/>
                    <a:pt x="23" y="281"/>
                  </a:cubicBezTo>
                  <a:lnTo>
                    <a:pt x="1859" y="281"/>
                  </a:lnTo>
                  <a:cubicBezTo>
                    <a:pt x="1595" y="56"/>
                    <a:pt x="1311" y="1"/>
                    <a:pt x="1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15"/>
            <p:cNvSpPr/>
            <p:nvPr/>
          </p:nvSpPr>
          <p:spPr>
            <a:xfrm>
              <a:off x="2591826" y="4737494"/>
              <a:ext cx="33798" cy="5956"/>
            </a:xfrm>
            <a:custGeom>
              <a:avLst/>
              <a:gdLst/>
              <a:ahLst/>
              <a:cxnLst/>
              <a:rect l="l" t="t" r="r" b="b"/>
              <a:pathLst>
                <a:path w="1572" h="277" extrusionOk="0">
                  <a:moveTo>
                    <a:pt x="668" y="1"/>
                  </a:moveTo>
                  <a:cubicBezTo>
                    <a:pt x="431" y="1"/>
                    <a:pt x="203" y="56"/>
                    <a:pt x="1" y="277"/>
                  </a:cubicBezTo>
                  <a:lnTo>
                    <a:pt x="1572" y="277"/>
                  </a:lnTo>
                  <a:cubicBezTo>
                    <a:pt x="1572" y="197"/>
                    <a:pt x="1563" y="122"/>
                    <a:pt x="1550" y="43"/>
                  </a:cubicBezTo>
                  <a:cubicBezTo>
                    <a:pt x="1493" y="51"/>
                    <a:pt x="1435" y="54"/>
                    <a:pt x="1377" y="54"/>
                  </a:cubicBezTo>
                  <a:cubicBezTo>
                    <a:pt x="1144" y="54"/>
                    <a:pt x="902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15"/>
            <p:cNvSpPr/>
            <p:nvPr/>
          </p:nvSpPr>
          <p:spPr>
            <a:xfrm>
              <a:off x="3536942" y="3394450"/>
              <a:ext cx="337894" cy="478160"/>
            </a:xfrm>
            <a:custGeom>
              <a:avLst/>
              <a:gdLst/>
              <a:ahLst/>
              <a:cxnLst/>
              <a:rect l="l" t="t" r="r" b="b"/>
              <a:pathLst>
                <a:path w="15716" h="22240" extrusionOk="0">
                  <a:moveTo>
                    <a:pt x="5079" y="1"/>
                  </a:moveTo>
                  <a:cubicBezTo>
                    <a:pt x="2854" y="1"/>
                    <a:pt x="1461" y="1176"/>
                    <a:pt x="738" y="3481"/>
                  </a:cubicBezTo>
                  <a:cubicBezTo>
                    <a:pt x="1" y="5820"/>
                    <a:pt x="822" y="8142"/>
                    <a:pt x="668" y="10468"/>
                  </a:cubicBezTo>
                  <a:cubicBezTo>
                    <a:pt x="654" y="10645"/>
                    <a:pt x="822" y="10892"/>
                    <a:pt x="981" y="11015"/>
                  </a:cubicBezTo>
                  <a:cubicBezTo>
                    <a:pt x="2274" y="12004"/>
                    <a:pt x="2098" y="13267"/>
                    <a:pt x="1616" y="14552"/>
                  </a:cubicBezTo>
                  <a:cubicBezTo>
                    <a:pt x="1100" y="15929"/>
                    <a:pt x="954" y="17239"/>
                    <a:pt x="1961" y="18480"/>
                  </a:cubicBezTo>
                  <a:cubicBezTo>
                    <a:pt x="3011" y="19773"/>
                    <a:pt x="4336" y="20780"/>
                    <a:pt x="5629" y="21786"/>
                  </a:cubicBezTo>
                  <a:cubicBezTo>
                    <a:pt x="6016" y="22085"/>
                    <a:pt x="6499" y="22240"/>
                    <a:pt x="6980" y="22240"/>
                  </a:cubicBezTo>
                  <a:cubicBezTo>
                    <a:pt x="7513" y="22240"/>
                    <a:pt x="8044" y="22050"/>
                    <a:pt x="8441" y="21658"/>
                  </a:cubicBezTo>
                  <a:cubicBezTo>
                    <a:pt x="10356" y="19764"/>
                    <a:pt x="12153" y="17734"/>
                    <a:pt x="12700" y="14957"/>
                  </a:cubicBezTo>
                  <a:cubicBezTo>
                    <a:pt x="13089" y="12984"/>
                    <a:pt x="13124" y="10892"/>
                    <a:pt x="15062" y="9573"/>
                  </a:cubicBezTo>
                  <a:cubicBezTo>
                    <a:pt x="15526" y="9259"/>
                    <a:pt x="15636" y="8614"/>
                    <a:pt x="15561" y="7925"/>
                  </a:cubicBezTo>
                  <a:cubicBezTo>
                    <a:pt x="15715" y="7316"/>
                    <a:pt x="15357" y="6752"/>
                    <a:pt x="15088" y="6156"/>
                  </a:cubicBezTo>
                  <a:cubicBezTo>
                    <a:pt x="14827" y="5586"/>
                    <a:pt x="14228" y="5309"/>
                    <a:pt x="14011" y="4694"/>
                  </a:cubicBezTo>
                  <a:cubicBezTo>
                    <a:pt x="13274" y="2607"/>
                    <a:pt x="12042" y="1062"/>
                    <a:pt x="9655" y="748"/>
                  </a:cubicBezTo>
                  <a:cubicBezTo>
                    <a:pt x="8498" y="599"/>
                    <a:pt x="7369" y="263"/>
                    <a:pt x="6212" y="91"/>
                  </a:cubicBezTo>
                  <a:cubicBezTo>
                    <a:pt x="5812" y="31"/>
                    <a:pt x="5435" y="1"/>
                    <a:pt x="5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15"/>
            <p:cNvSpPr/>
            <p:nvPr/>
          </p:nvSpPr>
          <p:spPr>
            <a:xfrm>
              <a:off x="2435711" y="3924886"/>
              <a:ext cx="499101" cy="300398"/>
            </a:xfrm>
            <a:custGeom>
              <a:avLst/>
              <a:gdLst/>
              <a:ahLst/>
              <a:cxnLst/>
              <a:rect l="l" t="t" r="r" b="b"/>
              <a:pathLst>
                <a:path w="23214" h="13972" extrusionOk="0">
                  <a:moveTo>
                    <a:pt x="13781" y="1"/>
                  </a:moveTo>
                  <a:cubicBezTo>
                    <a:pt x="13465" y="1"/>
                    <a:pt x="13144" y="15"/>
                    <a:pt x="12818" y="45"/>
                  </a:cubicBezTo>
                  <a:cubicBezTo>
                    <a:pt x="11044" y="209"/>
                    <a:pt x="9248" y="244"/>
                    <a:pt x="7464" y="257"/>
                  </a:cubicBezTo>
                  <a:cubicBezTo>
                    <a:pt x="6600" y="267"/>
                    <a:pt x="6052" y="637"/>
                    <a:pt x="5686" y="1348"/>
                  </a:cubicBezTo>
                  <a:cubicBezTo>
                    <a:pt x="4009" y="4610"/>
                    <a:pt x="2318" y="7858"/>
                    <a:pt x="684" y="11142"/>
                  </a:cubicBezTo>
                  <a:cubicBezTo>
                    <a:pt x="0" y="12511"/>
                    <a:pt x="544" y="13442"/>
                    <a:pt x="2071" y="13649"/>
                  </a:cubicBezTo>
                  <a:cubicBezTo>
                    <a:pt x="3156" y="13796"/>
                    <a:pt x="4243" y="13972"/>
                    <a:pt x="5341" y="13972"/>
                  </a:cubicBezTo>
                  <a:cubicBezTo>
                    <a:pt x="5597" y="13972"/>
                    <a:pt x="5853" y="13962"/>
                    <a:pt x="6109" y="13941"/>
                  </a:cubicBezTo>
                  <a:cubicBezTo>
                    <a:pt x="8866" y="13788"/>
                    <a:pt x="11619" y="13614"/>
                    <a:pt x="14379" y="13614"/>
                  </a:cubicBezTo>
                  <a:cubicBezTo>
                    <a:pt x="14412" y="13614"/>
                    <a:pt x="14445" y="13614"/>
                    <a:pt x="14478" y="13614"/>
                  </a:cubicBezTo>
                  <a:cubicBezTo>
                    <a:pt x="14484" y="13614"/>
                    <a:pt x="14491" y="13614"/>
                    <a:pt x="14497" y="13614"/>
                  </a:cubicBezTo>
                  <a:cubicBezTo>
                    <a:pt x="15942" y="13614"/>
                    <a:pt x="17206" y="13123"/>
                    <a:pt x="18125" y="11897"/>
                  </a:cubicBezTo>
                  <a:cubicBezTo>
                    <a:pt x="19382" y="10220"/>
                    <a:pt x="20706" y="8599"/>
                    <a:pt x="21960" y="6922"/>
                  </a:cubicBezTo>
                  <a:cubicBezTo>
                    <a:pt x="23214" y="5254"/>
                    <a:pt x="23051" y="4023"/>
                    <a:pt x="21338" y="2799"/>
                  </a:cubicBezTo>
                  <a:cubicBezTo>
                    <a:pt x="19058" y="1171"/>
                    <a:pt x="16617" y="1"/>
                    <a:pt x="1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15"/>
            <p:cNvSpPr/>
            <p:nvPr/>
          </p:nvSpPr>
          <p:spPr>
            <a:xfrm>
              <a:off x="5073040" y="2927461"/>
              <a:ext cx="496629" cy="299817"/>
            </a:xfrm>
            <a:custGeom>
              <a:avLst/>
              <a:gdLst/>
              <a:ahLst/>
              <a:cxnLst/>
              <a:rect l="l" t="t" r="r" b="b"/>
              <a:pathLst>
                <a:path w="23099" h="13945" extrusionOk="0">
                  <a:moveTo>
                    <a:pt x="17305" y="0"/>
                  </a:moveTo>
                  <a:cubicBezTo>
                    <a:pt x="15769" y="0"/>
                    <a:pt x="14245" y="313"/>
                    <a:pt x="12702" y="313"/>
                  </a:cubicBezTo>
                  <a:cubicBezTo>
                    <a:pt x="12532" y="313"/>
                    <a:pt x="12362" y="310"/>
                    <a:pt x="12192" y="301"/>
                  </a:cubicBezTo>
                  <a:cubicBezTo>
                    <a:pt x="12041" y="294"/>
                    <a:pt x="11890" y="290"/>
                    <a:pt x="11739" y="290"/>
                  </a:cubicBezTo>
                  <a:cubicBezTo>
                    <a:pt x="10340" y="290"/>
                    <a:pt x="8951" y="581"/>
                    <a:pt x="7539" y="581"/>
                  </a:cubicBezTo>
                  <a:cubicBezTo>
                    <a:pt x="7485" y="581"/>
                    <a:pt x="7431" y="581"/>
                    <a:pt x="7377" y="580"/>
                  </a:cubicBezTo>
                  <a:cubicBezTo>
                    <a:pt x="7362" y="579"/>
                    <a:pt x="7347" y="579"/>
                    <a:pt x="7332" y="579"/>
                  </a:cubicBezTo>
                  <a:cubicBezTo>
                    <a:pt x="6461" y="579"/>
                    <a:pt x="5660" y="1092"/>
                    <a:pt x="5173" y="1837"/>
                  </a:cubicBezTo>
                  <a:cubicBezTo>
                    <a:pt x="3912" y="3771"/>
                    <a:pt x="2358" y="5479"/>
                    <a:pt x="980" y="7325"/>
                  </a:cubicBezTo>
                  <a:cubicBezTo>
                    <a:pt x="1" y="8635"/>
                    <a:pt x="36" y="9430"/>
                    <a:pt x="1215" y="10529"/>
                  </a:cubicBezTo>
                  <a:cubicBezTo>
                    <a:pt x="3546" y="12712"/>
                    <a:pt x="6242" y="13944"/>
                    <a:pt x="9397" y="13944"/>
                  </a:cubicBezTo>
                  <a:cubicBezTo>
                    <a:pt x="9814" y="13944"/>
                    <a:pt x="10240" y="13923"/>
                    <a:pt x="10674" y="13879"/>
                  </a:cubicBezTo>
                  <a:cubicBezTo>
                    <a:pt x="11023" y="13924"/>
                    <a:pt x="11374" y="13941"/>
                    <a:pt x="11725" y="13941"/>
                  </a:cubicBezTo>
                  <a:cubicBezTo>
                    <a:pt x="13039" y="13941"/>
                    <a:pt x="14367" y="13693"/>
                    <a:pt x="15701" y="13676"/>
                  </a:cubicBezTo>
                  <a:cubicBezTo>
                    <a:pt x="16561" y="13667"/>
                    <a:pt x="17070" y="13358"/>
                    <a:pt x="17449" y="12603"/>
                  </a:cubicBezTo>
                  <a:cubicBezTo>
                    <a:pt x="19077" y="9368"/>
                    <a:pt x="20755" y="6159"/>
                    <a:pt x="22397" y="2933"/>
                  </a:cubicBezTo>
                  <a:cubicBezTo>
                    <a:pt x="23099" y="1551"/>
                    <a:pt x="22799" y="818"/>
                    <a:pt x="21271" y="452"/>
                  </a:cubicBezTo>
                  <a:cubicBezTo>
                    <a:pt x="20226" y="201"/>
                    <a:pt x="19130" y="107"/>
                    <a:pt x="18054" y="28"/>
                  </a:cubicBezTo>
                  <a:cubicBezTo>
                    <a:pt x="17804" y="9"/>
                    <a:pt x="17554" y="0"/>
                    <a:pt x="17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15"/>
            <p:cNvSpPr/>
            <p:nvPr/>
          </p:nvSpPr>
          <p:spPr>
            <a:xfrm>
              <a:off x="4924601" y="1002206"/>
              <a:ext cx="336926" cy="391171"/>
            </a:xfrm>
            <a:custGeom>
              <a:avLst/>
              <a:gdLst/>
              <a:ahLst/>
              <a:cxnLst/>
              <a:rect l="l" t="t" r="r" b="b"/>
              <a:pathLst>
                <a:path w="15671" h="18194" extrusionOk="0">
                  <a:moveTo>
                    <a:pt x="11411" y="0"/>
                  </a:moveTo>
                  <a:cubicBezTo>
                    <a:pt x="11123" y="0"/>
                    <a:pt x="10823" y="66"/>
                    <a:pt x="10515" y="198"/>
                  </a:cubicBezTo>
                  <a:cubicBezTo>
                    <a:pt x="8833" y="928"/>
                    <a:pt x="7061" y="1187"/>
                    <a:pt x="5244" y="1187"/>
                  </a:cubicBezTo>
                  <a:cubicBezTo>
                    <a:pt x="5125" y="1187"/>
                    <a:pt x="5007" y="1186"/>
                    <a:pt x="4888" y="1183"/>
                  </a:cubicBezTo>
                  <a:cubicBezTo>
                    <a:pt x="4366" y="1143"/>
                    <a:pt x="3846" y="1104"/>
                    <a:pt x="3325" y="1068"/>
                  </a:cubicBezTo>
                  <a:cubicBezTo>
                    <a:pt x="3262" y="1064"/>
                    <a:pt x="3201" y="1062"/>
                    <a:pt x="3142" y="1062"/>
                  </a:cubicBezTo>
                  <a:cubicBezTo>
                    <a:pt x="2260" y="1062"/>
                    <a:pt x="1771" y="1520"/>
                    <a:pt x="1634" y="2459"/>
                  </a:cubicBezTo>
                  <a:cubicBezTo>
                    <a:pt x="1335" y="4484"/>
                    <a:pt x="1096" y="6528"/>
                    <a:pt x="663" y="8524"/>
                  </a:cubicBezTo>
                  <a:cubicBezTo>
                    <a:pt x="1" y="11547"/>
                    <a:pt x="1096" y="13970"/>
                    <a:pt x="2993" y="16168"/>
                  </a:cubicBezTo>
                  <a:cubicBezTo>
                    <a:pt x="3749" y="17047"/>
                    <a:pt x="4711" y="17620"/>
                    <a:pt x="5806" y="18009"/>
                  </a:cubicBezTo>
                  <a:cubicBezTo>
                    <a:pt x="6149" y="18132"/>
                    <a:pt x="6469" y="18193"/>
                    <a:pt x="6770" y="18193"/>
                  </a:cubicBezTo>
                  <a:cubicBezTo>
                    <a:pt x="7461" y="18193"/>
                    <a:pt x="8050" y="17868"/>
                    <a:pt x="8582" y="17219"/>
                  </a:cubicBezTo>
                  <a:cubicBezTo>
                    <a:pt x="9579" y="16005"/>
                    <a:pt x="10635" y="14844"/>
                    <a:pt x="11663" y="13662"/>
                  </a:cubicBezTo>
                  <a:cubicBezTo>
                    <a:pt x="12007" y="13264"/>
                    <a:pt x="12435" y="12894"/>
                    <a:pt x="12484" y="12350"/>
                  </a:cubicBezTo>
                  <a:cubicBezTo>
                    <a:pt x="12731" y="9543"/>
                    <a:pt x="13878" y="7076"/>
                    <a:pt x="15247" y="4674"/>
                  </a:cubicBezTo>
                  <a:cubicBezTo>
                    <a:pt x="15671" y="3924"/>
                    <a:pt x="15596" y="3121"/>
                    <a:pt x="14964" y="2502"/>
                  </a:cubicBezTo>
                  <a:cubicBezTo>
                    <a:pt x="14218" y="1770"/>
                    <a:pt x="13438" y="1068"/>
                    <a:pt x="12612" y="428"/>
                  </a:cubicBezTo>
                  <a:cubicBezTo>
                    <a:pt x="12245" y="145"/>
                    <a:pt x="11841" y="0"/>
                    <a:pt x="11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15"/>
            <p:cNvSpPr/>
            <p:nvPr/>
          </p:nvSpPr>
          <p:spPr>
            <a:xfrm>
              <a:off x="1867907" y="2561868"/>
              <a:ext cx="329788" cy="392590"/>
            </a:xfrm>
            <a:custGeom>
              <a:avLst/>
              <a:gdLst/>
              <a:ahLst/>
              <a:cxnLst/>
              <a:rect l="l" t="t" r="r" b="b"/>
              <a:pathLst>
                <a:path w="15339" h="18260" extrusionOk="0">
                  <a:moveTo>
                    <a:pt x="9174" y="1"/>
                  </a:moveTo>
                  <a:cubicBezTo>
                    <a:pt x="8368" y="1"/>
                    <a:pt x="7730" y="595"/>
                    <a:pt x="6670" y="1887"/>
                  </a:cubicBezTo>
                  <a:cubicBezTo>
                    <a:pt x="6340" y="2289"/>
                    <a:pt x="5876" y="2598"/>
                    <a:pt x="5602" y="3030"/>
                  </a:cubicBezTo>
                  <a:cubicBezTo>
                    <a:pt x="4904" y="4130"/>
                    <a:pt x="3439" y="4766"/>
                    <a:pt x="3311" y="6143"/>
                  </a:cubicBezTo>
                  <a:cubicBezTo>
                    <a:pt x="3095" y="8518"/>
                    <a:pt x="2172" y="10596"/>
                    <a:pt x="1109" y="12658"/>
                  </a:cubicBezTo>
                  <a:cubicBezTo>
                    <a:pt x="1" y="14799"/>
                    <a:pt x="151" y="15461"/>
                    <a:pt x="2088" y="16948"/>
                  </a:cubicBezTo>
                  <a:cubicBezTo>
                    <a:pt x="2534" y="17292"/>
                    <a:pt x="2997" y="17623"/>
                    <a:pt x="3470" y="17928"/>
                  </a:cubicBezTo>
                  <a:cubicBezTo>
                    <a:pt x="3818" y="18151"/>
                    <a:pt x="4160" y="18260"/>
                    <a:pt x="4519" y="18260"/>
                  </a:cubicBezTo>
                  <a:cubicBezTo>
                    <a:pt x="4812" y="18260"/>
                    <a:pt x="5116" y="18188"/>
                    <a:pt x="5443" y="18047"/>
                  </a:cubicBezTo>
                  <a:cubicBezTo>
                    <a:pt x="7119" y="17329"/>
                    <a:pt x="8897" y="17036"/>
                    <a:pt x="10719" y="17036"/>
                  </a:cubicBezTo>
                  <a:cubicBezTo>
                    <a:pt x="10745" y="17036"/>
                    <a:pt x="10771" y="17036"/>
                    <a:pt x="10797" y="17036"/>
                  </a:cubicBezTo>
                  <a:cubicBezTo>
                    <a:pt x="10974" y="17037"/>
                    <a:pt x="11140" y="17037"/>
                    <a:pt x="11297" y="17037"/>
                  </a:cubicBezTo>
                  <a:cubicBezTo>
                    <a:pt x="13826" y="17037"/>
                    <a:pt x="13913" y="16886"/>
                    <a:pt x="14403" y="14035"/>
                  </a:cubicBezTo>
                  <a:cubicBezTo>
                    <a:pt x="14766" y="11938"/>
                    <a:pt x="15259" y="9859"/>
                    <a:pt x="15304" y="8618"/>
                  </a:cubicBezTo>
                  <a:cubicBezTo>
                    <a:pt x="15339" y="5499"/>
                    <a:pt x="13472" y="2139"/>
                    <a:pt x="11583" y="1001"/>
                  </a:cubicBezTo>
                  <a:cubicBezTo>
                    <a:pt x="10506" y="350"/>
                    <a:pt x="9790" y="1"/>
                    <a:pt x="9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15"/>
            <p:cNvSpPr/>
            <p:nvPr/>
          </p:nvSpPr>
          <p:spPr>
            <a:xfrm>
              <a:off x="4815959" y="502773"/>
              <a:ext cx="396051" cy="424582"/>
            </a:xfrm>
            <a:custGeom>
              <a:avLst/>
              <a:gdLst/>
              <a:ahLst/>
              <a:cxnLst/>
              <a:rect l="l" t="t" r="r" b="b"/>
              <a:pathLst>
                <a:path w="18421" h="19748" extrusionOk="0">
                  <a:moveTo>
                    <a:pt x="13443" y="1"/>
                  </a:moveTo>
                  <a:cubicBezTo>
                    <a:pt x="11507" y="1"/>
                    <a:pt x="9738" y="952"/>
                    <a:pt x="7977" y="1892"/>
                  </a:cubicBezTo>
                  <a:cubicBezTo>
                    <a:pt x="7279" y="2262"/>
                    <a:pt x="6574" y="2607"/>
                    <a:pt x="5788" y="2607"/>
                  </a:cubicBezTo>
                  <a:cubicBezTo>
                    <a:pt x="5777" y="2607"/>
                    <a:pt x="5767" y="2607"/>
                    <a:pt x="5756" y="2607"/>
                  </a:cubicBezTo>
                  <a:cubicBezTo>
                    <a:pt x="5741" y="2606"/>
                    <a:pt x="5726" y="2606"/>
                    <a:pt x="5710" y="2606"/>
                  </a:cubicBezTo>
                  <a:cubicBezTo>
                    <a:pt x="4204" y="2606"/>
                    <a:pt x="3409" y="3437"/>
                    <a:pt x="3094" y="4805"/>
                  </a:cubicBezTo>
                  <a:cubicBezTo>
                    <a:pt x="2874" y="5758"/>
                    <a:pt x="2468" y="6606"/>
                    <a:pt x="1951" y="7427"/>
                  </a:cubicBezTo>
                  <a:cubicBezTo>
                    <a:pt x="1" y="10521"/>
                    <a:pt x="949" y="15209"/>
                    <a:pt x="3968" y="17248"/>
                  </a:cubicBezTo>
                  <a:cubicBezTo>
                    <a:pt x="4874" y="17861"/>
                    <a:pt x="5756" y="18489"/>
                    <a:pt x="6581" y="19208"/>
                  </a:cubicBezTo>
                  <a:cubicBezTo>
                    <a:pt x="6995" y="19564"/>
                    <a:pt x="7449" y="19747"/>
                    <a:pt x="7888" y="19747"/>
                  </a:cubicBezTo>
                  <a:cubicBezTo>
                    <a:pt x="8381" y="19747"/>
                    <a:pt x="8854" y="19516"/>
                    <a:pt x="9230" y="19040"/>
                  </a:cubicBezTo>
                  <a:cubicBezTo>
                    <a:pt x="9857" y="18250"/>
                    <a:pt x="10568" y="17548"/>
                    <a:pt x="11225" y="16794"/>
                  </a:cubicBezTo>
                  <a:cubicBezTo>
                    <a:pt x="12514" y="15319"/>
                    <a:pt x="12575" y="14202"/>
                    <a:pt x="11534" y="12516"/>
                  </a:cubicBezTo>
                  <a:cubicBezTo>
                    <a:pt x="11304" y="12145"/>
                    <a:pt x="11079" y="11766"/>
                    <a:pt x="10815" y="11422"/>
                  </a:cubicBezTo>
                  <a:cubicBezTo>
                    <a:pt x="10108" y="10486"/>
                    <a:pt x="10201" y="9651"/>
                    <a:pt x="11079" y="8893"/>
                  </a:cubicBezTo>
                  <a:cubicBezTo>
                    <a:pt x="12302" y="7824"/>
                    <a:pt x="13375" y="6606"/>
                    <a:pt x="14328" y="5304"/>
                  </a:cubicBezTo>
                  <a:cubicBezTo>
                    <a:pt x="14846" y="4596"/>
                    <a:pt x="15355" y="4170"/>
                    <a:pt x="16209" y="4170"/>
                  </a:cubicBezTo>
                  <a:cubicBezTo>
                    <a:pt x="16329" y="4170"/>
                    <a:pt x="16457" y="4178"/>
                    <a:pt x="16592" y="4196"/>
                  </a:cubicBezTo>
                  <a:cubicBezTo>
                    <a:pt x="16711" y="4211"/>
                    <a:pt x="16824" y="4219"/>
                    <a:pt x="16931" y="4219"/>
                  </a:cubicBezTo>
                  <a:cubicBezTo>
                    <a:pt x="17989" y="4219"/>
                    <a:pt x="18421" y="3475"/>
                    <a:pt x="18084" y="2325"/>
                  </a:cubicBezTo>
                  <a:cubicBezTo>
                    <a:pt x="17631" y="776"/>
                    <a:pt x="17032" y="19"/>
                    <a:pt x="14844" y="19"/>
                  </a:cubicBezTo>
                  <a:cubicBezTo>
                    <a:pt x="14624" y="19"/>
                    <a:pt x="14387" y="27"/>
                    <a:pt x="14134" y="42"/>
                  </a:cubicBezTo>
                  <a:cubicBezTo>
                    <a:pt x="13901" y="14"/>
                    <a:pt x="13671" y="1"/>
                    <a:pt x="13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15"/>
            <p:cNvSpPr/>
            <p:nvPr/>
          </p:nvSpPr>
          <p:spPr>
            <a:xfrm>
              <a:off x="2206130" y="1263737"/>
              <a:ext cx="391279" cy="424668"/>
            </a:xfrm>
            <a:custGeom>
              <a:avLst/>
              <a:gdLst/>
              <a:ahLst/>
              <a:cxnLst/>
              <a:rect l="l" t="t" r="r" b="b"/>
              <a:pathLst>
                <a:path w="18199" h="19752" extrusionOk="0">
                  <a:moveTo>
                    <a:pt x="13427" y="1"/>
                  </a:moveTo>
                  <a:cubicBezTo>
                    <a:pt x="12233" y="1"/>
                    <a:pt x="10971" y="350"/>
                    <a:pt x="9734" y="937"/>
                  </a:cubicBezTo>
                  <a:cubicBezTo>
                    <a:pt x="8136" y="1696"/>
                    <a:pt x="6622" y="2671"/>
                    <a:pt x="4741" y="2755"/>
                  </a:cubicBezTo>
                  <a:cubicBezTo>
                    <a:pt x="3916" y="2791"/>
                    <a:pt x="3422" y="3492"/>
                    <a:pt x="3166" y="4322"/>
                  </a:cubicBezTo>
                  <a:cubicBezTo>
                    <a:pt x="2861" y="5320"/>
                    <a:pt x="2553" y="6308"/>
                    <a:pt x="1974" y="7214"/>
                  </a:cubicBezTo>
                  <a:cubicBezTo>
                    <a:pt x="1" y="10303"/>
                    <a:pt x="659" y="14634"/>
                    <a:pt x="3501" y="16920"/>
                  </a:cubicBezTo>
                  <a:cubicBezTo>
                    <a:pt x="4481" y="17710"/>
                    <a:pt x="5546" y="18394"/>
                    <a:pt x="6503" y="19224"/>
                  </a:cubicBezTo>
                  <a:cubicBezTo>
                    <a:pt x="6916" y="19582"/>
                    <a:pt x="7321" y="19752"/>
                    <a:pt x="7714" y="19752"/>
                  </a:cubicBezTo>
                  <a:cubicBezTo>
                    <a:pt x="8211" y="19752"/>
                    <a:pt x="8687" y="19480"/>
                    <a:pt x="9134" y="18977"/>
                  </a:cubicBezTo>
                  <a:cubicBezTo>
                    <a:pt x="9826" y="18195"/>
                    <a:pt x="10515" y="17405"/>
                    <a:pt x="11217" y="16628"/>
                  </a:cubicBezTo>
                  <a:cubicBezTo>
                    <a:pt x="12347" y="15375"/>
                    <a:pt x="12475" y="14465"/>
                    <a:pt x="11680" y="12939"/>
                  </a:cubicBezTo>
                  <a:cubicBezTo>
                    <a:pt x="11420" y="12435"/>
                    <a:pt x="11134" y="11941"/>
                    <a:pt x="10789" y="11490"/>
                  </a:cubicBezTo>
                  <a:cubicBezTo>
                    <a:pt x="10052" y="10519"/>
                    <a:pt x="10109" y="9663"/>
                    <a:pt x="11036" y="8851"/>
                  </a:cubicBezTo>
                  <a:cubicBezTo>
                    <a:pt x="12320" y="7721"/>
                    <a:pt x="13379" y="6383"/>
                    <a:pt x="14426" y="5037"/>
                  </a:cubicBezTo>
                  <a:cubicBezTo>
                    <a:pt x="14827" y="4524"/>
                    <a:pt x="15193" y="4108"/>
                    <a:pt x="15866" y="4108"/>
                  </a:cubicBezTo>
                  <a:cubicBezTo>
                    <a:pt x="16014" y="4108"/>
                    <a:pt x="16178" y="4129"/>
                    <a:pt x="16359" y="4172"/>
                  </a:cubicBezTo>
                  <a:cubicBezTo>
                    <a:pt x="16531" y="4215"/>
                    <a:pt x="16691" y="4235"/>
                    <a:pt x="16839" y="4235"/>
                  </a:cubicBezTo>
                  <a:cubicBezTo>
                    <a:pt x="17744" y="4235"/>
                    <a:pt x="18198" y="3484"/>
                    <a:pt x="17997" y="2411"/>
                  </a:cubicBezTo>
                  <a:cubicBezTo>
                    <a:pt x="17657" y="571"/>
                    <a:pt x="16836" y="63"/>
                    <a:pt x="13941" y="23"/>
                  </a:cubicBezTo>
                  <a:cubicBezTo>
                    <a:pt x="13771" y="8"/>
                    <a:pt x="13600" y="1"/>
                    <a:pt x="13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15"/>
            <p:cNvSpPr/>
            <p:nvPr/>
          </p:nvSpPr>
          <p:spPr>
            <a:xfrm>
              <a:off x="3509722" y="1775985"/>
              <a:ext cx="400115" cy="424754"/>
            </a:xfrm>
            <a:custGeom>
              <a:avLst/>
              <a:gdLst/>
              <a:ahLst/>
              <a:cxnLst/>
              <a:rect l="l" t="t" r="r" b="b"/>
              <a:pathLst>
                <a:path w="18610" h="19756" extrusionOk="0">
                  <a:moveTo>
                    <a:pt x="10611" y="0"/>
                  </a:moveTo>
                  <a:cubicBezTo>
                    <a:pt x="10092" y="0"/>
                    <a:pt x="9594" y="280"/>
                    <a:pt x="9128" y="868"/>
                  </a:cubicBezTo>
                  <a:cubicBezTo>
                    <a:pt x="8476" y="1693"/>
                    <a:pt x="7765" y="2448"/>
                    <a:pt x="7032" y="3194"/>
                  </a:cubicBezTo>
                  <a:cubicBezTo>
                    <a:pt x="6547" y="3688"/>
                    <a:pt x="6392" y="4275"/>
                    <a:pt x="6330" y="4964"/>
                  </a:cubicBezTo>
                  <a:cubicBezTo>
                    <a:pt x="6207" y="6266"/>
                    <a:pt x="6864" y="7246"/>
                    <a:pt x="7566" y="8178"/>
                  </a:cubicBezTo>
                  <a:cubicBezTo>
                    <a:pt x="8303" y="9148"/>
                    <a:pt x="8374" y="9912"/>
                    <a:pt x="7372" y="10755"/>
                  </a:cubicBezTo>
                  <a:cubicBezTo>
                    <a:pt x="6573" y="11422"/>
                    <a:pt x="5901" y="12230"/>
                    <a:pt x="5253" y="13059"/>
                  </a:cubicBezTo>
                  <a:cubicBezTo>
                    <a:pt x="4342" y="14218"/>
                    <a:pt x="3565" y="15652"/>
                    <a:pt x="1878" y="15652"/>
                  </a:cubicBezTo>
                  <a:cubicBezTo>
                    <a:pt x="1676" y="15652"/>
                    <a:pt x="1461" y="15632"/>
                    <a:pt x="1232" y="15588"/>
                  </a:cubicBezTo>
                  <a:cubicBezTo>
                    <a:pt x="1199" y="15582"/>
                    <a:pt x="1168" y="15579"/>
                    <a:pt x="1137" y="15579"/>
                  </a:cubicBezTo>
                  <a:cubicBezTo>
                    <a:pt x="786" y="15579"/>
                    <a:pt x="518" y="15947"/>
                    <a:pt x="380" y="16299"/>
                  </a:cubicBezTo>
                  <a:cubicBezTo>
                    <a:pt x="1" y="17262"/>
                    <a:pt x="922" y="19195"/>
                    <a:pt x="1938" y="19428"/>
                  </a:cubicBezTo>
                  <a:cubicBezTo>
                    <a:pt x="2782" y="19627"/>
                    <a:pt x="3656" y="19672"/>
                    <a:pt x="4312" y="19755"/>
                  </a:cubicBezTo>
                  <a:cubicBezTo>
                    <a:pt x="6304" y="19702"/>
                    <a:pt x="7928" y="19155"/>
                    <a:pt x="9491" y="18321"/>
                  </a:cubicBezTo>
                  <a:cubicBezTo>
                    <a:pt x="10629" y="17707"/>
                    <a:pt x="11742" y="17067"/>
                    <a:pt x="13145" y="17040"/>
                  </a:cubicBezTo>
                  <a:cubicBezTo>
                    <a:pt x="14209" y="17023"/>
                    <a:pt x="14950" y="16264"/>
                    <a:pt x="15264" y="15186"/>
                  </a:cubicBezTo>
                  <a:cubicBezTo>
                    <a:pt x="15520" y="14312"/>
                    <a:pt x="15718" y="13426"/>
                    <a:pt x="16222" y="12636"/>
                  </a:cubicBezTo>
                  <a:cubicBezTo>
                    <a:pt x="18609" y="8888"/>
                    <a:pt x="17550" y="4434"/>
                    <a:pt x="13767" y="2046"/>
                  </a:cubicBezTo>
                  <a:cubicBezTo>
                    <a:pt x="13184" y="1680"/>
                    <a:pt x="12655" y="1207"/>
                    <a:pt x="12143" y="740"/>
                  </a:cubicBezTo>
                  <a:cubicBezTo>
                    <a:pt x="11620" y="255"/>
                    <a:pt x="11106" y="0"/>
                    <a:pt x="10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15"/>
            <p:cNvSpPr/>
            <p:nvPr/>
          </p:nvSpPr>
          <p:spPr>
            <a:xfrm>
              <a:off x="1747956" y="1957362"/>
              <a:ext cx="431075" cy="228351"/>
            </a:xfrm>
            <a:custGeom>
              <a:avLst/>
              <a:gdLst/>
              <a:ahLst/>
              <a:cxnLst/>
              <a:rect l="l" t="t" r="r" b="b"/>
              <a:pathLst>
                <a:path w="20050" h="10621" extrusionOk="0">
                  <a:moveTo>
                    <a:pt x="5797" y="1"/>
                  </a:moveTo>
                  <a:cubicBezTo>
                    <a:pt x="4499" y="1"/>
                    <a:pt x="3201" y="33"/>
                    <a:pt x="1902" y="33"/>
                  </a:cubicBezTo>
                  <a:cubicBezTo>
                    <a:pt x="1134" y="33"/>
                    <a:pt x="574" y="390"/>
                    <a:pt x="203" y="1052"/>
                  </a:cubicBezTo>
                  <a:lnTo>
                    <a:pt x="213" y="1044"/>
                  </a:lnTo>
                  <a:lnTo>
                    <a:pt x="213" y="1044"/>
                  </a:lnTo>
                  <a:cubicBezTo>
                    <a:pt x="1" y="3450"/>
                    <a:pt x="248" y="5846"/>
                    <a:pt x="455" y="8225"/>
                  </a:cubicBezTo>
                  <a:cubicBezTo>
                    <a:pt x="594" y="9781"/>
                    <a:pt x="1604" y="10621"/>
                    <a:pt x="3051" y="10621"/>
                  </a:cubicBezTo>
                  <a:cubicBezTo>
                    <a:pt x="3258" y="10621"/>
                    <a:pt x="3475" y="10603"/>
                    <a:pt x="3699" y="10568"/>
                  </a:cubicBezTo>
                  <a:cubicBezTo>
                    <a:pt x="5337" y="10317"/>
                    <a:pt x="6966" y="10018"/>
                    <a:pt x="8594" y="9717"/>
                  </a:cubicBezTo>
                  <a:cubicBezTo>
                    <a:pt x="11640" y="9152"/>
                    <a:pt x="14677" y="8569"/>
                    <a:pt x="17719" y="7995"/>
                  </a:cubicBezTo>
                  <a:cubicBezTo>
                    <a:pt x="18729" y="7806"/>
                    <a:pt x="19559" y="7360"/>
                    <a:pt x="19801" y="6283"/>
                  </a:cubicBezTo>
                  <a:cubicBezTo>
                    <a:pt x="20049" y="5179"/>
                    <a:pt x="19219" y="4636"/>
                    <a:pt x="18504" y="4067"/>
                  </a:cubicBezTo>
                  <a:cubicBezTo>
                    <a:pt x="18332" y="3930"/>
                    <a:pt x="18151" y="3807"/>
                    <a:pt x="17957" y="3705"/>
                  </a:cubicBezTo>
                  <a:cubicBezTo>
                    <a:pt x="16028" y="2703"/>
                    <a:pt x="14103" y="1688"/>
                    <a:pt x="12152" y="716"/>
                  </a:cubicBezTo>
                  <a:cubicBezTo>
                    <a:pt x="11697" y="488"/>
                    <a:pt x="11172" y="355"/>
                    <a:pt x="10660" y="280"/>
                  </a:cubicBezTo>
                  <a:cubicBezTo>
                    <a:pt x="9043" y="51"/>
                    <a:pt x="7421" y="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15"/>
            <p:cNvSpPr/>
            <p:nvPr/>
          </p:nvSpPr>
          <p:spPr>
            <a:xfrm>
              <a:off x="1418634" y="1761407"/>
              <a:ext cx="344430" cy="337335"/>
            </a:xfrm>
            <a:custGeom>
              <a:avLst/>
              <a:gdLst/>
              <a:ahLst/>
              <a:cxnLst/>
              <a:rect l="l" t="t" r="r" b="b"/>
              <a:pathLst>
                <a:path w="16020" h="15690" extrusionOk="0">
                  <a:moveTo>
                    <a:pt x="15530" y="10158"/>
                  </a:moveTo>
                  <a:lnTo>
                    <a:pt x="15530" y="10158"/>
                  </a:lnTo>
                  <a:cubicBezTo>
                    <a:pt x="15526" y="10159"/>
                    <a:pt x="15522" y="10161"/>
                    <a:pt x="15519" y="10162"/>
                  </a:cubicBezTo>
                  <a:lnTo>
                    <a:pt x="15519" y="10162"/>
                  </a:lnTo>
                  <a:cubicBezTo>
                    <a:pt x="15519" y="10163"/>
                    <a:pt x="15520" y="10165"/>
                    <a:pt x="15520" y="10166"/>
                  </a:cubicBezTo>
                  <a:lnTo>
                    <a:pt x="15530" y="10158"/>
                  </a:lnTo>
                  <a:close/>
                  <a:moveTo>
                    <a:pt x="11553" y="0"/>
                  </a:moveTo>
                  <a:cubicBezTo>
                    <a:pt x="9584" y="0"/>
                    <a:pt x="7789" y="491"/>
                    <a:pt x="6265" y="1925"/>
                  </a:cubicBezTo>
                  <a:cubicBezTo>
                    <a:pt x="4225" y="3845"/>
                    <a:pt x="2500" y="6039"/>
                    <a:pt x="681" y="8153"/>
                  </a:cubicBezTo>
                  <a:cubicBezTo>
                    <a:pt x="1" y="8939"/>
                    <a:pt x="231" y="9910"/>
                    <a:pt x="1135" y="10423"/>
                  </a:cubicBezTo>
                  <a:cubicBezTo>
                    <a:pt x="3633" y="11839"/>
                    <a:pt x="6145" y="13243"/>
                    <a:pt x="8618" y="14709"/>
                  </a:cubicBezTo>
                  <a:cubicBezTo>
                    <a:pt x="9686" y="15338"/>
                    <a:pt x="10360" y="15689"/>
                    <a:pt x="10877" y="15689"/>
                  </a:cubicBezTo>
                  <a:cubicBezTo>
                    <a:pt x="11582" y="15689"/>
                    <a:pt x="11997" y="15037"/>
                    <a:pt x="12723" y="13548"/>
                  </a:cubicBezTo>
                  <a:cubicBezTo>
                    <a:pt x="12916" y="13155"/>
                    <a:pt x="13071" y="12727"/>
                    <a:pt x="13344" y="12399"/>
                  </a:cubicBezTo>
                  <a:cubicBezTo>
                    <a:pt x="14013" y="11603"/>
                    <a:pt x="14445" y="10566"/>
                    <a:pt x="15519" y="10162"/>
                  </a:cubicBezTo>
                  <a:lnTo>
                    <a:pt x="15519" y="10162"/>
                  </a:lnTo>
                  <a:cubicBezTo>
                    <a:pt x="15346" y="9713"/>
                    <a:pt x="15543" y="9317"/>
                    <a:pt x="15679" y="8903"/>
                  </a:cubicBezTo>
                  <a:cubicBezTo>
                    <a:pt x="15984" y="7972"/>
                    <a:pt x="16019" y="7037"/>
                    <a:pt x="15724" y="6083"/>
                  </a:cubicBezTo>
                  <a:cubicBezTo>
                    <a:pt x="15194" y="4375"/>
                    <a:pt x="14523" y="2724"/>
                    <a:pt x="13684" y="1139"/>
                  </a:cubicBezTo>
                  <a:cubicBezTo>
                    <a:pt x="13326" y="473"/>
                    <a:pt x="12810" y="41"/>
                    <a:pt x="12047" y="10"/>
                  </a:cubicBezTo>
                  <a:cubicBezTo>
                    <a:pt x="11881" y="4"/>
                    <a:pt x="11716" y="0"/>
                    <a:pt x="11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15"/>
            <p:cNvSpPr/>
            <p:nvPr/>
          </p:nvSpPr>
          <p:spPr>
            <a:xfrm>
              <a:off x="4029215" y="1000465"/>
              <a:ext cx="344774" cy="337400"/>
            </a:xfrm>
            <a:custGeom>
              <a:avLst/>
              <a:gdLst/>
              <a:ahLst/>
              <a:cxnLst/>
              <a:rect l="l" t="t" r="r" b="b"/>
              <a:pathLst>
                <a:path w="16036" h="15693" extrusionOk="0">
                  <a:moveTo>
                    <a:pt x="11802" y="1"/>
                  </a:moveTo>
                  <a:cubicBezTo>
                    <a:pt x="11748" y="1"/>
                    <a:pt x="11694" y="3"/>
                    <a:pt x="11640" y="6"/>
                  </a:cubicBezTo>
                  <a:cubicBezTo>
                    <a:pt x="9786" y="120"/>
                    <a:pt x="7919" y="385"/>
                    <a:pt x="6454" y="1772"/>
                  </a:cubicBezTo>
                  <a:cubicBezTo>
                    <a:pt x="4326" y="3789"/>
                    <a:pt x="2517" y="6071"/>
                    <a:pt x="675" y="8336"/>
                  </a:cubicBezTo>
                  <a:cubicBezTo>
                    <a:pt x="1" y="9165"/>
                    <a:pt x="367" y="9999"/>
                    <a:pt x="1007" y="10330"/>
                  </a:cubicBezTo>
                  <a:cubicBezTo>
                    <a:pt x="3991" y="11866"/>
                    <a:pt x="6789" y="13720"/>
                    <a:pt x="9747" y="15291"/>
                  </a:cubicBezTo>
                  <a:cubicBezTo>
                    <a:pt x="10247" y="15557"/>
                    <a:pt x="10650" y="15693"/>
                    <a:pt x="10990" y="15693"/>
                  </a:cubicBezTo>
                  <a:cubicBezTo>
                    <a:pt x="11598" y="15693"/>
                    <a:pt x="12001" y="15255"/>
                    <a:pt x="12395" y="14342"/>
                  </a:cubicBezTo>
                  <a:cubicBezTo>
                    <a:pt x="12933" y="13093"/>
                    <a:pt x="13591" y="11937"/>
                    <a:pt x="14567" y="10948"/>
                  </a:cubicBezTo>
                  <a:cubicBezTo>
                    <a:pt x="15520" y="9990"/>
                    <a:pt x="15962" y="8768"/>
                    <a:pt x="16036" y="7250"/>
                  </a:cubicBezTo>
                  <a:cubicBezTo>
                    <a:pt x="15745" y="5311"/>
                    <a:pt x="14797" y="3457"/>
                    <a:pt x="13970" y="1550"/>
                  </a:cubicBezTo>
                  <a:cubicBezTo>
                    <a:pt x="13516" y="504"/>
                    <a:pt x="12730" y="1"/>
                    <a:pt x="1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15"/>
            <p:cNvSpPr/>
            <p:nvPr/>
          </p:nvSpPr>
          <p:spPr>
            <a:xfrm>
              <a:off x="2403353" y="2632453"/>
              <a:ext cx="269352" cy="356492"/>
            </a:xfrm>
            <a:custGeom>
              <a:avLst/>
              <a:gdLst/>
              <a:ahLst/>
              <a:cxnLst/>
              <a:rect l="l" t="t" r="r" b="b"/>
              <a:pathLst>
                <a:path w="12528" h="16581" extrusionOk="0">
                  <a:moveTo>
                    <a:pt x="9585" y="1"/>
                  </a:moveTo>
                  <a:cubicBezTo>
                    <a:pt x="9115" y="1"/>
                    <a:pt x="8535" y="133"/>
                    <a:pt x="7791" y="370"/>
                  </a:cubicBezTo>
                  <a:cubicBezTo>
                    <a:pt x="5575" y="1081"/>
                    <a:pt x="3562" y="2206"/>
                    <a:pt x="1523" y="3292"/>
                  </a:cubicBezTo>
                  <a:cubicBezTo>
                    <a:pt x="305" y="3941"/>
                    <a:pt x="1" y="4912"/>
                    <a:pt x="164" y="6117"/>
                  </a:cubicBezTo>
                  <a:cubicBezTo>
                    <a:pt x="358" y="7552"/>
                    <a:pt x="812" y="8925"/>
                    <a:pt x="1607" y="10143"/>
                  </a:cubicBezTo>
                  <a:cubicBezTo>
                    <a:pt x="2676" y="11781"/>
                    <a:pt x="3717" y="13449"/>
                    <a:pt x="4927" y="14976"/>
                  </a:cubicBezTo>
                  <a:cubicBezTo>
                    <a:pt x="5789" y="16062"/>
                    <a:pt x="6831" y="16580"/>
                    <a:pt x="7834" y="16580"/>
                  </a:cubicBezTo>
                  <a:cubicBezTo>
                    <a:pt x="9177" y="16580"/>
                    <a:pt x="10449" y="15650"/>
                    <a:pt x="11119" y="13908"/>
                  </a:cubicBezTo>
                  <a:cubicBezTo>
                    <a:pt x="11984" y="11652"/>
                    <a:pt x="12487" y="9335"/>
                    <a:pt x="12439" y="6665"/>
                  </a:cubicBezTo>
                  <a:cubicBezTo>
                    <a:pt x="12528" y="5323"/>
                    <a:pt x="12253" y="3799"/>
                    <a:pt x="11724" y="2304"/>
                  </a:cubicBezTo>
                  <a:cubicBezTo>
                    <a:pt x="11146" y="669"/>
                    <a:pt x="10643" y="1"/>
                    <a:pt x="9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15"/>
            <p:cNvSpPr/>
            <p:nvPr/>
          </p:nvSpPr>
          <p:spPr>
            <a:xfrm>
              <a:off x="4476489" y="3044143"/>
              <a:ext cx="272383" cy="341484"/>
            </a:xfrm>
            <a:custGeom>
              <a:avLst/>
              <a:gdLst/>
              <a:ahLst/>
              <a:cxnLst/>
              <a:rect l="l" t="t" r="r" b="b"/>
              <a:pathLst>
                <a:path w="12669" h="15883" extrusionOk="0">
                  <a:moveTo>
                    <a:pt x="3971" y="1"/>
                  </a:moveTo>
                  <a:cubicBezTo>
                    <a:pt x="3228" y="1"/>
                    <a:pt x="2464" y="227"/>
                    <a:pt x="1664" y="578"/>
                  </a:cubicBezTo>
                  <a:cubicBezTo>
                    <a:pt x="482" y="1094"/>
                    <a:pt x="0" y="1813"/>
                    <a:pt x="116" y="3089"/>
                  </a:cubicBezTo>
                  <a:cubicBezTo>
                    <a:pt x="261" y="4740"/>
                    <a:pt x="297" y="6395"/>
                    <a:pt x="380" y="8050"/>
                  </a:cubicBezTo>
                  <a:lnTo>
                    <a:pt x="509" y="8050"/>
                  </a:lnTo>
                  <a:cubicBezTo>
                    <a:pt x="509" y="9705"/>
                    <a:pt x="468" y="11365"/>
                    <a:pt x="521" y="13021"/>
                  </a:cubicBezTo>
                  <a:cubicBezTo>
                    <a:pt x="583" y="15040"/>
                    <a:pt x="852" y="15882"/>
                    <a:pt x="1831" y="15882"/>
                  </a:cubicBezTo>
                  <a:cubicBezTo>
                    <a:pt x="2336" y="15882"/>
                    <a:pt x="3028" y="15659"/>
                    <a:pt x="3978" y="15258"/>
                  </a:cubicBezTo>
                  <a:cubicBezTo>
                    <a:pt x="6537" y="14177"/>
                    <a:pt x="8970" y="12897"/>
                    <a:pt x="10324" y="10293"/>
                  </a:cubicBezTo>
                  <a:cubicBezTo>
                    <a:pt x="10881" y="9216"/>
                    <a:pt x="11380" y="8108"/>
                    <a:pt x="12046" y="7079"/>
                  </a:cubicBezTo>
                  <a:cubicBezTo>
                    <a:pt x="12669" y="6113"/>
                    <a:pt x="12642" y="5080"/>
                    <a:pt x="12148" y="4086"/>
                  </a:cubicBezTo>
                  <a:cubicBezTo>
                    <a:pt x="11309" y="2409"/>
                    <a:pt x="9958" y="1411"/>
                    <a:pt x="8056" y="1253"/>
                  </a:cubicBezTo>
                  <a:cubicBezTo>
                    <a:pt x="7447" y="1204"/>
                    <a:pt x="6794" y="1310"/>
                    <a:pt x="6295" y="896"/>
                  </a:cubicBezTo>
                  <a:cubicBezTo>
                    <a:pt x="5532" y="258"/>
                    <a:pt x="4763" y="1"/>
                    <a:pt x="3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15"/>
            <p:cNvSpPr/>
            <p:nvPr/>
          </p:nvSpPr>
          <p:spPr>
            <a:xfrm>
              <a:off x="3250728" y="3760193"/>
              <a:ext cx="284251" cy="340711"/>
            </a:xfrm>
            <a:custGeom>
              <a:avLst/>
              <a:gdLst/>
              <a:ahLst/>
              <a:cxnLst/>
              <a:rect l="l" t="t" r="r" b="b"/>
              <a:pathLst>
                <a:path w="13221" h="15847" extrusionOk="0">
                  <a:moveTo>
                    <a:pt x="10793" y="1"/>
                  </a:moveTo>
                  <a:cubicBezTo>
                    <a:pt x="10490" y="1"/>
                    <a:pt x="10157" y="71"/>
                    <a:pt x="9804" y="215"/>
                  </a:cubicBezTo>
                  <a:cubicBezTo>
                    <a:pt x="9160" y="475"/>
                    <a:pt x="8519" y="749"/>
                    <a:pt x="7889" y="1036"/>
                  </a:cubicBezTo>
                  <a:cubicBezTo>
                    <a:pt x="5139" y="2290"/>
                    <a:pt x="2905" y="4056"/>
                    <a:pt x="1868" y="7035"/>
                  </a:cubicBezTo>
                  <a:cubicBezTo>
                    <a:pt x="1757" y="7357"/>
                    <a:pt x="1568" y="7662"/>
                    <a:pt x="1356" y="7935"/>
                  </a:cubicBezTo>
                  <a:cubicBezTo>
                    <a:pt x="345" y="9259"/>
                    <a:pt x="1" y="10618"/>
                    <a:pt x="941" y="12146"/>
                  </a:cubicBezTo>
                  <a:cubicBezTo>
                    <a:pt x="1837" y="13607"/>
                    <a:pt x="3059" y="14517"/>
                    <a:pt x="4816" y="14517"/>
                  </a:cubicBezTo>
                  <a:cubicBezTo>
                    <a:pt x="4832" y="14517"/>
                    <a:pt x="4848" y="14517"/>
                    <a:pt x="4864" y="14517"/>
                  </a:cubicBezTo>
                  <a:cubicBezTo>
                    <a:pt x="4887" y="14516"/>
                    <a:pt x="4909" y="14516"/>
                    <a:pt x="4932" y="14516"/>
                  </a:cubicBezTo>
                  <a:cubicBezTo>
                    <a:pt x="5633" y="14516"/>
                    <a:pt x="6247" y="14663"/>
                    <a:pt x="6816" y="15108"/>
                  </a:cubicBezTo>
                  <a:cubicBezTo>
                    <a:pt x="7501" y="15644"/>
                    <a:pt x="8178" y="15847"/>
                    <a:pt x="8849" y="15847"/>
                  </a:cubicBezTo>
                  <a:cubicBezTo>
                    <a:pt x="9851" y="15847"/>
                    <a:pt x="10840" y="15395"/>
                    <a:pt x="11825" y="14927"/>
                  </a:cubicBezTo>
                  <a:cubicBezTo>
                    <a:pt x="13221" y="14269"/>
                    <a:pt x="12435" y="13011"/>
                    <a:pt x="12620" y="12027"/>
                  </a:cubicBezTo>
                  <a:cubicBezTo>
                    <a:pt x="12682" y="11691"/>
                    <a:pt x="12629" y="11329"/>
                    <a:pt x="12629" y="10981"/>
                  </a:cubicBezTo>
                  <a:cubicBezTo>
                    <a:pt x="12624" y="7935"/>
                    <a:pt x="12280" y="4903"/>
                    <a:pt x="12333" y="1848"/>
                  </a:cubicBezTo>
                  <a:cubicBezTo>
                    <a:pt x="12353" y="660"/>
                    <a:pt x="11720" y="1"/>
                    <a:pt x="107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15"/>
            <p:cNvSpPr/>
            <p:nvPr/>
          </p:nvSpPr>
          <p:spPr>
            <a:xfrm>
              <a:off x="3002183" y="993090"/>
              <a:ext cx="353439" cy="301344"/>
            </a:xfrm>
            <a:custGeom>
              <a:avLst/>
              <a:gdLst/>
              <a:ahLst/>
              <a:cxnLst/>
              <a:rect l="l" t="t" r="r" b="b"/>
              <a:pathLst>
                <a:path w="16439" h="14016" extrusionOk="0">
                  <a:moveTo>
                    <a:pt x="5256" y="1"/>
                  </a:moveTo>
                  <a:cubicBezTo>
                    <a:pt x="3889" y="1"/>
                    <a:pt x="2694" y="564"/>
                    <a:pt x="1497" y="1219"/>
                  </a:cubicBezTo>
                  <a:cubicBezTo>
                    <a:pt x="204" y="1920"/>
                    <a:pt x="0" y="2940"/>
                    <a:pt x="742" y="4189"/>
                  </a:cubicBezTo>
                  <a:cubicBezTo>
                    <a:pt x="963" y="4564"/>
                    <a:pt x="1223" y="4918"/>
                    <a:pt x="1497" y="5257"/>
                  </a:cubicBezTo>
                  <a:cubicBezTo>
                    <a:pt x="3178" y="7367"/>
                    <a:pt x="4904" y="9437"/>
                    <a:pt x="6277" y="11786"/>
                  </a:cubicBezTo>
                  <a:cubicBezTo>
                    <a:pt x="7138" y="13260"/>
                    <a:pt x="8648" y="13758"/>
                    <a:pt x="10704" y="14002"/>
                  </a:cubicBezTo>
                  <a:cubicBezTo>
                    <a:pt x="10745" y="14011"/>
                    <a:pt x="10787" y="14015"/>
                    <a:pt x="10829" y="14015"/>
                  </a:cubicBezTo>
                  <a:cubicBezTo>
                    <a:pt x="11256" y="14015"/>
                    <a:pt x="11683" y="13554"/>
                    <a:pt x="11989" y="12863"/>
                  </a:cubicBezTo>
                  <a:cubicBezTo>
                    <a:pt x="13097" y="10351"/>
                    <a:pt x="14226" y="7848"/>
                    <a:pt x="15348" y="5346"/>
                  </a:cubicBezTo>
                  <a:cubicBezTo>
                    <a:pt x="16438" y="2918"/>
                    <a:pt x="15882" y="1846"/>
                    <a:pt x="13211" y="1351"/>
                  </a:cubicBezTo>
                  <a:cubicBezTo>
                    <a:pt x="11031" y="945"/>
                    <a:pt x="8789" y="791"/>
                    <a:pt x="6661" y="198"/>
                  </a:cubicBezTo>
                  <a:cubicBezTo>
                    <a:pt x="6170" y="61"/>
                    <a:pt x="5704" y="1"/>
                    <a:pt x="5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15"/>
            <p:cNvSpPr/>
            <p:nvPr/>
          </p:nvSpPr>
          <p:spPr>
            <a:xfrm>
              <a:off x="4702071" y="2601170"/>
              <a:ext cx="349074" cy="298226"/>
            </a:xfrm>
            <a:custGeom>
              <a:avLst/>
              <a:gdLst/>
              <a:ahLst/>
              <a:cxnLst/>
              <a:rect l="l" t="t" r="r" b="b"/>
              <a:pathLst>
                <a:path w="16236" h="13871" extrusionOk="0">
                  <a:moveTo>
                    <a:pt x="5502" y="0"/>
                  </a:moveTo>
                  <a:cubicBezTo>
                    <a:pt x="4420" y="0"/>
                    <a:pt x="3378" y="223"/>
                    <a:pt x="2305" y="757"/>
                  </a:cubicBezTo>
                  <a:cubicBezTo>
                    <a:pt x="486" y="1658"/>
                    <a:pt x="1" y="3030"/>
                    <a:pt x="1285" y="4592"/>
                  </a:cubicBezTo>
                  <a:cubicBezTo>
                    <a:pt x="3165" y="6875"/>
                    <a:pt x="5059" y="9139"/>
                    <a:pt x="6551" y="11712"/>
                  </a:cubicBezTo>
                  <a:cubicBezTo>
                    <a:pt x="7486" y="13328"/>
                    <a:pt x="9128" y="13668"/>
                    <a:pt x="10793" y="13862"/>
                  </a:cubicBezTo>
                  <a:cubicBezTo>
                    <a:pt x="10846" y="13868"/>
                    <a:pt x="10897" y="13871"/>
                    <a:pt x="10947" y="13871"/>
                  </a:cubicBezTo>
                  <a:cubicBezTo>
                    <a:pt x="11605" y="13871"/>
                    <a:pt x="11978" y="13341"/>
                    <a:pt x="12245" y="12759"/>
                  </a:cubicBezTo>
                  <a:cubicBezTo>
                    <a:pt x="13031" y="11060"/>
                    <a:pt x="13834" y="9365"/>
                    <a:pt x="14588" y="7652"/>
                  </a:cubicBezTo>
                  <a:cubicBezTo>
                    <a:pt x="15185" y="6301"/>
                    <a:pt x="15723" y="4928"/>
                    <a:pt x="16236" y="3697"/>
                  </a:cubicBezTo>
                  <a:cubicBezTo>
                    <a:pt x="16103" y="2496"/>
                    <a:pt x="15533" y="1864"/>
                    <a:pt x="14557" y="1565"/>
                  </a:cubicBezTo>
                  <a:cubicBezTo>
                    <a:pt x="12218" y="854"/>
                    <a:pt x="9786" y="664"/>
                    <a:pt x="7407" y="201"/>
                  </a:cubicBezTo>
                  <a:cubicBezTo>
                    <a:pt x="6750" y="73"/>
                    <a:pt x="6119" y="0"/>
                    <a:pt x="5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15"/>
            <p:cNvSpPr/>
            <p:nvPr/>
          </p:nvSpPr>
          <p:spPr>
            <a:xfrm>
              <a:off x="2953119" y="4269516"/>
              <a:ext cx="353052" cy="298721"/>
            </a:xfrm>
            <a:custGeom>
              <a:avLst/>
              <a:gdLst/>
              <a:ahLst/>
              <a:cxnLst/>
              <a:rect l="l" t="t" r="r" b="b"/>
              <a:pathLst>
                <a:path w="16421" h="13894" extrusionOk="0">
                  <a:moveTo>
                    <a:pt x="5922" y="0"/>
                  </a:moveTo>
                  <a:cubicBezTo>
                    <a:pt x="5169" y="0"/>
                    <a:pt x="4595" y="323"/>
                    <a:pt x="4207" y="1218"/>
                  </a:cubicBezTo>
                  <a:cubicBezTo>
                    <a:pt x="3038" y="3932"/>
                    <a:pt x="1775" y="6607"/>
                    <a:pt x="597" y="9322"/>
                  </a:cubicBezTo>
                  <a:cubicBezTo>
                    <a:pt x="0" y="10691"/>
                    <a:pt x="583" y="11811"/>
                    <a:pt x="2154" y="12315"/>
                  </a:cubicBezTo>
                  <a:cubicBezTo>
                    <a:pt x="5099" y="13264"/>
                    <a:pt x="8206" y="13307"/>
                    <a:pt x="10638" y="13877"/>
                  </a:cubicBezTo>
                  <a:cubicBezTo>
                    <a:pt x="10804" y="13889"/>
                    <a:pt x="10965" y="13894"/>
                    <a:pt x="11121" y="13894"/>
                  </a:cubicBezTo>
                  <a:cubicBezTo>
                    <a:pt x="12952" y="13894"/>
                    <a:pt x="14092" y="13141"/>
                    <a:pt x="15158" y="12429"/>
                  </a:cubicBezTo>
                  <a:cubicBezTo>
                    <a:pt x="16420" y="11586"/>
                    <a:pt x="16226" y="10355"/>
                    <a:pt x="14845" y="8721"/>
                  </a:cubicBezTo>
                  <a:cubicBezTo>
                    <a:pt x="13273" y="6863"/>
                    <a:pt x="11684" y="5009"/>
                    <a:pt x="10492" y="2886"/>
                  </a:cubicBezTo>
                  <a:cubicBezTo>
                    <a:pt x="9614" y="1315"/>
                    <a:pt x="8361" y="428"/>
                    <a:pt x="6639" y="79"/>
                  </a:cubicBezTo>
                  <a:cubicBezTo>
                    <a:pt x="6384" y="29"/>
                    <a:pt x="6145" y="0"/>
                    <a:pt x="5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15"/>
            <p:cNvSpPr/>
            <p:nvPr/>
          </p:nvSpPr>
          <p:spPr>
            <a:xfrm>
              <a:off x="3842721" y="3256546"/>
              <a:ext cx="317189" cy="263719"/>
            </a:xfrm>
            <a:custGeom>
              <a:avLst/>
              <a:gdLst/>
              <a:ahLst/>
              <a:cxnLst/>
              <a:rect l="l" t="t" r="r" b="b"/>
              <a:pathLst>
                <a:path w="14753" h="12266" extrusionOk="0">
                  <a:moveTo>
                    <a:pt x="7073" y="1"/>
                  </a:moveTo>
                  <a:cubicBezTo>
                    <a:pt x="4124" y="1"/>
                    <a:pt x="2444" y="1556"/>
                    <a:pt x="619" y="2749"/>
                  </a:cubicBezTo>
                  <a:cubicBezTo>
                    <a:pt x="1" y="3150"/>
                    <a:pt x="85" y="3931"/>
                    <a:pt x="473" y="4532"/>
                  </a:cubicBezTo>
                  <a:cubicBezTo>
                    <a:pt x="2596" y="7816"/>
                    <a:pt x="5236" y="10562"/>
                    <a:pt x="8944" y="12045"/>
                  </a:cubicBezTo>
                  <a:cubicBezTo>
                    <a:pt x="9322" y="12196"/>
                    <a:pt x="9722" y="12266"/>
                    <a:pt x="10122" y="12266"/>
                  </a:cubicBezTo>
                  <a:cubicBezTo>
                    <a:pt x="11573" y="12266"/>
                    <a:pt x="13030" y="11344"/>
                    <a:pt x="13472" y="9992"/>
                  </a:cubicBezTo>
                  <a:cubicBezTo>
                    <a:pt x="13945" y="8545"/>
                    <a:pt x="14338" y="7052"/>
                    <a:pt x="14554" y="5552"/>
                  </a:cubicBezTo>
                  <a:cubicBezTo>
                    <a:pt x="14752" y="4130"/>
                    <a:pt x="14558" y="2550"/>
                    <a:pt x="13168" y="1853"/>
                  </a:cubicBezTo>
                  <a:cubicBezTo>
                    <a:pt x="11191" y="864"/>
                    <a:pt x="9076" y="109"/>
                    <a:pt x="7501" y="12"/>
                  </a:cubicBezTo>
                  <a:cubicBezTo>
                    <a:pt x="7355" y="4"/>
                    <a:pt x="7213" y="1"/>
                    <a:pt x="7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15"/>
            <p:cNvSpPr/>
            <p:nvPr/>
          </p:nvSpPr>
          <p:spPr>
            <a:xfrm>
              <a:off x="5145539" y="2517598"/>
              <a:ext cx="318608" cy="263633"/>
            </a:xfrm>
            <a:custGeom>
              <a:avLst/>
              <a:gdLst/>
              <a:ahLst/>
              <a:cxnLst/>
              <a:rect l="l" t="t" r="r" b="b"/>
              <a:pathLst>
                <a:path w="14819" h="12262" extrusionOk="0">
                  <a:moveTo>
                    <a:pt x="7100" y="0"/>
                  </a:moveTo>
                  <a:cubicBezTo>
                    <a:pt x="4187" y="0"/>
                    <a:pt x="2507" y="1549"/>
                    <a:pt x="685" y="2732"/>
                  </a:cubicBezTo>
                  <a:cubicBezTo>
                    <a:pt x="1" y="3178"/>
                    <a:pt x="151" y="3999"/>
                    <a:pt x="562" y="4631"/>
                  </a:cubicBezTo>
                  <a:cubicBezTo>
                    <a:pt x="2667" y="7822"/>
                    <a:pt x="5262" y="10492"/>
                    <a:pt x="8842" y="12007"/>
                  </a:cubicBezTo>
                  <a:cubicBezTo>
                    <a:pt x="9253" y="12180"/>
                    <a:pt x="9691" y="12261"/>
                    <a:pt x="10129" y="12261"/>
                  </a:cubicBezTo>
                  <a:cubicBezTo>
                    <a:pt x="11633" y="12261"/>
                    <a:pt x="13142" y="11313"/>
                    <a:pt x="13582" y="9905"/>
                  </a:cubicBezTo>
                  <a:cubicBezTo>
                    <a:pt x="14016" y="8538"/>
                    <a:pt x="14403" y="7134"/>
                    <a:pt x="14607" y="5716"/>
                  </a:cubicBezTo>
                  <a:cubicBezTo>
                    <a:pt x="14819" y="4251"/>
                    <a:pt x="14664" y="2626"/>
                    <a:pt x="13238" y="1876"/>
                  </a:cubicBezTo>
                  <a:cubicBezTo>
                    <a:pt x="11239" y="825"/>
                    <a:pt x="9063" y="120"/>
                    <a:pt x="7363" y="4"/>
                  </a:cubicBezTo>
                  <a:cubicBezTo>
                    <a:pt x="7274" y="2"/>
                    <a:pt x="7187" y="0"/>
                    <a:pt x="7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15"/>
            <p:cNvSpPr/>
            <p:nvPr/>
          </p:nvSpPr>
          <p:spPr>
            <a:xfrm>
              <a:off x="2535473" y="4364032"/>
              <a:ext cx="325424" cy="262150"/>
            </a:xfrm>
            <a:custGeom>
              <a:avLst/>
              <a:gdLst/>
              <a:ahLst/>
              <a:cxnLst/>
              <a:rect l="l" t="t" r="r" b="b"/>
              <a:pathLst>
                <a:path w="15136" h="12193" extrusionOk="0">
                  <a:moveTo>
                    <a:pt x="4841" y="0"/>
                  </a:moveTo>
                  <a:cubicBezTo>
                    <a:pt x="3151" y="0"/>
                    <a:pt x="1778" y="1179"/>
                    <a:pt x="1258" y="3231"/>
                  </a:cubicBezTo>
                  <a:cubicBezTo>
                    <a:pt x="1076" y="3946"/>
                    <a:pt x="838" y="4647"/>
                    <a:pt x="644" y="5362"/>
                  </a:cubicBezTo>
                  <a:cubicBezTo>
                    <a:pt x="0" y="7738"/>
                    <a:pt x="507" y="9856"/>
                    <a:pt x="2131" y="10541"/>
                  </a:cubicBezTo>
                  <a:cubicBezTo>
                    <a:pt x="3878" y="11277"/>
                    <a:pt x="5624" y="12152"/>
                    <a:pt x="7645" y="12152"/>
                  </a:cubicBezTo>
                  <a:cubicBezTo>
                    <a:pt x="7876" y="12152"/>
                    <a:pt x="8112" y="12140"/>
                    <a:pt x="8351" y="12116"/>
                  </a:cubicBezTo>
                  <a:cubicBezTo>
                    <a:pt x="8599" y="12168"/>
                    <a:pt x="8838" y="12193"/>
                    <a:pt x="9068" y="12193"/>
                  </a:cubicBezTo>
                  <a:cubicBezTo>
                    <a:pt x="10717" y="12193"/>
                    <a:pt x="11961" y="10964"/>
                    <a:pt x="13374" y="10174"/>
                  </a:cubicBezTo>
                  <a:cubicBezTo>
                    <a:pt x="14866" y="9331"/>
                    <a:pt x="15135" y="8611"/>
                    <a:pt x="14164" y="7226"/>
                  </a:cubicBezTo>
                  <a:cubicBezTo>
                    <a:pt x="12244" y="4484"/>
                    <a:pt x="9926" y="2119"/>
                    <a:pt x="6929" y="556"/>
                  </a:cubicBezTo>
                  <a:cubicBezTo>
                    <a:pt x="6206" y="180"/>
                    <a:pt x="5500" y="0"/>
                    <a:pt x="4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15"/>
            <p:cNvSpPr/>
            <p:nvPr/>
          </p:nvSpPr>
          <p:spPr>
            <a:xfrm>
              <a:off x="3150348" y="2076152"/>
              <a:ext cx="287562" cy="253098"/>
            </a:xfrm>
            <a:custGeom>
              <a:avLst/>
              <a:gdLst/>
              <a:ahLst/>
              <a:cxnLst/>
              <a:rect l="l" t="t" r="r" b="b"/>
              <a:pathLst>
                <a:path w="13375" h="11772" extrusionOk="0">
                  <a:moveTo>
                    <a:pt x="5605" y="1"/>
                  </a:moveTo>
                  <a:cubicBezTo>
                    <a:pt x="5301" y="1"/>
                    <a:pt x="4997" y="4"/>
                    <a:pt x="4693" y="17"/>
                  </a:cubicBezTo>
                  <a:cubicBezTo>
                    <a:pt x="2310" y="109"/>
                    <a:pt x="0" y="2193"/>
                    <a:pt x="310" y="3548"/>
                  </a:cubicBezTo>
                  <a:cubicBezTo>
                    <a:pt x="782" y="5626"/>
                    <a:pt x="292" y="7688"/>
                    <a:pt x="676" y="9723"/>
                  </a:cubicBezTo>
                  <a:cubicBezTo>
                    <a:pt x="941" y="11125"/>
                    <a:pt x="1288" y="11772"/>
                    <a:pt x="1971" y="11772"/>
                  </a:cubicBezTo>
                  <a:cubicBezTo>
                    <a:pt x="2394" y="11772"/>
                    <a:pt x="2946" y="11524"/>
                    <a:pt x="3687" y="11055"/>
                  </a:cubicBezTo>
                  <a:cubicBezTo>
                    <a:pt x="4243" y="10707"/>
                    <a:pt x="4785" y="10279"/>
                    <a:pt x="5452" y="10256"/>
                  </a:cubicBezTo>
                  <a:cubicBezTo>
                    <a:pt x="7045" y="10199"/>
                    <a:pt x="8528" y="9714"/>
                    <a:pt x="10003" y="9193"/>
                  </a:cubicBezTo>
                  <a:cubicBezTo>
                    <a:pt x="12889" y="8174"/>
                    <a:pt x="13375" y="7406"/>
                    <a:pt x="13057" y="4395"/>
                  </a:cubicBezTo>
                  <a:cubicBezTo>
                    <a:pt x="13044" y="4263"/>
                    <a:pt x="13057" y="4130"/>
                    <a:pt x="13048" y="4002"/>
                  </a:cubicBezTo>
                  <a:cubicBezTo>
                    <a:pt x="12877" y="1680"/>
                    <a:pt x="11088" y="17"/>
                    <a:pt x="8754" y="7"/>
                  </a:cubicBezTo>
                  <a:lnTo>
                    <a:pt x="7050" y="7"/>
                  </a:lnTo>
                  <a:cubicBezTo>
                    <a:pt x="6989" y="8"/>
                    <a:pt x="6928" y="8"/>
                    <a:pt x="6867" y="8"/>
                  </a:cubicBezTo>
                  <a:cubicBezTo>
                    <a:pt x="6446" y="8"/>
                    <a:pt x="6026" y="1"/>
                    <a:pt x="5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15"/>
            <p:cNvSpPr/>
            <p:nvPr/>
          </p:nvSpPr>
          <p:spPr>
            <a:xfrm>
              <a:off x="2591159" y="2256884"/>
              <a:ext cx="287476" cy="266965"/>
            </a:xfrm>
            <a:custGeom>
              <a:avLst/>
              <a:gdLst/>
              <a:ahLst/>
              <a:cxnLst/>
              <a:rect l="l" t="t" r="r" b="b"/>
              <a:pathLst>
                <a:path w="13371" h="12417" extrusionOk="0">
                  <a:moveTo>
                    <a:pt x="7533" y="1"/>
                  </a:moveTo>
                  <a:cubicBezTo>
                    <a:pt x="6700" y="1"/>
                    <a:pt x="1179" y="2205"/>
                    <a:pt x="574" y="2787"/>
                  </a:cubicBezTo>
                  <a:cubicBezTo>
                    <a:pt x="283" y="3069"/>
                    <a:pt x="0" y="3449"/>
                    <a:pt x="80" y="3820"/>
                  </a:cubicBezTo>
                  <a:cubicBezTo>
                    <a:pt x="446" y="5550"/>
                    <a:pt x="204" y="7302"/>
                    <a:pt x="336" y="9032"/>
                  </a:cubicBezTo>
                  <a:cubicBezTo>
                    <a:pt x="376" y="9598"/>
                    <a:pt x="685" y="10118"/>
                    <a:pt x="1055" y="10555"/>
                  </a:cubicBezTo>
                  <a:cubicBezTo>
                    <a:pt x="1830" y="11466"/>
                    <a:pt x="5129" y="12417"/>
                    <a:pt x="6983" y="12417"/>
                  </a:cubicBezTo>
                  <a:cubicBezTo>
                    <a:pt x="7348" y="12417"/>
                    <a:pt x="7657" y="12380"/>
                    <a:pt x="7880" y="12299"/>
                  </a:cubicBezTo>
                  <a:cubicBezTo>
                    <a:pt x="8338" y="12136"/>
                    <a:pt x="8745" y="11897"/>
                    <a:pt x="9089" y="11544"/>
                  </a:cubicBezTo>
                  <a:cubicBezTo>
                    <a:pt x="9487" y="11138"/>
                    <a:pt x="9897" y="10749"/>
                    <a:pt x="10117" y="10207"/>
                  </a:cubicBezTo>
                  <a:cubicBezTo>
                    <a:pt x="10762" y="8630"/>
                    <a:pt x="11437" y="7072"/>
                    <a:pt x="12060" y="5493"/>
                  </a:cubicBezTo>
                  <a:cubicBezTo>
                    <a:pt x="13370" y="2164"/>
                    <a:pt x="10497" y="165"/>
                    <a:pt x="7535" y="1"/>
                  </a:cubicBezTo>
                  <a:cubicBezTo>
                    <a:pt x="7535" y="1"/>
                    <a:pt x="7534" y="1"/>
                    <a:pt x="7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15"/>
            <p:cNvSpPr/>
            <p:nvPr/>
          </p:nvSpPr>
          <p:spPr>
            <a:xfrm>
              <a:off x="4093459" y="3531235"/>
              <a:ext cx="212592" cy="391988"/>
            </a:xfrm>
            <a:custGeom>
              <a:avLst/>
              <a:gdLst/>
              <a:ahLst/>
              <a:cxnLst/>
              <a:rect l="l" t="t" r="r" b="b"/>
              <a:pathLst>
                <a:path w="9888" h="18232" extrusionOk="0">
                  <a:moveTo>
                    <a:pt x="4252" y="0"/>
                  </a:moveTo>
                  <a:cubicBezTo>
                    <a:pt x="4033" y="0"/>
                    <a:pt x="3865" y="190"/>
                    <a:pt x="3880" y="593"/>
                  </a:cubicBezTo>
                  <a:cubicBezTo>
                    <a:pt x="3916" y="1457"/>
                    <a:pt x="3404" y="1652"/>
                    <a:pt x="2737" y="1908"/>
                  </a:cubicBezTo>
                  <a:cubicBezTo>
                    <a:pt x="1148" y="2517"/>
                    <a:pt x="1" y="3427"/>
                    <a:pt x="150" y="5642"/>
                  </a:cubicBezTo>
                  <a:cubicBezTo>
                    <a:pt x="230" y="6821"/>
                    <a:pt x="252" y="7982"/>
                    <a:pt x="716" y="9090"/>
                  </a:cubicBezTo>
                  <a:cubicBezTo>
                    <a:pt x="959" y="9667"/>
                    <a:pt x="971" y="10229"/>
                    <a:pt x="822" y="10864"/>
                  </a:cubicBezTo>
                  <a:cubicBezTo>
                    <a:pt x="350" y="12806"/>
                    <a:pt x="844" y="14302"/>
                    <a:pt x="2472" y="15128"/>
                  </a:cubicBezTo>
                  <a:cubicBezTo>
                    <a:pt x="4525" y="16165"/>
                    <a:pt x="6710" y="16938"/>
                    <a:pt x="8688" y="18138"/>
                  </a:cubicBezTo>
                  <a:cubicBezTo>
                    <a:pt x="8796" y="18205"/>
                    <a:pt x="8962" y="18231"/>
                    <a:pt x="9102" y="18231"/>
                  </a:cubicBezTo>
                  <a:cubicBezTo>
                    <a:pt x="9259" y="18231"/>
                    <a:pt x="9384" y="18198"/>
                    <a:pt x="9358" y="18152"/>
                  </a:cubicBezTo>
                  <a:cubicBezTo>
                    <a:pt x="8895" y="17343"/>
                    <a:pt x="9888" y="16982"/>
                    <a:pt x="9879" y="16483"/>
                  </a:cubicBezTo>
                  <a:cubicBezTo>
                    <a:pt x="9716" y="15750"/>
                    <a:pt x="9574" y="15159"/>
                    <a:pt x="9446" y="14567"/>
                  </a:cubicBezTo>
                  <a:cubicBezTo>
                    <a:pt x="8873" y="11857"/>
                    <a:pt x="7946" y="9217"/>
                    <a:pt x="8038" y="6379"/>
                  </a:cubicBezTo>
                  <a:cubicBezTo>
                    <a:pt x="8127" y="3727"/>
                    <a:pt x="6374" y="1997"/>
                    <a:pt x="4728" y="253"/>
                  </a:cubicBezTo>
                  <a:cubicBezTo>
                    <a:pt x="4573" y="87"/>
                    <a:pt x="4401" y="0"/>
                    <a:pt x="4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15"/>
            <p:cNvSpPr/>
            <p:nvPr/>
          </p:nvSpPr>
          <p:spPr>
            <a:xfrm>
              <a:off x="2159345" y="3346869"/>
              <a:ext cx="217838" cy="391816"/>
            </a:xfrm>
            <a:custGeom>
              <a:avLst/>
              <a:gdLst/>
              <a:ahLst/>
              <a:cxnLst/>
              <a:rect l="l" t="t" r="r" b="b"/>
              <a:pathLst>
                <a:path w="10132" h="18224" extrusionOk="0">
                  <a:moveTo>
                    <a:pt x="759" y="0"/>
                  </a:moveTo>
                  <a:cubicBezTo>
                    <a:pt x="633" y="0"/>
                    <a:pt x="551" y="33"/>
                    <a:pt x="579" y="110"/>
                  </a:cubicBezTo>
                  <a:cubicBezTo>
                    <a:pt x="844" y="852"/>
                    <a:pt x="1" y="1201"/>
                    <a:pt x="80" y="1743"/>
                  </a:cubicBezTo>
                  <a:cubicBezTo>
                    <a:pt x="221" y="2679"/>
                    <a:pt x="380" y="3664"/>
                    <a:pt x="804" y="4493"/>
                  </a:cubicBezTo>
                  <a:cubicBezTo>
                    <a:pt x="1541" y="5941"/>
                    <a:pt x="1948" y="7402"/>
                    <a:pt x="1771" y="9013"/>
                  </a:cubicBezTo>
                  <a:cubicBezTo>
                    <a:pt x="1435" y="12425"/>
                    <a:pt x="2358" y="15374"/>
                    <a:pt x="4896" y="17757"/>
                  </a:cubicBezTo>
                  <a:cubicBezTo>
                    <a:pt x="5098" y="17951"/>
                    <a:pt x="5229" y="18223"/>
                    <a:pt x="5525" y="18223"/>
                  </a:cubicBezTo>
                  <a:cubicBezTo>
                    <a:pt x="5552" y="18223"/>
                    <a:pt x="5581" y="18221"/>
                    <a:pt x="5611" y="18216"/>
                  </a:cubicBezTo>
                  <a:cubicBezTo>
                    <a:pt x="5862" y="18177"/>
                    <a:pt x="5968" y="17956"/>
                    <a:pt x="5938" y="17726"/>
                  </a:cubicBezTo>
                  <a:cubicBezTo>
                    <a:pt x="5815" y="16791"/>
                    <a:pt x="6450" y="16606"/>
                    <a:pt x="7143" y="16336"/>
                  </a:cubicBezTo>
                  <a:cubicBezTo>
                    <a:pt x="9602" y="15382"/>
                    <a:pt x="10132" y="14173"/>
                    <a:pt x="9729" y="11542"/>
                  </a:cubicBezTo>
                  <a:cubicBezTo>
                    <a:pt x="9509" y="10099"/>
                    <a:pt x="8838" y="8704"/>
                    <a:pt x="9160" y="7182"/>
                  </a:cubicBezTo>
                  <a:cubicBezTo>
                    <a:pt x="9588" y="5151"/>
                    <a:pt x="8860" y="3602"/>
                    <a:pt x="6988" y="2851"/>
                  </a:cubicBezTo>
                  <a:cubicBezTo>
                    <a:pt x="5041" y="2070"/>
                    <a:pt x="3144" y="1209"/>
                    <a:pt x="1334" y="154"/>
                  </a:cubicBezTo>
                  <a:cubicBezTo>
                    <a:pt x="1174" y="60"/>
                    <a:pt x="927" y="0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15"/>
            <p:cNvSpPr/>
            <p:nvPr/>
          </p:nvSpPr>
          <p:spPr>
            <a:xfrm>
              <a:off x="4258717" y="1840916"/>
              <a:ext cx="250948" cy="294958"/>
            </a:xfrm>
            <a:custGeom>
              <a:avLst/>
              <a:gdLst/>
              <a:ahLst/>
              <a:cxnLst/>
              <a:rect l="l" t="t" r="r" b="b"/>
              <a:pathLst>
                <a:path w="11672" h="13719" extrusionOk="0">
                  <a:moveTo>
                    <a:pt x="6280" y="1"/>
                  </a:moveTo>
                  <a:cubicBezTo>
                    <a:pt x="5537" y="1"/>
                    <a:pt x="4853" y="462"/>
                    <a:pt x="4264" y="1388"/>
                  </a:cubicBezTo>
                  <a:cubicBezTo>
                    <a:pt x="2926" y="3480"/>
                    <a:pt x="1700" y="5634"/>
                    <a:pt x="592" y="7859"/>
                  </a:cubicBezTo>
                  <a:cubicBezTo>
                    <a:pt x="278" y="8481"/>
                    <a:pt x="0" y="9121"/>
                    <a:pt x="40" y="9850"/>
                  </a:cubicBezTo>
                  <a:cubicBezTo>
                    <a:pt x="35" y="11217"/>
                    <a:pt x="795" y="12255"/>
                    <a:pt x="2243" y="12749"/>
                  </a:cubicBezTo>
                  <a:cubicBezTo>
                    <a:pt x="3690" y="13244"/>
                    <a:pt x="5218" y="13358"/>
                    <a:pt x="6705" y="13645"/>
                  </a:cubicBezTo>
                  <a:cubicBezTo>
                    <a:pt x="6958" y="13694"/>
                    <a:pt x="7194" y="13718"/>
                    <a:pt x="7414" y="13718"/>
                  </a:cubicBezTo>
                  <a:cubicBezTo>
                    <a:pt x="8518" y="13718"/>
                    <a:pt x="9230" y="13119"/>
                    <a:pt x="9808" y="12113"/>
                  </a:cubicBezTo>
                  <a:cubicBezTo>
                    <a:pt x="10987" y="10066"/>
                    <a:pt x="11344" y="7792"/>
                    <a:pt x="11618" y="5497"/>
                  </a:cubicBezTo>
                  <a:cubicBezTo>
                    <a:pt x="11671" y="5078"/>
                    <a:pt x="11552" y="4747"/>
                    <a:pt x="11283" y="4420"/>
                  </a:cubicBezTo>
                  <a:cubicBezTo>
                    <a:pt x="10289" y="3206"/>
                    <a:pt x="9341" y="1957"/>
                    <a:pt x="8176" y="898"/>
                  </a:cubicBezTo>
                  <a:cubicBezTo>
                    <a:pt x="7517" y="301"/>
                    <a:pt x="6879" y="1"/>
                    <a:pt x="6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15"/>
            <p:cNvSpPr/>
            <p:nvPr/>
          </p:nvSpPr>
          <p:spPr>
            <a:xfrm>
              <a:off x="3196439" y="639344"/>
              <a:ext cx="286638" cy="313986"/>
            </a:xfrm>
            <a:custGeom>
              <a:avLst/>
              <a:gdLst/>
              <a:ahLst/>
              <a:cxnLst/>
              <a:rect l="l" t="t" r="r" b="b"/>
              <a:pathLst>
                <a:path w="13332" h="14604" extrusionOk="0">
                  <a:moveTo>
                    <a:pt x="11879" y="0"/>
                  </a:moveTo>
                  <a:cubicBezTo>
                    <a:pt x="11759" y="0"/>
                    <a:pt x="11622" y="31"/>
                    <a:pt x="11459" y="99"/>
                  </a:cubicBezTo>
                  <a:cubicBezTo>
                    <a:pt x="8789" y="1234"/>
                    <a:pt x="5841" y="1446"/>
                    <a:pt x="3390" y="3463"/>
                  </a:cubicBezTo>
                  <a:cubicBezTo>
                    <a:pt x="1453" y="5057"/>
                    <a:pt x="1347" y="7272"/>
                    <a:pt x="151" y="9016"/>
                  </a:cubicBezTo>
                  <a:cubicBezTo>
                    <a:pt x="0" y="9845"/>
                    <a:pt x="403" y="10358"/>
                    <a:pt x="937" y="10782"/>
                  </a:cubicBezTo>
                  <a:cubicBezTo>
                    <a:pt x="2265" y="11837"/>
                    <a:pt x="3598" y="12874"/>
                    <a:pt x="4786" y="14092"/>
                  </a:cubicBezTo>
                  <a:cubicBezTo>
                    <a:pt x="5126" y="14442"/>
                    <a:pt x="5459" y="14604"/>
                    <a:pt x="5773" y="14604"/>
                  </a:cubicBezTo>
                  <a:cubicBezTo>
                    <a:pt x="6200" y="14604"/>
                    <a:pt x="6592" y="14304"/>
                    <a:pt x="6918" y="13770"/>
                  </a:cubicBezTo>
                  <a:cubicBezTo>
                    <a:pt x="8723" y="10804"/>
                    <a:pt x="10555" y="7850"/>
                    <a:pt x="12285" y="4840"/>
                  </a:cubicBezTo>
                  <a:cubicBezTo>
                    <a:pt x="12983" y="3627"/>
                    <a:pt x="13331" y="2258"/>
                    <a:pt x="12696" y="850"/>
                  </a:cubicBezTo>
                  <a:cubicBezTo>
                    <a:pt x="12507" y="428"/>
                    <a:pt x="12327" y="0"/>
                    <a:pt x="11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15"/>
            <p:cNvSpPr/>
            <p:nvPr/>
          </p:nvSpPr>
          <p:spPr>
            <a:xfrm>
              <a:off x="2042146" y="3871092"/>
              <a:ext cx="329788" cy="246282"/>
            </a:xfrm>
            <a:custGeom>
              <a:avLst/>
              <a:gdLst/>
              <a:ahLst/>
              <a:cxnLst/>
              <a:rect l="l" t="t" r="r" b="b"/>
              <a:pathLst>
                <a:path w="15339" h="11455" extrusionOk="0">
                  <a:moveTo>
                    <a:pt x="2921" y="0"/>
                  </a:moveTo>
                  <a:cubicBezTo>
                    <a:pt x="2541" y="0"/>
                    <a:pt x="2283" y="224"/>
                    <a:pt x="2089" y="711"/>
                  </a:cubicBezTo>
                  <a:cubicBezTo>
                    <a:pt x="1577" y="2005"/>
                    <a:pt x="1122" y="3329"/>
                    <a:pt x="522" y="4582"/>
                  </a:cubicBezTo>
                  <a:cubicBezTo>
                    <a:pt x="1" y="5664"/>
                    <a:pt x="318" y="6308"/>
                    <a:pt x="1321" y="6750"/>
                  </a:cubicBezTo>
                  <a:cubicBezTo>
                    <a:pt x="3113" y="7544"/>
                    <a:pt x="4851" y="8422"/>
                    <a:pt x="6348" y="9730"/>
                  </a:cubicBezTo>
                  <a:cubicBezTo>
                    <a:pt x="7049" y="10343"/>
                    <a:pt x="7999" y="10449"/>
                    <a:pt x="8820" y="10797"/>
                  </a:cubicBezTo>
                  <a:cubicBezTo>
                    <a:pt x="9068" y="10903"/>
                    <a:pt x="9326" y="10940"/>
                    <a:pt x="9587" y="10940"/>
                  </a:cubicBezTo>
                  <a:cubicBezTo>
                    <a:pt x="10173" y="10940"/>
                    <a:pt x="10778" y="10756"/>
                    <a:pt x="11350" y="10756"/>
                  </a:cubicBezTo>
                  <a:cubicBezTo>
                    <a:pt x="11855" y="10756"/>
                    <a:pt x="12335" y="10900"/>
                    <a:pt x="12749" y="11441"/>
                  </a:cubicBezTo>
                  <a:cubicBezTo>
                    <a:pt x="12756" y="11451"/>
                    <a:pt x="12770" y="11454"/>
                    <a:pt x="12790" y="11454"/>
                  </a:cubicBezTo>
                  <a:cubicBezTo>
                    <a:pt x="12845" y="11454"/>
                    <a:pt x="12938" y="11425"/>
                    <a:pt x="13000" y="11415"/>
                  </a:cubicBezTo>
                  <a:cubicBezTo>
                    <a:pt x="14275" y="11225"/>
                    <a:pt x="15339" y="9994"/>
                    <a:pt x="15335" y="8135"/>
                  </a:cubicBezTo>
                  <a:cubicBezTo>
                    <a:pt x="15053" y="6326"/>
                    <a:pt x="14134" y="4207"/>
                    <a:pt x="11800" y="3333"/>
                  </a:cubicBezTo>
                  <a:cubicBezTo>
                    <a:pt x="9032" y="2300"/>
                    <a:pt x="6281" y="1210"/>
                    <a:pt x="3527" y="137"/>
                  </a:cubicBezTo>
                  <a:cubicBezTo>
                    <a:pt x="3296" y="47"/>
                    <a:pt x="3096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15"/>
            <p:cNvSpPr/>
            <p:nvPr/>
          </p:nvSpPr>
          <p:spPr>
            <a:xfrm>
              <a:off x="4958765" y="1709763"/>
              <a:ext cx="315211" cy="265847"/>
            </a:xfrm>
            <a:custGeom>
              <a:avLst/>
              <a:gdLst/>
              <a:ahLst/>
              <a:cxnLst/>
              <a:rect l="l" t="t" r="r" b="b"/>
              <a:pathLst>
                <a:path w="14661" h="12365" extrusionOk="0">
                  <a:moveTo>
                    <a:pt x="6611" y="1"/>
                  </a:moveTo>
                  <a:cubicBezTo>
                    <a:pt x="6288" y="1"/>
                    <a:pt x="5925" y="162"/>
                    <a:pt x="5519" y="474"/>
                  </a:cubicBezTo>
                  <a:cubicBezTo>
                    <a:pt x="5016" y="858"/>
                    <a:pt x="4720" y="1388"/>
                    <a:pt x="4468" y="1952"/>
                  </a:cubicBezTo>
                  <a:cubicBezTo>
                    <a:pt x="3806" y="3440"/>
                    <a:pt x="3405" y="5135"/>
                    <a:pt x="1586" y="5758"/>
                  </a:cubicBezTo>
                  <a:cubicBezTo>
                    <a:pt x="1489" y="5788"/>
                    <a:pt x="1431" y="5961"/>
                    <a:pt x="1365" y="6071"/>
                  </a:cubicBezTo>
                  <a:cubicBezTo>
                    <a:pt x="1" y="8296"/>
                    <a:pt x="1277" y="11470"/>
                    <a:pt x="3806" y="12021"/>
                  </a:cubicBezTo>
                  <a:cubicBezTo>
                    <a:pt x="4500" y="12173"/>
                    <a:pt x="5201" y="12364"/>
                    <a:pt x="5933" y="12364"/>
                  </a:cubicBezTo>
                  <a:cubicBezTo>
                    <a:pt x="6178" y="12364"/>
                    <a:pt x="6427" y="12343"/>
                    <a:pt x="6680" y="12291"/>
                  </a:cubicBezTo>
                  <a:cubicBezTo>
                    <a:pt x="6977" y="12318"/>
                    <a:pt x="7270" y="12331"/>
                    <a:pt x="7560" y="12331"/>
                  </a:cubicBezTo>
                  <a:cubicBezTo>
                    <a:pt x="9626" y="12331"/>
                    <a:pt x="11512" y="11645"/>
                    <a:pt x="13204" y="10317"/>
                  </a:cubicBezTo>
                  <a:cubicBezTo>
                    <a:pt x="14660" y="9166"/>
                    <a:pt x="14646" y="7868"/>
                    <a:pt x="13080" y="6861"/>
                  </a:cubicBezTo>
                  <a:cubicBezTo>
                    <a:pt x="10745" y="5369"/>
                    <a:pt x="8931" y="3449"/>
                    <a:pt x="7726" y="938"/>
                  </a:cubicBezTo>
                  <a:cubicBezTo>
                    <a:pt x="7420" y="303"/>
                    <a:pt x="7052" y="1"/>
                    <a:pt x="66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15"/>
            <p:cNvSpPr/>
            <p:nvPr/>
          </p:nvSpPr>
          <p:spPr>
            <a:xfrm>
              <a:off x="2923234" y="1723868"/>
              <a:ext cx="352363" cy="188362"/>
            </a:xfrm>
            <a:custGeom>
              <a:avLst/>
              <a:gdLst/>
              <a:ahLst/>
              <a:cxnLst/>
              <a:rect l="l" t="t" r="r" b="b"/>
              <a:pathLst>
                <a:path w="16389" h="8761" extrusionOk="0">
                  <a:moveTo>
                    <a:pt x="3645" y="0"/>
                  </a:moveTo>
                  <a:cubicBezTo>
                    <a:pt x="1438" y="0"/>
                    <a:pt x="306" y="1398"/>
                    <a:pt x="362" y="4042"/>
                  </a:cubicBezTo>
                  <a:cubicBezTo>
                    <a:pt x="376" y="4704"/>
                    <a:pt x="1" y="5631"/>
                    <a:pt x="698" y="5998"/>
                  </a:cubicBezTo>
                  <a:cubicBezTo>
                    <a:pt x="3062" y="7241"/>
                    <a:pt x="5351" y="8761"/>
                    <a:pt x="8494" y="8761"/>
                  </a:cubicBezTo>
                  <a:cubicBezTo>
                    <a:pt x="8508" y="8761"/>
                    <a:pt x="8523" y="8761"/>
                    <a:pt x="8537" y="8761"/>
                  </a:cubicBezTo>
                  <a:cubicBezTo>
                    <a:pt x="11442" y="8620"/>
                    <a:pt x="14032" y="7379"/>
                    <a:pt x="15665" y="4479"/>
                  </a:cubicBezTo>
                  <a:cubicBezTo>
                    <a:pt x="16389" y="3195"/>
                    <a:pt x="16195" y="2643"/>
                    <a:pt x="14795" y="2321"/>
                  </a:cubicBezTo>
                  <a:cubicBezTo>
                    <a:pt x="11529" y="1561"/>
                    <a:pt x="8263" y="797"/>
                    <a:pt x="4979" y="145"/>
                  </a:cubicBezTo>
                  <a:cubicBezTo>
                    <a:pt x="4498" y="48"/>
                    <a:pt x="4053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15"/>
            <p:cNvSpPr/>
            <p:nvPr/>
          </p:nvSpPr>
          <p:spPr>
            <a:xfrm>
              <a:off x="2533366" y="1393363"/>
              <a:ext cx="284424" cy="232716"/>
            </a:xfrm>
            <a:custGeom>
              <a:avLst/>
              <a:gdLst/>
              <a:ahLst/>
              <a:cxnLst/>
              <a:rect l="l" t="t" r="r" b="b"/>
              <a:pathLst>
                <a:path w="13229" h="10824" extrusionOk="0">
                  <a:moveTo>
                    <a:pt x="10203" y="1"/>
                  </a:moveTo>
                  <a:cubicBezTo>
                    <a:pt x="8956" y="1"/>
                    <a:pt x="7729" y="311"/>
                    <a:pt x="6493" y="311"/>
                  </a:cubicBezTo>
                  <a:cubicBezTo>
                    <a:pt x="6295" y="311"/>
                    <a:pt x="6097" y="303"/>
                    <a:pt x="5898" y="284"/>
                  </a:cubicBezTo>
                  <a:cubicBezTo>
                    <a:pt x="5752" y="271"/>
                    <a:pt x="5610" y="264"/>
                    <a:pt x="5471" y="264"/>
                  </a:cubicBezTo>
                  <a:cubicBezTo>
                    <a:pt x="3783" y="264"/>
                    <a:pt x="2638" y="1256"/>
                    <a:pt x="1761" y="2557"/>
                  </a:cubicBezTo>
                  <a:cubicBezTo>
                    <a:pt x="866" y="3890"/>
                    <a:pt x="137" y="5386"/>
                    <a:pt x="137" y="7042"/>
                  </a:cubicBezTo>
                  <a:cubicBezTo>
                    <a:pt x="133" y="8136"/>
                    <a:pt x="1" y="9505"/>
                    <a:pt x="1078" y="10136"/>
                  </a:cubicBezTo>
                  <a:cubicBezTo>
                    <a:pt x="1873" y="10606"/>
                    <a:pt x="2807" y="10824"/>
                    <a:pt x="3761" y="10824"/>
                  </a:cubicBezTo>
                  <a:cubicBezTo>
                    <a:pt x="5391" y="10824"/>
                    <a:pt x="7077" y="10188"/>
                    <a:pt x="8223" y="9086"/>
                  </a:cubicBezTo>
                  <a:cubicBezTo>
                    <a:pt x="9985" y="7391"/>
                    <a:pt x="11354" y="5360"/>
                    <a:pt x="12969" y="3532"/>
                  </a:cubicBezTo>
                  <a:cubicBezTo>
                    <a:pt x="13190" y="3286"/>
                    <a:pt x="13216" y="2986"/>
                    <a:pt x="13208" y="2672"/>
                  </a:cubicBezTo>
                  <a:cubicBezTo>
                    <a:pt x="13229" y="1198"/>
                    <a:pt x="12175" y="134"/>
                    <a:pt x="10713" y="20"/>
                  </a:cubicBezTo>
                  <a:cubicBezTo>
                    <a:pt x="10543" y="7"/>
                    <a:pt x="10373" y="1"/>
                    <a:pt x="10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15"/>
            <p:cNvSpPr/>
            <p:nvPr/>
          </p:nvSpPr>
          <p:spPr>
            <a:xfrm>
              <a:off x="3341847" y="1162771"/>
              <a:ext cx="293539" cy="231383"/>
            </a:xfrm>
            <a:custGeom>
              <a:avLst/>
              <a:gdLst/>
              <a:ahLst/>
              <a:cxnLst/>
              <a:rect l="l" t="t" r="r" b="b"/>
              <a:pathLst>
                <a:path w="13653" h="10762" extrusionOk="0">
                  <a:moveTo>
                    <a:pt x="10369" y="0"/>
                  </a:moveTo>
                  <a:cubicBezTo>
                    <a:pt x="9244" y="0"/>
                    <a:pt x="8144" y="298"/>
                    <a:pt x="7017" y="298"/>
                  </a:cubicBezTo>
                  <a:cubicBezTo>
                    <a:pt x="6858" y="298"/>
                    <a:pt x="6698" y="292"/>
                    <a:pt x="6538" y="278"/>
                  </a:cubicBezTo>
                  <a:cubicBezTo>
                    <a:pt x="6370" y="264"/>
                    <a:pt x="6207" y="258"/>
                    <a:pt x="6047" y="258"/>
                  </a:cubicBezTo>
                  <a:cubicBezTo>
                    <a:pt x="4008" y="258"/>
                    <a:pt x="2585" y="1364"/>
                    <a:pt x="1553" y="3165"/>
                  </a:cubicBezTo>
                  <a:cubicBezTo>
                    <a:pt x="874" y="4357"/>
                    <a:pt x="499" y="5642"/>
                    <a:pt x="287" y="6974"/>
                  </a:cubicBezTo>
                  <a:cubicBezTo>
                    <a:pt x="0" y="8815"/>
                    <a:pt x="785" y="10157"/>
                    <a:pt x="2309" y="10427"/>
                  </a:cubicBezTo>
                  <a:cubicBezTo>
                    <a:pt x="3244" y="10590"/>
                    <a:pt x="4198" y="10643"/>
                    <a:pt x="5293" y="10762"/>
                  </a:cubicBezTo>
                  <a:cubicBezTo>
                    <a:pt x="5849" y="10718"/>
                    <a:pt x="6489" y="10537"/>
                    <a:pt x="7084" y="10113"/>
                  </a:cubicBezTo>
                  <a:cubicBezTo>
                    <a:pt x="9318" y="8520"/>
                    <a:pt x="10863" y="6290"/>
                    <a:pt x="12584" y="4224"/>
                  </a:cubicBezTo>
                  <a:cubicBezTo>
                    <a:pt x="13322" y="3346"/>
                    <a:pt x="13652" y="2499"/>
                    <a:pt x="13035" y="1390"/>
                  </a:cubicBezTo>
                  <a:cubicBezTo>
                    <a:pt x="12448" y="336"/>
                    <a:pt x="11552" y="13"/>
                    <a:pt x="10435" y="1"/>
                  </a:cubicBezTo>
                  <a:cubicBezTo>
                    <a:pt x="10413" y="0"/>
                    <a:pt x="10391" y="0"/>
                    <a:pt x="10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15"/>
            <p:cNvSpPr/>
            <p:nvPr/>
          </p:nvSpPr>
          <p:spPr>
            <a:xfrm>
              <a:off x="4415858" y="2313516"/>
              <a:ext cx="244971" cy="261784"/>
            </a:xfrm>
            <a:custGeom>
              <a:avLst/>
              <a:gdLst/>
              <a:ahLst/>
              <a:cxnLst/>
              <a:rect l="l" t="t" r="r" b="b"/>
              <a:pathLst>
                <a:path w="11394" h="12176" extrusionOk="0">
                  <a:moveTo>
                    <a:pt x="2963" y="0"/>
                  </a:moveTo>
                  <a:cubicBezTo>
                    <a:pt x="2159" y="0"/>
                    <a:pt x="1719" y="499"/>
                    <a:pt x="1399" y="1667"/>
                  </a:cubicBezTo>
                  <a:cubicBezTo>
                    <a:pt x="923" y="3419"/>
                    <a:pt x="542" y="5202"/>
                    <a:pt x="167" y="6980"/>
                  </a:cubicBezTo>
                  <a:cubicBezTo>
                    <a:pt x="80" y="7378"/>
                    <a:pt x="0" y="7872"/>
                    <a:pt x="499" y="8142"/>
                  </a:cubicBezTo>
                  <a:cubicBezTo>
                    <a:pt x="2905" y="9439"/>
                    <a:pt x="5142" y="11059"/>
                    <a:pt x="7707" y="12057"/>
                  </a:cubicBezTo>
                  <a:cubicBezTo>
                    <a:pt x="7916" y="12138"/>
                    <a:pt x="8136" y="12175"/>
                    <a:pt x="8360" y="12175"/>
                  </a:cubicBezTo>
                  <a:cubicBezTo>
                    <a:pt x="9799" y="12175"/>
                    <a:pt x="11393" y="10639"/>
                    <a:pt x="11088" y="9245"/>
                  </a:cubicBezTo>
                  <a:cubicBezTo>
                    <a:pt x="10871" y="8239"/>
                    <a:pt x="10956" y="7255"/>
                    <a:pt x="10889" y="6363"/>
                  </a:cubicBezTo>
                  <a:cubicBezTo>
                    <a:pt x="10889" y="5741"/>
                    <a:pt x="10893" y="5216"/>
                    <a:pt x="10889" y="4694"/>
                  </a:cubicBezTo>
                  <a:cubicBezTo>
                    <a:pt x="10876" y="2589"/>
                    <a:pt x="9826" y="1313"/>
                    <a:pt x="7773" y="1058"/>
                  </a:cubicBezTo>
                  <a:cubicBezTo>
                    <a:pt x="6515" y="899"/>
                    <a:pt x="5301" y="616"/>
                    <a:pt x="4101" y="223"/>
                  </a:cubicBezTo>
                  <a:cubicBezTo>
                    <a:pt x="3655" y="78"/>
                    <a:pt x="3280" y="0"/>
                    <a:pt x="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15"/>
            <p:cNvSpPr/>
            <p:nvPr/>
          </p:nvSpPr>
          <p:spPr>
            <a:xfrm>
              <a:off x="3184872" y="1452941"/>
              <a:ext cx="356083" cy="269782"/>
            </a:xfrm>
            <a:custGeom>
              <a:avLst/>
              <a:gdLst/>
              <a:ahLst/>
              <a:cxnLst/>
              <a:rect l="l" t="t" r="r" b="b"/>
              <a:pathLst>
                <a:path w="16562" h="12548" extrusionOk="0">
                  <a:moveTo>
                    <a:pt x="1792" y="1"/>
                  </a:moveTo>
                  <a:cubicBezTo>
                    <a:pt x="1200" y="1"/>
                    <a:pt x="690" y="147"/>
                    <a:pt x="433" y="545"/>
                  </a:cubicBezTo>
                  <a:cubicBezTo>
                    <a:pt x="0" y="1221"/>
                    <a:pt x="1139" y="2497"/>
                    <a:pt x="2027" y="3247"/>
                  </a:cubicBezTo>
                  <a:cubicBezTo>
                    <a:pt x="5081" y="5838"/>
                    <a:pt x="8118" y="8460"/>
                    <a:pt x="11185" y="11037"/>
                  </a:cubicBezTo>
                  <a:cubicBezTo>
                    <a:pt x="11777" y="11536"/>
                    <a:pt x="12466" y="11942"/>
                    <a:pt x="13150" y="12318"/>
                  </a:cubicBezTo>
                  <a:cubicBezTo>
                    <a:pt x="13372" y="12441"/>
                    <a:pt x="13665" y="12547"/>
                    <a:pt x="13925" y="12547"/>
                  </a:cubicBezTo>
                  <a:cubicBezTo>
                    <a:pt x="14150" y="12547"/>
                    <a:pt x="14350" y="12468"/>
                    <a:pt x="14460" y="12251"/>
                  </a:cubicBezTo>
                  <a:cubicBezTo>
                    <a:pt x="15242" y="10724"/>
                    <a:pt x="16482" y="9382"/>
                    <a:pt x="16530" y="8018"/>
                  </a:cubicBezTo>
                  <a:cubicBezTo>
                    <a:pt x="16561" y="5683"/>
                    <a:pt x="16054" y="4562"/>
                    <a:pt x="14801" y="4222"/>
                  </a:cubicBezTo>
                  <a:cubicBezTo>
                    <a:pt x="11009" y="3202"/>
                    <a:pt x="7442" y="1547"/>
                    <a:pt x="3712" y="351"/>
                  </a:cubicBezTo>
                  <a:cubicBezTo>
                    <a:pt x="3110" y="158"/>
                    <a:pt x="2407" y="1"/>
                    <a:pt x="1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15"/>
            <p:cNvSpPr/>
            <p:nvPr/>
          </p:nvSpPr>
          <p:spPr>
            <a:xfrm>
              <a:off x="3411594" y="2332286"/>
              <a:ext cx="359028" cy="266987"/>
            </a:xfrm>
            <a:custGeom>
              <a:avLst/>
              <a:gdLst/>
              <a:ahLst/>
              <a:cxnLst/>
              <a:rect l="l" t="t" r="r" b="b"/>
              <a:pathLst>
                <a:path w="16699" h="12418" extrusionOk="0">
                  <a:moveTo>
                    <a:pt x="3001" y="1"/>
                  </a:moveTo>
                  <a:cubicBezTo>
                    <a:pt x="2746" y="1"/>
                    <a:pt x="2512" y="103"/>
                    <a:pt x="2357" y="419"/>
                  </a:cubicBezTo>
                  <a:cubicBezTo>
                    <a:pt x="1784" y="1593"/>
                    <a:pt x="954" y="2634"/>
                    <a:pt x="566" y="3901"/>
                  </a:cubicBezTo>
                  <a:cubicBezTo>
                    <a:pt x="0" y="5732"/>
                    <a:pt x="764" y="7926"/>
                    <a:pt x="2212" y="8324"/>
                  </a:cubicBezTo>
                  <a:cubicBezTo>
                    <a:pt x="5712" y="9286"/>
                    <a:pt x="9035" y="10742"/>
                    <a:pt x="12452" y="11939"/>
                  </a:cubicBezTo>
                  <a:cubicBezTo>
                    <a:pt x="13274" y="12224"/>
                    <a:pt x="14080" y="12418"/>
                    <a:pt x="14900" y="12418"/>
                  </a:cubicBezTo>
                  <a:cubicBezTo>
                    <a:pt x="15488" y="12418"/>
                    <a:pt x="16084" y="12318"/>
                    <a:pt x="16699" y="12080"/>
                  </a:cubicBezTo>
                  <a:cubicBezTo>
                    <a:pt x="16328" y="11003"/>
                    <a:pt x="15815" y="10041"/>
                    <a:pt x="14910" y="9277"/>
                  </a:cubicBezTo>
                  <a:cubicBezTo>
                    <a:pt x="11869" y="6717"/>
                    <a:pt x="8855" y="4126"/>
                    <a:pt x="5827" y="1544"/>
                  </a:cubicBezTo>
                  <a:cubicBezTo>
                    <a:pt x="5195" y="1006"/>
                    <a:pt x="4533" y="493"/>
                    <a:pt x="3752" y="189"/>
                  </a:cubicBezTo>
                  <a:cubicBezTo>
                    <a:pt x="3517" y="97"/>
                    <a:pt x="3249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15"/>
            <p:cNvSpPr/>
            <p:nvPr/>
          </p:nvSpPr>
          <p:spPr>
            <a:xfrm>
              <a:off x="5639597" y="3424292"/>
              <a:ext cx="195994" cy="339829"/>
            </a:xfrm>
            <a:custGeom>
              <a:avLst/>
              <a:gdLst/>
              <a:ahLst/>
              <a:cxnLst/>
              <a:rect l="l" t="t" r="r" b="b"/>
              <a:pathLst>
                <a:path w="9116" h="15806" extrusionOk="0">
                  <a:moveTo>
                    <a:pt x="4165" y="1"/>
                  </a:moveTo>
                  <a:cubicBezTo>
                    <a:pt x="3972" y="1"/>
                    <a:pt x="3819" y="130"/>
                    <a:pt x="3855" y="438"/>
                  </a:cubicBezTo>
                  <a:cubicBezTo>
                    <a:pt x="4018" y="1872"/>
                    <a:pt x="2914" y="2027"/>
                    <a:pt x="2067" y="2393"/>
                  </a:cubicBezTo>
                  <a:cubicBezTo>
                    <a:pt x="659" y="3011"/>
                    <a:pt x="121" y="3986"/>
                    <a:pt x="68" y="5549"/>
                  </a:cubicBezTo>
                  <a:cubicBezTo>
                    <a:pt x="1" y="7411"/>
                    <a:pt x="756" y="9142"/>
                    <a:pt x="663" y="11239"/>
                  </a:cubicBezTo>
                  <a:cubicBezTo>
                    <a:pt x="337" y="12148"/>
                    <a:pt x="814" y="12779"/>
                    <a:pt x="1908" y="13286"/>
                  </a:cubicBezTo>
                  <a:cubicBezTo>
                    <a:pt x="2663" y="13635"/>
                    <a:pt x="3299" y="14360"/>
                    <a:pt x="3515" y="15264"/>
                  </a:cubicBezTo>
                  <a:cubicBezTo>
                    <a:pt x="3609" y="15651"/>
                    <a:pt x="3760" y="15806"/>
                    <a:pt x="3997" y="15806"/>
                  </a:cubicBezTo>
                  <a:cubicBezTo>
                    <a:pt x="4124" y="15806"/>
                    <a:pt x="4277" y="15761"/>
                    <a:pt x="4459" y="15684"/>
                  </a:cubicBezTo>
                  <a:cubicBezTo>
                    <a:pt x="5660" y="15176"/>
                    <a:pt x="6869" y="14664"/>
                    <a:pt x="8105" y="14266"/>
                  </a:cubicBezTo>
                  <a:cubicBezTo>
                    <a:pt x="8979" y="13989"/>
                    <a:pt x="9116" y="13582"/>
                    <a:pt x="8908" y="12718"/>
                  </a:cubicBezTo>
                  <a:cubicBezTo>
                    <a:pt x="8502" y="11035"/>
                    <a:pt x="7840" y="9340"/>
                    <a:pt x="8039" y="7602"/>
                  </a:cubicBezTo>
                  <a:cubicBezTo>
                    <a:pt x="8405" y="4424"/>
                    <a:pt x="6410" y="2420"/>
                    <a:pt x="4671" y="266"/>
                  </a:cubicBezTo>
                  <a:cubicBezTo>
                    <a:pt x="4537" y="100"/>
                    <a:pt x="4335" y="1"/>
                    <a:pt x="4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15"/>
            <p:cNvSpPr/>
            <p:nvPr/>
          </p:nvSpPr>
          <p:spPr>
            <a:xfrm>
              <a:off x="4514588" y="519995"/>
              <a:ext cx="326435" cy="226675"/>
            </a:xfrm>
            <a:custGeom>
              <a:avLst/>
              <a:gdLst/>
              <a:ahLst/>
              <a:cxnLst/>
              <a:rect l="l" t="t" r="r" b="b"/>
              <a:pathLst>
                <a:path w="15183" h="10543" extrusionOk="0">
                  <a:moveTo>
                    <a:pt x="12945" y="0"/>
                  </a:moveTo>
                  <a:cubicBezTo>
                    <a:pt x="12575" y="0"/>
                    <a:pt x="12123" y="105"/>
                    <a:pt x="11559" y="300"/>
                  </a:cubicBezTo>
                  <a:cubicBezTo>
                    <a:pt x="8760" y="1268"/>
                    <a:pt x="6010" y="2366"/>
                    <a:pt x="3141" y="3108"/>
                  </a:cubicBezTo>
                  <a:cubicBezTo>
                    <a:pt x="506" y="3788"/>
                    <a:pt x="267" y="4071"/>
                    <a:pt x="267" y="6750"/>
                  </a:cubicBezTo>
                  <a:cubicBezTo>
                    <a:pt x="0" y="9187"/>
                    <a:pt x="1073" y="10543"/>
                    <a:pt x="2825" y="10543"/>
                  </a:cubicBezTo>
                  <a:cubicBezTo>
                    <a:pt x="3535" y="10543"/>
                    <a:pt x="4357" y="10320"/>
                    <a:pt x="5246" y="9857"/>
                  </a:cubicBezTo>
                  <a:cubicBezTo>
                    <a:pt x="7683" y="8590"/>
                    <a:pt x="10199" y="7477"/>
                    <a:pt x="12657" y="6259"/>
                  </a:cubicBezTo>
                  <a:cubicBezTo>
                    <a:pt x="14706" y="5249"/>
                    <a:pt x="15183" y="4119"/>
                    <a:pt x="14591" y="1921"/>
                  </a:cubicBezTo>
                  <a:cubicBezTo>
                    <a:pt x="14229" y="578"/>
                    <a:pt x="13813" y="0"/>
                    <a:pt x="12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15"/>
            <p:cNvSpPr/>
            <p:nvPr/>
          </p:nvSpPr>
          <p:spPr>
            <a:xfrm>
              <a:off x="4596526" y="1950912"/>
              <a:ext cx="190017" cy="327983"/>
            </a:xfrm>
            <a:custGeom>
              <a:avLst/>
              <a:gdLst/>
              <a:ahLst/>
              <a:cxnLst/>
              <a:rect l="l" t="t" r="r" b="b"/>
              <a:pathLst>
                <a:path w="8838" h="15255" extrusionOk="0">
                  <a:moveTo>
                    <a:pt x="5584" y="0"/>
                  </a:moveTo>
                  <a:cubicBezTo>
                    <a:pt x="5287" y="0"/>
                    <a:pt x="4970" y="72"/>
                    <a:pt x="4649" y="201"/>
                  </a:cubicBezTo>
                  <a:cubicBezTo>
                    <a:pt x="3148" y="800"/>
                    <a:pt x="1798" y="1684"/>
                    <a:pt x="624" y="2827"/>
                  </a:cubicBezTo>
                  <a:cubicBezTo>
                    <a:pt x="156" y="3277"/>
                    <a:pt x="1" y="3815"/>
                    <a:pt x="169" y="4371"/>
                  </a:cubicBezTo>
                  <a:cubicBezTo>
                    <a:pt x="434" y="5276"/>
                    <a:pt x="270" y="6199"/>
                    <a:pt x="408" y="7095"/>
                  </a:cubicBezTo>
                  <a:cubicBezTo>
                    <a:pt x="765" y="9368"/>
                    <a:pt x="381" y="11756"/>
                    <a:pt x="1961" y="13835"/>
                  </a:cubicBezTo>
                  <a:cubicBezTo>
                    <a:pt x="2654" y="14749"/>
                    <a:pt x="3323" y="15255"/>
                    <a:pt x="3976" y="15255"/>
                  </a:cubicBezTo>
                  <a:cubicBezTo>
                    <a:pt x="4558" y="15255"/>
                    <a:pt x="5127" y="14853"/>
                    <a:pt x="5686" y="13981"/>
                  </a:cubicBezTo>
                  <a:cubicBezTo>
                    <a:pt x="7505" y="11143"/>
                    <a:pt x="8039" y="7837"/>
                    <a:pt x="8820" y="4632"/>
                  </a:cubicBezTo>
                  <a:cubicBezTo>
                    <a:pt x="8838" y="4111"/>
                    <a:pt x="8718" y="3608"/>
                    <a:pt x="8379" y="3273"/>
                  </a:cubicBezTo>
                  <a:cubicBezTo>
                    <a:pt x="7774" y="2672"/>
                    <a:pt x="7412" y="1953"/>
                    <a:pt x="7112" y="1175"/>
                  </a:cubicBezTo>
                  <a:cubicBezTo>
                    <a:pt x="6794" y="343"/>
                    <a:pt x="6234" y="0"/>
                    <a:pt x="5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15"/>
            <p:cNvSpPr/>
            <p:nvPr/>
          </p:nvSpPr>
          <p:spPr>
            <a:xfrm>
              <a:off x="1903920" y="1281131"/>
              <a:ext cx="319705" cy="226610"/>
            </a:xfrm>
            <a:custGeom>
              <a:avLst/>
              <a:gdLst/>
              <a:ahLst/>
              <a:cxnLst/>
              <a:rect l="l" t="t" r="r" b="b"/>
              <a:pathLst>
                <a:path w="14870" h="10540" extrusionOk="0">
                  <a:moveTo>
                    <a:pt x="12780" y="1"/>
                  </a:moveTo>
                  <a:cubicBezTo>
                    <a:pt x="12364" y="1"/>
                    <a:pt x="11872" y="104"/>
                    <a:pt x="11298" y="308"/>
                  </a:cubicBezTo>
                  <a:cubicBezTo>
                    <a:pt x="8593" y="1271"/>
                    <a:pt x="5909" y="2290"/>
                    <a:pt x="3129" y="3023"/>
                  </a:cubicBezTo>
                  <a:cubicBezTo>
                    <a:pt x="466" y="3725"/>
                    <a:pt x="246" y="4012"/>
                    <a:pt x="246" y="6802"/>
                  </a:cubicBezTo>
                  <a:cubicBezTo>
                    <a:pt x="246" y="6974"/>
                    <a:pt x="268" y="7151"/>
                    <a:pt x="246" y="7322"/>
                  </a:cubicBezTo>
                  <a:cubicBezTo>
                    <a:pt x="0" y="9247"/>
                    <a:pt x="1151" y="10539"/>
                    <a:pt x="2793" y="10539"/>
                  </a:cubicBezTo>
                  <a:cubicBezTo>
                    <a:pt x="3364" y="10539"/>
                    <a:pt x="3995" y="10382"/>
                    <a:pt x="4647" y="10042"/>
                  </a:cubicBezTo>
                  <a:cubicBezTo>
                    <a:pt x="7273" y="8669"/>
                    <a:pt x="9978" y="7459"/>
                    <a:pt x="12641" y="6157"/>
                  </a:cubicBezTo>
                  <a:cubicBezTo>
                    <a:pt x="14560" y="5213"/>
                    <a:pt x="14869" y="4635"/>
                    <a:pt x="14688" y="2569"/>
                  </a:cubicBezTo>
                  <a:cubicBezTo>
                    <a:pt x="14535" y="831"/>
                    <a:pt x="13958" y="1"/>
                    <a:pt x="12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15"/>
            <p:cNvSpPr/>
            <p:nvPr/>
          </p:nvSpPr>
          <p:spPr>
            <a:xfrm>
              <a:off x="2380611" y="1706431"/>
              <a:ext cx="352192" cy="268707"/>
            </a:xfrm>
            <a:custGeom>
              <a:avLst/>
              <a:gdLst/>
              <a:ahLst/>
              <a:cxnLst/>
              <a:rect l="l" t="t" r="r" b="b"/>
              <a:pathLst>
                <a:path w="16381" h="12498" extrusionOk="0">
                  <a:moveTo>
                    <a:pt x="1583" y="0"/>
                  </a:moveTo>
                  <a:cubicBezTo>
                    <a:pt x="1089" y="0"/>
                    <a:pt x="649" y="133"/>
                    <a:pt x="428" y="523"/>
                  </a:cubicBezTo>
                  <a:cubicBezTo>
                    <a:pt x="0" y="1274"/>
                    <a:pt x="927" y="2231"/>
                    <a:pt x="1624" y="2893"/>
                  </a:cubicBezTo>
                  <a:cubicBezTo>
                    <a:pt x="4312" y="5432"/>
                    <a:pt x="7199" y="7744"/>
                    <a:pt x="10032" y="10119"/>
                  </a:cubicBezTo>
                  <a:cubicBezTo>
                    <a:pt x="10965" y="10896"/>
                    <a:pt x="11825" y="11774"/>
                    <a:pt x="12982" y="12260"/>
                  </a:cubicBezTo>
                  <a:cubicBezTo>
                    <a:pt x="13244" y="12370"/>
                    <a:pt x="13540" y="12497"/>
                    <a:pt x="13797" y="12497"/>
                  </a:cubicBezTo>
                  <a:cubicBezTo>
                    <a:pt x="13994" y="12497"/>
                    <a:pt x="14168" y="12423"/>
                    <a:pt x="14288" y="12212"/>
                  </a:cubicBezTo>
                  <a:cubicBezTo>
                    <a:pt x="15140" y="10719"/>
                    <a:pt x="16380" y="9382"/>
                    <a:pt x="16341" y="7502"/>
                  </a:cubicBezTo>
                  <a:cubicBezTo>
                    <a:pt x="16327" y="5118"/>
                    <a:pt x="15859" y="4509"/>
                    <a:pt x="13595" y="3913"/>
                  </a:cubicBezTo>
                  <a:cubicBezTo>
                    <a:pt x="13136" y="3794"/>
                    <a:pt x="12681" y="3648"/>
                    <a:pt x="12231" y="3489"/>
                  </a:cubicBezTo>
                  <a:cubicBezTo>
                    <a:pt x="9195" y="2417"/>
                    <a:pt x="6180" y="1286"/>
                    <a:pt x="3116" y="290"/>
                  </a:cubicBezTo>
                  <a:cubicBezTo>
                    <a:pt x="2669" y="143"/>
                    <a:pt x="2096" y="0"/>
                    <a:pt x="1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15"/>
            <p:cNvSpPr/>
            <p:nvPr/>
          </p:nvSpPr>
          <p:spPr>
            <a:xfrm>
              <a:off x="4639892" y="1319853"/>
              <a:ext cx="304289" cy="241982"/>
            </a:xfrm>
            <a:custGeom>
              <a:avLst/>
              <a:gdLst/>
              <a:ahLst/>
              <a:cxnLst/>
              <a:rect l="l" t="t" r="r" b="b"/>
              <a:pathLst>
                <a:path w="14153" h="11255" extrusionOk="0">
                  <a:moveTo>
                    <a:pt x="7366" y="1"/>
                  </a:moveTo>
                  <a:cubicBezTo>
                    <a:pt x="7125" y="1"/>
                    <a:pt x="6878" y="99"/>
                    <a:pt x="6636" y="344"/>
                  </a:cubicBezTo>
                  <a:cubicBezTo>
                    <a:pt x="4747" y="2260"/>
                    <a:pt x="2623" y="3968"/>
                    <a:pt x="1039" y="6171"/>
                  </a:cubicBezTo>
                  <a:cubicBezTo>
                    <a:pt x="1" y="7618"/>
                    <a:pt x="438" y="8762"/>
                    <a:pt x="2151" y="9194"/>
                  </a:cubicBezTo>
                  <a:cubicBezTo>
                    <a:pt x="4879" y="9878"/>
                    <a:pt x="7628" y="10478"/>
                    <a:pt x="10352" y="11180"/>
                  </a:cubicBezTo>
                  <a:cubicBezTo>
                    <a:pt x="10544" y="11230"/>
                    <a:pt x="10736" y="11254"/>
                    <a:pt x="10919" y="11254"/>
                  </a:cubicBezTo>
                  <a:cubicBezTo>
                    <a:pt x="11337" y="11254"/>
                    <a:pt x="11710" y="11127"/>
                    <a:pt x="11937" y="10885"/>
                  </a:cubicBezTo>
                  <a:cubicBezTo>
                    <a:pt x="13014" y="9728"/>
                    <a:pt x="13574" y="8249"/>
                    <a:pt x="14086" y="7040"/>
                  </a:cubicBezTo>
                  <a:cubicBezTo>
                    <a:pt x="14153" y="6029"/>
                    <a:pt x="13667" y="5637"/>
                    <a:pt x="13067" y="5446"/>
                  </a:cubicBezTo>
                  <a:cubicBezTo>
                    <a:pt x="12224" y="5181"/>
                    <a:pt x="11694" y="4612"/>
                    <a:pt x="11187" y="3932"/>
                  </a:cubicBezTo>
                  <a:cubicBezTo>
                    <a:pt x="10356" y="2824"/>
                    <a:pt x="9500" y="1730"/>
                    <a:pt x="8569" y="705"/>
                  </a:cubicBezTo>
                  <a:cubicBezTo>
                    <a:pt x="8246" y="346"/>
                    <a:pt x="7818" y="1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15"/>
            <p:cNvSpPr/>
            <p:nvPr/>
          </p:nvSpPr>
          <p:spPr>
            <a:xfrm>
              <a:off x="1853759" y="2211110"/>
              <a:ext cx="309406" cy="238306"/>
            </a:xfrm>
            <a:custGeom>
              <a:avLst/>
              <a:gdLst/>
              <a:ahLst/>
              <a:cxnLst/>
              <a:rect l="l" t="t" r="r" b="b"/>
              <a:pathLst>
                <a:path w="14391" h="11084" extrusionOk="0">
                  <a:moveTo>
                    <a:pt x="3066" y="1"/>
                  </a:moveTo>
                  <a:cubicBezTo>
                    <a:pt x="2630" y="1"/>
                    <a:pt x="2308" y="275"/>
                    <a:pt x="2062" y="789"/>
                  </a:cubicBezTo>
                  <a:cubicBezTo>
                    <a:pt x="1585" y="1764"/>
                    <a:pt x="999" y="2686"/>
                    <a:pt x="518" y="3662"/>
                  </a:cubicBezTo>
                  <a:cubicBezTo>
                    <a:pt x="1" y="4708"/>
                    <a:pt x="292" y="5458"/>
                    <a:pt x="1422" y="5754"/>
                  </a:cubicBezTo>
                  <a:cubicBezTo>
                    <a:pt x="2089" y="5927"/>
                    <a:pt x="2447" y="6332"/>
                    <a:pt x="2840" y="6801"/>
                  </a:cubicBezTo>
                  <a:cubicBezTo>
                    <a:pt x="3873" y="8032"/>
                    <a:pt x="4688" y="9435"/>
                    <a:pt x="5885" y="10531"/>
                  </a:cubicBezTo>
                  <a:cubicBezTo>
                    <a:pt x="6287" y="10898"/>
                    <a:pt x="6693" y="11083"/>
                    <a:pt x="7080" y="11083"/>
                  </a:cubicBezTo>
                  <a:cubicBezTo>
                    <a:pt x="7528" y="11083"/>
                    <a:pt x="7950" y="10834"/>
                    <a:pt x="8308" y="10331"/>
                  </a:cubicBezTo>
                  <a:cubicBezTo>
                    <a:pt x="8644" y="9859"/>
                    <a:pt x="9068" y="9519"/>
                    <a:pt x="9491" y="9140"/>
                  </a:cubicBezTo>
                  <a:cubicBezTo>
                    <a:pt x="10855" y="7926"/>
                    <a:pt x="12254" y="6738"/>
                    <a:pt x="13287" y="5207"/>
                  </a:cubicBezTo>
                  <a:cubicBezTo>
                    <a:pt x="14391" y="3570"/>
                    <a:pt x="14100" y="2620"/>
                    <a:pt x="12246" y="2095"/>
                  </a:cubicBezTo>
                  <a:cubicBezTo>
                    <a:pt x="10206" y="1516"/>
                    <a:pt x="8136" y="1031"/>
                    <a:pt x="6065" y="559"/>
                  </a:cubicBezTo>
                  <a:cubicBezTo>
                    <a:pt x="5218" y="369"/>
                    <a:pt x="4395" y="23"/>
                    <a:pt x="3420" y="23"/>
                  </a:cubicBezTo>
                  <a:cubicBezTo>
                    <a:pt x="3380" y="23"/>
                    <a:pt x="3339" y="24"/>
                    <a:pt x="3298" y="25"/>
                  </a:cubicBezTo>
                  <a:cubicBezTo>
                    <a:pt x="3218" y="9"/>
                    <a:pt x="3140" y="1"/>
                    <a:pt x="3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15"/>
            <p:cNvSpPr/>
            <p:nvPr/>
          </p:nvSpPr>
          <p:spPr>
            <a:xfrm>
              <a:off x="5311350" y="1946655"/>
              <a:ext cx="277178" cy="214720"/>
            </a:xfrm>
            <a:custGeom>
              <a:avLst/>
              <a:gdLst/>
              <a:ahLst/>
              <a:cxnLst/>
              <a:rect l="l" t="t" r="r" b="b"/>
              <a:pathLst>
                <a:path w="12892" h="9987" extrusionOk="0">
                  <a:moveTo>
                    <a:pt x="9737" y="1"/>
                  </a:moveTo>
                  <a:cubicBezTo>
                    <a:pt x="9438" y="1"/>
                    <a:pt x="9118" y="34"/>
                    <a:pt x="8779" y="102"/>
                  </a:cubicBezTo>
                  <a:cubicBezTo>
                    <a:pt x="6944" y="473"/>
                    <a:pt x="5169" y="1096"/>
                    <a:pt x="3377" y="1643"/>
                  </a:cubicBezTo>
                  <a:cubicBezTo>
                    <a:pt x="2097" y="2041"/>
                    <a:pt x="1399" y="2746"/>
                    <a:pt x="1205" y="4084"/>
                  </a:cubicBezTo>
                  <a:cubicBezTo>
                    <a:pt x="1020" y="5329"/>
                    <a:pt x="769" y="6578"/>
                    <a:pt x="393" y="7778"/>
                  </a:cubicBezTo>
                  <a:cubicBezTo>
                    <a:pt x="1" y="9045"/>
                    <a:pt x="622" y="9487"/>
                    <a:pt x="1669" y="9650"/>
                  </a:cubicBezTo>
                  <a:cubicBezTo>
                    <a:pt x="2697" y="9809"/>
                    <a:pt x="3743" y="9875"/>
                    <a:pt x="4582" y="9959"/>
                  </a:cubicBezTo>
                  <a:cubicBezTo>
                    <a:pt x="4903" y="9968"/>
                    <a:pt x="5187" y="9986"/>
                    <a:pt x="5450" y="9986"/>
                  </a:cubicBezTo>
                  <a:cubicBezTo>
                    <a:pt x="5817" y="9986"/>
                    <a:pt x="6141" y="9951"/>
                    <a:pt x="6463" y="9805"/>
                  </a:cubicBezTo>
                  <a:cubicBezTo>
                    <a:pt x="9106" y="8582"/>
                    <a:pt x="11128" y="6763"/>
                    <a:pt x="12098" y="3938"/>
                  </a:cubicBezTo>
                  <a:cubicBezTo>
                    <a:pt x="12892" y="1631"/>
                    <a:pt x="11839" y="1"/>
                    <a:pt x="9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15"/>
            <p:cNvSpPr/>
            <p:nvPr/>
          </p:nvSpPr>
          <p:spPr>
            <a:xfrm>
              <a:off x="2265557" y="2070519"/>
              <a:ext cx="271910" cy="215258"/>
            </a:xfrm>
            <a:custGeom>
              <a:avLst/>
              <a:gdLst/>
              <a:ahLst/>
              <a:cxnLst/>
              <a:rect l="l" t="t" r="r" b="b"/>
              <a:pathLst>
                <a:path w="12647" h="10012" extrusionOk="0">
                  <a:moveTo>
                    <a:pt x="7580" y="1"/>
                  </a:moveTo>
                  <a:cubicBezTo>
                    <a:pt x="7212" y="1"/>
                    <a:pt x="6850" y="53"/>
                    <a:pt x="6498" y="194"/>
                  </a:cubicBezTo>
                  <a:cubicBezTo>
                    <a:pt x="3766" y="1298"/>
                    <a:pt x="1550" y="3134"/>
                    <a:pt x="706" y="6012"/>
                  </a:cubicBezTo>
                  <a:cubicBezTo>
                    <a:pt x="1" y="8419"/>
                    <a:pt x="410" y="10012"/>
                    <a:pt x="2411" y="10012"/>
                  </a:cubicBezTo>
                  <a:cubicBezTo>
                    <a:pt x="2549" y="10012"/>
                    <a:pt x="2694" y="10004"/>
                    <a:pt x="2847" y="9989"/>
                  </a:cubicBezTo>
                  <a:cubicBezTo>
                    <a:pt x="2886" y="9989"/>
                    <a:pt x="2925" y="9990"/>
                    <a:pt x="2963" y="9990"/>
                  </a:cubicBezTo>
                  <a:cubicBezTo>
                    <a:pt x="4496" y="9990"/>
                    <a:pt x="5842" y="9563"/>
                    <a:pt x="7151" y="9102"/>
                  </a:cubicBezTo>
                  <a:cubicBezTo>
                    <a:pt x="11595" y="7530"/>
                    <a:pt x="10841" y="8678"/>
                    <a:pt x="11878" y="3999"/>
                  </a:cubicBezTo>
                  <a:cubicBezTo>
                    <a:pt x="11913" y="3832"/>
                    <a:pt x="11976" y="3669"/>
                    <a:pt x="12015" y="3500"/>
                  </a:cubicBezTo>
                  <a:cubicBezTo>
                    <a:pt x="12634" y="905"/>
                    <a:pt x="12646" y="817"/>
                    <a:pt x="10073" y="402"/>
                  </a:cubicBezTo>
                  <a:cubicBezTo>
                    <a:pt x="9265" y="270"/>
                    <a:pt x="8410" y="1"/>
                    <a:pt x="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15"/>
            <p:cNvSpPr/>
            <p:nvPr/>
          </p:nvSpPr>
          <p:spPr>
            <a:xfrm>
              <a:off x="2599029" y="988725"/>
              <a:ext cx="291368" cy="241273"/>
            </a:xfrm>
            <a:custGeom>
              <a:avLst/>
              <a:gdLst/>
              <a:ahLst/>
              <a:cxnLst/>
              <a:rect l="l" t="t" r="r" b="b"/>
              <a:pathLst>
                <a:path w="13552" h="11222" extrusionOk="0">
                  <a:moveTo>
                    <a:pt x="8747" y="1"/>
                  </a:moveTo>
                  <a:cubicBezTo>
                    <a:pt x="8431" y="1"/>
                    <a:pt x="8130" y="129"/>
                    <a:pt x="7854" y="385"/>
                  </a:cubicBezTo>
                  <a:cubicBezTo>
                    <a:pt x="5854" y="2229"/>
                    <a:pt x="3404" y="3457"/>
                    <a:pt x="1298" y="5160"/>
                  </a:cubicBezTo>
                  <a:cubicBezTo>
                    <a:pt x="610" y="5721"/>
                    <a:pt x="208" y="6383"/>
                    <a:pt x="1" y="7332"/>
                  </a:cubicBezTo>
                  <a:cubicBezTo>
                    <a:pt x="10" y="8167"/>
                    <a:pt x="579" y="8735"/>
                    <a:pt x="1321" y="9177"/>
                  </a:cubicBezTo>
                  <a:cubicBezTo>
                    <a:pt x="2606" y="9936"/>
                    <a:pt x="4009" y="10426"/>
                    <a:pt x="5368" y="11017"/>
                  </a:cubicBezTo>
                  <a:cubicBezTo>
                    <a:pt x="5683" y="11154"/>
                    <a:pt x="5974" y="11221"/>
                    <a:pt x="6246" y="11221"/>
                  </a:cubicBezTo>
                  <a:cubicBezTo>
                    <a:pt x="6718" y="11221"/>
                    <a:pt x="7130" y="11019"/>
                    <a:pt x="7500" y="10630"/>
                  </a:cubicBezTo>
                  <a:cubicBezTo>
                    <a:pt x="9310" y="8735"/>
                    <a:pt x="11097" y="6820"/>
                    <a:pt x="12872" y="4891"/>
                  </a:cubicBezTo>
                  <a:cubicBezTo>
                    <a:pt x="13309" y="4414"/>
                    <a:pt x="13552" y="3854"/>
                    <a:pt x="12982" y="3267"/>
                  </a:cubicBezTo>
                  <a:cubicBezTo>
                    <a:pt x="11954" y="2194"/>
                    <a:pt x="10869" y="1192"/>
                    <a:pt x="9650" y="327"/>
                  </a:cubicBezTo>
                  <a:cubicBezTo>
                    <a:pt x="9341" y="109"/>
                    <a:pt x="9038" y="1"/>
                    <a:pt x="8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15"/>
            <p:cNvSpPr/>
            <p:nvPr/>
          </p:nvSpPr>
          <p:spPr>
            <a:xfrm>
              <a:off x="4111605" y="2984114"/>
              <a:ext cx="289154" cy="240542"/>
            </a:xfrm>
            <a:custGeom>
              <a:avLst/>
              <a:gdLst/>
              <a:ahLst/>
              <a:cxnLst/>
              <a:rect l="l" t="t" r="r" b="b"/>
              <a:pathLst>
                <a:path w="13449" h="11188" extrusionOk="0">
                  <a:moveTo>
                    <a:pt x="8668" y="0"/>
                  </a:moveTo>
                  <a:cubicBezTo>
                    <a:pt x="8395" y="0"/>
                    <a:pt x="8116" y="87"/>
                    <a:pt x="7826" y="298"/>
                  </a:cubicBezTo>
                  <a:cubicBezTo>
                    <a:pt x="5721" y="1834"/>
                    <a:pt x="3580" y="3321"/>
                    <a:pt x="1483" y="4866"/>
                  </a:cubicBezTo>
                  <a:cubicBezTo>
                    <a:pt x="742" y="5413"/>
                    <a:pt x="74" y="6071"/>
                    <a:pt x="127" y="7188"/>
                  </a:cubicBezTo>
                  <a:cubicBezTo>
                    <a:pt x="0" y="8243"/>
                    <a:pt x="777" y="8768"/>
                    <a:pt x="1575" y="9235"/>
                  </a:cubicBezTo>
                  <a:cubicBezTo>
                    <a:pt x="2855" y="9991"/>
                    <a:pt x="4259" y="10476"/>
                    <a:pt x="5628" y="11046"/>
                  </a:cubicBezTo>
                  <a:cubicBezTo>
                    <a:pt x="5857" y="11140"/>
                    <a:pt x="6055" y="11187"/>
                    <a:pt x="6234" y="11187"/>
                  </a:cubicBezTo>
                  <a:cubicBezTo>
                    <a:pt x="6564" y="11187"/>
                    <a:pt x="6829" y="11029"/>
                    <a:pt x="7115" y="10723"/>
                  </a:cubicBezTo>
                  <a:cubicBezTo>
                    <a:pt x="8999" y="8728"/>
                    <a:pt x="10902" y="6746"/>
                    <a:pt x="12805" y="4769"/>
                  </a:cubicBezTo>
                  <a:cubicBezTo>
                    <a:pt x="13259" y="4297"/>
                    <a:pt x="13449" y="3789"/>
                    <a:pt x="12951" y="3281"/>
                  </a:cubicBezTo>
                  <a:cubicBezTo>
                    <a:pt x="11913" y="2221"/>
                    <a:pt x="10965" y="1066"/>
                    <a:pt x="9653" y="315"/>
                  </a:cubicBezTo>
                  <a:cubicBezTo>
                    <a:pt x="9326" y="128"/>
                    <a:pt x="9001" y="0"/>
                    <a:pt x="8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15"/>
            <p:cNvSpPr/>
            <p:nvPr/>
          </p:nvSpPr>
          <p:spPr>
            <a:xfrm>
              <a:off x="3341847" y="3022836"/>
              <a:ext cx="257011" cy="255355"/>
            </a:xfrm>
            <a:custGeom>
              <a:avLst/>
              <a:gdLst/>
              <a:ahLst/>
              <a:cxnLst/>
              <a:rect l="l" t="t" r="r" b="b"/>
              <a:pathLst>
                <a:path w="11954" h="11877" extrusionOk="0">
                  <a:moveTo>
                    <a:pt x="5776" y="1"/>
                  </a:moveTo>
                  <a:cubicBezTo>
                    <a:pt x="5331" y="1"/>
                    <a:pt x="4858" y="179"/>
                    <a:pt x="4321" y="536"/>
                  </a:cubicBezTo>
                  <a:cubicBezTo>
                    <a:pt x="3271" y="1237"/>
                    <a:pt x="2233" y="1992"/>
                    <a:pt x="1347" y="2879"/>
                  </a:cubicBezTo>
                  <a:cubicBezTo>
                    <a:pt x="711" y="3519"/>
                    <a:pt x="0" y="4314"/>
                    <a:pt x="618" y="5413"/>
                  </a:cubicBezTo>
                  <a:cubicBezTo>
                    <a:pt x="1559" y="7086"/>
                    <a:pt x="2454" y="8785"/>
                    <a:pt x="3413" y="10449"/>
                  </a:cubicBezTo>
                  <a:cubicBezTo>
                    <a:pt x="3924" y="11332"/>
                    <a:pt x="4701" y="11849"/>
                    <a:pt x="5950" y="11857"/>
                  </a:cubicBezTo>
                  <a:cubicBezTo>
                    <a:pt x="6022" y="11870"/>
                    <a:pt x="6093" y="11877"/>
                    <a:pt x="6162" y="11877"/>
                  </a:cubicBezTo>
                  <a:cubicBezTo>
                    <a:pt x="6789" y="11877"/>
                    <a:pt x="7321" y="11370"/>
                    <a:pt x="7822" y="10877"/>
                  </a:cubicBezTo>
                  <a:cubicBezTo>
                    <a:pt x="8872" y="9832"/>
                    <a:pt x="9869" y="8732"/>
                    <a:pt x="10894" y="7656"/>
                  </a:cubicBezTo>
                  <a:cubicBezTo>
                    <a:pt x="11914" y="6587"/>
                    <a:pt x="11953" y="6097"/>
                    <a:pt x="11000" y="4963"/>
                  </a:cubicBezTo>
                  <a:cubicBezTo>
                    <a:pt x="9875" y="3625"/>
                    <a:pt x="8730" y="2306"/>
                    <a:pt x="7561" y="1013"/>
                  </a:cubicBezTo>
                  <a:cubicBezTo>
                    <a:pt x="6950" y="338"/>
                    <a:pt x="6388" y="1"/>
                    <a:pt x="5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15"/>
            <p:cNvSpPr/>
            <p:nvPr/>
          </p:nvSpPr>
          <p:spPr>
            <a:xfrm>
              <a:off x="3410734" y="759660"/>
              <a:ext cx="289863" cy="238994"/>
            </a:xfrm>
            <a:custGeom>
              <a:avLst/>
              <a:gdLst/>
              <a:ahLst/>
              <a:cxnLst/>
              <a:rect l="l" t="t" r="r" b="b"/>
              <a:pathLst>
                <a:path w="13482" h="11116" extrusionOk="0">
                  <a:moveTo>
                    <a:pt x="8823" y="0"/>
                  </a:moveTo>
                  <a:cubicBezTo>
                    <a:pt x="8411" y="0"/>
                    <a:pt x="7994" y="168"/>
                    <a:pt x="7584" y="547"/>
                  </a:cubicBezTo>
                  <a:cubicBezTo>
                    <a:pt x="5814" y="2175"/>
                    <a:pt x="3668" y="3279"/>
                    <a:pt x="1806" y="4766"/>
                  </a:cubicBezTo>
                  <a:cubicBezTo>
                    <a:pt x="1034" y="5384"/>
                    <a:pt x="1" y="5962"/>
                    <a:pt x="217" y="7313"/>
                  </a:cubicBezTo>
                  <a:cubicBezTo>
                    <a:pt x="44" y="8156"/>
                    <a:pt x="588" y="8637"/>
                    <a:pt x="1250" y="9043"/>
                  </a:cubicBezTo>
                  <a:cubicBezTo>
                    <a:pt x="2592" y="9869"/>
                    <a:pt x="4070" y="10372"/>
                    <a:pt x="5518" y="10959"/>
                  </a:cubicBezTo>
                  <a:cubicBezTo>
                    <a:pt x="5781" y="11065"/>
                    <a:pt x="6028" y="11116"/>
                    <a:pt x="6259" y="11116"/>
                  </a:cubicBezTo>
                  <a:cubicBezTo>
                    <a:pt x="6703" y="11116"/>
                    <a:pt x="7090" y="10929"/>
                    <a:pt x="7429" y="10584"/>
                  </a:cubicBezTo>
                  <a:cubicBezTo>
                    <a:pt x="9252" y="8716"/>
                    <a:pt x="11049" y="6823"/>
                    <a:pt x="12828" y="4917"/>
                  </a:cubicBezTo>
                  <a:cubicBezTo>
                    <a:pt x="13357" y="4347"/>
                    <a:pt x="13481" y="3742"/>
                    <a:pt x="12779" y="3116"/>
                  </a:cubicBezTo>
                  <a:cubicBezTo>
                    <a:pt x="11931" y="2360"/>
                    <a:pt x="11181" y="1509"/>
                    <a:pt x="10356" y="732"/>
                  </a:cubicBezTo>
                  <a:cubicBezTo>
                    <a:pt x="9872" y="275"/>
                    <a:pt x="9352" y="0"/>
                    <a:pt x="8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15"/>
            <p:cNvSpPr/>
            <p:nvPr/>
          </p:nvSpPr>
          <p:spPr>
            <a:xfrm>
              <a:off x="2897046" y="3807731"/>
              <a:ext cx="256431" cy="217515"/>
            </a:xfrm>
            <a:custGeom>
              <a:avLst/>
              <a:gdLst/>
              <a:ahLst/>
              <a:cxnLst/>
              <a:rect l="l" t="t" r="r" b="b"/>
              <a:pathLst>
                <a:path w="11927" h="10117" extrusionOk="0">
                  <a:moveTo>
                    <a:pt x="2532" y="1"/>
                  </a:moveTo>
                  <a:cubicBezTo>
                    <a:pt x="690" y="1"/>
                    <a:pt x="1" y="664"/>
                    <a:pt x="490" y="1955"/>
                  </a:cubicBezTo>
                  <a:cubicBezTo>
                    <a:pt x="1404" y="4365"/>
                    <a:pt x="2613" y="6665"/>
                    <a:pt x="4277" y="8629"/>
                  </a:cubicBezTo>
                  <a:cubicBezTo>
                    <a:pt x="5124" y="9629"/>
                    <a:pt x="6370" y="10117"/>
                    <a:pt x="7566" y="10117"/>
                  </a:cubicBezTo>
                  <a:cubicBezTo>
                    <a:pt x="8619" y="10117"/>
                    <a:pt x="9633" y="9739"/>
                    <a:pt x="10302" y="9000"/>
                  </a:cubicBezTo>
                  <a:cubicBezTo>
                    <a:pt x="11494" y="7680"/>
                    <a:pt x="11926" y="3557"/>
                    <a:pt x="11039" y="2004"/>
                  </a:cubicBezTo>
                  <a:cubicBezTo>
                    <a:pt x="10747" y="1487"/>
                    <a:pt x="10372" y="1134"/>
                    <a:pt x="9741" y="1024"/>
                  </a:cubicBezTo>
                  <a:cubicBezTo>
                    <a:pt x="7420" y="617"/>
                    <a:pt x="5102" y="189"/>
                    <a:pt x="2961" y="12"/>
                  </a:cubicBezTo>
                  <a:cubicBezTo>
                    <a:pt x="2812" y="5"/>
                    <a:pt x="2669" y="1"/>
                    <a:pt x="2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15"/>
            <p:cNvSpPr/>
            <p:nvPr/>
          </p:nvSpPr>
          <p:spPr>
            <a:xfrm>
              <a:off x="4431037" y="3858472"/>
              <a:ext cx="252732" cy="247508"/>
            </a:xfrm>
            <a:custGeom>
              <a:avLst/>
              <a:gdLst/>
              <a:ahLst/>
              <a:cxnLst/>
              <a:rect l="l" t="t" r="r" b="b"/>
              <a:pathLst>
                <a:path w="11755" h="11512" extrusionOk="0">
                  <a:moveTo>
                    <a:pt x="5990" y="1"/>
                  </a:moveTo>
                  <a:cubicBezTo>
                    <a:pt x="5487" y="102"/>
                    <a:pt x="4864" y="173"/>
                    <a:pt x="4423" y="645"/>
                  </a:cubicBezTo>
                  <a:cubicBezTo>
                    <a:pt x="3205" y="1948"/>
                    <a:pt x="1841" y="3103"/>
                    <a:pt x="733" y="4525"/>
                  </a:cubicBezTo>
                  <a:cubicBezTo>
                    <a:pt x="1" y="5456"/>
                    <a:pt x="101" y="6228"/>
                    <a:pt x="799" y="6957"/>
                  </a:cubicBezTo>
                  <a:cubicBezTo>
                    <a:pt x="2004" y="8211"/>
                    <a:pt x="3138" y="9522"/>
                    <a:pt x="4202" y="10899"/>
                  </a:cubicBezTo>
                  <a:cubicBezTo>
                    <a:pt x="4443" y="11213"/>
                    <a:pt x="4729" y="11512"/>
                    <a:pt x="5162" y="11512"/>
                  </a:cubicBezTo>
                  <a:cubicBezTo>
                    <a:pt x="5204" y="11512"/>
                    <a:pt x="5247" y="11509"/>
                    <a:pt x="5292" y="11503"/>
                  </a:cubicBezTo>
                  <a:cubicBezTo>
                    <a:pt x="7464" y="11234"/>
                    <a:pt x="9433" y="10537"/>
                    <a:pt x="10757" y="8675"/>
                  </a:cubicBezTo>
                  <a:cubicBezTo>
                    <a:pt x="11181" y="8070"/>
                    <a:pt x="11754" y="7434"/>
                    <a:pt x="11238" y="6542"/>
                  </a:cubicBezTo>
                  <a:cubicBezTo>
                    <a:pt x="10342" y="4998"/>
                    <a:pt x="9521" y="3413"/>
                    <a:pt x="8621" y="1877"/>
                  </a:cubicBezTo>
                  <a:cubicBezTo>
                    <a:pt x="8052" y="909"/>
                    <a:pt x="7266" y="173"/>
                    <a:pt x="5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15"/>
            <p:cNvSpPr/>
            <p:nvPr/>
          </p:nvSpPr>
          <p:spPr>
            <a:xfrm>
              <a:off x="4852295" y="3143905"/>
              <a:ext cx="262967" cy="218053"/>
            </a:xfrm>
            <a:custGeom>
              <a:avLst/>
              <a:gdLst/>
              <a:ahLst/>
              <a:cxnLst/>
              <a:rect l="l" t="t" r="r" b="b"/>
              <a:pathLst>
                <a:path w="12231" h="10142" extrusionOk="0">
                  <a:moveTo>
                    <a:pt x="4498" y="1"/>
                  </a:moveTo>
                  <a:cubicBezTo>
                    <a:pt x="3349" y="1"/>
                    <a:pt x="2279" y="422"/>
                    <a:pt x="1740" y="1336"/>
                  </a:cubicBezTo>
                  <a:cubicBezTo>
                    <a:pt x="575" y="3309"/>
                    <a:pt x="0" y="5617"/>
                    <a:pt x="1047" y="7943"/>
                  </a:cubicBezTo>
                  <a:cubicBezTo>
                    <a:pt x="1285" y="8473"/>
                    <a:pt x="1648" y="8964"/>
                    <a:pt x="2251" y="9060"/>
                  </a:cubicBezTo>
                  <a:cubicBezTo>
                    <a:pt x="4732" y="9457"/>
                    <a:pt x="7218" y="9811"/>
                    <a:pt x="9412" y="10142"/>
                  </a:cubicBezTo>
                  <a:cubicBezTo>
                    <a:pt x="9428" y="10142"/>
                    <a:pt x="9443" y="10142"/>
                    <a:pt x="9459" y="10142"/>
                  </a:cubicBezTo>
                  <a:cubicBezTo>
                    <a:pt x="11649" y="10142"/>
                    <a:pt x="12230" y="9194"/>
                    <a:pt x="11429" y="7475"/>
                  </a:cubicBezTo>
                  <a:cubicBezTo>
                    <a:pt x="10537" y="5578"/>
                    <a:pt x="9487" y="3767"/>
                    <a:pt x="8396" y="1980"/>
                  </a:cubicBezTo>
                  <a:cubicBezTo>
                    <a:pt x="7620" y="713"/>
                    <a:pt x="5992" y="1"/>
                    <a:pt x="4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15"/>
            <p:cNvSpPr/>
            <p:nvPr/>
          </p:nvSpPr>
          <p:spPr>
            <a:xfrm>
              <a:off x="5085574" y="2077829"/>
              <a:ext cx="214204" cy="241595"/>
            </a:xfrm>
            <a:custGeom>
              <a:avLst/>
              <a:gdLst/>
              <a:ahLst/>
              <a:cxnLst/>
              <a:rect l="l" t="t" r="r" b="b"/>
              <a:pathLst>
                <a:path w="9963" h="11237" extrusionOk="0">
                  <a:moveTo>
                    <a:pt x="6713" y="0"/>
                  </a:moveTo>
                  <a:cubicBezTo>
                    <a:pt x="6707" y="0"/>
                    <a:pt x="6702" y="0"/>
                    <a:pt x="6696" y="0"/>
                  </a:cubicBezTo>
                  <a:cubicBezTo>
                    <a:pt x="5036" y="27"/>
                    <a:pt x="1881" y="1805"/>
                    <a:pt x="1510" y="3594"/>
                  </a:cubicBezTo>
                  <a:cubicBezTo>
                    <a:pt x="1206" y="5077"/>
                    <a:pt x="967" y="6568"/>
                    <a:pt x="287" y="7958"/>
                  </a:cubicBezTo>
                  <a:cubicBezTo>
                    <a:pt x="0" y="8554"/>
                    <a:pt x="252" y="9172"/>
                    <a:pt x="654" y="9663"/>
                  </a:cubicBezTo>
                  <a:cubicBezTo>
                    <a:pt x="1420" y="10587"/>
                    <a:pt x="2335" y="11236"/>
                    <a:pt x="3579" y="11236"/>
                  </a:cubicBezTo>
                  <a:cubicBezTo>
                    <a:pt x="3653" y="11236"/>
                    <a:pt x="3729" y="11234"/>
                    <a:pt x="3805" y="11229"/>
                  </a:cubicBezTo>
                  <a:cubicBezTo>
                    <a:pt x="5509" y="11146"/>
                    <a:pt x="7124" y="10665"/>
                    <a:pt x="8718" y="10095"/>
                  </a:cubicBezTo>
                  <a:cubicBezTo>
                    <a:pt x="9442" y="9838"/>
                    <a:pt x="9962" y="9292"/>
                    <a:pt x="9870" y="8532"/>
                  </a:cubicBezTo>
                  <a:cubicBezTo>
                    <a:pt x="9569" y="6008"/>
                    <a:pt x="9442" y="3429"/>
                    <a:pt x="8224" y="1108"/>
                  </a:cubicBezTo>
                  <a:cubicBezTo>
                    <a:pt x="7913" y="517"/>
                    <a:pt x="7376" y="0"/>
                    <a:pt x="6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15"/>
            <p:cNvSpPr/>
            <p:nvPr/>
          </p:nvSpPr>
          <p:spPr>
            <a:xfrm>
              <a:off x="5575268" y="2624778"/>
              <a:ext cx="245422" cy="243660"/>
            </a:xfrm>
            <a:custGeom>
              <a:avLst/>
              <a:gdLst/>
              <a:ahLst/>
              <a:cxnLst/>
              <a:rect l="l" t="t" r="r" b="b"/>
              <a:pathLst>
                <a:path w="11415" h="11333" extrusionOk="0">
                  <a:moveTo>
                    <a:pt x="3107" y="0"/>
                  </a:moveTo>
                  <a:cubicBezTo>
                    <a:pt x="2576" y="0"/>
                    <a:pt x="2032" y="41"/>
                    <a:pt x="1479" y="122"/>
                  </a:cubicBezTo>
                  <a:cubicBezTo>
                    <a:pt x="1889" y="401"/>
                    <a:pt x="2088" y="555"/>
                    <a:pt x="2304" y="674"/>
                  </a:cubicBezTo>
                  <a:cubicBezTo>
                    <a:pt x="4437" y="1870"/>
                    <a:pt x="4604" y="2603"/>
                    <a:pt x="3148" y="4554"/>
                  </a:cubicBezTo>
                  <a:cubicBezTo>
                    <a:pt x="2286" y="5710"/>
                    <a:pt x="1386" y="6831"/>
                    <a:pt x="522" y="7984"/>
                  </a:cubicBezTo>
                  <a:cubicBezTo>
                    <a:pt x="322" y="8240"/>
                    <a:pt x="0" y="8465"/>
                    <a:pt x="151" y="8884"/>
                  </a:cubicBezTo>
                  <a:cubicBezTo>
                    <a:pt x="554" y="9999"/>
                    <a:pt x="2674" y="11333"/>
                    <a:pt x="4007" y="11333"/>
                  </a:cubicBezTo>
                  <a:cubicBezTo>
                    <a:pt x="4178" y="11333"/>
                    <a:pt x="4336" y="11311"/>
                    <a:pt x="4476" y="11264"/>
                  </a:cubicBezTo>
                  <a:cubicBezTo>
                    <a:pt x="6374" y="10624"/>
                    <a:pt x="8233" y="9873"/>
                    <a:pt x="10095" y="9127"/>
                  </a:cubicBezTo>
                  <a:cubicBezTo>
                    <a:pt x="10938" y="8791"/>
                    <a:pt x="11415" y="8178"/>
                    <a:pt x="11260" y="7181"/>
                  </a:cubicBezTo>
                  <a:cubicBezTo>
                    <a:pt x="10522" y="2422"/>
                    <a:pt x="7203" y="0"/>
                    <a:pt x="3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15"/>
            <p:cNvSpPr/>
            <p:nvPr/>
          </p:nvSpPr>
          <p:spPr>
            <a:xfrm>
              <a:off x="3740529" y="2780656"/>
              <a:ext cx="193887" cy="334712"/>
            </a:xfrm>
            <a:custGeom>
              <a:avLst/>
              <a:gdLst/>
              <a:ahLst/>
              <a:cxnLst/>
              <a:rect l="l" t="t" r="r" b="b"/>
              <a:pathLst>
                <a:path w="9018" h="15568" extrusionOk="0">
                  <a:moveTo>
                    <a:pt x="7546" y="1"/>
                  </a:moveTo>
                  <a:cubicBezTo>
                    <a:pt x="7143" y="1"/>
                    <a:pt x="6784" y="242"/>
                    <a:pt x="6449" y="575"/>
                  </a:cubicBezTo>
                  <a:cubicBezTo>
                    <a:pt x="5871" y="1149"/>
                    <a:pt x="5548" y="1859"/>
                    <a:pt x="5244" y="2574"/>
                  </a:cubicBezTo>
                  <a:cubicBezTo>
                    <a:pt x="4250" y="4941"/>
                    <a:pt x="3143" y="7253"/>
                    <a:pt x="2009" y="9557"/>
                  </a:cubicBezTo>
                  <a:cubicBezTo>
                    <a:pt x="490" y="12634"/>
                    <a:pt x="0" y="12594"/>
                    <a:pt x="3598" y="14960"/>
                  </a:cubicBezTo>
                  <a:cubicBezTo>
                    <a:pt x="3708" y="15031"/>
                    <a:pt x="3814" y="15110"/>
                    <a:pt x="3928" y="15168"/>
                  </a:cubicBezTo>
                  <a:cubicBezTo>
                    <a:pt x="4498" y="15436"/>
                    <a:pt x="5032" y="15568"/>
                    <a:pt x="5515" y="15568"/>
                  </a:cubicBezTo>
                  <a:cubicBezTo>
                    <a:pt x="6716" y="15568"/>
                    <a:pt x="7606" y="14758"/>
                    <a:pt x="7958" y="13226"/>
                  </a:cubicBezTo>
                  <a:cubicBezTo>
                    <a:pt x="8669" y="10131"/>
                    <a:pt x="8881" y="6980"/>
                    <a:pt x="8987" y="3819"/>
                  </a:cubicBezTo>
                  <a:cubicBezTo>
                    <a:pt x="8987" y="3077"/>
                    <a:pt x="8970" y="2336"/>
                    <a:pt x="8991" y="1594"/>
                  </a:cubicBezTo>
                  <a:cubicBezTo>
                    <a:pt x="9017" y="826"/>
                    <a:pt x="8585" y="345"/>
                    <a:pt x="7958" y="84"/>
                  </a:cubicBezTo>
                  <a:cubicBezTo>
                    <a:pt x="7815" y="27"/>
                    <a:pt x="7678" y="1"/>
                    <a:pt x="7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15"/>
            <p:cNvSpPr/>
            <p:nvPr/>
          </p:nvSpPr>
          <p:spPr>
            <a:xfrm>
              <a:off x="3627029" y="4037849"/>
              <a:ext cx="239166" cy="214893"/>
            </a:xfrm>
            <a:custGeom>
              <a:avLst/>
              <a:gdLst/>
              <a:ahLst/>
              <a:cxnLst/>
              <a:rect l="l" t="t" r="r" b="b"/>
              <a:pathLst>
                <a:path w="11124" h="9995" extrusionOk="0">
                  <a:moveTo>
                    <a:pt x="7754" y="1"/>
                  </a:moveTo>
                  <a:cubicBezTo>
                    <a:pt x="7479" y="1"/>
                    <a:pt x="7191" y="32"/>
                    <a:pt x="6895" y="97"/>
                  </a:cubicBezTo>
                  <a:cubicBezTo>
                    <a:pt x="5120" y="485"/>
                    <a:pt x="3580" y="1302"/>
                    <a:pt x="2305" y="2666"/>
                  </a:cubicBezTo>
                  <a:cubicBezTo>
                    <a:pt x="1" y="5138"/>
                    <a:pt x="962" y="8837"/>
                    <a:pt x="4206" y="9834"/>
                  </a:cubicBezTo>
                  <a:cubicBezTo>
                    <a:pt x="4586" y="9950"/>
                    <a:pt x="4957" y="9995"/>
                    <a:pt x="5324" y="9995"/>
                  </a:cubicBezTo>
                  <a:cubicBezTo>
                    <a:pt x="6113" y="9995"/>
                    <a:pt x="6881" y="9788"/>
                    <a:pt x="7667" y="9640"/>
                  </a:cubicBezTo>
                  <a:cubicBezTo>
                    <a:pt x="9733" y="9261"/>
                    <a:pt x="11114" y="7680"/>
                    <a:pt x="11124" y="5469"/>
                  </a:cubicBezTo>
                  <a:cubicBezTo>
                    <a:pt x="11044" y="4794"/>
                    <a:pt x="10898" y="4021"/>
                    <a:pt x="10872" y="3245"/>
                  </a:cubicBezTo>
                  <a:cubicBezTo>
                    <a:pt x="10799" y="1304"/>
                    <a:pt x="9526" y="1"/>
                    <a:pt x="7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15"/>
            <p:cNvSpPr/>
            <p:nvPr/>
          </p:nvSpPr>
          <p:spPr>
            <a:xfrm>
              <a:off x="2131545" y="3000713"/>
              <a:ext cx="178450" cy="334841"/>
            </a:xfrm>
            <a:custGeom>
              <a:avLst/>
              <a:gdLst/>
              <a:ahLst/>
              <a:cxnLst/>
              <a:rect l="l" t="t" r="r" b="b"/>
              <a:pathLst>
                <a:path w="8300" h="15574" extrusionOk="0">
                  <a:moveTo>
                    <a:pt x="6689" y="1"/>
                  </a:moveTo>
                  <a:cubicBezTo>
                    <a:pt x="6046" y="1"/>
                    <a:pt x="5603" y="365"/>
                    <a:pt x="5293" y="1026"/>
                  </a:cubicBezTo>
                  <a:cubicBezTo>
                    <a:pt x="3665" y="4491"/>
                    <a:pt x="2018" y="7952"/>
                    <a:pt x="367" y="11407"/>
                  </a:cubicBezTo>
                  <a:cubicBezTo>
                    <a:pt x="1" y="12181"/>
                    <a:pt x="80" y="12931"/>
                    <a:pt x="689" y="13447"/>
                  </a:cubicBezTo>
                  <a:cubicBezTo>
                    <a:pt x="1479" y="14114"/>
                    <a:pt x="2358" y="14723"/>
                    <a:pt x="3280" y="15190"/>
                  </a:cubicBezTo>
                  <a:cubicBezTo>
                    <a:pt x="3789" y="15450"/>
                    <a:pt x="4289" y="15574"/>
                    <a:pt x="4754" y="15574"/>
                  </a:cubicBezTo>
                  <a:cubicBezTo>
                    <a:pt x="5934" y="15574"/>
                    <a:pt x="6889" y="14776"/>
                    <a:pt x="7196" y="13377"/>
                  </a:cubicBezTo>
                  <a:cubicBezTo>
                    <a:pt x="7866" y="10317"/>
                    <a:pt x="8003" y="7188"/>
                    <a:pt x="8299" y="4010"/>
                  </a:cubicBezTo>
                  <a:cubicBezTo>
                    <a:pt x="8215" y="3264"/>
                    <a:pt x="8074" y="2447"/>
                    <a:pt x="8047" y="1626"/>
                  </a:cubicBezTo>
                  <a:cubicBezTo>
                    <a:pt x="8021" y="876"/>
                    <a:pt x="7955" y="200"/>
                    <a:pt x="7059" y="37"/>
                  </a:cubicBezTo>
                  <a:cubicBezTo>
                    <a:pt x="6929" y="13"/>
                    <a:pt x="6805" y="1"/>
                    <a:pt x="6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15"/>
            <p:cNvSpPr/>
            <p:nvPr/>
          </p:nvSpPr>
          <p:spPr>
            <a:xfrm>
              <a:off x="5253149" y="3276176"/>
              <a:ext cx="220504" cy="215430"/>
            </a:xfrm>
            <a:custGeom>
              <a:avLst/>
              <a:gdLst/>
              <a:ahLst/>
              <a:cxnLst/>
              <a:rect l="l" t="t" r="r" b="b"/>
              <a:pathLst>
                <a:path w="10256" h="10020" extrusionOk="0">
                  <a:moveTo>
                    <a:pt x="6784" y="0"/>
                  </a:moveTo>
                  <a:cubicBezTo>
                    <a:pt x="6489" y="0"/>
                    <a:pt x="6176" y="33"/>
                    <a:pt x="5850" y="101"/>
                  </a:cubicBezTo>
                  <a:cubicBezTo>
                    <a:pt x="4248" y="428"/>
                    <a:pt x="2761" y="1117"/>
                    <a:pt x="1612" y="2295"/>
                  </a:cubicBezTo>
                  <a:cubicBezTo>
                    <a:pt x="769" y="3164"/>
                    <a:pt x="15" y="4148"/>
                    <a:pt x="6" y="5481"/>
                  </a:cubicBezTo>
                  <a:cubicBezTo>
                    <a:pt x="1" y="6991"/>
                    <a:pt x="1246" y="9083"/>
                    <a:pt x="2606" y="9591"/>
                  </a:cubicBezTo>
                  <a:cubicBezTo>
                    <a:pt x="3384" y="9880"/>
                    <a:pt x="4158" y="10020"/>
                    <a:pt x="4918" y="10020"/>
                  </a:cubicBezTo>
                  <a:cubicBezTo>
                    <a:pt x="6188" y="10020"/>
                    <a:pt x="7416" y="9630"/>
                    <a:pt x="8551" y="8898"/>
                  </a:cubicBezTo>
                  <a:cubicBezTo>
                    <a:pt x="9858" y="8055"/>
                    <a:pt x="10255" y="6642"/>
                    <a:pt x="9973" y="5318"/>
                  </a:cubicBezTo>
                  <a:cubicBezTo>
                    <a:pt x="9973" y="4519"/>
                    <a:pt x="10008" y="3950"/>
                    <a:pt x="9968" y="3385"/>
                  </a:cubicBezTo>
                  <a:cubicBezTo>
                    <a:pt x="9820" y="1261"/>
                    <a:pt x="8615" y="0"/>
                    <a:pt x="6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15"/>
            <p:cNvSpPr/>
            <p:nvPr/>
          </p:nvSpPr>
          <p:spPr>
            <a:xfrm>
              <a:off x="2536871" y="3677567"/>
              <a:ext cx="236801" cy="212743"/>
            </a:xfrm>
            <a:custGeom>
              <a:avLst/>
              <a:gdLst/>
              <a:ahLst/>
              <a:cxnLst/>
              <a:rect l="l" t="t" r="r" b="b"/>
              <a:pathLst>
                <a:path w="11014" h="9895" extrusionOk="0">
                  <a:moveTo>
                    <a:pt x="5904" y="0"/>
                  </a:moveTo>
                  <a:cubicBezTo>
                    <a:pt x="5154" y="0"/>
                    <a:pt x="4394" y="165"/>
                    <a:pt x="3621" y="355"/>
                  </a:cubicBezTo>
                  <a:cubicBezTo>
                    <a:pt x="1347" y="920"/>
                    <a:pt x="195" y="2156"/>
                    <a:pt x="195" y="4526"/>
                  </a:cubicBezTo>
                  <a:cubicBezTo>
                    <a:pt x="1" y="5324"/>
                    <a:pt x="491" y="6190"/>
                    <a:pt x="455" y="7108"/>
                  </a:cubicBezTo>
                  <a:cubicBezTo>
                    <a:pt x="406" y="8494"/>
                    <a:pt x="1166" y="9276"/>
                    <a:pt x="2402" y="9708"/>
                  </a:cubicBezTo>
                  <a:cubicBezTo>
                    <a:pt x="2764" y="9835"/>
                    <a:pt x="3167" y="9895"/>
                    <a:pt x="3594" y="9895"/>
                  </a:cubicBezTo>
                  <a:cubicBezTo>
                    <a:pt x="5566" y="9895"/>
                    <a:pt x="8049" y="8625"/>
                    <a:pt x="9363" y="6905"/>
                  </a:cubicBezTo>
                  <a:cubicBezTo>
                    <a:pt x="11014" y="4738"/>
                    <a:pt x="10100" y="1441"/>
                    <a:pt x="7567" y="333"/>
                  </a:cubicBezTo>
                  <a:cubicBezTo>
                    <a:pt x="7016" y="92"/>
                    <a:pt x="6463" y="0"/>
                    <a:pt x="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15"/>
            <p:cNvSpPr/>
            <p:nvPr/>
          </p:nvSpPr>
          <p:spPr>
            <a:xfrm>
              <a:off x="4700932" y="3765611"/>
              <a:ext cx="331874" cy="250647"/>
            </a:xfrm>
            <a:custGeom>
              <a:avLst/>
              <a:gdLst/>
              <a:ahLst/>
              <a:cxnLst/>
              <a:rect l="l" t="t" r="r" b="b"/>
              <a:pathLst>
                <a:path w="15436" h="11658" extrusionOk="0">
                  <a:moveTo>
                    <a:pt x="13892" y="0"/>
                  </a:moveTo>
                  <a:cubicBezTo>
                    <a:pt x="13282" y="0"/>
                    <a:pt x="12568" y="374"/>
                    <a:pt x="12011" y="691"/>
                  </a:cubicBezTo>
                  <a:cubicBezTo>
                    <a:pt x="8784" y="2527"/>
                    <a:pt x="5527" y="4297"/>
                    <a:pt x="2216" y="5966"/>
                  </a:cubicBezTo>
                  <a:cubicBezTo>
                    <a:pt x="1792" y="6182"/>
                    <a:pt x="1387" y="6460"/>
                    <a:pt x="1047" y="6791"/>
                  </a:cubicBezTo>
                  <a:cubicBezTo>
                    <a:pt x="1" y="7807"/>
                    <a:pt x="14" y="8760"/>
                    <a:pt x="981" y="9881"/>
                  </a:cubicBezTo>
                  <a:cubicBezTo>
                    <a:pt x="1991" y="11055"/>
                    <a:pt x="3324" y="11488"/>
                    <a:pt x="4785" y="11621"/>
                  </a:cubicBezTo>
                  <a:cubicBezTo>
                    <a:pt x="4910" y="11646"/>
                    <a:pt x="5030" y="11657"/>
                    <a:pt x="5147" y="11657"/>
                  </a:cubicBezTo>
                  <a:cubicBezTo>
                    <a:pt x="5871" y="11657"/>
                    <a:pt x="6441" y="11209"/>
                    <a:pt x="6913" y="10764"/>
                  </a:cubicBezTo>
                  <a:cubicBezTo>
                    <a:pt x="9477" y="8337"/>
                    <a:pt x="11949" y="5811"/>
                    <a:pt x="14125" y="3022"/>
                  </a:cubicBezTo>
                  <a:cubicBezTo>
                    <a:pt x="14739" y="2236"/>
                    <a:pt x="15436" y="1097"/>
                    <a:pt x="14681" y="316"/>
                  </a:cubicBezTo>
                  <a:cubicBezTo>
                    <a:pt x="14463" y="89"/>
                    <a:pt x="14190" y="0"/>
                    <a:pt x="1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15"/>
            <p:cNvSpPr/>
            <p:nvPr/>
          </p:nvSpPr>
          <p:spPr>
            <a:xfrm>
              <a:off x="2188005" y="4301208"/>
              <a:ext cx="247358" cy="245573"/>
            </a:xfrm>
            <a:custGeom>
              <a:avLst/>
              <a:gdLst/>
              <a:ahLst/>
              <a:cxnLst/>
              <a:rect l="l" t="t" r="r" b="b"/>
              <a:pathLst>
                <a:path w="11505" h="11422" extrusionOk="0">
                  <a:moveTo>
                    <a:pt x="7386" y="1"/>
                  </a:moveTo>
                  <a:cubicBezTo>
                    <a:pt x="7072" y="1"/>
                    <a:pt x="6774" y="45"/>
                    <a:pt x="6507" y="141"/>
                  </a:cubicBezTo>
                  <a:cubicBezTo>
                    <a:pt x="4794" y="759"/>
                    <a:pt x="3095" y="1435"/>
                    <a:pt x="1410" y="2132"/>
                  </a:cubicBezTo>
                  <a:cubicBezTo>
                    <a:pt x="760" y="2401"/>
                    <a:pt x="1" y="2869"/>
                    <a:pt x="200" y="3646"/>
                  </a:cubicBezTo>
                  <a:cubicBezTo>
                    <a:pt x="668" y="5473"/>
                    <a:pt x="888" y="7451"/>
                    <a:pt x="2442" y="8824"/>
                  </a:cubicBezTo>
                  <a:cubicBezTo>
                    <a:pt x="2671" y="9026"/>
                    <a:pt x="2879" y="9238"/>
                    <a:pt x="3210" y="9282"/>
                  </a:cubicBezTo>
                  <a:cubicBezTo>
                    <a:pt x="4419" y="9455"/>
                    <a:pt x="5356" y="10138"/>
                    <a:pt x="6330" y="10823"/>
                  </a:cubicBezTo>
                  <a:cubicBezTo>
                    <a:pt x="6855" y="11192"/>
                    <a:pt x="7419" y="11422"/>
                    <a:pt x="8026" y="11422"/>
                  </a:cubicBezTo>
                  <a:cubicBezTo>
                    <a:pt x="8530" y="11422"/>
                    <a:pt x="9062" y="11264"/>
                    <a:pt x="9624" y="10898"/>
                  </a:cubicBezTo>
                  <a:cubicBezTo>
                    <a:pt x="6988" y="9397"/>
                    <a:pt x="6856" y="8872"/>
                    <a:pt x="8528" y="6479"/>
                  </a:cubicBezTo>
                  <a:cubicBezTo>
                    <a:pt x="9275" y="5411"/>
                    <a:pt x="10123" y="4418"/>
                    <a:pt x="10908" y="3376"/>
                  </a:cubicBezTo>
                  <a:cubicBezTo>
                    <a:pt x="11160" y="3046"/>
                    <a:pt x="11504" y="2719"/>
                    <a:pt x="11274" y="2215"/>
                  </a:cubicBezTo>
                  <a:cubicBezTo>
                    <a:pt x="10724" y="1001"/>
                    <a:pt x="8878" y="1"/>
                    <a:pt x="7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15"/>
            <p:cNvSpPr/>
            <p:nvPr/>
          </p:nvSpPr>
          <p:spPr>
            <a:xfrm>
              <a:off x="2991003" y="3152892"/>
              <a:ext cx="322951" cy="247379"/>
            </a:xfrm>
            <a:custGeom>
              <a:avLst/>
              <a:gdLst/>
              <a:ahLst/>
              <a:cxnLst/>
              <a:rect l="l" t="t" r="r" b="b"/>
              <a:pathLst>
                <a:path w="15021" h="11506" extrusionOk="0">
                  <a:moveTo>
                    <a:pt x="9857" y="1"/>
                  </a:moveTo>
                  <a:cubicBezTo>
                    <a:pt x="9149" y="1"/>
                    <a:pt x="8560" y="286"/>
                    <a:pt x="8037" y="812"/>
                  </a:cubicBezTo>
                  <a:cubicBezTo>
                    <a:pt x="6078" y="2793"/>
                    <a:pt x="4034" y="4700"/>
                    <a:pt x="2154" y="6757"/>
                  </a:cubicBezTo>
                  <a:cubicBezTo>
                    <a:pt x="1192" y="7813"/>
                    <a:pt x="0" y="8823"/>
                    <a:pt x="39" y="10514"/>
                  </a:cubicBezTo>
                  <a:cubicBezTo>
                    <a:pt x="53" y="11183"/>
                    <a:pt x="170" y="11506"/>
                    <a:pt x="658" y="11506"/>
                  </a:cubicBezTo>
                  <a:cubicBezTo>
                    <a:pt x="802" y="11506"/>
                    <a:pt x="977" y="11478"/>
                    <a:pt x="1192" y="11423"/>
                  </a:cubicBezTo>
                  <a:cubicBezTo>
                    <a:pt x="2829" y="10995"/>
                    <a:pt x="4197" y="10076"/>
                    <a:pt x="5641" y="9291"/>
                  </a:cubicBezTo>
                  <a:cubicBezTo>
                    <a:pt x="8125" y="7945"/>
                    <a:pt x="10641" y="6651"/>
                    <a:pt x="13110" y="5279"/>
                  </a:cubicBezTo>
                  <a:cubicBezTo>
                    <a:pt x="14720" y="4382"/>
                    <a:pt x="15021" y="2820"/>
                    <a:pt x="13776" y="1633"/>
                  </a:cubicBezTo>
                  <a:cubicBezTo>
                    <a:pt x="12792" y="697"/>
                    <a:pt x="11564" y="106"/>
                    <a:pt x="10165" y="18"/>
                  </a:cubicBezTo>
                  <a:cubicBezTo>
                    <a:pt x="10060" y="6"/>
                    <a:pt x="9957" y="1"/>
                    <a:pt x="9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15"/>
            <p:cNvSpPr/>
            <p:nvPr/>
          </p:nvSpPr>
          <p:spPr>
            <a:xfrm>
              <a:off x="4839008" y="3535148"/>
              <a:ext cx="299151" cy="181739"/>
            </a:xfrm>
            <a:custGeom>
              <a:avLst/>
              <a:gdLst/>
              <a:ahLst/>
              <a:cxnLst/>
              <a:rect l="l" t="t" r="r" b="b"/>
              <a:pathLst>
                <a:path w="13914" h="8453" extrusionOk="0">
                  <a:moveTo>
                    <a:pt x="2461" y="0"/>
                  </a:moveTo>
                  <a:cubicBezTo>
                    <a:pt x="1499" y="0"/>
                    <a:pt x="835" y="534"/>
                    <a:pt x="443" y="1615"/>
                  </a:cubicBezTo>
                  <a:cubicBezTo>
                    <a:pt x="1" y="2838"/>
                    <a:pt x="508" y="4370"/>
                    <a:pt x="1731" y="5297"/>
                  </a:cubicBezTo>
                  <a:cubicBezTo>
                    <a:pt x="4194" y="7164"/>
                    <a:pt x="7015" y="8100"/>
                    <a:pt x="10083" y="8409"/>
                  </a:cubicBezTo>
                  <a:cubicBezTo>
                    <a:pt x="10207" y="8439"/>
                    <a:pt x="10321" y="8452"/>
                    <a:pt x="10427" y="8452"/>
                  </a:cubicBezTo>
                  <a:cubicBezTo>
                    <a:pt x="11276" y="8452"/>
                    <a:pt x="11611" y="7590"/>
                    <a:pt x="12118" y="7081"/>
                  </a:cubicBezTo>
                  <a:cubicBezTo>
                    <a:pt x="13913" y="5284"/>
                    <a:pt x="13432" y="3351"/>
                    <a:pt x="11005" y="2467"/>
                  </a:cubicBezTo>
                  <a:cubicBezTo>
                    <a:pt x="8467" y="1550"/>
                    <a:pt x="5884" y="755"/>
                    <a:pt x="3263" y="106"/>
                  </a:cubicBezTo>
                  <a:cubicBezTo>
                    <a:pt x="2975" y="35"/>
                    <a:pt x="2708" y="0"/>
                    <a:pt x="2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15"/>
            <p:cNvSpPr/>
            <p:nvPr/>
          </p:nvSpPr>
          <p:spPr>
            <a:xfrm>
              <a:off x="3084831" y="4097191"/>
              <a:ext cx="297066" cy="246583"/>
            </a:xfrm>
            <a:custGeom>
              <a:avLst/>
              <a:gdLst/>
              <a:ahLst/>
              <a:cxnLst/>
              <a:rect l="l" t="t" r="r" b="b"/>
              <a:pathLst>
                <a:path w="13817" h="11469" extrusionOk="0">
                  <a:moveTo>
                    <a:pt x="2044" y="1"/>
                  </a:moveTo>
                  <a:cubicBezTo>
                    <a:pt x="1733" y="1"/>
                    <a:pt x="1457" y="213"/>
                    <a:pt x="1210" y="648"/>
                  </a:cubicBezTo>
                  <a:cubicBezTo>
                    <a:pt x="249" y="2343"/>
                    <a:pt x="1" y="4038"/>
                    <a:pt x="1304" y="5649"/>
                  </a:cubicBezTo>
                  <a:cubicBezTo>
                    <a:pt x="2755" y="7436"/>
                    <a:pt x="4287" y="9153"/>
                    <a:pt x="5779" y="10910"/>
                  </a:cubicBezTo>
                  <a:cubicBezTo>
                    <a:pt x="6114" y="11300"/>
                    <a:pt x="6522" y="11469"/>
                    <a:pt x="7009" y="11469"/>
                  </a:cubicBezTo>
                  <a:cubicBezTo>
                    <a:pt x="7067" y="11469"/>
                    <a:pt x="7127" y="11467"/>
                    <a:pt x="7187" y="11462"/>
                  </a:cubicBezTo>
                  <a:cubicBezTo>
                    <a:pt x="8909" y="11250"/>
                    <a:pt x="10639" y="11105"/>
                    <a:pt x="12342" y="10804"/>
                  </a:cubicBezTo>
                  <a:cubicBezTo>
                    <a:pt x="13658" y="10575"/>
                    <a:pt x="13817" y="9956"/>
                    <a:pt x="12961" y="8919"/>
                  </a:cubicBezTo>
                  <a:cubicBezTo>
                    <a:pt x="12792" y="8716"/>
                    <a:pt x="12607" y="8526"/>
                    <a:pt x="12409" y="8359"/>
                  </a:cubicBezTo>
                  <a:cubicBezTo>
                    <a:pt x="9204" y="5684"/>
                    <a:pt x="6000" y="3013"/>
                    <a:pt x="2795" y="343"/>
                  </a:cubicBezTo>
                  <a:cubicBezTo>
                    <a:pt x="2524" y="116"/>
                    <a:pt x="2274" y="1"/>
                    <a:pt x="2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15"/>
            <p:cNvSpPr/>
            <p:nvPr/>
          </p:nvSpPr>
          <p:spPr>
            <a:xfrm>
              <a:off x="4630690" y="2826172"/>
              <a:ext cx="288229" cy="244412"/>
            </a:xfrm>
            <a:custGeom>
              <a:avLst/>
              <a:gdLst/>
              <a:ahLst/>
              <a:cxnLst/>
              <a:rect l="l" t="t" r="r" b="b"/>
              <a:pathLst>
                <a:path w="13406" h="11368" extrusionOk="0">
                  <a:moveTo>
                    <a:pt x="6765" y="0"/>
                  </a:moveTo>
                  <a:cubicBezTo>
                    <a:pt x="6677" y="0"/>
                    <a:pt x="6586" y="6"/>
                    <a:pt x="6494" y="16"/>
                  </a:cubicBezTo>
                  <a:cubicBezTo>
                    <a:pt x="4645" y="224"/>
                    <a:pt x="2777" y="259"/>
                    <a:pt x="946" y="705"/>
                  </a:cubicBezTo>
                  <a:cubicBezTo>
                    <a:pt x="1" y="939"/>
                    <a:pt x="54" y="1310"/>
                    <a:pt x="425" y="1954"/>
                  </a:cubicBezTo>
                  <a:cubicBezTo>
                    <a:pt x="620" y="2294"/>
                    <a:pt x="795" y="2616"/>
                    <a:pt x="1117" y="2885"/>
                  </a:cubicBezTo>
                  <a:cubicBezTo>
                    <a:pt x="4132" y="5374"/>
                    <a:pt x="7112" y="7913"/>
                    <a:pt x="10136" y="10394"/>
                  </a:cubicBezTo>
                  <a:cubicBezTo>
                    <a:pt x="10572" y="10750"/>
                    <a:pt x="11043" y="11367"/>
                    <a:pt x="11596" y="11367"/>
                  </a:cubicBezTo>
                  <a:cubicBezTo>
                    <a:pt x="11692" y="11367"/>
                    <a:pt x="11791" y="11349"/>
                    <a:pt x="11892" y="11307"/>
                  </a:cubicBezTo>
                  <a:cubicBezTo>
                    <a:pt x="12717" y="10967"/>
                    <a:pt x="13040" y="10044"/>
                    <a:pt x="13212" y="9162"/>
                  </a:cubicBezTo>
                  <a:cubicBezTo>
                    <a:pt x="13261" y="8911"/>
                    <a:pt x="13221" y="8640"/>
                    <a:pt x="13221" y="8222"/>
                  </a:cubicBezTo>
                  <a:cubicBezTo>
                    <a:pt x="13406" y="7039"/>
                    <a:pt x="12859" y="5997"/>
                    <a:pt x="11910" y="5114"/>
                  </a:cubicBezTo>
                  <a:cubicBezTo>
                    <a:pt x="10594" y="3891"/>
                    <a:pt x="9416" y="2559"/>
                    <a:pt x="8485" y="1018"/>
                  </a:cubicBezTo>
                  <a:cubicBezTo>
                    <a:pt x="8079" y="353"/>
                    <a:pt x="7488" y="0"/>
                    <a:pt x="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15"/>
            <p:cNvSpPr/>
            <p:nvPr/>
          </p:nvSpPr>
          <p:spPr>
            <a:xfrm>
              <a:off x="2110560" y="1856676"/>
              <a:ext cx="283219" cy="168775"/>
            </a:xfrm>
            <a:custGeom>
              <a:avLst/>
              <a:gdLst/>
              <a:ahLst/>
              <a:cxnLst/>
              <a:rect l="l" t="t" r="r" b="b"/>
              <a:pathLst>
                <a:path w="13173" h="7850" extrusionOk="0">
                  <a:moveTo>
                    <a:pt x="9615" y="1"/>
                  </a:moveTo>
                  <a:cubicBezTo>
                    <a:pt x="6824" y="1"/>
                    <a:pt x="4316" y="1153"/>
                    <a:pt x="1834" y="2195"/>
                  </a:cubicBezTo>
                  <a:cubicBezTo>
                    <a:pt x="107" y="2924"/>
                    <a:pt x="1" y="4672"/>
                    <a:pt x="1272" y="6084"/>
                  </a:cubicBezTo>
                  <a:cubicBezTo>
                    <a:pt x="2517" y="7467"/>
                    <a:pt x="4099" y="7849"/>
                    <a:pt x="5822" y="7849"/>
                  </a:cubicBezTo>
                  <a:cubicBezTo>
                    <a:pt x="5969" y="7849"/>
                    <a:pt x="6116" y="7846"/>
                    <a:pt x="6265" y="7841"/>
                  </a:cubicBezTo>
                  <a:cubicBezTo>
                    <a:pt x="9182" y="7827"/>
                    <a:pt x="11081" y="6521"/>
                    <a:pt x="12246" y="3722"/>
                  </a:cubicBezTo>
                  <a:cubicBezTo>
                    <a:pt x="13173" y="1506"/>
                    <a:pt x="12210" y="41"/>
                    <a:pt x="9787" y="2"/>
                  </a:cubicBezTo>
                  <a:cubicBezTo>
                    <a:pt x="9730" y="1"/>
                    <a:pt x="9672" y="1"/>
                    <a:pt x="9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15"/>
            <p:cNvSpPr/>
            <p:nvPr/>
          </p:nvSpPr>
          <p:spPr>
            <a:xfrm>
              <a:off x="2865526" y="3450329"/>
              <a:ext cx="310718" cy="180342"/>
            </a:xfrm>
            <a:custGeom>
              <a:avLst/>
              <a:gdLst/>
              <a:ahLst/>
              <a:cxnLst/>
              <a:rect l="l" t="t" r="r" b="b"/>
              <a:pathLst>
                <a:path w="14452" h="8388" extrusionOk="0">
                  <a:moveTo>
                    <a:pt x="3738" y="0"/>
                  </a:moveTo>
                  <a:cubicBezTo>
                    <a:pt x="3109" y="0"/>
                    <a:pt x="2684" y="876"/>
                    <a:pt x="2070" y="1420"/>
                  </a:cubicBezTo>
                  <a:cubicBezTo>
                    <a:pt x="0" y="3248"/>
                    <a:pt x="1342" y="5093"/>
                    <a:pt x="3050" y="5914"/>
                  </a:cubicBezTo>
                  <a:cubicBezTo>
                    <a:pt x="5955" y="7308"/>
                    <a:pt x="9155" y="7569"/>
                    <a:pt x="12213" y="8363"/>
                  </a:cubicBezTo>
                  <a:cubicBezTo>
                    <a:pt x="12278" y="8380"/>
                    <a:pt x="12337" y="8388"/>
                    <a:pt x="12391" y="8388"/>
                  </a:cubicBezTo>
                  <a:cubicBezTo>
                    <a:pt x="12655" y="8388"/>
                    <a:pt x="12818" y="8212"/>
                    <a:pt x="13008" y="8050"/>
                  </a:cubicBezTo>
                  <a:cubicBezTo>
                    <a:pt x="14452" y="6827"/>
                    <a:pt x="14319" y="4647"/>
                    <a:pt x="12611" y="3297"/>
                  </a:cubicBezTo>
                  <a:cubicBezTo>
                    <a:pt x="10192" y="1376"/>
                    <a:pt x="7323" y="533"/>
                    <a:pt x="3889" y="17"/>
                  </a:cubicBezTo>
                  <a:cubicBezTo>
                    <a:pt x="3837" y="6"/>
                    <a:pt x="378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15"/>
            <p:cNvSpPr/>
            <p:nvPr/>
          </p:nvSpPr>
          <p:spPr>
            <a:xfrm>
              <a:off x="3118995" y="2373696"/>
              <a:ext cx="231490" cy="210915"/>
            </a:xfrm>
            <a:custGeom>
              <a:avLst/>
              <a:gdLst/>
              <a:ahLst/>
              <a:cxnLst/>
              <a:rect l="l" t="t" r="r" b="b"/>
              <a:pathLst>
                <a:path w="10767" h="9810" extrusionOk="0">
                  <a:moveTo>
                    <a:pt x="6376" y="0"/>
                  </a:moveTo>
                  <a:cubicBezTo>
                    <a:pt x="6227" y="0"/>
                    <a:pt x="6072" y="10"/>
                    <a:pt x="5912" y="29"/>
                  </a:cubicBezTo>
                  <a:cubicBezTo>
                    <a:pt x="4623" y="165"/>
                    <a:pt x="3329" y="302"/>
                    <a:pt x="2036" y="439"/>
                  </a:cubicBezTo>
                  <a:cubicBezTo>
                    <a:pt x="800" y="567"/>
                    <a:pt x="363" y="1211"/>
                    <a:pt x="778" y="2394"/>
                  </a:cubicBezTo>
                  <a:cubicBezTo>
                    <a:pt x="972" y="2955"/>
                    <a:pt x="928" y="3489"/>
                    <a:pt x="778" y="4059"/>
                  </a:cubicBezTo>
                  <a:cubicBezTo>
                    <a:pt x="544" y="4981"/>
                    <a:pt x="350" y="5917"/>
                    <a:pt x="191" y="6856"/>
                  </a:cubicBezTo>
                  <a:cubicBezTo>
                    <a:pt x="1" y="7964"/>
                    <a:pt x="575" y="8790"/>
                    <a:pt x="1325" y="9492"/>
                  </a:cubicBezTo>
                  <a:cubicBezTo>
                    <a:pt x="1566" y="9719"/>
                    <a:pt x="1827" y="9810"/>
                    <a:pt x="2091" y="9810"/>
                  </a:cubicBezTo>
                  <a:cubicBezTo>
                    <a:pt x="2408" y="9810"/>
                    <a:pt x="2729" y="9679"/>
                    <a:pt x="3025" y="9496"/>
                  </a:cubicBezTo>
                  <a:cubicBezTo>
                    <a:pt x="5175" y="8181"/>
                    <a:pt x="7328" y="6866"/>
                    <a:pt x="9438" y="5489"/>
                  </a:cubicBezTo>
                  <a:cubicBezTo>
                    <a:pt x="10506" y="4796"/>
                    <a:pt x="10767" y="3255"/>
                    <a:pt x="9968" y="2244"/>
                  </a:cubicBezTo>
                  <a:cubicBezTo>
                    <a:pt x="9038" y="1069"/>
                    <a:pt x="7992" y="0"/>
                    <a:pt x="6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15"/>
            <p:cNvSpPr/>
            <p:nvPr/>
          </p:nvSpPr>
          <p:spPr>
            <a:xfrm>
              <a:off x="4159014" y="2644580"/>
              <a:ext cx="341957" cy="204917"/>
            </a:xfrm>
            <a:custGeom>
              <a:avLst/>
              <a:gdLst/>
              <a:ahLst/>
              <a:cxnLst/>
              <a:rect l="l" t="t" r="r" b="b"/>
              <a:pathLst>
                <a:path w="15905" h="9531" extrusionOk="0">
                  <a:moveTo>
                    <a:pt x="1079" y="4502"/>
                  </a:moveTo>
                  <a:cubicBezTo>
                    <a:pt x="1077" y="4502"/>
                    <a:pt x="1076" y="4502"/>
                    <a:pt x="1074" y="4502"/>
                  </a:cubicBezTo>
                  <a:lnTo>
                    <a:pt x="1083" y="4512"/>
                  </a:lnTo>
                  <a:cubicBezTo>
                    <a:pt x="1082" y="4509"/>
                    <a:pt x="1081" y="4505"/>
                    <a:pt x="1079" y="4502"/>
                  </a:cubicBezTo>
                  <a:close/>
                  <a:moveTo>
                    <a:pt x="5315" y="1"/>
                  </a:moveTo>
                  <a:cubicBezTo>
                    <a:pt x="4900" y="1"/>
                    <a:pt x="4475" y="25"/>
                    <a:pt x="4040" y="71"/>
                  </a:cubicBezTo>
                  <a:cubicBezTo>
                    <a:pt x="1034" y="388"/>
                    <a:pt x="0" y="1965"/>
                    <a:pt x="1079" y="4502"/>
                  </a:cubicBezTo>
                  <a:lnTo>
                    <a:pt x="1079" y="4502"/>
                  </a:lnTo>
                  <a:cubicBezTo>
                    <a:pt x="1168" y="4495"/>
                    <a:pt x="1256" y="4492"/>
                    <a:pt x="1343" y="4492"/>
                  </a:cubicBezTo>
                  <a:cubicBezTo>
                    <a:pt x="2725" y="4492"/>
                    <a:pt x="3930" y="5311"/>
                    <a:pt x="5232" y="5465"/>
                  </a:cubicBezTo>
                  <a:cubicBezTo>
                    <a:pt x="7827" y="5765"/>
                    <a:pt x="9819" y="6939"/>
                    <a:pt x="11540" y="8797"/>
                  </a:cubicBezTo>
                  <a:cubicBezTo>
                    <a:pt x="11986" y="9277"/>
                    <a:pt x="12730" y="9530"/>
                    <a:pt x="13449" y="9530"/>
                  </a:cubicBezTo>
                  <a:cubicBezTo>
                    <a:pt x="14146" y="9530"/>
                    <a:pt x="14821" y="9293"/>
                    <a:pt x="15181" y="8793"/>
                  </a:cubicBezTo>
                  <a:cubicBezTo>
                    <a:pt x="15905" y="7796"/>
                    <a:pt x="14898" y="7059"/>
                    <a:pt x="14321" y="6370"/>
                  </a:cubicBezTo>
                  <a:cubicBezTo>
                    <a:pt x="13760" y="5708"/>
                    <a:pt x="13076" y="5148"/>
                    <a:pt x="12462" y="4529"/>
                  </a:cubicBezTo>
                  <a:cubicBezTo>
                    <a:pt x="12184" y="4251"/>
                    <a:pt x="11871" y="3982"/>
                    <a:pt x="11685" y="3646"/>
                  </a:cubicBezTo>
                  <a:cubicBezTo>
                    <a:pt x="10217" y="1012"/>
                    <a:pt x="7995" y="1"/>
                    <a:pt x="5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15"/>
            <p:cNvSpPr/>
            <p:nvPr/>
          </p:nvSpPr>
          <p:spPr>
            <a:xfrm>
              <a:off x="2718614" y="3191378"/>
              <a:ext cx="247529" cy="199262"/>
            </a:xfrm>
            <a:custGeom>
              <a:avLst/>
              <a:gdLst/>
              <a:ahLst/>
              <a:cxnLst/>
              <a:rect l="l" t="t" r="r" b="b"/>
              <a:pathLst>
                <a:path w="11513" h="9268" extrusionOk="0">
                  <a:moveTo>
                    <a:pt x="2117" y="0"/>
                  </a:moveTo>
                  <a:cubicBezTo>
                    <a:pt x="736" y="0"/>
                    <a:pt x="0" y="1180"/>
                    <a:pt x="314" y="2884"/>
                  </a:cubicBezTo>
                  <a:cubicBezTo>
                    <a:pt x="451" y="3621"/>
                    <a:pt x="791" y="4372"/>
                    <a:pt x="442" y="5175"/>
                  </a:cubicBezTo>
                  <a:cubicBezTo>
                    <a:pt x="345" y="5391"/>
                    <a:pt x="491" y="5788"/>
                    <a:pt x="640" y="6027"/>
                  </a:cubicBezTo>
                  <a:cubicBezTo>
                    <a:pt x="1837" y="7960"/>
                    <a:pt x="3659" y="8891"/>
                    <a:pt x="5372" y="9266"/>
                  </a:cubicBezTo>
                  <a:cubicBezTo>
                    <a:pt x="5410" y="9267"/>
                    <a:pt x="5448" y="9267"/>
                    <a:pt x="5486" y="9267"/>
                  </a:cubicBezTo>
                  <a:cubicBezTo>
                    <a:pt x="7860" y="9267"/>
                    <a:pt x="8910" y="7762"/>
                    <a:pt x="10148" y="6667"/>
                  </a:cubicBezTo>
                  <a:cubicBezTo>
                    <a:pt x="11512" y="5458"/>
                    <a:pt x="11455" y="4579"/>
                    <a:pt x="9958" y="3502"/>
                  </a:cubicBezTo>
                  <a:cubicBezTo>
                    <a:pt x="7862" y="2001"/>
                    <a:pt x="5505" y="942"/>
                    <a:pt x="3064" y="161"/>
                  </a:cubicBezTo>
                  <a:cubicBezTo>
                    <a:pt x="2723" y="52"/>
                    <a:pt x="2406" y="0"/>
                    <a:pt x="2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15"/>
            <p:cNvSpPr/>
            <p:nvPr/>
          </p:nvSpPr>
          <p:spPr>
            <a:xfrm>
              <a:off x="2000779" y="1708538"/>
              <a:ext cx="234328" cy="193156"/>
            </a:xfrm>
            <a:custGeom>
              <a:avLst/>
              <a:gdLst/>
              <a:ahLst/>
              <a:cxnLst/>
              <a:rect l="l" t="t" r="r" b="b"/>
              <a:pathLst>
                <a:path w="10899" h="8984" extrusionOk="0">
                  <a:moveTo>
                    <a:pt x="5531" y="0"/>
                  </a:moveTo>
                  <a:cubicBezTo>
                    <a:pt x="5191" y="0"/>
                    <a:pt x="4858" y="96"/>
                    <a:pt x="4556" y="341"/>
                  </a:cubicBezTo>
                  <a:cubicBezTo>
                    <a:pt x="3275" y="1388"/>
                    <a:pt x="2030" y="2478"/>
                    <a:pt x="782" y="3559"/>
                  </a:cubicBezTo>
                  <a:cubicBezTo>
                    <a:pt x="446" y="3851"/>
                    <a:pt x="243" y="4195"/>
                    <a:pt x="203" y="4680"/>
                  </a:cubicBezTo>
                  <a:cubicBezTo>
                    <a:pt x="1" y="7055"/>
                    <a:pt x="1704" y="8966"/>
                    <a:pt x="4070" y="8979"/>
                  </a:cubicBezTo>
                  <a:cubicBezTo>
                    <a:pt x="4206" y="8980"/>
                    <a:pt x="4342" y="8983"/>
                    <a:pt x="4478" y="8983"/>
                  </a:cubicBezTo>
                  <a:cubicBezTo>
                    <a:pt x="4905" y="8983"/>
                    <a:pt x="5327" y="8951"/>
                    <a:pt x="5726" y="8724"/>
                  </a:cubicBezTo>
                  <a:cubicBezTo>
                    <a:pt x="7164" y="7898"/>
                    <a:pt x="8621" y="7112"/>
                    <a:pt x="10047" y="6269"/>
                  </a:cubicBezTo>
                  <a:cubicBezTo>
                    <a:pt x="10898" y="5766"/>
                    <a:pt x="10854" y="4971"/>
                    <a:pt x="10523" y="4195"/>
                  </a:cubicBezTo>
                  <a:cubicBezTo>
                    <a:pt x="9737" y="2341"/>
                    <a:pt x="8396" y="1013"/>
                    <a:pt x="6547" y="235"/>
                  </a:cubicBezTo>
                  <a:cubicBezTo>
                    <a:pt x="6218" y="96"/>
                    <a:pt x="5871" y="0"/>
                    <a:pt x="5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15"/>
            <p:cNvSpPr/>
            <p:nvPr/>
          </p:nvSpPr>
          <p:spPr>
            <a:xfrm>
              <a:off x="4611641" y="949143"/>
              <a:ext cx="233748" cy="191716"/>
            </a:xfrm>
            <a:custGeom>
              <a:avLst/>
              <a:gdLst/>
              <a:ahLst/>
              <a:cxnLst/>
              <a:rect l="l" t="t" r="r" b="b"/>
              <a:pathLst>
                <a:path w="10872" h="8917" extrusionOk="0">
                  <a:moveTo>
                    <a:pt x="5636" y="0"/>
                  </a:moveTo>
                  <a:cubicBezTo>
                    <a:pt x="5205" y="0"/>
                    <a:pt x="4808" y="156"/>
                    <a:pt x="4414" y="482"/>
                  </a:cubicBezTo>
                  <a:cubicBezTo>
                    <a:pt x="3341" y="1369"/>
                    <a:pt x="2242" y="2216"/>
                    <a:pt x="1170" y="3100"/>
                  </a:cubicBezTo>
                  <a:cubicBezTo>
                    <a:pt x="168" y="3925"/>
                    <a:pt x="0" y="4966"/>
                    <a:pt x="402" y="6162"/>
                  </a:cubicBezTo>
                  <a:cubicBezTo>
                    <a:pt x="997" y="7946"/>
                    <a:pt x="2313" y="8904"/>
                    <a:pt x="4590" y="8916"/>
                  </a:cubicBezTo>
                  <a:cubicBezTo>
                    <a:pt x="4602" y="8915"/>
                    <a:pt x="4619" y="8915"/>
                    <a:pt x="4639" y="8915"/>
                  </a:cubicBezTo>
                  <a:cubicBezTo>
                    <a:pt x="4685" y="8915"/>
                    <a:pt x="4751" y="8917"/>
                    <a:pt x="4830" y="8917"/>
                  </a:cubicBezTo>
                  <a:cubicBezTo>
                    <a:pt x="5051" y="8917"/>
                    <a:pt x="5373" y="8899"/>
                    <a:pt x="5632" y="8763"/>
                  </a:cubicBezTo>
                  <a:cubicBezTo>
                    <a:pt x="7133" y="7973"/>
                    <a:pt x="8607" y="7125"/>
                    <a:pt x="10050" y="6237"/>
                  </a:cubicBezTo>
                  <a:cubicBezTo>
                    <a:pt x="10859" y="5748"/>
                    <a:pt x="10871" y="4944"/>
                    <a:pt x="10549" y="4155"/>
                  </a:cubicBezTo>
                  <a:cubicBezTo>
                    <a:pt x="9773" y="2238"/>
                    <a:pt x="8408" y="924"/>
                    <a:pt x="6471" y="173"/>
                  </a:cubicBezTo>
                  <a:cubicBezTo>
                    <a:pt x="6176" y="59"/>
                    <a:pt x="5900" y="0"/>
                    <a:pt x="5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15"/>
            <p:cNvSpPr/>
            <p:nvPr/>
          </p:nvSpPr>
          <p:spPr>
            <a:xfrm>
              <a:off x="4831138" y="2003050"/>
              <a:ext cx="186405" cy="255011"/>
            </a:xfrm>
            <a:custGeom>
              <a:avLst/>
              <a:gdLst/>
              <a:ahLst/>
              <a:cxnLst/>
              <a:rect l="l" t="t" r="r" b="b"/>
              <a:pathLst>
                <a:path w="8670" h="11861" extrusionOk="0">
                  <a:moveTo>
                    <a:pt x="3485" y="1"/>
                  </a:moveTo>
                  <a:cubicBezTo>
                    <a:pt x="3389" y="1"/>
                    <a:pt x="3291" y="8"/>
                    <a:pt x="3192" y="17"/>
                  </a:cubicBezTo>
                  <a:cubicBezTo>
                    <a:pt x="1404" y="207"/>
                    <a:pt x="0" y="1779"/>
                    <a:pt x="287" y="3558"/>
                  </a:cubicBezTo>
                  <a:cubicBezTo>
                    <a:pt x="768" y="6532"/>
                    <a:pt x="2027" y="9132"/>
                    <a:pt x="4697" y="10788"/>
                  </a:cubicBezTo>
                  <a:cubicBezTo>
                    <a:pt x="5359" y="11199"/>
                    <a:pt x="6097" y="11860"/>
                    <a:pt x="6855" y="11860"/>
                  </a:cubicBezTo>
                  <a:cubicBezTo>
                    <a:pt x="7082" y="11860"/>
                    <a:pt x="7311" y="11801"/>
                    <a:pt x="7540" y="11657"/>
                  </a:cubicBezTo>
                  <a:cubicBezTo>
                    <a:pt x="8520" y="11044"/>
                    <a:pt x="8599" y="9737"/>
                    <a:pt x="8617" y="8268"/>
                  </a:cubicBezTo>
                  <a:cubicBezTo>
                    <a:pt x="8670" y="7270"/>
                    <a:pt x="8308" y="6051"/>
                    <a:pt x="7611" y="4984"/>
                  </a:cubicBezTo>
                  <a:cubicBezTo>
                    <a:pt x="6582" y="3421"/>
                    <a:pt x="5439" y="1938"/>
                    <a:pt x="4353" y="415"/>
                  </a:cubicBezTo>
                  <a:cubicBezTo>
                    <a:pt x="4120" y="83"/>
                    <a:pt x="3815" y="1"/>
                    <a:pt x="3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15"/>
            <p:cNvSpPr/>
            <p:nvPr/>
          </p:nvSpPr>
          <p:spPr>
            <a:xfrm>
              <a:off x="5281744" y="1356167"/>
              <a:ext cx="193414" cy="250647"/>
            </a:xfrm>
            <a:custGeom>
              <a:avLst/>
              <a:gdLst/>
              <a:ahLst/>
              <a:cxnLst/>
              <a:rect l="l" t="t" r="r" b="b"/>
              <a:pathLst>
                <a:path w="8996" h="11658" extrusionOk="0">
                  <a:moveTo>
                    <a:pt x="6379" y="1"/>
                  </a:moveTo>
                  <a:cubicBezTo>
                    <a:pt x="6133" y="1"/>
                    <a:pt x="5872" y="41"/>
                    <a:pt x="5610" y="125"/>
                  </a:cubicBezTo>
                  <a:cubicBezTo>
                    <a:pt x="4281" y="552"/>
                    <a:pt x="2953" y="986"/>
                    <a:pt x="1642" y="1453"/>
                  </a:cubicBezTo>
                  <a:cubicBezTo>
                    <a:pt x="190" y="1966"/>
                    <a:pt x="0" y="2504"/>
                    <a:pt x="795" y="3749"/>
                  </a:cubicBezTo>
                  <a:cubicBezTo>
                    <a:pt x="2172" y="5916"/>
                    <a:pt x="3544" y="8088"/>
                    <a:pt x="4948" y="10237"/>
                  </a:cubicBezTo>
                  <a:cubicBezTo>
                    <a:pt x="5320" y="10802"/>
                    <a:pt x="5601" y="11658"/>
                    <a:pt x="6364" y="11658"/>
                  </a:cubicBezTo>
                  <a:cubicBezTo>
                    <a:pt x="6407" y="11658"/>
                    <a:pt x="6451" y="11655"/>
                    <a:pt x="6497" y="11649"/>
                  </a:cubicBezTo>
                  <a:cubicBezTo>
                    <a:pt x="7500" y="11531"/>
                    <a:pt x="8144" y="10705"/>
                    <a:pt x="8608" y="9848"/>
                  </a:cubicBezTo>
                  <a:cubicBezTo>
                    <a:pt x="8846" y="9398"/>
                    <a:pt x="8995" y="8874"/>
                    <a:pt x="8947" y="8322"/>
                  </a:cubicBezTo>
                  <a:cubicBezTo>
                    <a:pt x="8435" y="6071"/>
                    <a:pt x="8126" y="3806"/>
                    <a:pt x="8025" y="1493"/>
                  </a:cubicBezTo>
                  <a:cubicBezTo>
                    <a:pt x="7984" y="529"/>
                    <a:pt x="7268" y="1"/>
                    <a:pt x="6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15"/>
            <p:cNvSpPr/>
            <p:nvPr/>
          </p:nvSpPr>
          <p:spPr>
            <a:xfrm>
              <a:off x="1617835" y="2154886"/>
              <a:ext cx="197348" cy="248368"/>
            </a:xfrm>
            <a:custGeom>
              <a:avLst/>
              <a:gdLst/>
              <a:ahLst/>
              <a:cxnLst/>
              <a:rect l="l" t="t" r="r" b="b"/>
              <a:pathLst>
                <a:path w="9179" h="11552" extrusionOk="0">
                  <a:moveTo>
                    <a:pt x="2697" y="1"/>
                  </a:moveTo>
                  <a:cubicBezTo>
                    <a:pt x="2478" y="1"/>
                    <a:pt x="2238" y="55"/>
                    <a:pt x="1969" y="181"/>
                  </a:cubicBezTo>
                  <a:cubicBezTo>
                    <a:pt x="1016" y="627"/>
                    <a:pt x="1" y="2595"/>
                    <a:pt x="301" y="3611"/>
                  </a:cubicBezTo>
                  <a:cubicBezTo>
                    <a:pt x="889" y="5624"/>
                    <a:pt x="1254" y="7658"/>
                    <a:pt x="1254" y="9764"/>
                  </a:cubicBezTo>
                  <a:cubicBezTo>
                    <a:pt x="1254" y="10968"/>
                    <a:pt x="1872" y="11552"/>
                    <a:pt x="3234" y="11552"/>
                  </a:cubicBezTo>
                  <a:cubicBezTo>
                    <a:pt x="3260" y="11552"/>
                    <a:pt x="3285" y="11552"/>
                    <a:pt x="3311" y="11551"/>
                  </a:cubicBezTo>
                  <a:cubicBezTo>
                    <a:pt x="4591" y="11115"/>
                    <a:pt x="6154" y="10589"/>
                    <a:pt x="7703" y="10037"/>
                  </a:cubicBezTo>
                  <a:cubicBezTo>
                    <a:pt x="8917" y="9609"/>
                    <a:pt x="9178" y="8943"/>
                    <a:pt x="8547" y="7835"/>
                  </a:cubicBezTo>
                  <a:cubicBezTo>
                    <a:pt x="8180" y="7195"/>
                    <a:pt x="7752" y="6586"/>
                    <a:pt x="7355" y="5963"/>
                  </a:cubicBezTo>
                  <a:cubicBezTo>
                    <a:pt x="6326" y="4353"/>
                    <a:pt x="5328" y="2715"/>
                    <a:pt x="4252" y="1135"/>
                  </a:cubicBezTo>
                  <a:cubicBezTo>
                    <a:pt x="3856" y="554"/>
                    <a:pt x="3390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15"/>
            <p:cNvSpPr/>
            <p:nvPr/>
          </p:nvSpPr>
          <p:spPr>
            <a:xfrm>
              <a:off x="2906420" y="2010318"/>
              <a:ext cx="196467" cy="219300"/>
            </a:xfrm>
            <a:custGeom>
              <a:avLst/>
              <a:gdLst/>
              <a:ahLst/>
              <a:cxnLst/>
              <a:rect l="l" t="t" r="r" b="b"/>
              <a:pathLst>
                <a:path w="9138" h="10200" extrusionOk="0">
                  <a:moveTo>
                    <a:pt x="3098" y="1"/>
                  </a:moveTo>
                  <a:cubicBezTo>
                    <a:pt x="2559" y="1"/>
                    <a:pt x="2189" y="426"/>
                    <a:pt x="1890" y="1097"/>
                  </a:cubicBezTo>
                  <a:cubicBezTo>
                    <a:pt x="1280" y="2452"/>
                    <a:pt x="932" y="3894"/>
                    <a:pt x="491" y="5303"/>
                  </a:cubicBezTo>
                  <a:cubicBezTo>
                    <a:pt x="1" y="6874"/>
                    <a:pt x="1148" y="9417"/>
                    <a:pt x="2676" y="10004"/>
                  </a:cubicBezTo>
                  <a:cubicBezTo>
                    <a:pt x="2993" y="10128"/>
                    <a:pt x="3320" y="10200"/>
                    <a:pt x="3643" y="10200"/>
                  </a:cubicBezTo>
                  <a:cubicBezTo>
                    <a:pt x="3964" y="10200"/>
                    <a:pt x="4281" y="10129"/>
                    <a:pt x="4582" y="9969"/>
                  </a:cubicBezTo>
                  <a:cubicBezTo>
                    <a:pt x="7200" y="8565"/>
                    <a:pt x="8551" y="6296"/>
                    <a:pt x="8983" y="3432"/>
                  </a:cubicBezTo>
                  <a:cubicBezTo>
                    <a:pt x="9138" y="2240"/>
                    <a:pt x="8467" y="1732"/>
                    <a:pt x="7456" y="1502"/>
                  </a:cubicBezTo>
                  <a:cubicBezTo>
                    <a:pt x="6265" y="1238"/>
                    <a:pt x="5063" y="981"/>
                    <a:pt x="4018" y="324"/>
                  </a:cubicBezTo>
                  <a:cubicBezTo>
                    <a:pt x="3663" y="102"/>
                    <a:pt x="3361" y="1"/>
                    <a:pt x="3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15"/>
            <p:cNvSpPr/>
            <p:nvPr/>
          </p:nvSpPr>
          <p:spPr>
            <a:xfrm>
              <a:off x="4127429" y="699652"/>
              <a:ext cx="238886" cy="207153"/>
            </a:xfrm>
            <a:custGeom>
              <a:avLst/>
              <a:gdLst/>
              <a:ahLst/>
              <a:cxnLst/>
              <a:rect l="l" t="t" r="r" b="b"/>
              <a:pathLst>
                <a:path w="11111" h="9635" extrusionOk="0">
                  <a:moveTo>
                    <a:pt x="3546" y="0"/>
                  </a:moveTo>
                  <a:cubicBezTo>
                    <a:pt x="3493" y="0"/>
                    <a:pt x="3440" y="2"/>
                    <a:pt x="3386" y="5"/>
                  </a:cubicBezTo>
                  <a:cubicBezTo>
                    <a:pt x="3360" y="4"/>
                    <a:pt x="3335" y="4"/>
                    <a:pt x="3309" y="4"/>
                  </a:cubicBezTo>
                  <a:cubicBezTo>
                    <a:pt x="2390" y="4"/>
                    <a:pt x="1619" y="319"/>
                    <a:pt x="915" y="830"/>
                  </a:cubicBezTo>
                  <a:cubicBezTo>
                    <a:pt x="257" y="1307"/>
                    <a:pt x="0" y="1943"/>
                    <a:pt x="446" y="2644"/>
                  </a:cubicBezTo>
                  <a:cubicBezTo>
                    <a:pt x="2080" y="5213"/>
                    <a:pt x="3691" y="7808"/>
                    <a:pt x="6423" y="9415"/>
                  </a:cubicBezTo>
                  <a:cubicBezTo>
                    <a:pt x="6623" y="9531"/>
                    <a:pt x="6797" y="9635"/>
                    <a:pt x="6978" y="9635"/>
                  </a:cubicBezTo>
                  <a:cubicBezTo>
                    <a:pt x="7121" y="9635"/>
                    <a:pt x="7269" y="9570"/>
                    <a:pt x="7438" y="9397"/>
                  </a:cubicBezTo>
                  <a:cubicBezTo>
                    <a:pt x="8471" y="8338"/>
                    <a:pt x="9540" y="7315"/>
                    <a:pt x="10616" y="6294"/>
                  </a:cubicBezTo>
                  <a:cubicBezTo>
                    <a:pt x="11111" y="5827"/>
                    <a:pt x="11005" y="5473"/>
                    <a:pt x="10604" y="4984"/>
                  </a:cubicBezTo>
                  <a:cubicBezTo>
                    <a:pt x="9151" y="3205"/>
                    <a:pt x="7368" y="1828"/>
                    <a:pt x="5443" y="623"/>
                  </a:cubicBezTo>
                  <a:cubicBezTo>
                    <a:pt x="4858" y="254"/>
                    <a:pt x="4217" y="0"/>
                    <a:pt x="3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15"/>
            <p:cNvSpPr/>
            <p:nvPr/>
          </p:nvSpPr>
          <p:spPr>
            <a:xfrm>
              <a:off x="2776902" y="2774550"/>
              <a:ext cx="256904" cy="171463"/>
            </a:xfrm>
            <a:custGeom>
              <a:avLst/>
              <a:gdLst/>
              <a:ahLst/>
              <a:cxnLst/>
              <a:rect l="l" t="t" r="r" b="b"/>
              <a:pathLst>
                <a:path w="11949" h="7975" extrusionOk="0">
                  <a:moveTo>
                    <a:pt x="5197" y="0"/>
                  </a:moveTo>
                  <a:cubicBezTo>
                    <a:pt x="4655" y="0"/>
                    <a:pt x="4338" y="397"/>
                    <a:pt x="3857" y="1327"/>
                  </a:cubicBezTo>
                  <a:cubicBezTo>
                    <a:pt x="3566" y="1892"/>
                    <a:pt x="3460" y="2646"/>
                    <a:pt x="2736" y="2858"/>
                  </a:cubicBezTo>
                  <a:cubicBezTo>
                    <a:pt x="1915" y="3102"/>
                    <a:pt x="1563" y="3728"/>
                    <a:pt x="1293" y="4430"/>
                  </a:cubicBezTo>
                  <a:cubicBezTo>
                    <a:pt x="874" y="5524"/>
                    <a:pt x="490" y="6628"/>
                    <a:pt x="0" y="7975"/>
                  </a:cubicBezTo>
                  <a:cubicBezTo>
                    <a:pt x="968" y="7560"/>
                    <a:pt x="1905" y="7435"/>
                    <a:pt x="2832" y="7435"/>
                  </a:cubicBezTo>
                  <a:cubicBezTo>
                    <a:pt x="3693" y="7435"/>
                    <a:pt x="4547" y="7542"/>
                    <a:pt x="5411" y="7625"/>
                  </a:cubicBezTo>
                  <a:cubicBezTo>
                    <a:pt x="5566" y="7640"/>
                    <a:pt x="5719" y="7647"/>
                    <a:pt x="5871" y="7647"/>
                  </a:cubicBezTo>
                  <a:cubicBezTo>
                    <a:pt x="7542" y="7647"/>
                    <a:pt x="9106" y="6807"/>
                    <a:pt x="10659" y="6204"/>
                  </a:cubicBezTo>
                  <a:cubicBezTo>
                    <a:pt x="11627" y="5829"/>
                    <a:pt x="11949" y="4950"/>
                    <a:pt x="11547" y="3917"/>
                  </a:cubicBezTo>
                  <a:cubicBezTo>
                    <a:pt x="11419" y="3595"/>
                    <a:pt x="11181" y="3242"/>
                    <a:pt x="11356" y="2916"/>
                  </a:cubicBezTo>
                  <a:cubicBezTo>
                    <a:pt x="11896" y="1910"/>
                    <a:pt x="11132" y="1812"/>
                    <a:pt x="10509" y="1706"/>
                  </a:cubicBezTo>
                  <a:cubicBezTo>
                    <a:pt x="9075" y="1460"/>
                    <a:pt x="7738" y="947"/>
                    <a:pt x="6418" y="364"/>
                  </a:cubicBezTo>
                  <a:cubicBezTo>
                    <a:pt x="5889" y="130"/>
                    <a:pt x="5507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15"/>
            <p:cNvSpPr/>
            <p:nvPr/>
          </p:nvSpPr>
          <p:spPr>
            <a:xfrm>
              <a:off x="1516482" y="1461390"/>
              <a:ext cx="237468" cy="205132"/>
            </a:xfrm>
            <a:custGeom>
              <a:avLst/>
              <a:gdLst/>
              <a:ahLst/>
              <a:cxnLst/>
              <a:rect l="l" t="t" r="r" b="b"/>
              <a:pathLst>
                <a:path w="11045" h="9541" extrusionOk="0">
                  <a:moveTo>
                    <a:pt x="2883" y="0"/>
                  </a:moveTo>
                  <a:cubicBezTo>
                    <a:pt x="2070" y="0"/>
                    <a:pt x="1362" y="394"/>
                    <a:pt x="712" y="934"/>
                  </a:cubicBezTo>
                  <a:cubicBezTo>
                    <a:pt x="221" y="1344"/>
                    <a:pt x="1" y="1843"/>
                    <a:pt x="354" y="2434"/>
                  </a:cubicBezTo>
                  <a:cubicBezTo>
                    <a:pt x="1948" y="5101"/>
                    <a:pt x="3682" y="7639"/>
                    <a:pt x="6401" y="9324"/>
                  </a:cubicBezTo>
                  <a:cubicBezTo>
                    <a:pt x="6623" y="9463"/>
                    <a:pt x="6795" y="9540"/>
                    <a:pt x="6957" y="9540"/>
                  </a:cubicBezTo>
                  <a:cubicBezTo>
                    <a:pt x="7131" y="9540"/>
                    <a:pt x="7294" y="9451"/>
                    <a:pt x="7496" y="9250"/>
                  </a:cubicBezTo>
                  <a:cubicBezTo>
                    <a:pt x="8506" y="8226"/>
                    <a:pt x="9561" y="7246"/>
                    <a:pt x="10599" y="6248"/>
                  </a:cubicBezTo>
                  <a:cubicBezTo>
                    <a:pt x="11045" y="5816"/>
                    <a:pt x="10930" y="5445"/>
                    <a:pt x="10559" y="5003"/>
                  </a:cubicBezTo>
                  <a:cubicBezTo>
                    <a:pt x="9098" y="3259"/>
                    <a:pt x="7465" y="1729"/>
                    <a:pt x="5438" y="629"/>
                  </a:cubicBezTo>
                  <a:cubicBezTo>
                    <a:pt x="4762" y="261"/>
                    <a:pt x="4099" y="13"/>
                    <a:pt x="3300" y="13"/>
                  </a:cubicBezTo>
                  <a:cubicBezTo>
                    <a:pt x="3254" y="13"/>
                    <a:pt x="3208" y="14"/>
                    <a:pt x="3161" y="16"/>
                  </a:cubicBezTo>
                  <a:cubicBezTo>
                    <a:pt x="3067" y="5"/>
                    <a:pt x="2974" y="0"/>
                    <a:pt x="2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15"/>
            <p:cNvSpPr/>
            <p:nvPr/>
          </p:nvSpPr>
          <p:spPr>
            <a:xfrm>
              <a:off x="3823564" y="1512970"/>
              <a:ext cx="256129" cy="167808"/>
            </a:xfrm>
            <a:custGeom>
              <a:avLst/>
              <a:gdLst/>
              <a:ahLst/>
              <a:cxnLst/>
              <a:rect l="l" t="t" r="r" b="b"/>
              <a:pathLst>
                <a:path w="11913" h="7805" extrusionOk="0">
                  <a:moveTo>
                    <a:pt x="11601" y="1"/>
                  </a:moveTo>
                  <a:cubicBezTo>
                    <a:pt x="11519" y="1"/>
                    <a:pt x="11415" y="25"/>
                    <a:pt x="11287" y="80"/>
                  </a:cubicBezTo>
                  <a:cubicBezTo>
                    <a:pt x="10506" y="414"/>
                    <a:pt x="9726" y="547"/>
                    <a:pt x="8945" y="547"/>
                  </a:cubicBezTo>
                  <a:cubicBezTo>
                    <a:pt x="8138" y="547"/>
                    <a:pt x="7330" y="405"/>
                    <a:pt x="6516" y="198"/>
                  </a:cubicBezTo>
                  <a:cubicBezTo>
                    <a:pt x="6349" y="164"/>
                    <a:pt x="6186" y="149"/>
                    <a:pt x="6027" y="149"/>
                  </a:cubicBezTo>
                  <a:cubicBezTo>
                    <a:pt x="4943" y="149"/>
                    <a:pt x="4029" y="849"/>
                    <a:pt x="2993" y="1042"/>
                  </a:cubicBezTo>
                  <a:cubicBezTo>
                    <a:pt x="2048" y="1218"/>
                    <a:pt x="1064" y="1475"/>
                    <a:pt x="565" y="2396"/>
                  </a:cubicBezTo>
                  <a:cubicBezTo>
                    <a:pt x="1" y="3447"/>
                    <a:pt x="914" y="4586"/>
                    <a:pt x="508" y="5703"/>
                  </a:cubicBezTo>
                  <a:cubicBezTo>
                    <a:pt x="415" y="5955"/>
                    <a:pt x="870" y="5972"/>
                    <a:pt x="1121" y="6012"/>
                  </a:cubicBezTo>
                  <a:cubicBezTo>
                    <a:pt x="2798" y="6308"/>
                    <a:pt x="4387" y="6899"/>
                    <a:pt x="5929" y="7605"/>
                  </a:cubicBezTo>
                  <a:cubicBezTo>
                    <a:pt x="6221" y="7740"/>
                    <a:pt x="6476" y="7805"/>
                    <a:pt x="6700" y="7805"/>
                  </a:cubicBezTo>
                  <a:cubicBezTo>
                    <a:pt x="7191" y="7805"/>
                    <a:pt x="7538" y="7494"/>
                    <a:pt x="7826" y="6912"/>
                  </a:cubicBezTo>
                  <a:cubicBezTo>
                    <a:pt x="8113" y="6330"/>
                    <a:pt x="8307" y="5429"/>
                    <a:pt x="8771" y="5248"/>
                  </a:cubicBezTo>
                  <a:cubicBezTo>
                    <a:pt x="10894" y="4409"/>
                    <a:pt x="10797" y="2251"/>
                    <a:pt x="11707" y="701"/>
                  </a:cubicBezTo>
                  <a:cubicBezTo>
                    <a:pt x="11913" y="346"/>
                    <a:pt x="11911" y="1"/>
                    <a:pt x="1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15"/>
            <p:cNvSpPr/>
            <p:nvPr/>
          </p:nvSpPr>
          <p:spPr>
            <a:xfrm>
              <a:off x="1960638" y="2991618"/>
              <a:ext cx="184105" cy="208528"/>
            </a:xfrm>
            <a:custGeom>
              <a:avLst/>
              <a:gdLst/>
              <a:ahLst/>
              <a:cxnLst/>
              <a:rect l="l" t="t" r="r" b="b"/>
              <a:pathLst>
                <a:path w="8563" h="9699" extrusionOk="0">
                  <a:moveTo>
                    <a:pt x="3343" y="1"/>
                  </a:moveTo>
                  <a:cubicBezTo>
                    <a:pt x="1961" y="1"/>
                    <a:pt x="8" y="1984"/>
                    <a:pt x="0" y="3679"/>
                  </a:cubicBezTo>
                  <a:cubicBezTo>
                    <a:pt x="729" y="5549"/>
                    <a:pt x="243" y="8387"/>
                    <a:pt x="3280" y="9496"/>
                  </a:cubicBezTo>
                  <a:cubicBezTo>
                    <a:pt x="3644" y="9627"/>
                    <a:pt x="3949" y="9699"/>
                    <a:pt x="4217" y="9699"/>
                  </a:cubicBezTo>
                  <a:cubicBezTo>
                    <a:pt x="4711" y="9699"/>
                    <a:pt x="5078" y="9455"/>
                    <a:pt x="5456" y="8900"/>
                  </a:cubicBezTo>
                  <a:cubicBezTo>
                    <a:pt x="6590" y="7227"/>
                    <a:pt x="7381" y="5382"/>
                    <a:pt x="8237" y="3567"/>
                  </a:cubicBezTo>
                  <a:cubicBezTo>
                    <a:pt x="8563" y="2870"/>
                    <a:pt x="8334" y="2301"/>
                    <a:pt x="7782" y="1815"/>
                  </a:cubicBezTo>
                  <a:cubicBezTo>
                    <a:pt x="6560" y="734"/>
                    <a:pt x="5081" y="195"/>
                    <a:pt x="3504" y="10"/>
                  </a:cubicBezTo>
                  <a:cubicBezTo>
                    <a:pt x="3452" y="4"/>
                    <a:pt x="3398" y="1"/>
                    <a:pt x="3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15"/>
            <p:cNvSpPr/>
            <p:nvPr/>
          </p:nvSpPr>
          <p:spPr>
            <a:xfrm>
              <a:off x="2599803" y="2051233"/>
              <a:ext cx="276189" cy="116186"/>
            </a:xfrm>
            <a:custGeom>
              <a:avLst/>
              <a:gdLst/>
              <a:ahLst/>
              <a:cxnLst/>
              <a:rect l="l" t="t" r="r" b="b"/>
              <a:pathLst>
                <a:path w="12846" h="5404" extrusionOk="0">
                  <a:moveTo>
                    <a:pt x="9311" y="1"/>
                  </a:moveTo>
                  <a:cubicBezTo>
                    <a:pt x="6502" y="1"/>
                    <a:pt x="3905" y="1023"/>
                    <a:pt x="1280" y="1895"/>
                  </a:cubicBezTo>
                  <a:cubicBezTo>
                    <a:pt x="468" y="2164"/>
                    <a:pt x="1" y="2910"/>
                    <a:pt x="313" y="3775"/>
                  </a:cubicBezTo>
                  <a:cubicBezTo>
                    <a:pt x="671" y="4746"/>
                    <a:pt x="1633" y="5006"/>
                    <a:pt x="2547" y="5108"/>
                  </a:cubicBezTo>
                  <a:cubicBezTo>
                    <a:pt x="3889" y="5249"/>
                    <a:pt x="5239" y="5285"/>
                    <a:pt x="6586" y="5364"/>
                  </a:cubicBezTo>
                  <a:cubicBezTo>
                    <a:pt x="6995" y="5364"/>
                    <a:pt x="7402" y="5363"/>
                    <a:pt x="7808" y="5363"/>
                  </a:cubicBezTo>
                  <a:cubicBezTo>
                    <a:pt x="8011" y="5363"/>
                    <a:pt x="8214" y="5363"/>
                    <a:pt x="8417" y="5364"/>
                  </a:cubicBezTo>
                  <a:cubicBezTo>
                    <a:pt x="8898" y="5368"/>
                    <a:pt x="9379" y="5404"/>
                    <a:pt x="9858" y="5404"/>
                  </a:cubicBezTo>
                  <a:cubicBezTo>
                    <a:pt x="10030" y="5404"/>
                    <a:pt x="10202" y="5399"/>
                    <a:pt x="10373" y="5387"/>
                  </a:cubicBezTo>
                  <a:cubicBezTo>
                    <a:pt x="11976" y="5258"/>
                    <a:pt x="12845" y="4177"/>
                    <a:pt x="12809" y="2437"/>
                  </a:cubicBezTo>
                  <a:cubicBezTo>
                    <a:pt x="12774" y="778"/>
                    <a:pt x="12170" y="227"/>
                    <a:pt x="10404" y="54"/>
                  </a:cubicBezTo>
                  <a:cubicBezTo>
                    <a:pt x="10036" y="18"/>
                    <a:pt x="9672" y="1"/>
                    <a:pt x="9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15"/>
            <p:cNvSpPr/>
            <p:nvPr/>
          </p:nvSpPr>
          <p:spPr>
            <a:xfrm>
              <a:off x="2859549" y="1204740"/>
              <a:ext cx="144824" cy="285714"/>
            </a:xfrm>
            <a:custGeom>
              <a:avLst/>
              <a:gdLst/>
              <a:ahLst/>
              <a:cxnLst/>
              <a:rect l="l" t="t" r="r" b="b"/>
              <a:pathLst>
                <a:path w="6736" h="13289" extrusionOk="0">
                  <a:moveTo>
                    <a:pt x="5458" y="0"/>
                  </a:moveTo>
                  <a:cubicBezTo>
                    <a:pt x="4881" y="0"/>
                    <a:pt x="4245" y="353"/>
                    <a:pt x="3796" y="838"/>
                  </a:cubicBezTo>
                  <a:cubicBezTo>
                    <a:pt x="3505" y="1151"/>
                    <a:pt x="3289" y="1540"/>
                    <a:pt x="3059" y="1907"/>
                  </a:cubicBezTo>
                  <a:cubicBezTo>
                    <a:pt x="2715" y="2458"/>
                    <a:pt x="2476" y="3107"/>
                    <a:pt x="2040" y="3570"/>
                  </a:cubicBezTo>
                  <a:cubicBezTo>
                    <a:pt x="702" y="4974"/>
                    <a:pt x="473" y="6709"/>
                    <a:pt x="362" y="8840"/>
                  </a:cubicBezTo>
                  <a:cubicBezTo>
                    <a:pt x="1" y="10117"/>
                    <a:pt x="1298" y="11061"/>
                    <a:pt x="1871" y="12293"/>
                  </a:cubicBezTo>
                  <a:cubicBezTo>
                    <a:pt x="2204" y="12999"/>
                    <a:pt x="2668" y="13289"/>
                    <a:pt x="3232" y="13289"/>
                  </a:cubicBezTo>
                  <a:cubicBezTo>
                    <a:pt x="3514" y="13289"/>
                    <a:pt x="3821" y="13216"/>
                    <a:pt x="4149" y="13087"/>
                  </a:cubicBezTo>
                  <a:cubicBezTo>
                    <a:pt x="5442" y="12574"/>
                    <a:pt x="5888" y="11653"/>
                    <a:pt x="5460" y="10276"/>
                  </a:cubicBezTo>
                  <a:cubicBezTo>
                    <a:pt x="5187" y="9388"/>
                    <a:pt x="4860" y="8510"/>
                    <a:pt x="5438" y="7640"/>
                  </a:cubicBezTo>
                  <a:cubicBezTo>
                    <a:pt x="5933" y="6903"/>
                    <a:pt x="6105" y="6086"/>
                    <a:pt x="6299" y="5234"/>
                  </a:cubicBezTo>
                  <a:cubicBezTo>
                    <a:pt x="6524" y="4237"/>
                    <a:pt x="6294" y="3235"/>
                    <a:pt x="6542" y="2251"/>
                  </a:cubicBezTo>
                  <a:cubicBezTo>
                    <a:pt x="6736" y="1473"/>
                    <a:pt x="6630" y="445"/>
                    <a:pt x="5999" y="123"/>
                  </a:cubicBezTo>
                  <a:cubicBezTo>
                    <a:pt x="5831" y="39"/>
                    <a:pt x="5647" y="0"/>
                    <a:pt x="5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15"/>
            <p:cNvSpPr/>
            <p:nvPr/>
          </p:nvSpPr>
          <p:spPr>
            <a:xfrm>
              <a:off x="3667922" y="986984"/>
              <a:ext cx="299732" cy="119819"/>
            </a:xfrm>
            <a:custGeom>
              <a:avLst/>
              <a:gdLst/>
              <a:ahLst/>
              <a:cxnLst/>
              <a:rect l="l" t="t" r="r" b="b"/>
              <a:pathLst>
                <a:path w="13941" h="5573" extrusionOk="0">
                  <a:moveTo>
                    <a:pt x="5924" y="1"/>
                  </a:moveTo>
                  <a:cubicBezTo>
                    <a:pt x="4334" y="1"/>
                    <a:pt x="2791" y="627"/>
                    <a:pt x="1228" y="1886"/>
                  </a:cubicBezTo>
                  <a:cubicBezTo>
                    <a:pt x="27" y="2858"/>
                    <a:pt x="0" y="3890"/>
                    <a:pt x="1139" y="4950"/>
                  </a:cubicBezTo>
                  <a:cubicBezTo>
                    <a:pt x="1569" y="5352"/>
                    <a:pt x="2023" y="5522"/>
                    <a:pt x="2517" y="5522"/>
                  </a:cubicBezTo>
                  <a:cubicBezTo>
                    <a:pt x="2809" y="5522"/>
                    <a:pt x="3115" y="5462"/>
                    <a:pt x="3439" y="5356"/>
                  </a:cubicBezTo>
                  <a:cubicBezTo>
                    <a:pt x="4042" y="5156"/>
                    <a:pt x="4688" y="4728"/>
                    <a:pt x="5304" y="4728"/>
                  </a:cubicBezTo>
                  <a:cubicBezTo>
                    <a:pt x="5518" y="4728"/>
                    <a:pt x="5729" y="4779"/>
                    <a:pt x="5932" y="4911"/>
                  </a:cubicBezTo>
                  <a:cubicBezTo>
                    <a:pt x="6837" y="5486"/>
                    <a:pt x="7773" y="5547"/>
                    <a:pt x="8719" y="5547"/>
                  </a:cubicBezTo>
                  <a:cubicBezTo>
                    <a:pt x="8974" y="5547"/>
                    <a:pt x="9230" y="5542"/>
                    <a:pt x="9486" y="5542"/>
                  </a:cubicBezTo>
                  <a:cubicBezTo>
                    <a:pt x="9606" y="5542"/>
                    <a:pt x="9727" y="5543"/>
                    <a:pt x="9848" y="5546"/>
                  </a:cubicBezTo>
                  <a:cubicBezTo>
                    <a:pt x="10316" y="5546"/>
                    <a:pt x="10789" y="5573"/>
                    <a:pt x="11258" y="5573"/>
                  </a:cubicBezTo>
                  <a:cubicBezTo>
                    <a:pt x="11576" y="5573"/>
                    <a:pt x="11893" y="5560"/>
                    <a:pt x="12205" y="5520"/>
                  </a:cubicBezTo>
                  <a:cubicBezTo>
                    <a:pt x="12783" y="5445"/>
                    <a:pt x="13631" y="5392"/>
                    <a:pt x="13777" y="4805"/>
                  </a:cubicBezTo>
                  <a:cubicBezTo>
                    <a:pt x="13940" y="4164"/>
                    <a:pt x="13543" y="3462"/>
                    <a:pt x="13044" y="2929"/>
                  </a:cubicBezTo>
                  <a:cubicBezTo>
                    <a:pt x="12576" y="2434"/>
                    <a:pt x="11954" y="2213"/>
                    <a:pt x="11362" y="1935"/>
                  </a:cubicBezTo>
                  <a:cubicBezTo>
                    <a:pt x="10970" y="1749"/>
                    <a:pt x="10550" y="1617"/>
                    <a:pt x="10184" y="1388"/>
                  </a:cubicBezTo>
                  <a:cubicBezTo>
                    <a:pt x="8699" y="465"/>
                    <a:pt x="7294" y="1"/>
                    <a:pt x="5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15"/>
            <p:cNvSpPr/>
            <p:nvPr/>
          </p:nvSpPr>
          <p:spPr>
            <a:xfrm>
              <a:off x="2100606" y="2402808"/>
              <a:ext cx="245444" cy="153123"/>
            </a:xfrm>
            <a:custGeom>
              <a:avLst/>
              <a:gdLst/>
              <a:ahLst/>
              <a:cxnLst/>
              <a:rect l="l" t="t" r="r" b="b"/>
              <a:pathLst>
                <a:path w="11416" h="7122" extrusionOk="0">
                  <a:moveTo>
                    <a:pt x="2747" y="1"/>
                  </a:moveTo>
                  <a:cubicBezTo>
                    <a:pt x="2472" y="1"/>
                    <a:pt x="2205" y="97"/>
                    <a:pt x="1965" y="338"/>
                  </a:cubicBezTo>
                  <a:cubicBezTo>
                    <a:pt x="910" y="1411"/>
                    <a:pt x="89" y="2616"/>
                    <a:pt x="27" y="4196"/>
                  </a:cubicBezTo>
                  <a:cubicBezTo>
                    <a:pt x="1" y="4899"/>
                    <a:pt x="278" y="5481"/>
                    <a:pt x="1003" y="5498"/>
                  </a:cubicBezTo>
                  <a:cubicBezTo>
                    <a:pt x="2910" y="5547"/>
                    <a:pt x="4701" y="5958"/>
                    <a:pt x="6370" y="6889"/>
                  </a:cubicBezTo>
                  <a:cubicBezTo>
                    <a:pt x="6722" y="7084"/>
                    <a:pt x="7099" y="7121"/>
                    <a:pt x="7480" y="7121"/>
                  </a:cubicBezTo>
                  <a:cubicBezTo>
                    <a:pt x="7714" y="7121"/>
                    <a:pt x="7950" y="7107"/>
                    <a:pt x="8184" y="7107"/>
                  </a:cubicBezTo>
                  <a:cubicBezTo>
                    <a:pt x="8265" y="7107"/>
                    <a:pt x="8346" y="7109"/>
                    <a:pt x="8427" y="7114"/>
                  </a:cubicBezTo>
                  <a:cubicBezTo>
                    <a:pt x="8668" y="7118"/>
                    <a:pt x="8889" y="7121"/>
                    <a:pt x="9092" y="7121"/>
                  </a:cubicBezTo>
                  <a:cubicBezTo>
                    <a:pt x="11415" y="7121"/>
                    <a:pt x="11258" y="6759"/>
                    <a:pt x="10458" y="4165"/>
                  </a:cubicBezTo>
                  <a:cubicBezTo>
                    <a:pt x="10334" y="3754"/>
                    <a:pt x="10095" y="3375"/>
                    <a:pt x="9902" y="2982"/>
                  </a:cubicBezTo>
                  <a:cubicBezTo>
                    <a:pt x="9195" y="1552"/>
                    <a:pt x="8003" y="841"/>
                    <a:pt x="6445" y="833"/>
                  </a:cubicBezTo>
                  <a:cubicBezTo>
                    <a:pt x="5422" y="828"/>
                    <a:pt x="4459" y="682"/>
                    <a:pt x="3541" y="219"/>
                  </a:cubicBezTo>
                  <a:cubicBezTo>
                    <a:pt x="3280" y="88"/>
                    <a:pt x="3010" y="1"/>
                    <a:pt x="27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15"/>
            <p:cNvSpPr/>
            <p:nvPr/>
          </p:nvSpPr>
          <p:spPr>
            <a:xfrm>
              <a:off x="3724490" y="1303771"/>
              <a:ext cx="205583" cy="187544"/>
            </a:xfrm>
            <a:custGeom>
              <a:avLst/>
              <a:gdLst/>
              <a:ahLst/>
              <a:cxnLst/>
              <a:rect l="l" t="t" r="r" b="b"/>
              <a:pathLst>
                <a:path w="9562" h="8723" extrusionOk="0">
                  <a:moveTo>
                    <a:pt x="3952" y="0"/>
                  </a:moveTo>
                  <a:cubicBezTo>
                    <a:pt x="2915" y="0"/>
                    <a:pt x="2708" y="116"/>
                    <a:pt x="2088" y="1162"/>
                  </a:cubicBezTo>
                  <a:cubicBezTo>
                    <a:pt x="1038" y="2950"/>
                    <a:pt x="751" y="4994"/>
                    <a:pt x="327" y="6980"/>
                  </a:cubicBezTo>
                  <a:cubicBezTo>
                    <a:pt x="221" y="7475"/>
                    <a:pt x="0" y="8229"/>
                    <a:pt x="592" y="8543"/>
                  </a:cubicBezTo>
                  <a:cubicBezTo>
                    <a:pt x="821" y="8665"/>
                    <a:pt x="1072" y="8722"/>
                    <a:pt x="1328" y="8722"/>
                  </a:cubicBezTo>
                  <a:cubicBezTo>
                    <a:pt x="1719" y="8722"/>
                    <a:pt x="2119" y="8589"/>
                    <a:pt x="2463" y="8349"/>
                  </a:cubicBezTo>
                  <a:cubicBezTo>
                    <a:pt x="3190" y="7842"/>
                    <a:pt x="3938" y="7619"/>
                    <a:pt x="4731" y="7619"/>
                  </a:cubicBezTo>
                  <a:cubicBezTo>
                    <a:pt x="5161" y="7619"/>
                    <a:pt x="5604" y="7684"/>
                    <a:pt x="6065" y="7805"/>
                  </a:cubicBezTo>
                  <a:cubicBezTo>
                    <a:pt x="6273" y="7860"/>
                    <a:pt x="6475" y="7886"/>
                    <a:pt x="6669" y="7886"/>
                  </a:cubicBezTo>
                  <a:cubicBezTo>
                    <a:pt x="7646" y="7886"/>
                    <a:pt x="8420" y="7223"/>
                    <a:pt x="8767" y="6155"/>
                  </a:cubicBezTo>
                  <a:cubicBezTo>
                    <a:pt x="9561" y="3700"/>
                    <a:pt x="6846" y="37"/>
                    <a:pt x="4202" y="2"/>
                  </a:cubicBezTo>
                  <a:cubicBezTo>
                    <a:pt x="4114" y="1"/>
                    <a:pt x="4031" y="0"/>
                    <a:pt x="3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15"/>
            <p:cNvSpPr/>
            <p:nvPr/>
          </p:nvSpPr>
          <p:spPr>
            <a:xfrm>
              <a:off x="2380111" y="2991123"/>
              <a:ext cx="181353" cy="190834"/>
            </a:xfrm>
            <a:custGeom>
              <a:avLst/>
              <a:gdLst/>
              <a:ahLst/>
              <a:cxnLst/>
              <a:rect l="l" t="t" r="r" b="b"/>
              <a:pathLst>
                <a:path w="8435" h="8876" extrusionOk="0">
                  <a:moveTo>
                    <a:pt x="4484" y="1"/>
                  </a:moveTo>
                  <a:cubicBezTo>
                    <a:pt x="4459" y="1"/>
                    <a:pt x="4434" y="1"/>
                    <a:pt x="4409" y="2"/>
                  </a:cubicBezTo>
                  <a:cubicBezTo>
                    <a:pt x="2088" y="100"/>
                    <a:pt x="0" y="2262"/>
                    <a:pt x="66" y="4421"/>
                  </a:cubicBezTo>
                  <a:cubicBezTo>
                    <a:pt x="145" y="7157"/>
                    <a:pt x="1805" y="8826"/>
                    <a:pt x="4912" y="8874"/>
                  </a:cubicBezTo>
                  <a:cubicBezTo>
                    <a:pt x="4939" y="8875"/>
                    <a:pt x="4965" y="8876"/>
                    <a:pt x="4992" y="8876"/>
                  </a:cubicBezTo>
                  <a:cubicBezTo>
                    <a:pt x="6168" y="8876"/>
                    <a:pt x="7182" y="8113"/>
                    <a:pt x="7813" y="6646"/>
                  </a:cubicBezTo>
                  <a:cubicBezTo>
                    <a:pt x="8307" y="5497"/>
                    <a:pt x="8435" y="4438"/>
                    <a:pt x="7504" y="3516"/>
                  </a:cubicBezTo>
                  <a:cubicBezTo>
                    <a:pt x="6925" y="2946"/>
                    <a:pt x="6568" y="2302"/>
                    <a:pt x="6273" y="1565"/>
                  </a:cubicBezTo>
                  <a:cubicBezTo>
                    <a:pt x="5949" y="768"/>
                    <a:pt x="5455" y="1"/>
                    <a:pt x="4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15"/>
            <p:cNvSpPr/>
            <p:nvPr/>
          </p:nvSpPr>
          <p:spPr>
            <a:xfrm>
              <a:off x="5129973" y="790470"/>
              <a:ext cx="246304" cy="152758"/>
            </a:xfrm>
            <a:custGeom>
              <a:avLst/>
              <a:gdLst/>
              <a:ahLst/>
              <a:cxnLst/>
              <a:rect l="l" t="t" r="r" b="b"/>
              <a:pathLst>
                <a:path w="11456" h="7105" extrusionOk="0">
                  <a:moveTo>
                    <a:pt x="3193" y="1"/>
                  </a:moveTo>
                  <a:cubicBezTo>
                    <a:pt x="3061" y="1"/>
                    <a:pt x="2929" y="3"/>
                    <a:pt x="2796" y="9"/>
                  </a:cubicBezTo>
                  <a:cubicBezTo>
                    <a:pt x="1" y="9"/>
                    <a:pt x="1" y="9"/>
                    <a:pt x="795" y="2636"/>
                  </a:cubicBezTo>
                  <a:cubicBezTo>
                    <a:pt x="804" y="2675"/>
                    <a:pt x="822" y="2715"/>
                    <a:pt x="836" y="2759"/>
                  </a:cubicBezTo>
                  <a:cubicBezTo>
                    <a:pt x="1630" y="5120"/>
                    <a:pt x="3193" y="6281"/>
                    <a:pt x="5717" y="6291"/>
                  </a:cubicBezTo>
                  <a:cubicBezTo>
                    <a:pt x="6463" y="6291"/>
                    <a:pt x="7068" y="6577"/>
                    <a:pt x="7695" y="6886"/>
                  </a:cubicBezTo>
                  <a:cubicBezTo>
                    <a:pt x="7995" y="7032"/>
                    <a:pt x="8284" y="7105"/>
                    <a:pt x="8559" y="7105"/>
                  </a:cubicBezTo>
                  <a:cubicBezTo>
                    <a:pt x="9030" y="7105"/>
                    <a:pt x="9458" y="6890"/>
                    <a:pt x="9818" y="6462"/>
                  </a:cubicBezTo>
                  <a:cubicBezTo>
                    <a:pt x="10237" y="5968"/>
                    <a:pt x="10599" y="5412"/>
                    <a:pt x="10890" y="4834"/>
                  </a:cubicBezTo>
                  <a:cubicBezTo>
                    <a:pt x="11314" y="3991"/>
                    <a:pt x="11456" y="3028"/>
                    <a:pt x="11155" y="2159"/>
                  </a:cubicBezTo>
                  <a:cubicBezTo>
                    <a:pt x="10877" y="1351"/>
                    <a:pt x="9875" y="1806"/>
                    <a:pt x="9319" y="1479"/>
                  </a:cubicBezTo>
                  <a:cubicBezTo>
                    <a:pt x="9160" y="1387"/>
                    <a:pt x="9002" y="1354"/>
                    <a:pt x="8844" y="1354"/>
                  </a:cubicBezTo>
                  <a:cubicBezTo>
                    <a:pt x="8474" y="1354"/>
                    <a:pt x="8107" y="1532"/>
                    <a:pt x="7751" y="1532"/>
                  </a:cubicBezTo>
                  <a:cubicBezTo>
                    <a:pt x="7561" y="1532"/>
                    <a:pt x="7375" y="1482"/>
                    <a:pt x="7192" y="1329"/>
                  </a:cubicBezTo>
                  <a:cubicBezTo>
                    <a:pt x="6025" y="349"/>
                    <a:pt x="4658" y="1"/>
                    <a:pt x="3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15"/>
            <p:cNvSpPr/>
            <p:nvPr/>
          </p:nvSpPr>
          <p:spPr>
            <a:xfrm>
              <a:off x="2923019" y="1505703"/>
              <a:ext cx="187845" cy="187501"/>
            </a:xfrm>
            <a:custGeom>
              <a:avLst/>
              <a:gdLst/>
              <a:ahLst/>
              <a:cxnLst/>
              <a:rect l="l" t="t" r="r" b="b"/>
              <a:pathLst>
                <a:path w="8737" h="8721" extrusionOk="0">
                  <a:moveTo>
                    <a:pt x="4066" y="1"/>
                  </a:moveTo>
                  <a:cubicBezTo>
                    <a:pt x="3267" y="1"/>
                    <a:pt x="2567" y="342"/>
                    <a:pt x="2097" y="1098"/>
                  </a:cubicBezTo>
                  <a:cubicBezTo>
                    <a:pt x="822" y="3145"/>
                    <a:pt x="455" y="5533"/>
                    <a:pt x="94" y="7882"/>
                  </a:cubicBezTo>
                  <a:cubicBezTo>
                    <a:pt x="1" y="8473"/>
                    <a:pt x="455" y="8676"/>
                    <a:pt x="1017" y="8716"/>
                  </a:cubicBezTo>
                  <a:cubicBezTo>
                    <a:pt x="1063" y="8719"/>
                    <a:pt x="1108" y="8720"/>
                    <a:pt x="1152" y="8720"/>
                  </a:cubicBezTo>
                  <a:cubicBezTo>
                    <a:pt x="1796" y="8720"/>
                    <a:pt x="2328" y="8403"/>
                    <a:pt x="2839" y="8094"/>
                  </a:cubicBezTo>
                  <a:cubicBezTo>
                    <a:pt x="3410" y="7753"/>
                    <a:pt x="4007" y="7630"/>
                    <a:pt x="4611" y="7630"/>
                  </a:cubicBezTo>
                  <a:cubicBezTo>
                    <a:pt x="4946" y="7630"/>
                    <a:pt x="5283" y="7667"/>
                    <a:pt x="5620" y="7727"/>
                  </a:cubicBezTo>
                  <a:cubicBezTo>
                    <a:pt x="5901" y="7776"/>
                    <a:pt x="6165" y="7801"/>
                    <a:pt x="6411" y="7801"/>
                  </a:cubicBezTo>
                  <a:cubicBezTo>
                    <a:pt x="7887" y="7801"/>
                    <a:pt x="8712" y="6922"/>
                    <a:pt x="8724" y="5242"/>
                  </a:cubicBezTo>
                  <a:cubicBezTo>
                    <a:pt x="8736" y="3437"/>
                    <a:pt x="7196" y="1049"/>
                    <a:pt x="5558" y="342"/>
                  </a:cubicBezTo>
                  <a:cubicBezTo>
                    <a:pt x="5044" y="120"/>
                    <a:pt x="4538" y="1"/>
                    <a:pt x="4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15"/>
            <p:cNvSpPr/>
            <p:nvPr/>
          </p:nvSpPr>
          <p:spPr>
            <a:xfrm>
              <a:off x="4229363" y="1344944"/>
              <a:ext cx="209668" cy="275480"/>
            </a:xfrm>
            <a:custGeom>
              <a:avLst/>
              <a:gdLst/>
              <a:ahLst/>
              <a:cxnLst/>
              <a:rect l="l" t="t" r="r" b="b"/>
              <a:pathLst>
                <a:path w="9752" h="12813" extrusionOk="0">
                  <a:moveTo>
                    <a:pt x="9045" y="0"/>
                  </a:moveTo>
                  <a:cubicBezTo>
                    <a:pt x="8822" y="0"/>
                    <a:pt x="8662" y="246"/>
                    <a:pt x="8480" y="386"/>
                  </a:cubicBezTo>
                  <a:cubicBezTo>
                    <a:pt x="5584" y="2669"/>
                    <a:pt x="2905" y="5175"/>
                    <a:pt x="702" y="8159"/>
                  </a:cubicBezTo>
                  <a:cubicBezTo>
                    <a:pt x="116" y="8950"/>
                    <a:pt x="0" y="9700"/>
                    <a:pt x="486" y="10574"/>
                  </a:cubicBezTo>
                  <a:cubicBezTo>
                    <a:pt x="1033" y="11549"/>
                    <a:pt x="1435" y="12657"/>
                    <a:pt x="2786" y="12812"/>
                  </a:cubicBezTo>
                  <a:cubicBezTo>
                    <a:pt x="4180" y="12631"/>
                    <a:pt x="5095" y="11871"/>
                    <a:pt x="5646" y="10622"/>
                  </a:cubicBezTo>
                  <a:cubicBezTo>
                    <a:pt x="6242" y="9272"/>
                    <a:pt x="6882" y="7939"/>
                    <a:pt x="7447" y="6575"/>
                  </a:cubicBezTo>
                  <a:cubicBezTo>
                    <a:pt x="8167" y="4853"/>
                    <a:pt x="8846" y="3114"/>
                    <a:pt x="9504" y="1366"/>
                  </a:cubicBezTo>
                  <a:cubicBezTo>
                    <a:pt x="9672" y="921"/>
                    <a:pt x="9751" y="391"/>
                    <a:pt x="9252" y="68"/>
                  </a:cubicBezTo>
                  <a:cubicBezTo>
                    <a:pt x="9177" y="20"/>
                    <a:pt x="9109" y="0"/>
                    <a:pt x="9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15"/>
            <p:cNvSpPr/>
            <p:nvPr/>
          </p:nvSpPr>
          <p:spPr>
            <a:xfrm>
              <a:off x="4345422" y="786514"/>
              <a:ext cx="209475" cy="273824"/>
            </a:xfrm>
            <a:custGeom>
              <a:avLst/>
              <a:gdLst/>
              <a:ahLst/>
              <a:cxnLst/>
              <a:rect l="l" t="t" r="r" b="b"/>
              <a:pathLst>
                <a:path w="9743" h="12736" extrusionOk="0">
                  <a:moveTo>
                    <a:pt x="9128" y="0"/>
                  </a:moveTo>
                  <a:cubicBezTo>
                    <a:pt x="8879" y="0"/>
                    <a:pt x="8667" y="212"/>
                    <a:pt x="8453" y="331"/>
                  </a:cubicBezTo>
                  <a:cubicBezTo>
                    <a:pt x="8268" y="431"/>
                    <a:pt x="8135" y="626"/>
                    <a:pt x="7964" y="759"/>
                  </a:cubicBezTo>
                  <a:cubicBezTo>
                    <a:pt x="5364" y="2749"/>
                    <a:pt x="3099" y="5062"/>
                    <a:pt x="1064" y="7626"/>
                  </a:cubicBezTo>
                  <a:cubicBezTo>
                    <a:pt x="332" y="8545"/>
                    <a:pt x="1" y="9427"/>
                    <a:pt x="455" y="10495"/>
                  </a:cubicBezTo>
                  <a:cubicBezTo>
                    <a:pt x="905" y="11542"/>
                    <a:pt x="1488" y="12681"/>
                    <a:pt x="2746" y="12733"/>
                  </a:cubicBezTo>
                  <a:cubicBezTo>
                    <a:pt x="2783" y="12735"/>
                    <a:pt x="2819" y="12736"/>
                    <a:pt x="2855" y="12736"/>
                  </a:cubicBezTo>
                  <a:cubicBezTo>
                    <a:pt x="3990" y="12736"/>
                    <a:pt x="4873" y="11993"/>
                    <a:pt x="5399" y="10919"/>
                  </a:cubicBezTo>
                  <a:cubicBezTo>
                    <a:pt x="5456" y="10800"/>
                    <a:pt x="5519" y="10686"/>
                    <a:pt x="5572" y="10566"/>
                  </a:cubicBezTo>
                  <a:cubicBezTo>
                    <a:pt x="6198" y="9224"/>
                    <a:pt x="6913" y="7918"/>
                    <a:pt x="7420" y="6532"/>
                  </a:cubicBezTo>
                  <a:cubicBezTo>
                    <a:pt x="8105" y="4669"/>
                    <a:pt x="9200" y="2947"/>
                    <a:pt x="9469" y="1231"/>
                  </a:cubicBezTo>
                  <a:cubicBezTo>
                    <a:pt x="9443" y="648"/>
                    <a:pt x="9742" y="321"/>
                    <a:pt x="9398" y="87"/>
                  </a:cubicBezTo>
                  <a:cubicBezTo>
                    <a:pt x="9302" y="25"/>
                    <a:pt x="9213" y="0"/>
                    <a:pt x="9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15"/>
            <p:cNvSpPr/>
            <p:nvPr/>
          </p:nvSpPr>
          <p:spPr>
            <a:xfrm>
              <a:off x="1739119" y="1547242"/>
              <a:ext cx="204164" cy="275544"/>
            </a:xfrm>
            <a:custGeom>
              <a:avLst/>
              <a:gdLst/>
              <a:ahLst/>
              <a:cxnLst/>
              <a:rect l="l" t="t" r="r" b="b"/>
              <a:pathLst>
                <a:path w="9496" h="12816" extrusionOk="0">
                  <a:moveTo>
                    <a:pt x="8715" y="0"/>
                  </a:moveTo>
                  <a:cubicBezTo>
                    <a:pt x="8355" y="0"/>
                    <a:pt x="8126" y="487"/>
                    <a:pt x="7836" y="706"/>
                  </a:cubicBezTo>
                  <a:cubicBezTo>
                    <a:pt x="7589" y="887"/>
                    <a:pt x="7368" y="1099"/>
                    <a:pt x="7121" y="1271"/>
                  </a:cubicBezTo>
                  <a:cubicBezTo>
                    <a:pt x="4401" y="3169"/>
                    <a:pt x="2464" y="5826"/>
                    <a:pt x="296" y="8258"/>
                  </a:cubicBezTo>
                  <a:cubicBezTo>
                    <a:pt x="1" y="8589"/>
                    <a:pt x="68" y="8991"/>
                    <a:pt x="54" y="9379"/>
                  </a:cubicBezTo>
                  <a:cubicBezTo>
                    <a:pt x="45" y="10672"/>
                    <a:pt x="1154" y="12455"/>
                    <a:pt x="2155" y="12769"/>
                  </a:cubicBezTo>
                  <a:cubicBezTo>
                    <a:pt x="2255" y="12800"/>
                    <a:pt x="2368" y="12815"/>
                    <a:pt x="2490" y="12815"/>
                  </a:cubicBezTo>
                  <a:cubicBezTo>
                    <a:pt x="3316" y="12815"/>
                    <a:pt x="4557" y="12137"/>
                    <a:pt x="5006" y="11264"/>
                  </a:cubicBezTo>
                  <a:cubicBezTo>
                    <a:pt x="6622" y="8122"/>
                    <a:pt x="7867" y="4811"/>
                    <a:pt x="9164" y="1531"/>
                  </a:cubicBezTo>
                  <a:cubicBezTo>
                    <a:pt x="9337" y="1103"/>
                    <a:pt x="9496" y="397"/>
                    <a:pt x="8987" y="87"/>
                  </a:cubicBezTo>
                  <a:cubicBezTo>
                    <a:pt x="8888" y="26"/>
                    <a:pt x="8798" y="0"/>
                    <a:pt x="8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15"/>
            <p:cNvSpPr/>
            <p:nvPr/>
          </p:nvSpPr>
          <p:spPr>
            <a:xfrm>
              <a:off x="4611146" y="238275"/>
              <a:ext cx="190899" cy="181632"/>
            </a:xfrm>
            <a:custGeom>
              <a:avLst/>
              <a:gdLst/>
              <a:ahLst/>
              <a:cxnLst/>
              <a:rect l="l" t="t" r="r" b="b"/>
              <a:pathLst>
                <a:path w="8879" h="8448" extrusionOk="0">
                  <a:moveTo>
                    <a:pt x="6602" y="1"/>
                  </a:moveTo>
                  <a:cubicBezTo>
                    <a:pt x="6458" y="1"/>
                    <a:pt x="6317" y="20"/>
                    <a:pt x="6180" y="61"/>
                  </a:cubicBezTo>
                  <a:cubicBezTo>
                    <a:pt x="5346" y="303"/>
                    <a:pt x="4525" y="687"/>
                    <a:pt x="3674" y="789"/>
                  </a:cubicBezTo>
                  <a:cubicBezTo>
                    <a:pt x="1533" y="1049"/>
                    <a:pt x="482" y="2259"/>
                    <a:pt x="274" y="4325"/>
                  </a:cubicBezTo>
                  <a:cubicBezTo>
                    <a:pt x="270" y="4368"/>
                    <a:pt x="262" y="4413"/>
                    <a:pt x="244" y="4452"/>
                  </a:cubicBezTo>
                  <a:cubicBezTo>
                    <a:pt x="1" y="4999"/>
                    <a:pt x="195" y="5362"/>
                    <a:pt x="708" y="5617"/>
                  </a:cubicBezTo>
                  <a:cubicBezTo>
                    <a:pt x="2419" y="6478"/>
                    <a:pt x="4132" y="7344"/>
                    <a:pt x="5836" y="8226"/>
                  </a:cubicBezTo>
                  <a:cubicBezTo>
                    <a:pt x="6126" y="8376"/>
                    <a:pt x="6374" y="8447"/>
                    <a:pt x="6588" y="8447"/>
                  </a:cubicBezTo>
                  <a:cubicBezTo>
                    <a:pt x="7058" y="8447"/>
                    <a:pt x="7372" y="8103"/>
                    <a:pt x="7641" y="7476"/>
                  </a:cubicBezTo>
                  <a:cubicBezTo>
                    <a:pt x="8392" y="5749"/>
                    <a:pt x="7624" y="3710"/>
                    <a:pt x="8820" y="2351"/>
                  </a:cubicBezTo>
                  <a:cubicBezTo>
                    <a:pt x="8878" y="1085"/>
                    <a:pt x="7682" y="1"/>
                    <a:pt x="6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15"/>
            <p:cNvSpPr/>
            <p:nvPr/>
          </p:nvSpPr>
          <p:spPr>
            <a:xfrm>
              <a:off x="1687411" y="2481134"/>
              <a:ext cx="152715" cy="232996"/>
            </a:xfrm>
            <a:custGeom>
              <a:avLst/>
              <a:gdLst/>
              <a:ahLst/>
              <a:cxnLst/>
              <a:rect l="l" t="t" r="r" b="b"/>
              <a:pathLst>
                <a:path w="7103" h="10837" extrusionOk="0">
                  <a:moveTo>
                    <a:pt x="2731" y="0"/>
                  </a:moveTo>
                  <a:cubicBezTo>
                    <a:pt x="1527" y="0"/>
                    <a:pt x="1393" y="455"/>
                    <a:pt x="1135" y="2293"/>
                  </a:cubicBezTo>
                  <a:cubicBezTo>
                    <a:pt x="861" y="4222"/>
                    <a:pt x="495" y="6137"/>
                    <a:pt x="181" y="8062"/>
                  </a:cubicBezTo>
                  <a:cubicBezTo>
                    <a:pt x="0" y="9142"/>
                    <a:pt x="252" y="10163"/>
                    <a:pt x="1245" y="10657"/>
                  </a:cubicBezTo>
                  <a:cubicBezTo>
                    <a:pt x="1495" y="10782"/>
                    <a:pt x="1732" y="10837"/>
                    <a:pt x="1957" y="10837"/>
                  </a:cubicBezTo>
                  <a:cubicBezTo>
                    <a:pt x="2669" y="10837"/>
                    <a:pt x="3249" y="10284"/>
                    <a:pt x="3669" y="9646"/>
                  </a:cubicBezTo>
                  <a:cubicBezTo>
                    <a:pt x="4671" y="8119"/>
                    <a:pt x="5624" y="6543"/>
                    <a:pt x="6317" y="4844"/>
                  </a:cubicBezTo>
                  <a:cubicBezTo>
                    <a:pt x="6604" y="4137"/>
                    <a:pt x="7102" y="3454"/>
                    <a:pt x="6917" y="2694"/>
                  </a:cubicBezTo>
                  <a:cubicBezTo>
                    <a:pt x="6926" y="1383"/>
                    <a:pt x="6454" y="686"/>
                    <a:pt x="5354" y="368"/>
                  </a:cubicBezTo>
                  <a:cubicBezTo>
                    <a:pt x="4856" y="223"/>
                    <a:pt x="4339" y="111"/>
                    <a:pt x="3823" y="68"/>
                  </a:cubicBezTo>
                  <a:cubicBezTo>
                    <a:pt x="3384" y="27"/>
                    <a:pt x="3025" y="0"/>
                    <a:pt x="2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15"/>
            <p:cNvSpPr/>
            <p:nvPr/>
          </p:nvSpPr>
          <p:spPr>
            <a:xfrm>
              <a:off x="5267963" y="1642617"/>
              <a:ext cx="183846" cy="196015"/>
            </a:xfrm>
            <a:custGeom>
              <a:avLst/>
              <a:gdLst/>
              <a:ahLst/>
              <a:cxnLst/>
              <a:rect l="l" t="t" r="r" b="b"/>
              <a:pathLst>
                <a:path w="8551" h="9117" extrusionOk="0">
                  <a:moveTo>
                    <a:pt x="2808" y="1"/>
                  </a:moveTo>
                  <a:cubicBezTo>
                    <a:pt x="1709" y="1"/>
                    <a:pt x="790" y="646"/>
                    <a:pt x="420" y="1796"/>
                  </a:cubicBezTo>
                  <a:cubicBezTo>
                    <a:pt x="1" y="3089"/>
                    <a:pt x="442" y="4219"/>
                    <a:pt x="1573" y="4908"/>
                  </a:cubicBezTo>
                  <a:cubicBezTo>
                    <a:pt x="2208" y="5297"/>
                    <a:pt x="2504" y="5919"/>
                    <a:pt x="2848" y="6515"/>
                  </a:cubicBezTo>
                  <a:cubicBezTo>
                    <a:pt x="3263" y="7234"/>
                    <a:pt x="3687" y="7940"/>
                    <a:pt x="4313" y="8501"/>
                  </a:cubicBezTo>
                  <a:cubicBezTo>
                    <a:pt x="4768" y="8907"/>
                    <a:pt x="5187" y="9116"/>
                    <a:pt x="5575" y="9116"/>
                  </a:cubicBezTo>
                  <a:cubicBezTo>
                    <a:pt x="6025" y="9116"/>
                    <a:pt x="6433" y="8836"/>
                    <a:pt x="6807" y="8253"/>
                  </a:cubicBezTo>
                  <a:cubicBezTo>
                    <a:pt x="7787" y="6735"/>
                    <a:pt x="8237" y="5010"/>
                    <a:pt x="8528" y="3248"/>
                  </a:cubicBezTo>
                  <a:cubicBezTo>
                    <a:pt x="8551" y="2661"/>
                    <a:pt x="8511" y="2140"/>
                    <a:pt x="7982" y="1721"/>
                  </a:cubicBezTo>
                  <a:cubicBezTo>
                    <a:pt x="6525" y="569"/>
                    <a:pt x="4790" y="141"/>
                    <a:pt x="3020" y="9"/>
                  </a:cubicBezTo>
                  <a:cubicBezTo>
                    <a:pt x="2948" y="3"/>
                    <a:pt x="2878" y="1"/>
                    <a:pt x="2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15"/>
            <p:cNvSpPr/>
            <p:nvPr/>
          </p:nvSpPr>
          <p:spPr>
            <a:xfrm>
              <a:off x="5254030" y="1045508"/>
              <a:ext cx="156692" cy="235447"/>
            </a:xfrm>
            <a:custGeom>
              <a:avLst/>
              <a:gdLst/>
              <a:ahLst/>
              <a:cxnLst/>
              <a:rect l="l" t="t" r="r" b="b"/>
              <a:pathLst>
                <a:path w="7288" h="10951" extrusionOk="0">
                  <a:moveTo>
                    <a:pt x="5306" y="1"/>
                  </a:moveTo>
                  <a:cubicBezTo>
                    <a:pt x="4334" y="1"/>
                    <a:pt x="3717" y="946"/>
                    <a:pt x="3244" y="1808"/>
                  </a:cubicBezTo>
                  <a:cubicBezTo>
                    <a:pt x="2388" y="3371"/>
                    <a:pt x="1351" y="4885"/>
                    <a:pt x="795" y="6558"/>
                  </a:cubicBezTo>
                  <a:cubicBezTo>
                    <a:pt x="0" y="8950"/>
                    <a:pt x="257" y="10491"/>
                    <a:pt x="2710" y="10535"/>
                  </a:cubicBezTo>
                  <a:cubicBezTo>
                    <a:pt x="3302" y="10544"/>
                    <a:pt x="3911" y="10698"/>
                    <a:pt x="4484" y="10875"/>
                  </a:cubicBezTo>
                  <a:cubicBezTo>
                    <a:pt x="4654" y="10927"/>
                    <a:pt x="4807" y="10950"/>
                    <a:pt x="4945" y="10950"/>
                  </a:cubicBezTo>
                  <a:cubicBezTo>
                    <a:pt x="5505" y="10950"/>
                    <a:pt x="5813" y="10555"/>
                    <a:pt x="5919" y="9988"/>
                  </a:cubicBezTo>
                  <a:cubicBezTo>
                    <a:pt x="6361" y="7608"/>
                    <a:pt x="6970" y="5251"/>
                    <a:pt x="7089" y="2369"/>
                  </a:cubicBezTo>
                  <a:cubicBezTo>
                    <a:pt x="7287" y="1553"/>
                    <a:pt x="6961" y="365"/>
                    <a:pt x="5707" y="52"/>
                  </a:cubicBezTo>
                  <a:cubicBezTo>
                    <a:pt x="5567" y="17"/>
                    <a:pt x="5434" y="1"/>
                    <a:pt x="5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15"/>
            <p:cNvSpPr/>
            <p:nvPr/>
          </p:nvSpPr>
          <p:spPr>
            <a:xfrm>
              <a:off x="2396151" y="2393648"/>
              <a:ext cx="180213" cy="199713"/>
            </a:xfrm>
            <a:custGeom>
              <a:avLst/>
              <a:gdLst/>
              <a:ahLst/>
              <a:cxnLst/>
              <a:rect l="l" t="t" r="r" b="b"/>
              <a:pathLst>
                <a:path w="8382" h="9289" extrusionOk="0">
                  <a:moveTo>
                    <a:pt x="3214" y="0"/>
                  </a:moveTo>
                  <a:cubicBezTo>
                    <a:pt x="2975" y="0"/>
                    <a:pt x="2728" y="133"/>
                    <a:pt x="2441" y="399"/>
                  </a:cubicBezTo>
                  <a:cubicBezTo>
                    <a:pt x="896" y="1841"/>
                    <a:pt x="565" y="3775"/>
                    <a:pt x="190" y="5690"/>
                  </a:cubicBezTo>
                  <a:cubicBezTo>
                    <a:pt x="0" y="6666"/>
                    <a:pt x="495" y="7271"/>
                    <a:pt x="1275" y="7857"/>
                  </a:cubicBezTo>
                  <a:cubicBezTo>
                    <a:pt x="2308" y="8639"/>
                    <a:pt x="3557" y="8652"/>
                    <a:pt x="4670" y="9112"/>
                  </a:cubicBezTo>
                  <a:cubicBezTo>
                    <a:pt x="4964" y="9232"/>
                    <a:pt x="5269" y="9288"/>
                    <a:pt x="5571" y="9288"/>
                  </a:cubicBezTo>
                  <a:cubicBezTo>
                    <a:pt x="6970" y="9288"/>
                    <a:pt x="8308" y="8090"/>
                    <a:pt x="8312" y="6569"/>
                  </a:cubicBezTo>
                  <a:cubicBezTo>
                    <a:pt x="8382" y="5637"/>
                    <a:pt x="8086" y="4856"/>
                    <a:pt x="7173" y="4322"/>
                  </a:cubicBezTo>
                  <a:cubicBezTo>
                    <a:pt x="6568" y="3969"/>
                    <a:pt x="6069" y="3453"/>
                    <a:pt x="5808" y="2777"/>
                  </a:cubicBezTo>
                  <a:cubicBezTo>
                    <a:pt x="5438" y="1802"/>
                    <a:pt x="4657" y="1161"/>
                    <a:pt x="3977" y="433"/>
                  </a:cubicBezTo>
                  <a:cubicBezTo>
                    <a:pt x="3706" y="145"/>
                    <a:pt x="3464" y="0"/>
                    <a:pt x="3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15"/>
            <p:cNvSpPr/>
            <p:nvPr/>
          </p:nvSpPr>
          <p:spPr>
            <a:xfrm>
              <a:off x="3191623" y="2808778"/>
              <a:ext cx="195306" cy="180708"/>
            </a:xfrm>
            <a:custGeom>
              <a:avLst/>
              <a:gdLst/>
              <a:ahLst/>
              <a:cxnLst/>
              <a:rect l="l" t="t" r="r" b="b"/>
              <a:pathLst>
                <a:path w="9084" h="8405" extrusionOk="0">
                  <a:moveTo>
                    <a:pt x="6707" y="0"/>
                  </a:moveTo>
                  <a:cubicBezTo>
                    <a:pt x="6375" y="0"/>
                    <a:pt x="6045" y="88"/>
                    <a:pt x="5747" y="282"/>
                  </a:cubicBezTo>
                  <a:cubicBezTo>
                    <a:pt x="3376" y="1822"/>
                    <a:pt x="1452" y="3800"/>
                    <a:pt x="424" y="6506"/>
                  </a:cubicBezTo>
                  <a:cubicBezTo>
                    <a:pt x="1" y="7613"/>
                    <a:pt x="520" y="8404"/>
                    <a:pt x="1685" y="8404"/>
                  </a:cubicBezTo>
                  <a:cubicBezTo>
                    <a:pt x="1737" y="8404"/>
                    <a:pt x="1790" y="8403"/>
                    <a:pt x="1845" y="8400"/>
                  </a:cubicBezTo>
                  <a:cubicBezTo>
                    <a:pt x="3001" y="8329"/>
                    <a:pt x="4158" y="8113"/>
                    <a:pt x="5305" y="7909"/>
                  </a:cubicBezTo>
                  <a:cubicBezTo>
                    <a:pt x="7424" y="7543"/>
                    <a:pt x="9080" y="5579"/>
                    <a:pt x="9084" y="3486"/>
                  </a:cubicBezTo>
                  <a:cubicBezTo>
                    <a:pt x="9062" y="2881"/>
                    <a:pt x="9084" y="2286"/>
                    <a:pt x="8903" y="1681"/>
                  </a:cubicBezTo>
                  <a:cubicBezTo>
                    <a:pt x="8609" y="708"/>
                    <a:pt x="7650" y="0"/>
                    <a:pt x="6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15"/>
            <p:cNvSpPr/>
            <p:nvPr/>
          </p:nvSpPr>
          <p:spPr>
            <a:xfrm>
              <a:off x="4711080" y="3561121"/>
              <a:ext cx="160799" cy="218032"/>
            </a:xfrm>
            <a:custGeom>
              <a:avLst/>
              <a:gdLst/>
              <a:ahLst/>
              <a:cxnLst/>
              <a:rect l="l" t="t" r="r" b="b"/>
              <a:pathLst>
                <a:path w="7479" h="10141" extrusionOk="0">
                  <a:moveTo>
                    <a:pt x="1016" y="1"/>
                  </a:moveTo>
                  <a:cubicBezTo>
                    <a:pt x="850" y="1"/>
                    <a:pt x="676" y="46"/>
                    <a:pt x="499" y="156"/>
                  </a:cubicBezTo>
                  <a:cubicBezTo>
                    <a:pt x="0" y="465"/>
                    <a:pt x="129" y="911"/>
                    <a:pt x="222" y="1428"/>
                  </a:cubicBezTo>
                  <a:cubicBezTo>
                    <a:pt x="566" y="3343"/>
                    <a:pt x="839" y="5276"/>
                    <a:pt x="1092" y="7210"/>
                  </a:cubicBezTo>
                  <a:cubicBezTo>
                    <a:pt x="1336" y="9041"/>
                    <a:pt x="2386" y="10141"/>
                    <a:pt x="3968" y="10141"/>
                  </a:cubicBezTo>
                  <a:cubicBezTo>
                    <a:pt x="3980" y="10141"/>
                    <a:pt x="3993" y="10141"/>
                    <a:pt x="4005" y="10141"/>
                  </a:cubicBezTo>
                  <a:cubicBezTo>
                    <a:pt x="6114" y="10119"/>
                    <a:pt x="6812" y="9580"/>
                    <a:pt x="7283" y="7753"/>
                  </a:cubicBezTo>
                  <a:cubicBezTo>
                    <a:pt x="7478" y="6993"/>
                    <a:pt x="7310" y="6384"/>
                    <a:pt x="6843" y="5810"/>
                  </a:cubicBezTo>
                  <a:cubicBezTo>
                    <a:pt x="6044" y="4834"/>
                    <a:pt x="5280" y="3828"/>
                    <a:pt x="4437" y="2893"/>
                  </a:cubicBezTo>
                  <a:cubicBezTo>
                    <a:pt x="3677" y="2049"/>
                    <a:pt x="2870" y="1246"/>
                    <a:pt x="2023" y="491"/>
                  </a:cubicBezTo>
                  <a:cubicBezTo>
                    <a:pt x="1743" y="240"/>
                    <a:pt x="1397" y="1"/>
                    <a:pt x="1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15"/>
            <p:cNvSpPr/>
            <p:nvPr/>
          </p:nvSpPr>
          <p:spPr>
            <a:xfrm>
              <a:off x="3141033" y="3390150"/>
              <a:ext cx="160003" cy="217752"/>
            </a:xfrm>
            <a:custGeom>
              <a:avLst/>
              <a:gdLst/>
              <a:ahLst/>
              <a:cxnLst/>
              <a:rect l="l" t="t" r="r" b="b"/>
              <a:pathLst>
                <a:path w="7442" h="10128" extrusionOk="0">
                  <a:moveTo>
                    <a:pt x="3161" y="0"/>
                  </a:moveTo>
                  <a:cubicBezTo>
                    <a:pt x="1179" y="0"/>
                    <a:pt x="489" y="406"/>
                    <a:pt x="216" y="1805"/>
                  </a:cubicBezTo>
                  <a:cubicBezTo>
                    <a:pt x="0" y="2913"/>
                    <a:pt x="163" y="3932"/>
                    <a:pt x="935" y="4851"/>
                  </a:cubicBezTo>
                  <a:cubicBezTo>
                    <a:pt x="2251" y="6422"/>
                    <a:pt x="3681" y="7878"/>
                    <a:pt x="5146" y="9304"/>
                  </a:cubicBezTo>
                  <a:cubicBezTo>
                    <a:pt x="5484" y="9638"/>
                    <a:pt x="5828" y="10128"/>
                    <a:pt x="6306" y="10128"/>
                  </a:cubicBezTo>
                  <a:cubicBezTo>
                    <a:pt x="6447" y="10128"/>
                    <a:pt x="6600" y="10086"/>
                    <a:pt x="6767" y="9984"/>
                  </a:cubicBezTo>
                  <a:cubicBezTo>
                    <a:pt x="7442" y="9582"/>
                    <a:pt x="7261" y="8863"/>
                    <a:pt x="7138" y="8205"/>
                  </a:cubicBezTo>
                  <a:cubicBezTo>
                    <a:pt x="6811" y="6422"/>
                    <a:pt x="6431" y="4639"/>
                    <a:pt x="6211" y="2838"/>
                  </a:cubicBezTo>
                  <a:cubicBezTo>
                    <a:pt x="5977" y="909"/>
                    <a:pt x="5103" y="4"/>
                    <a:pt x="3200" y="0"/>
                  </a:cubicBezTo>
                  <a:cubicBezTo>
                    <a:pt x="3187" y="0"/>
                    <a:pt x="3174" y="0"/>
                    <a:pt x="3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15"/>
            <p:cNvSpPr/>
            <p:nvPr/>
          </p:nvSpPr>
          <p:spPr>
            <a:xfrm>
              <a:off x="3952824" y="2435682"/>
              <a:ext cx="186685" cy="226331"/>
            </a:xfrm>
            <a:custGeom>
              <a:avLst/>
              <a:gdLst/>
              <a:ahLst/>
              <a:cxnLst/>
              <a:rect l="l" t="t" r="r" b="b"/>
              <a:pathLst>
                <a:path w="8683" h="10527" extrusionOk="0">
                  <a:moveTo>
                    <a:pt x="2661" y="0"/>
                  </a:moveTo>
                  <a:cubicBezTo>
                    <a:pt x="2459" y="0"/>
                    <a:pt x="2229" y="25"/>
                    <a:pt x="1969" y="72"/>
                  </a:cubicBezTo>
                  <a:cubicBezTo>
                    <a:pt x="680" y="306"/>
                    <a:pt x="0" y="1176"/>
                    <a:pt x="252" y="2367"/>
                  </a:cubicBezTo>
                  <a:cubicBezTo>
                    <a:pt x="441" y="3258"/>
                    <a:pt x="720" y="4132"/>
                    <a:pt x="997" y="5002"/>
                  </a:cubicBezTo>
                  <a:cubicBezTo>
                    <a:pt x="1340" y="6073"/>
                    <a:pt x="1479" y="6493"/>
                    <a:pt x="1906" y="6493"/>
                  </a:cubicBezTo>
                  <a:cubicBezTo>
                    <a:pt x="2183" y="6493"/>
                    <a:pt x="2581" y="6316"/>
                    <a:pt x="3236" y="6026"/>
                  </a:cubicBezTo>
                  <a:cubicBezTo>
                    <a:pt x="3282" y="5975"/>
                    <a:pt x="3325" y="5907"/>
                    <a:pt x="3378" y="5907"/>
                  </a:cubicBezTo>
                  <a:cubicBezTo>
                    <a:pt x="3407" y="5907"/>
                    <a:pt x="3438" y="5927"/>
                    <a:pt x="3474" y="5982"/>
                  </a:cubicBezTo>
                  <a:cubicBezTo>
                    <a:pt x="3487" y="5996"/>
                    <a:pt x="3395" y="6079"/>
                    <a:pt x="3346" y="6132"/>
                  </a:cubicBezTo>
                  <a:cubicBezTo>
                    <a:pt x="2997" y="7161"/>
                    <a:pt x="2551" y="8167"/>
                    <a:pt x="2317" y="9217"/>
                  </a:cubicBezTo>
                  <a:cubicBezTo>
                    <a:pt x="2115" y="10121"/>
                    <a:pt x="2288" y="10526"/>
                    <a:pt x="2870" y="10526"/>
                  </a:cubicBezTo>
                  <a:cubicBezTo>
                    <a:pt x="3073" y="10526"/>
                    <a:pt x="3325" y="10477"/>
                    <a:pt x="3629" y="10382"/>
                  </a:cubicBezTo>
                  <a:cubicBezTo>
                    <a:pt x="4904" y="9985"/>
                    <a:pt x="5849" y="9186"/>
                    <a:pt x="6432" y="7995"/>
                  </a:cubicBezTo>
                  <a:cubicBezTo>
                    <a:pt x="7120" y="6591"/>
                    <a:pt x="7756" y="5161"/>
                    <a:pt x="8422" y="3745"/>
                  </a:cubicBezTo>
                  <a:cubicBezTo>
                    <a:pt x="8537" y="3502"/>
                    <a:pt x="8683" y="3258"/>
                    <a:pt x="8418" y="3046"/>
                  </a:cubicBezTo>
                  <a:cubicBezTo>
                    <a:pt x="8335" y="2978"/>
                    <a:pt x="8252" y="2952"/>
                    <a:pt x="8169" y="2952"/>
                  </a:cubicBezTo>
                  <a:cubicBezTo>
                    <a:pt x="8007" y="2952"/>
                    <a:pt x="7848" y="3055"/>
                    <a:pt x="7698" y="3140"/>
                  </a:cubicBezTo>
                  <a:cubicBezTo>
                    <a:pt x="6868" y="3612"/>
                    <a:pt x="6035" y="4085"/>
                    <a:pt x="5218" y="4582"/>
                  </a:cubicBezTo>
                  <a:cubicBezTo>
                    <a:pt x="5006" y="4711"/>
                    <a:pt x="4840" y="4776"/>
                    <a:pt x="4711" y="4776"/>
                  </a:cubicBezTo>
                  <a:cubicBezTo>
                    <a:pt x="4470" y="4776"/>
                    <a:pt x="4362" y="4549"/>
                    <a:pt x="4340" y="4097"/>
                  </a:cubicBezTo>
                  <a:cubicBezTo>
                    <a:pt x="4299" y="3272"/>
                    <a:pt x="4228" y="2447"/>
                    <a:pt x="4096" y="1634"/>
                  </a:cubicBezTo>
                  <a:cubicBezTo>
                    <a:pt x="3910" y="460"/>
                    <a:pt x="3532" y="0"/>
                    <a:pt x="2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15"/>
            <p:cNvSpPr/>
            <p:nvPr/>
          </p:nvSpPr>
          <p:spPr>
            <a:xfrm>
              <a:off x="2828331" y="4219012"/>
              <a:ext cx="169872" cy="194962"/>
            </a:xfrm>
            <a:custGeom>
              <a:avLst/>
              <a:gdLst/>
              <a:ahLst/>
              <a:cxnLst/>
              <a:rect l="l" t="t" r="r" b="b"/>
              <a:pathLst>
                <a:path w="7901" h="9068" extrusionOk="0">
                  <a:moveTo>
                    <a:pt x="4727" y="0"/>
                  </a:moveTo>
                  <a:cubicBezTo>
                    <a:pt x="3231" y="199"/>
                    <a:pt x="1828" y="1589"/>
                    <a:pt x="495" y="3086"/>
                  </a:cubicBezTo>
                  <a:cubicBezTo>
                    <a:pt x="102" y="3527"/>
                    <a:pt x="0" y="4074"/>
                    <a:pt x="4" y="4671"/>
                  </a:cubicBezTo>
                  <a:cubicBezTo>
                    <a:pt x="13" y="6207"/>
                    <a:pt x="1986" y="8696"/>
                    <a:pt x="3474" y="9049"/>
                  </a:cubicBezTo>
                  <a:cubicBezTo>
                    <a:pt x="3528" y="9062"/>
                    <a:pt x="3577" y="9068"/>
                    <a:pt x="3620" y="9068"/>
                  </a:cubicBezTo>
                  <a:cubicBezTo>
                    <a:pt x="3801" y="9068"/>
                    <a:pt x="3895" y="8963"/>
                    <a:pt x="3995" y="8806"/>
                  </a:cubicBezTo>
                  <a:cubicBezTo>
                    <a:pt x="5266" y="6837"/>
                    <a:pt x="6696" y="4948"/>
                    <a:pt x="7442" y="2693"/>
                  </a:cubicBezTo>
                  <a:cubicBezTo>
                    <a:pt x="7901" y="1294"/>
                    <a:pt x="6855" y="0"/>
                    <a:pt x="4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15"/>
            <p:cNvSpPr/>
            <p:nvPr/>
          </p:nvSpPr>
          <p:spPr>
            <a:xfrm>
              <a:off x="5013634" y="2758166"/>
              <a:ext cx="176450" cy="192188"/>
            </a:xfrm>
            <a:custGeom>
              <a:avLst/>
              <a:gdLst/>
              <a:ahLst/>
              <a:cxnLst/>
              <a:rect l="l" t="t" r="r" b="b"/>
              <a:pathLst>
                <a:path w="8207" h="8939" extrusionOk="0">
                  <a:moveTo>
                    <a:pt x="4274" y="0"/>
                  </a:moveTo>
                  <a:cubicBezTo>
                    <a:pt x="4075" y="0"/>
                    <a:pt x="3890" y="79"/>
                    <a:pt x="3762" y="270"/>
                  </a:cubicBezTo>
                  <a:cubicBezTo>
                    <a:pt x="2490" y="2133"/>
                    <a:pt x="1104" y="3964"/>
                    <a:pt x="455" y="6150"/>
                  </a:cubicBezTo>
                  <a:cubicBezTo>
                    <a:pt x="1" y="7677"/>
                    <a:pt x="1034" y="8930"/>
                    <a:pt x="2980" y="8939"/>
                  </a:cubicBezTo>
                  <a:cubicBezTo>
                    <a:pt x="4446" y="8784"/>
                    <a:pt x="5783" y="7492"/>
                    <a:pt x="7098" y="6256"/>
                  </a:cubicBezTo>
                  <a:cubicBezTo>
                    <a:pt x="8095" y="5320"/>
                    <a:pt x="8207" y="3837"/>
                    <a:pt x="7469" y="2667"/>
                  </a:cubicBezTo>
                  <a:cubicBezTo>
                    <a:pt x="6811" y="1625"/>
                    <a:pt x="5880" y="826"/>
                    <a:pt x="4829" y="177"/>
                  </a:cubicBezTo>
                  <a:cubicBezTo>
                    <a:pt x="4654" y="67"/>
                    <a:pt x="4458" y="0"/>
                    <a:pt x="4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15"/>
            <p:cNvSpPr/>
            <p:nvPr/>
          </p:nvSpPr>
          <p:spPr>
            <a:xfrm>
              <a:off x="3908238" y="2132117"/>
              <a:ext cx="152242" cy="214871"/>
            </a:xfrm>
            <a:custGeom>
              <a:avLst/>
              <a:gdLst/>
              <a:ahLst/>
              <a:cxnLst/>
              <a:rect l="l" t="t" r="r" b="b"/>
              <a:pathLst>
                <a:path w="7081" h="9994" extrusionOk="0">
                  <a:moveTo>
                    <a:pt x="4577" y="0"/>
                  </a:moveTo>
                  <a:cubicBezTo>
                    <a:pt x="4289" y="0"/>
                    <a:pt x="3986" y="162"/>
                    <a:pt x="3726" y="507"/>
                  </a:cubicBezTo>
                  <a:cubicBezTo>
                    <a:pt x="2473" y="2159"/>
                    <a:pt x="1108" y="3774"/>
                    <a:pt x="491" y="5809"/>
                  </a:cubicBezTo>
                  <a:cubicBezTo>
                    <a:pt x="0" y="7411"/>
                    <a:pt x="1970" y="9988"/>
                    <a:pt x="3638" y="9994"/>
                  </a:cubicBezTo>
                  <a:cubicBezTo>
                    <a:pt x="3644" y="9994"/>
                    <a:pt x="3650" y="9994"/>
                    <a:pt x="3655" y="9994"/>
                  </a:cubicBezTo>
                  <a:cubicBezTo>
                    <a:pt x="5414" y="9994"/>
                    <a:pt x="7080" y="8713"/>
                    <a:pt x="6859" y="7425"/>
                  </a:cubicBezTo>
                  <a:cubicBezTo>
                    <a:pt x="6498" y="5296"/>
                    <a:pt x="6056" y="3182"/>
                    <a:pt x="5584" y="1077"/>
                  </a:cubicBezTo>
                  <a:cubicBezTo>
                    <a:pt x="5429" y="386"/>
                    <a:pt x="5022" y="0"/>
                    <a:pt x="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15"/>
            <p:cNvSpPr/>
            <p:nvPr/>
          </p:nvSpPr>
          <p:spPr>
            <a:xfrm>
              <a:off x="3378978" y="4142148"/>
              <a:ext cx="160734" cy="194833"/>
            </a:xfrm>
            <a:custGeom>
              <a:avLst/>
              <a:gdLst/>
              <a:ahLst/>
              <a:cxnLst/>
              <a:rect l="l" t="t" r="r" b="b"/>
              <a:pathLst>
                <a:path w="7476" h="9062" extrusionOk="0">
                  <a:moveTo>
                    <a:pt x="1405" y="1"/>
                  </a:moveTo>
                  <a:cubicBezTo>
                    <a:pt x="647" y="1"/>
                    <a:pt x="1" y="777"/>
                    <a:pt x="277" y="1509"/>
                  </a:cubicBezTo>
                  <a:cubicBezTo>
                    <a:pt x="1107" y="3707"/>
                    <a:pt x="1950" y="5901"/>
                    <a:pt x="2894" y="8051"/>
                  </a:cubicBezTo>
                  <a:cubicBezTo>
                    <a:pt x="3190" y="8726"/>
                    <a:pt x="3623" y="9062"/>
                    <a:pt x="4110" y="9062"/>
                  </a:cubicBezTo>
                  <a:cubicBezTo>
                    <a:pt x="4513" y="9062"/>
                    <a:pt x="4953" y="8833"/>
                    <a:pt x="5384" y="8378"/>
                  </a:cubicBezTo>
                  <a:cubicBezTo>
                    <a:pt x="6691" y="6991"/>
                    <a:pt x="7242" y="5270"/>
                    <a:pt x="7476" y="3408"/>
                  </a:cubicBezTo>
                  <a:cubicBezTo>
                    <a:pt x="7335" y="2265"/>
                    <a:pt x="6991" y="1297"/>
                    <a:pt x="5689" y="1002"/>
                  </a:cubicBezTo>
                  <a:cubicBezTo>
                    <a:pt x="4334" y="698"/>
                    <a:pt x="2996" y="322"/>
                    <a:pt x="1641" y="26"/>
                  </a:cubicBezTo>
                  <a:cubicBezTo>
                    <a:pt x="1562" y="9"/>
                    <a:pt x="1483" y="1"/>
                    <a:pt x="1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15"/>
            <p:cNvSpPr/>
            <p:nvPr/>
          </p:nvSpPr>
          <p:spPr>
            <a:xfrm>
              <a:off x="4473264" y="2831569"/>
              <a:ext cx="158369" cy="194489"/>
            </a:xfrm>
            <a:custGeom>
              <a:avLst/>
              <a:gdLst/>
              <a:ahLst/>
              <a:cxnLst/>
              <a:rect l="l" t="t" r="r" b="b"/>
              <a:pathLst>
                <a:path w="7366" h="9046" extrusionOk="0">
                  <a:moveTo>
                    <a:pt x="3179" y="0"/>
                  </a:moveTo>
                  <a:cubicBezTo>
                    <a:pt x="2741" y="0"/>
                    <a:pt x="2285" y="243"/>
                    <a:pt x="1920" y="731"/>
                  </a:cubicBezTo>
                  <a:cubicBezTo>
                    <a:pt x="897" y="2092"/>
                    <a:pt x="1" y="3548"/>
                    <a:pt x="89" y="5539"/>
                  </a:cubicBezTo>
                  <a:cubicBezTo>
                    <a:pt x="84" y="7277"/>
                    <a:pt x="296" y="7617"/>
                    <a:pt x="2124" y="8151"/>
                  </a:cubicBezTo>
                  <a:cubicBezTo>
                    <a:pt x="3328" y="8505"/>
                    <a:pt x="4556" y="8782"/>
                    <a:pt x="5787" y="9025"/>
                  </a:cubicBezTo>
                  <a:cubicBezTo>
                    <a:pt x="5857" y="9039"/>
                    <a:pt x="5927" y="9045"/>
                    <a:pt x="5996" y="9045"/>
                  </a:cubicBezTo>
                  <a:cubicBezTo>
                    <a:pt x="6731" y="9045"/>
                    <a:pt x="7365" y="8307"/>
                    <a:pt x="7107" y="7604"/>
                  </a:cubicBezTo>
                  <a:cubicBezTo>
                    <a:pt x="6277" y="5362"/>
                    <a:pt x="5434" y="3119"/>
                    <a:pt x="4446" y="947"/>
                  </a:cubicBezTo>
                  <a:cubicBezTo>
                    <a:pt x="4156" y="317"/>
                    <a:pt x="3680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15"/>
            <p:cNvSpPr/>
            <p:nvPr/>
          </p:nvSpPr>
          <p:spPr>
            <a:xfrm>
              <a:off x="5056054" y="3778124"/>
              <a:ext cx="229792" cy="132827"/>
            </a:xfrm>
            <a:custGeom>
              <a:avLst/>
              <a:gdLst/>
              <a:ahLst/>
              <a:cxnLst/>
              <a:rect l="l" t="t" r="r" b="b"/>
              <a:pathLst>
                <a:path w="10688" h="6178" extrusionOk="0">
                  <a:moveTo>
                    <a:pt x="5493" y="0"/>
                  </a:moveTo>
                  <a:cubicBezTo>
                    <a:pt x="3592" y="0"/>
                    <a:pt x="438" y="2141"/>
                    <a:pt x="31" y="3778"/>
                  </a:cubicBezTo>
                  <a:cubicBezTo>
                    <a:pt x="0" y="3901"/>
                    <a:pt x="10" y="4037"/>
                    <a:pt x="0" y="4108"/>
                  </a:cubicBezTo>
                  <a:cubicBezTo>
                    <a:pt x="24" y="5213"/>
                    <a:pt x="1066" y="6178"/>
                    <a:pt x="2133" y="6178"/>
                  </a:cubicBezTo>
                  <a:cubicBezTo>
                    <a:pt x="2268" y="6178"/>
                    <a:pt x="2404" y="6162"/>
                    <a:pt x="2539" y="6130"/>
                  </a:cubicBezTo>
                  <a:cubicBezTo>
                    <a:pt x="4979" y="5543"/>
                    <a:pt x="7346" y="4664"/>
                    <a:pt x="9830" y="4214"/>
                  </a:cubicBezTo>
                  <a:cubicBezTo>
                    <a:pt x="10687" y="4060"/>
                    <a:pt x="10532" y="3455"/>
                    <a:pt x="10206" y="2917"/>
                  </a:cubicBezTo>
                  <a:cubicBezTo>
                    <a:pt x="9270" y="1368"/>
                    <a:pt x="7694" y="657"/>
                    <a:pt x="6114" y="97"/>
                  </a:cubicBezTo>
                  <a:cubicBezTo>
                    <a:pt x="5929" y="31"/>
                    <a:pt x="5720" y="0"/>
                    <a:pt x="5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15"/>
            <p:cNvSpPr/>
            <p:nvPr/>
          </p:nvSpPr>
          <p:spPr>
            <a:xfrm>
              <a:off x="3891699" y="3801130"/>
              <a:ext cx="142653" cy="208421"/>
            </a:xfrm>
            <a:custGeom>
              <a:avLst/>
              <a:gdLst/>
              <a:ahLst/>
              <a:cxnLst/>
              <a:rect l="l" t="t" r="r" b="b"/>
              <a:pathLst>
                <a:path w="6635" h="9694" extrusionOk="0">
                  <a:moveTo>
                    <a:pt x="2269" y="1"/>
                  </a:moveTo>
                  <a:cubicBezTo>
                    <a:pt x="2179" y="1"/>
                    <a:pt x="2085" y="8"/>
                    <a:pt x="1986" y="23"/>
                  </a:cubicBezTo>
                  <a:cubicBezTo>
                    <a:pt x="574" y="33"/>
                    <a:pt x="199" y="465"/>
                    <a:pt x="124" y="1860"/>
                  </a:cubicBezTo>
                  <a:cubicBezTo>
                    <a:pt x="0" y="4226"/>
                    <a:pt x="433" y="6561"/>
                    <a:pt x="397" y="8918"/>
                  </a:cubicBezTo>
                  <a:cubicBezTo>
                    <a:pt x="392" y="9394"/>
                    <a:pt x="479" y="9694"/>
                    <a:pt x="755" y="9694"/>
                  </a:cubicBezTo>
                  <a:cubicBezTo>
                    <a:pt x="891" y="9694"/>
                    <a:pt x="1073" y="9621"/>
                    <a:pt x="1312" y="9461"/>
                  </a:cubicBezTo>
                  <a:cubicBezTo>
                    <a:pt x="2795" y="8459"/>
                    <a:pt x="4296" y="7483"/>
                    <a:pt x="5783" y="6490"/>
                  </a:cubicBezTo>
                  <a:cubicBezTo>
                    <a:pt x="6480" y="6027"/>
                    <a:pt x="6635" y="5395"/>
                    <a:pt x="6220" y="4676"/>
                  </a:cubicBezTo>
                  <a:cubicBezTo>
                    <a:pt x="5615" y="3617"/>
                    <a:pt x="5054" y="2517"/>
                    <a:pt x="4322" y="1551"/>
                  </a:cubicBezTo>
                  <a:cubicBezTo>
                    <a:pt x="3789" y="852"/>
                    <a:pt x="3248" y="1"/>
                    <a:pt x="2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15"/>
            <p:cNvSpPr/>
            <p:nvPr/>
          </p:nvSpPr>
          <p:spPr>
            <a:xfrm>
              <a:off x="5568818" y="3249150"/>
              <a:ext cx="143426" cy="209840"/>
            </a:xfrm>
            <a:custGeom>
              <a:avLst/>
              <a:gdLst/>
              <a:ahLst/>
              <a:cxnLst/>
              <a:rect l="l" t="t" r="r" b="b"/>
              <a:pathLst>
                <a:path w="6671" h="9760" extrusionOk="0">
                  <a:moveTo>
                    <a:pt x="2025" y="1"/>
                  </a:moveTo>
                  <a:cubicBezTo>
                    <a:pt x="1631" y="1"/>
                    <a:pt x="1231" y="125"/>
                    <a:pt x="838" y="298"/>
                  </a:cubicBezTo>
                  <a:cubicBezTo>
                    <a:pt x="119" y="612"/>
                    <a:pt x="40" y="1266"/>
                    <a:pt x="1" y="2077"/>
                  </a:cubicBezTo>
                  <a:cubicBezTo>
                    <a:pt x="477" y="3834"/>
                    <a:pt x="212" y="5758"/>
                    <a:pt x="278" y="7675"/>
                  </a:cubicBezTo>
                  <a:cubicBezTo>
                    <a:pt x="296" y="8191"/>
                    <a:pt x="265" y="8703"/>
                    <a:pt x="415" y="9228"/>
                  </a:cubicBezTo>
                  <a:cubicBezTo>
                    <a:pt x="521" y="9599"/>
                    <a:pt x="654" y="9760"/>
                    <a:pt x="846" y="9760"/>
                  </a:cubicBezTo>
                  <a:cubicBezTo>
                    <a:pt x="975" y="9760"/>
                    <a:pt x="1130" y="9688"/>
                    <a:pt x="1320" y="9559"/>
                  </a:cubicBezTo>
                  <a:cubicBezTo>
                    <a:pt x="2834" y="8535"/>
                    <a:pt x="4366" y="7528"/>
                    <a:pt x="5876" y="6500"/>
                  </a:cubicBezTo>
                  <a:cubicBezTo>
                    <a:pt x="6286" y="6222"/>
                    <a:pt x="6670" y="5785"/>
                    <a:pt x="6427" y="5295"/>
                  </a:cubicBezTo>
                  <a:cubicBezTo>
                    <a:pt x="5548" y="3499"/>
                    <a:pt x="4697" y="1659"/>
                    <a:pt x="3073" y="369"/>
                  </a:cubicBezTo>
                  <a:cubicBezTo>
                    <a:pt x="2736" y="104"/>
                    <a:pt x="2383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15"/>
            <p:cNvSpPr/>
            <p:nvPr/>
          </p:nvSpPr>
          <p:spPr>
            <a:xfrm>
              <a:off x="2301312" y="3708098"/>
              <a:ext cx="141062" cy="211151"/>
            </a:xfrm>
            <a:custGeom>
              <a:avLst/>
              <a:gdLst/>
              <a:ahLst/>
              <a:cxnLst/>
              <a:rect l="l" t="t" r="r" b="b"/>
              <a:pathLst>
                <a:path w="6561" h="9821" extrusionOk="0">
                  <a:moveTo>
                    <a:pt x="5833" y="0"/>
                  </a:moveTo>
                  <a:cubicBezTo>
                    <a:pt x="5701" y="0"/>
                    <a:pt x="5539" y="65"/>
                    <a:pt x="5364" y="184"/>
                  </a:cubicBezTo>
                  <a:cubicBezTo>
                    <a:pt x="3788" y="1252"/>
                    <a:pt x="2221" y="2338"/>
                    <a:pt x="673" y="3441"/>
                  </a:cubicBezTo>
                  <a:cubicBezTo>
                    <a:pt x="160" y="3808"/>
                    <a:pt x="1" y="4307"/>
                    <a:pt x="288" y="4933"/>
                  </a:cubicBezTo>
                  <a:cubicBezTo>
                    <a:pt x="986" y="6438"/>
                    <a:pt x="1842" y="7856"/>
                    <a:pt x="2963" y="9060"/>
                  </a:cubicBezTo>
                  <a:cubicBezTo>
                    <a:pt x="3396" y="9524"/>
                    <a:pt x="3937" y="9821"/>
                    <a:pt x="4576" y="9821"/>
                  </a:cubicBezTo>
                  <a:cubicBezTo>
                    <a:pt x="4850" y="9821"/>
                    <a:pt x="5143" y="9766"/>
                    <a:pt x="5452" y="9647"/>
                  </a:cubicBezTo>
                  <a:cubicBezTo>
                    <a:pt x="6428" y="9272"/>
                    <a:pt x="6459" y="8579"/>
                    <a:pt x="6432" y="7767"/>
                  </a:cubicBezTo>
                  <a:cubicBezTo>
                    <a:pt x="6415" y="7330"/>
                    <a:pt x="6428" y="6893"/>
                    <a:pt x="6428" y="6337"/>
                  </a:cubicBezTo>
                  <a:cubicBezTo>
                    <a:pt x="6560" y="4505"/>
                    <a:pt x="5986" y="2580"/>
                    <a:pt x="6159" y="620"/>
                  </a:cubicBezTo>
                  <a:cubicBezTo>
                    <a:pt x="6198" y="189"/>
                    <a:pt x="6059" y="0"/>
                    <a:pt x="5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15"/>
            <p:cNvSpPr/>
            <p:nvPr/>
          </p:nvSpPr>
          <p:spPr>
            <a:xfrm>
              <a:off x="3312133" y="1833326"/>
              <a:ext cx="209367" cy="169699"/>
            </a:xfrm>
            <a:custGeom>
              <a:avLst/>
              <a:gdLst/>
              <a:ahLst/>
              <a:cxnLst/>
              <a:rect l="l" t="t" r="r" b="b"/>
              <a:pathLst>
                <a:path w="9738" h="7893" extrusionOk="0">
                  <a:moveTo>
                    <a:pt x="6264" y="1"/>
                  </a:moveTo>
                  <a:cubicBezTo>
                    <a:pt x="5284" y="1"/>
                    <a:pt x="4540" y="670"/>
                    <a:pt x="4070" y="1551"/>
                  </a:cubicBezTo>
                  <a:cubicBezTo>
                    <a:pt x="3505" y="2610"/>
                    <a:pt x="2808" y="3242"/>
                    <a:pt x="1585" y="3343"/>
                  </a:cubicBezTo>
                  <a:cubicBezTo>
                    <a:pt x="896" y="3401"/>
                    <a:pt x="155" y="3546"/>
                    <a:pt x="75" y="4478"/>
                  </a:cubicBezTo>
                  <a:cubicBezTo>
                    <a:pt x="1" y="5387"/>
                    <a:pt x="645" y="5780"/>
                    <a:pt x="1307" y="6151"/>
                  </a:cubicBezTo>
                  <a:cubicBezTo>
                    <a:pt x="2967" y="7073"/>
                    <a:pt x="4848" y="7306"/>
                    <a:pt x="6635" y="7846"/>
                  </a:cubicBezTo>
                  <a:cubicBezTo>
                    <a:pt x="6723" y="7873"/>
                    <a:pt x="6817" y="7893"/>
                    <a:pt x="6909" y="7893"/>
                  </a:cubicBezTo>
                  <a:cubicBezTo>
                    <a:pt x="7070" y="7893"/>
                    <a:pt x="7223" y="7832"/>
                    <a:pt x="7319" y="7646"/>
                  </a:cubicBezTo>
                  <a:cubicBezTo>
                    <a:pt x="7438" y="7426"/>
                    <a:pt x="7310" y="7241"/>
                    <a:pt x="7195" y="7047"/>
                  </a:cubicBezTo>
                  <a:cubicBezTo>
                    <a:pt x="6078" y="5077"/>
                    <a:pt x="6096" y="5104"/>
                    <a:pt x="7924" y="3948"/>
                  </a:cubicBezTo>
                  <a:cubicBezTo>
                    <a:pt x="8824" y="3378"/>
                    <a:pt x="9737" y="2637"/>
                    <a:pt x="9446" y="1441"/>
                  </a:cubicBezTo>
                  <a:cubicBezTo>
                    <a:pt x="9164" y="267"/>
                    <a:pt x="7955" y="275"/>
                    <a:pt x="7005" y="33"/>
                  </a:cubicBezTo>
                  <a:cubicBezTo>
                    <a:pt x="6973" y="24"/>
                    <a:pt x="6940" y="22"/>
                    <a:pt x="6899" y="22"/>
                  </a:cubicBezTo>
                  <a:cubicBezTo>
                    <a:pt x="6833" y="22"/>
                    <a:pt x="6748" y="29"/>
                    <a:pt x="6617" y="29"/>
                  </a:cubicBezTo>
                  <a:cubicBezTo>
                    <a:pt x="6496" y="10"/>
                    <a:pt x="6378" y="1"/>
                    <a:pt x="6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15"/>
            <p:cNvSpPr/>
            <p:nvPr/>
          </p:nvSpPr>
          <p:spPr>
            <a:xfrm>
              <a:off x="2984725" y="3628955"/>
              <a:ext cx="244004" cy="164733"/>
            </a:xfrm>
            <a:custGeom>
              <a:avLst/>
              <a:gdLst/>
              <a:ahLst/>
              <a:cxnLst/>
              <a:rect l="l" t="t" r="r" b="b"/>
              <a:pathLst>
                <a:path w="11349" h="7662" extrusionOk="0">
                  <a:moveTo>
                    <a:pt x="3591" y="0"/>
                  </a:moveTo>
                  <a:cubicBezTo>
                    <a:pt x="3190" y="0"/>
                    <a:pt x="2769" y="40"/>
                    <a:pt x="2326" y="126"/>
                  </a:cubicBezTo>
                  <a:cubicBezTo>
                    <a:pt x="2279" y="136"/>
                    <a:pt x="2231" y="140"/>
                    <a:pt x="2181" y="140"/>
                  </a:cubicBezTo>
                  <a:cubicBezTo>
                    <a:pt x="1970" y="140"/>
                    <a:pt x="1728" y="68"/>
                    <a:pt x="1399" y="29"/>
                  </a:cubicBezTo>
                  <a:cubicBezTo>
                    <a:pt x="1069" y="43"/>
                    <a:pt x="565" y="33"/>
                    <a:pt x="266" y="493"/>
                  </a:cubicBezTo>
                  <a:cubicBezTo>
                    <a:pt x="1" y="899"/>
                    <a:pt x="433" y="1017"/>
                    <a:pt x="645" y="1168"/>
                  </a:cubicBezTo>
                  <a:cubicBezTo>
                    <a:pt x="3589" y="3264"/>
                    <a:pt x="6537" y="5348"/>
                    <a:pt x="9490" y="7426"/>
                  </a:cubicBezTo>
                  <a:cubicBezTo>
                    <a:pt x="9615" y="7515"/>
                    <a:pt x="9727" y="7661"/>
                    <a:pt x="9889" y="7661"/>
                  </a:cubicBezTo>
                  <a:cubicBezTo>
                    <a:pt x="9963" y="7661"/>
                    <a:pt x="10048" y="7631"/>
                    <a:pt x="10148" y="7550"/>
                  </a:cubicBezTo>
                  <a:cubicBezTo>
                    <a:pt x="11114" y="6774"/>
                    <a:pt x="11349" y="4871"/>
                    <a:pt x="10483" y="4059"/>
                  </a:cubicBezTo>
                  <a:cubicBezTo>
                    <a:pt x="8455" y="2163"/>
                    <a:pt x="6543" y="0"/>
                    <a:pt x="3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15"/>
            <p:cNvSpPr/>
            <p:nvPr/>
          </p:nvSpPr>
          <p:spPr>
            <a:xfrm>
              <a:off x="1453658" y="2046352"/>
              <a:ext cx="160304" cy="198273"/>
            </a:xfrm>
            <a:custGeom>
              <a:avLst/>
              <a:gdLst/>
              <a:ahLst/>
              <a:cxnLst/>
              <a:rect l="l" t="t" r="r" b="b"/>
              <a:pathLst>
                <a:path w="7456" h="9222" extrusionOk="0">
                  <a:moveTo>
                    <a:pt x="605" y="0"/>
                  </a:moveTo>
                  <a:cubicBezTo>
                    <a:pt x="54" y="0"/>
                    <a:pt x="0" y="529"/>
                    <a:pt x="244" y="1305"/>
                  </a:cubicBezTo>
                  <a:cubicBezTo>
                    <a:pt x="989" y="3715"/>
                    <a:pt x="1723" y="6125"/>
                    <a:pt x="2477" y="8531"/>
                  </a:cubicBezTo>
                  <a:cubicBezTo>
                    <a:pt x="2560" y="8800"/>
                    <a:pt x="2552" y="9189"/>
                    <a:pt x="2967" y="9220"/>
                  </a:cubicBezTo>
                  <a:cubicBezTo>
                    <a:pt x="2982" y="9221"/>
                    <a:pt x="2996" y="9221"/>
                    <a:pt x="3010" y="9221"/>
                  </a:cubicBezTo>
                  <a:cubicBezTo>
                    <a:pt x="3339" y="9221"/>
                    <a:pt x="3511" y="8974"/>
                    <a:pt x="3642" y="8694"/>
                  </a:cubicBezTo>
                  <a:cubicBezTo>
                    <a:pt x="4155" y="7635"/>
                    <a:pt x="4980" y="6916"/>
                    <a:pt x="6009" y="6346"/>
                  </a:cubicBezTo>
                  <a:cubicBezTo>
                    <a:pt x="7116" y="5728"/>
                    <a:pt x="7456" y="4219"/>
                    <a:pt x="6710" y="3145"/>
                  </a:cubicBezTo>
                  <a:cubicBezTo>
                    <a:pt x="5386" y="1248"/>
                    <a:pt x="3519" y="250"/>
                    <a:pt x="875" y="34"/>
                  </a:cubicBezTo>
                  <a:cubicBezTo>
                    <a:pt x="774" y="11"/>
                    <a:pt x="685" y="0"/>
                    <a:pt x="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15"/>
            <p:cNvSpPr/>
            <p:nvPr/>
          </p:nvSpPr>
          <p:spPr>
            <a:xfrm>
              <a:off x="3977485" y="1314951"/>
              <a:ext cx="187846" cy="157165"/>
            </a:xfrm>
            <a:custGeom>
              <a:avLst/>
              <a:gdLst/>
              <a:ahLst/>
              <a:cxnLst/>
              <a:rect l="l" t="t" r="r" b="b"/>
              <a:pathLst>
                <a:path w="8737" h="7310" extrusionOk="0">
                  <a:moveTo>
                    <a:pt x="5425" y="0"/>
                  </a:moveTo>
                  <a:cubicBezTo>
                    <a:pt x="3589" y="0"/>
                    <a:pt x="1388" y="875"/>
                    <a:pt x="425" y="2139"/>
                  </a:cubicBezTo>
                  <a:cubicBezTo>
                    <a:pt x="182" y="2453"/>
                    <a:pt x="1" y="2681"/>
                    <a:pt x="473" y="2960"/>
                  </a:cubicBezTo>
                  <a:cubicBezTo>
                    <a:pt x="2839" y="4350"/>
                    <a:pt x="5192" y="5759"/>
                    <a:pt x="7557" y="7149"/>
                  </a:cubicBezTo>
                  <a:cubicBezTo>
                    <a:pt x="7743" y="7257"/>
                    <a:pt x="7917" y="7310"/>
                    <a:pt x="8062" y="7310"/>
                  </a:cubicBezTo>
                  <a:cubicBezTo>
                    <a:pt x="8372" y="7310"/>
                    <a:pt x="8550" y="7069"/>
                    <a:pt x="8427" y="6615"/>
                  </a:cubicBezTo>
                  <a:cubicBezTo>
                    <a:pt x="8034" y="5193"/>
                    <a:pt x="8246" y="3860"/>
                    <a:pt x="8736" y="2483"/>
                  </a:cubicBezTo>
                  <a:cubicBezTo>
                    <a:pt x="8582" y="1424"/>
                    <a:pt x="7977" y="669"/>
                    <a:pt x="6980" y="267"/>
                  </a:cubicBezTo>
                  <a:cubicBezTo>
                    <a:pt x="6528" y="84"/>
                    <a:pt x="5994" y="0"/>
                    <a:pt x="5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15"/>
            <p:cNvSpPr/>
            <p:nvPr/>
          </p:nvSpPr>
          <p:spPr>
            <a:xfrm>
              <a:off x="3664611" y="2246134"/>
              <a:ext cx="178429" cy="163035"/>
            </a:xfrm>
            <a:custGeom>
              <a:avLst/>
              <a:gdLst/>
              <a:ahLst/>
              <a:cxnLst/>
              <a:rect l="l" t="t" r="r" b="b"/>
              <a:pathLst>
                <a:path w="8299" h="7583" extrusionOk="0">
                  <a:moveTo>
                    <a:pt x="5853" y="1"/>
                  </a:moveTo>
                  <a:cubicBezTo>
                    <a:pt x="5597" y="1"/>
                    <a:pt x="5327" y="55"/>
                    <a:pt x="5041" y="175"/>
                  </a:cubicBezTo>
                  <a:cubicBezTo>
                    <a:pt x="2427" y="1260"/>
                    <a:pt x="679" y="3114"/>
                    <a:pt x="217" y="5983"/>
                  </a:cubicBezTo>
                  <a:cubicBezTo>
                    <a:pt x="0" y="7290"/>
                    <a:pt x="313" y="7582"/>
                    <a:pt x="1686" y="7582"/>
                  </a:cubicBezTo>
                  <a:cubicBezTo>
                    <a:pt x="1711" y="7582"/>
                    <a:pt x="1735" y="7582"/>
                    <a:pt x="1760" y="7582"/>
                  </a:cubicBezTo>
                  <a:cubicBezTo>
                    <a:pt x="2670" y="7582"/>
                    <a:pt x="3473" y="7277"/>
                    <a:pt x="4255" y="6804"/>
                  </a:cubicBezTo>
                  <a:cubicBezTo>
                    <a:pt x="5699" y="5944"/>
                    <a:pt x="6334" y="4404"/>
                    <a:pt x="7394" y="3220"/>
                  </a:cubicBezTo>
                  <a:cubicBezTo>
                    <a:pt x="8034" y="2505"/>
                    <a:pt x="8298" y="1852"/>
                    <a:pt x="7654" y="1049"/>
                  </a:cubicBezTo>
                  <a:cubicBezTo>
                    <a:pt x="7157" y="422"/>
                    <a:pt x="6563" y="1"/>
                    <a:pt x="5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15"/>
            <p:cNvSpPr/>
            <p:nvPr/>
          </p:nvSpPr>
          <p:spPr>
            <a:xfrm>
              <a:off x="2576066" y="3021288"/>
              <a:ext cx="145319" cy="187415"/>
            </a:xfrm>
            <a:custGeom>
              <a:avLst/>
              <a:gdLst/>
              <a:ahLst/>
              <a:cxnLst/>
              <a:rect l="l" t="t" r="r" b="b"/>
              <a:pathLst>
                <a:path w="6759" h="8717" extrusionOk="0">
                  <a:moveTo>
                    <a:pt x="1882" y="0"/>
                  </a:moveTo>
                  <a:cubicBezTo>
                    <a:pt x="1687" y="0"/>
                    <a:pt x="1554" y="208"/>
                    <a:pt x="1382" y="598"/>
                  </a:cubicBezTo>
                  <a:cubicBezTo>
                    <a:pt x="345" y="2916"/>
                    <a:pt x="363" y="5414"/>
                    <a:pt x="36" y="7855"/>
                  </a:cubicBezTo>
                  <a:cubicBezTo>
                    <a:pt x="0" y="8414"/>
                    <a:pt x="162" y="8716"/>
                    <a:pt x="539" y="8716"/>
                  </a:cubicBezTo>
                  <a:cubicBezTo>
                    <a:pt x="680" y="8716"/>
                    <a:pt x="850" y="8674"/>
                    <a:pt x="1052" y="8588"/>
                  </a:cubicBezTo>
                  <a:cubicBezTo>
                    <a:pt x="2482" y="7970"/>
                    <a:pt x="3920" y="7335"/>
                    <a:pt x="5280" y="6567"/>
                  </a:cubicBezTo>
                  <a:cubicBezTo>
                    <a:pt x="6591" y="5829"/>
                    <a:pt x="6758" y="4726"/>
                    <a:pt x="5867" y="3512"/>
                  </a:cubicBezTo>
                  <a:cubicBezTo>
                    <a:pt x="4931" y="2232"/>
                    <a:pt x="3580" y="1393"/>
                    <a:pt x="2437" y="333"/>
                  </a:cubicBezTo>
                  <a:cubicBezTo>
                    <a:pt x="2195" y="108"/>
                    <a:pt x="2023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15"/>
            <p:cNvSpPr/>
            <p:nvPr/>
          </p:nvSpPr>
          <p:spPr>
            <a:xfrm>
              <a:off x="2349839" y="3294172"/>
              <a:ext cx="149210" cy="158606"/>
            </a:xfrm>
            <a:custGeom>
              <a:avLst/>
              <a:gdLst/>
              <a:ahLst/>
              <a:cxnLst/>
              <a:rect l="l" t="t" r="r" b="b"/>
              <a:pathLst>
                <a:path w="6940" h="7377" extrusionOk="0">
                  <a:moveTo>
                    <a:pt x="2079" y="1"/>
                  </a:moveTo>
                  <a:cubicBezTo>
                    <a:pt x="1828" y="301"/>
                    <a:pt x="1571" y="592"/>
                    <a:pt x="1325" y="893"/>
                  </a:cubicBezTo>
                  <a:cubicBezTo>
                    <a:pt x="62" y="2438"/>
                    <a:pt x="0" y="3872"/>
                    <a:pt x="1258" y="5312"/>
                  </a:cubicBezTo>
                  <a:cubicBezTo>
                    <a:pt x="1973" y="6123"/>
                    <a:pt x="2869" y="6759"/>
                    <a:pt x="3880" y="7192"/>
                  </a:cubicBezTo>
                  <a:cubicBezTo>
                    <a:pt x="4121" y="7298"/>
                    <a:pt x="4374" y="7377"/>
                    <a:pt x="4618" y="7377"/>
                  </a:cubicBezTo>
                  <a:cubicBezTo>
                    <a:pt x="4838" y="7377"/>
                    <a:pt x="5050" y="7313"/>
                    <a:pt x="5239" y="7147"/>
                  </a:cubicBezTo>
                  <a:cubicBezTo>
                    <a:pt x="6563" y="5995"/>
                    <a:pt x="6939" y="4455"/>
                    <a:pt x="6780" y="2786"/>
                  </a:cubicBezTo>
                  <a:cubicBezTo>
                    <a:pt x="6665" y="1568"/>
                    <a:pt x="5716" y="1087"/>
                    <a:pt x="4683" y="756"/>
                  </a:cubicBezTo>
                  <a:cubicBezTo>
                    <a:pt x="3898" y="504"/>
                    <a:pt x="3116" y="257"/>
                    <a:pt x="2331" y="5"/>
                  </a:cubicBezTo>
                  <a:cubicBezTo>
                    <a:pt x="2246" y="5"/>
                    <a:pt x="2162" y="5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15"/>
            <p:cNvSpPr/>
            <p:nvPr/>
          </p:nvSpPr>
          <p:spPr>
            <a:xfrm>
              <a:off x="4159293" y="1716020"/>
              <a:ext cx="197736" cy="107758"/>
            </a:xfrm>
            <a:custGeom>
              <a:avLst/>
              <a:gdLst/>
              <a:ahLst/>
              <a:cxnLst/>
              <a:rect l="l" t="t" r="r" b="b"/>
              <a:pathLst>
                <a:path w="9197" h="5012" extrusionOk="0">
                  <a:moveTo>
                    <a:pt x="2315" y="1"/>
                  </a:moveTo>
                  <a:cubicBezTo>
                    <a:pt x="1652" y="1"/>
                    <a:pt x="1162" y="394"/>
                    <a:pt x="916" y="1062"/>
                  </a:cubicBezTo>
                  <a:cubicBezTo>
                    <a:pt x="0" y="3544"/>
                    <a:pt x="825" y="5012"/>
                    <a:pt x="2865" y="5012"/>
                  </a:cubicBezTo>
                  <a:cubicBezTo>
                    <a:pt x="3049" y="5012"/>
                    <a:pt x="3242" y="5000"/>
                    <a:pt x="3444" y="4976"/>
                  </a:cubicBezTo>
                  <a:cubicBezTo>
                    <a:pt x="5175" y="4963"/>
                    <a:pt x="6720" y="4721"/>
                    <a:pt x="8248" y="4411"/>
                  </a:cubicBezTo>
                  <a:cubicBezTo>
                    <a:pt x="9055" y="4248"/>
                    <a:pt x="9197" y="3643"/>
                    <a:pt x="9197" y="2920"/>
                  </a:cubicBezTo>
                  <a:cubicBezTo>
                    <a:pt x="9191" y="2227"/>
                    <a:pt x="9156" y="1569"/>
                    <a:pt x="8366" y="1331"/>
                  </a:cubicBezTo>
                  <a:cubicBezTo>
                    <a:pt x="6455" y="765"/>
                    <a:pt x="4522" y="267"/>
                    <a:pt x="2540" y="15"/>
                  </a:cubicBezTo>
                  <a:cubicBezTo>
                    <a:pt x="2463" y="6"/>
                    <a:pt x="2388" y="1"/>
                    <a:pt x="2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15"/>
            <p:cNvSpPr/>
            <p:nvPr/>
          </p:nvSpPr>
          <p:spPr>
            <a:xfrm>
              <a:off x="1655031" y="1274896"/>
              <a:ext cx="219816" cy="163981"/>
            </a:xfrm>
            <a:custGeom>
              <a:avLst/>
              <a:gdLst/>
              <a:ahLst/>
              <a:cxnLst/>
              <a:rect l="l" t="t" r="r" b="b"/>
              <a:pathLst>
                <a:path w="10224" h="7627" extrusionOk="0">
                  <a:moveTo>
                    <a:pt x="9328" y="1"/>
                  </a:moveTo>
                  <a:cubicBezTo>
                    <a:pt x="8987" y="1"/>
                    <a:pt x="8617" y="211"/>
                    <a:pt x="8304" y="378"/>
                  </a:cubicBezTo>
                  <a:cubicBezTo>
                    <a:pt x="6031" y="1578"/>
                    <a:pt x="3757" y="2779"/>
                    <a:pt x="1506" y="4028"/>
                  </a:cubicBezTo>
                  <a:cubicBezTo>
                    <a:pt x="54" y="4836"/>
                    <a:pt x="1" y="5864"/>
                    <a:pt x="1317" y="6866"/>
                  </a:cubicBezTo>
                  <a:cubicBezTo>
                    <a:pt x="1921" y="7325"/>
                    <a:pt x="2632" y="7529"/>
                    <a:pt x="3497" y="7626"/>
                  </a:cubicBezTo>
                  <a:cubicBezTo>
                    <a:pt x="3727" y="7537"/>
                    <a:pt x="4128" y="7498"/>
                    <a:pt x="4362" y="7282"/>
                  </a:cubicBezTo>
                  <a:cubicBezTo>
                    <a:pt x="6243" y="5538"/>
                    <a:pt x="8176" y="3825"/>
                    <a:pt x="9659" y="1706"/>
                  </a:cubicBezTo>
                  <a:cubicBezTo>
                    <a:pt x="9964" y="1274"/>
                    <a:pt x="10224" y="651"/>
                    <a:pt x="9862" y="246"/>
                  </a:cubicBezTo>
                  <a:cubicBezTo>
                    <a:pt x="9703" y="67"/>
                    <a:pt x="9520" y="1"/>
                    <a:pt x="9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15"/>
            <p:cNvSpPr/>
            <p:nvPr/>
          </p:nvSpPr>
          <p:spPr>
            <a:xfrm>
              <a:off x="2231651" y="2729958"/>
              <a:ext cx="140976" cy="186899"/>
            </a:xfrm>
            <a:custGeom>
              <a:avLst/>
              <a:gdLst/>
              <a:ahLst/>
              <a:cxnLst/>
              <a:rect l="l" t="t" r="r" b="b"/>
              <a:pathLst>
                <a:path w="6557" h="8693" extrusionOk="0">
                  <a:moveTo>
                    <a:pt x="2253" y="0"/>
                  </a:moveTo>
                  <a:cubicBezTo>
                    <a:pt x="2180" y="0"/>
                    <a:pt x="2103" y="8"/>
                    <a:pt x="2023" y="24"/>
                  </a:cubicBezTo>
                  <a:cubicBezTo>
                    <a:pt x="2007" y="24"/>
                    <a:pt x="1991" y="24"/>
                    <a:pt x="1975" y="24"/>
                  </a:cubicBezTo>
                  <a:cubicBezTo>
                    <a:pt x="644" y="24"/>
                    <a:pt x="1" y="557"/>
                    <a:pt x="284" y="1556"/>
                  </a:cubicBezTo>
                  <a:cubicBezTo>
                    <a:pt x="880" y="3640"/>
                    <a:pt x="1560" y="5700"/>
                    <a:pt x="2279" y="7745"/>
                  </a:cubicBezTo>
                  <a:cubicBezTo>
                    <a:pt x="2506" y="8390"/>
                    <a:pt x="2920" y="8693"/>
                    <a:pt x="3442" y="8693"/>
                  </a:cubicBezTo>
                  <a:cubicBezTo>
                    <a:pt x="3702" y="8693"/>
                    <a:pt x="3988" y="8618"/>
                    <a:pt x="4292" y="8472"/>
                  </a:cubicBezTo>
                  <a:cubicBezTo>
                    <a:pt x="4848" y="8203"/>
                    <a:pt x="6557" y="5029"/>
                    <a:pt x="6433" y="4438"/>
                  </a:cubicBezTo>
                  <a:cubicBezTo>
                    <a:pt x="6392" y="4243"/>
                    <a:pt x="6212" y="4076"/>
                    <a:pt x="6075" y="3909"/>
                  </a:cubicBezTo>
                  <a:cubicBezTo>
                    <a:pt x="5254" y="2906"/>
                    <a:pt x="4438" y="1896"/>
                    <a:pt x="3591" y="912"/>
                  </a:cubicBezTo>
                  <a:cubicBezTo>
                    <a:pt x="3214" y="476"/>
                    <a:pt x="2834" y="0"/>
                    <a:pt x="2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15"/>
            <p:cNvSpPr/>
            <p:nvPr/>
          </p:nvSpPr>
          <p:spPr>
            <a:xfrm>
              <a:off x="4780741" y="3375508"/>
              <a:ext cx="242219" cy="161443"/>
            </a:xfrm>
            <a:custGeom>
              <a:avLst/>
              <a:gdLst/>
              <a:ahLst/>
              <a:cxnLst/>
              <a:rect l="l" t="t" r="r" b="b"/>
              <a:pathLst>
                <a:path w="11266" h="7509" extrusionOk="0">
                  <a:moveTo>
                    <a:pt x="1567" y="1"/>
                  </a:moveTo>
                  <a:cubicBezTo>
                    <a:pt x="1512" y="1"/>
                    <a:pt x="1451" y="15"/>
                    <a:pt x="1382" y="50"/>
                  </a:cubicBezTo>
                  <a:cubicBezTo>
                    <a:pt x="495" y="490"/>
                    <a:pt x="1" y="2742"/>
                    <a:pt x="742" y="3399"/>
                  </a:cubicBezTo>
                  <a:cubicBezTo>
                    <a:pt x="3342" y="5708"/>
                    <a:pt x="6374" y="7111"/>
                    <a:pt x="9910" y="7509"/>
                  </a:cubicBezTo>
                  <a:cubicBezTo>
                    <a:pt x="9975" y="7496"/>
                    <a:pt x="10045" y="7493"/>
                    <a:pt x="10119" y="7493"/>
                  </a:cubicBezTo>
                  <a:cubicBezTo>
                    <a:pt x="10216" y="7493"/>
                    <a:pt x="10318" y="7499"/>
                    <a:pt x="10418" y="7499"/>
                  </a:cubicBezTo>
                  <a:cubicBezTo>
                    <a:pt x="10706" y="7499"/>
                    <a:pt x="10984" y="7450"/>
                    <a:pt x="11093" y="7076"/>
                  </a:cubicBezTo>
                  <a:cubicBezTo>
                    <a:pt x="11265" y="6508"/>
                    <a:pt x="10617" y="6423"/>
                    <a:pt x="10303" y="6194"/>
                  </a:cubicBezTo>
                  <a:cubicBezTo>
                    <a:pt x="7531" y="4177"/>
                    <a:pt x="4737" y="2195"/>
                    <a:pt x="1951" y="199"/>
                  </a:cubicBezTo>
                  <a:cubicBezTo>
                    <a:pt x="1826" y="106"/>
                    <a:pt x="1717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15"/>
            <p:cNvSpPr/>
            <p:nvPr/>
          </p:nvSpPr>
          <p:spPr>
            <a:xfrm>
              <a:off x="4469286" y="1187303"/>
              <a:ext cx="240864" cy="161788"/>
            </a:xfrm>
            <a:custGeom>
              <a:avLst/>
              <a:gdLst/>
              <a:ahLst/>
              <a:cxnLst/>
              <a:rect l="l" t="t" r="r" b="b"/>
              <a:pathLst>
                <a:path w="11203" h="7525" extrusionOk="0">
                  <a:moveTo>
                    <a:pt x="1458" y="0"/>
                  </a:moveTo>
                  <a:cubicBezTo>
                    <a:pt x="1346" y="0"/>
                    <a:pt x="1226" y="43"/>
                    <a:pt x="1095" y="153"/>
                  </a:cubicBezTo>
                  <a:cubicBezTo>
                    <a:pt x="106" y="987"/>
                    <a:pt x="0" y="2744"/>
                    <a:pt x="993" y="3627"/>
                  </a:cubicBezTo>
                  <a:cubicBezTo>
                    <a:pt x="3460" y="5825"/>
                    <a:pt x="6418" y="6976"/>
                    <a:pt x="9565" y="7524"/>
                  </a:cubicBezTo>
                  <a:cubicBezTo>
                    <a:pt x="9624" y="7520"/>
                    <a:pt x="9684" y="7519"/>
                    <a:pt x="9743" y="7519"/>
                  </a:cubicBezTo>
                  <a:cubicBezTo>
                    <a:pt x="9868" y="7519"/>
                    <a:pt x="9993" y="7525"/>
                    <a:pt x="10113" y="7525"/>
                  </a:cubicBezTo>
                  <a:cubicBezTo>
                    <a:pt x="10457" y="7525"/>
                    <a:pt x="10763" y="7478"/>
                    <a:pt x="10920" y="7114"/>
                  </a:cubicBezTo>
                  <a:cubicBezTo>
                    <a:pt x="11203" y="6460"/>
                    <a:pt x="10514" y="6324"/>
                    <a:pt x="10179" y="6081"/>
                  </a:cubicBezTo>
                  <a:cubicBezTo>
                    <a:pt x="7508" y="4152"/>
                    <a:pt x="4820" y="2250"/>
                    <a:pt x="2123" y="361"/>
                  </a:cubicBezTo>
                  <a:cubicBezTo>
                    <a:pt x="1923" y="222"/>
                    <a:pt x="1713" y="0"/>
                    <a:pt x="1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15"/>
            <p:cNvSpPr/>
            <p:nvPr/>
          </p:nvSpPr>
          <p:spPr>
            <a:xfrm>
              <a:off x="4243123" y="3349385"/>
              <a:ext cx="213452" cy="106769"/>
            </a:xfrm>
            <a:custGeom>
              <a:avLst/>
              <a:gdLst/>
              <a:ahLst/>
              <a:cxnLst/>
              <a:rect l="l" t="t" r="r" b="b"/>
              <a:pathLst>
                <a:path w="9928" h="4966" extrusionOk="0">
                  <a:moveTo>
                    <a:pt x="4937" y="1"/>
                  </a:moveTo>
                  <a:cubicBezTo>
                    <a:pt x="4662" y="1"/>
                    <a:pt x="4396" y="19"/>
                    <a:pt x="4141" y="63"/>
                  </a:cubicBezTo>
                  <a:cubicBezTo>
                    <a:pt x="3516" y="63"/>
                    <a:pt x="2987" y="59"/>
                    <a:pt x="2500" y="59"/>
                  </a:cubicBezTo>
                  <a:cubicBezTo>
                    <a:pt x="2154" y="59"/>
                    <a:pt x="1829" y="61"/>
                    <a:pt x="1505" y="69"/>
                  </a:cubicBezTo>
                  <a:cubicBezTo>
                    <a:pt x="963" y="77"/>
                    <a:pt x="345" y="205"/>
                    <a:pt x="181" y="721"/>
                  </a:cubicBezTo>
                  <a:cubicBezTo>
                    <a:pt x="1" y="1313"/>
                    <a:pt x="472" y="1794"/>
                    <a:pt x="976" y="2081"/>
                  </a:cubicBezTo>
                  <a:cubicBezTo>
                    <a:pt x="2061" y="2712"/>
                    <a:pt x="3170" y="3321"/>
                    <a:pt x="4296" y="3887"/>
                  </a:cubicBezTo>
                  <a:cubicBezTo>
                    <a:pt x="5643" y="4571"/>
                    <a:pt x="6426" y="4966"/>
                    <a:pt x="7018" y="4966"/>
                  </a:cubicBezTo>
                  <a:cubicBezTo>
                    <a:pt x="7836" y="4966"/>
                    <a:pt x="8291" y="4212"/>
                    <a:pt x="9371" y="2426"/>
                  </a:cubicBezTo>
                  <a:cubicBezTo>
                    <a:pt x="9927" y="1512"/>
                    <a:pt x="9450" y="413"/>
                    <a:pt x="8396" y="346"/>
                  </a:cubicBezTo>
                  <a:cubicBezTo>
                    <a:pt x="7192" y="273"/>
                    <a:pt x="6000" y="1"/>
                    <a:pt x="4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15"/>
            <p:cNvSpPr/>
            <p:nvPr/>
          </p:nvSpPr>
          <p:spPr>
            <a:xfrm>
              <a:off x="4118921" y="2137922"/>
              <a:ext cx="150242" cy="161013"/>
            </a:xfrm>
            <a:custGeom>
              <a:avLst/>
              <a:gdLst/>
              <a:ahLst/>
              <a:cxnLst/>
              <a:rect l="l" t="t" r="r" b="b"/>
              <a:pathLst>
                <a:path w="6988" h="7489" extrusionOk="0">
                  <a:moveTo>
                    <a:pt x="4388" y="1"/>
                  </a:moveTo>
                  <a:cubicBezTo>
                    <a:pt x="4001" y="1"/>
                    <a:pt x="3610" y="129"/>
                    <a:pt x="3223" y="493"/>
                  </a:cubicBezTo>
                  <a:cubicBezTo>
                    <a:pt x="1735" y="1893"/>
                    <a:pt x="1157" y="3786"/>
                    <a:pt x="530" y="5619"/>
                  </a:cubicBezTo>
                  <a:cubicBezTo>
                    <a:pt x="0" y="7163"/>
                    <a:pt x="230" y="7353"/>
                    <a:pt x="1717" y="7450"/>
                  </a:cubicBezTo>
                  <a:cubicBezTo>
                    <a:pt x="1946" y="7470"/>
                    <a:pt x="2156" y="7488"/>
                    <a:pt x="2350" y="7488"/>
                  </a:cubicBezTo>
                  <a:cubicBezTo>
                    <a:pt x="2706" y="7488"/>
                    <a:pt x="3006" y="7427"/>
                    <a:pt x="3258" y="7208"/>
                  </a:cubicBezTo>
                  <a:cubicBezTo>
                    <a:pt x="4746" y="5900"/>
                    <a:pt x="5973" y="4391"/>
                    <a:pt x="6573" y="2471"/>
                  </a:cubicBezTo>
                  <a:cubicBezTo>
                    <a:pt x="6794" y="1760"/>
                    <a:pt x="6988" y="860"/>
                    <a:pt x="6123" y="520"/>
                  </a:cubicBezTo>
                  <a:cubicBezTo>
                    <a:pt x="5574" y="306"/>
                    <a:pt x="4986" y="1"/>
                    <a:pt x="4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15"/>
            <p:cNvSpPr/>
            <p:nvPr/>
          </p:nvSpPr>
          <p:spPr>
            <a:xfrm>
              <a:off x="5267597" y="2425899"/>
              <a:ext cx="211065" cy="107672"/>
            </a:xfrm>
            <a:custGeom>
              <a:avLst/>
              <a:gdLst/>
              <a:ahLst/>
              <a:cxnLst/>
              <a:rect l="l" t="t" r="r" b="b"/>
              <a:pathLst>
                <a:path w="9817" h="5008" extrusionOk="0">
                  <a:moveTo>
                    <a:pt x="1584" y="1"/>
                  </a:moveTo>
                  <a:cubicBezTo>
                    <a:pt x="978" y="1"/>
                    <a:pt x="441" y="306"/>
                    <a:pt x="239" y="787"/>
                  </a:cubicBezTo>
                  <a:cubicBezTo>
                    <a:pt x="1" y="1362"/>
                    <a:pt x="451" y="1926"/>
                    <a:pt x="940" y="2195"/>
                  </a:cubicBezTo>
                  <a:cubicBezTo>
                    <a:pt x="2759" y="3206"/>
                    <a:pt x="4587" y="4222"/>
                    <a:pt x="6564" y="4901"/>
                  </a:cubicBezTo>
                  <a:cubicBezTo>
                    <a:pt x="6755" y="4967"/>
                    <a:pt x="6949" y="5007"/>
                    <a:pt x="7136" y="5007"/>
                  </a:cubicBezTo>
                  <a:cubicBezTo>
                    <a:pt x="7460" y="5007"/>
                    <a:pt x="7763" y="4887"/>
                    <a:pt x="7989" y="4570"/>
                  </a:cubicBezTo>
                  <a:cubicBezTo>
                    <a:pt x="8488" y="3864"/>
                    <a:pt x="9022" y="3157"/>
                    <a:pt x="9393" y="2381"/>
                  </a:cubicBezTo>
                  <a:cubicBezTo>
                    <a:pt x="9817" y="1484"/>
                    <a:pt x="9578" y="787"/>
                    <a:pt x="8498" y="514"/>
                  </a:cubicBezTo>
                  <a:cubicBezTo>
                    <a:pt x="6581" y="37"/>
                    <a:pt x="4591" y="474"/>
                    <a:pt x="2680" y="6"/>
                  </a:cubicBezTo>
                  <a:cubicBezTo>
                    <a:pt x="2496" y="6"/>
                    <a:pt x="2313" y="7"/>
                    <a:pt x="2129" y="7"/>
                  </a:cubicBezTo>
                  <a:cubicBezTo>
                    <a:pt x="1964" y="7"/>
                    <a:pt x="1799" y="6"/>
                    <a:pt x="1633" y="1"/>
                  </a:cubicBezTo>
                  <a:cubicBezTo>
                    <a:pt x="1617" y="1"/>
                    <a:pt x="1600" y="1"/>
                    <a:pt x="1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15"/>
            <p:cNvSpPr/>
            <p:nvPr/>
          </p:nvSpPr>
          <p:spPr>
            <a:xfrm>
              <a:off x="5310103" y="3486966"/>
              <a:ext cx="255786" cy="140094"/>
            </a:xfrm>
            <a:custGeom>
              <a:avLst/>
              <a:gdLst/>
              <a:ahLst/>
              <a:cxnLst/>
              <a:rect l="l" t="t" r="r" b="b"/>
              <a:pathLst>
                <a:path w="11897" h="6516" extrusionOk="0">
                  <a:moveTo>
                    <a:pt x="10635" y="1"/>
                  </a:moveTo>
                  <a:cubicBezTo>
                    <a:pt x="10388" y="1"/>
                    <a:pt x="10082" y="128"/>
                    <a:pt x="9725" y="330"/>
                  </a:cubicBezTo>
                  <a:cubicBezTo>
                    <a:pt x="6737" y="2025"/>
                    <a:pt x="3726" y="3685"/>
                    <a:pt x="729" y="5362"/>
                  </a:cubicBezTo>
                  <a:cubicBezTo>
                    <a:pt x="442" y="5525"/>
                    <a:pt x="0" y="5618"/>
                    <a:pt x="94" y="6068"/>
                  </a:cubicBezTo>
                  <a:cubicBezTo>
                    <a:pt x="171" y="6463"/>
                    <a:pt x="454" y="6516"/>
                    <a:pt x="756" y="6516"/>
                  </a:cubicBezTo>
                  <a:cubicBezTo>
                    <a:pt x="851" y="6516"/>
                    <a:pt x="949" y="6510"/>
                    <a:pt x="1043" y="6509"/>
                  </a:cubicBezTo>
                  <a:cubicBezTo>
                    <a:pt x="1131" y="6501"/>
                    <a:pt x="1219" y="6501"/>
                    <a:pt x="1303" y="6492"/>
                  </a:cubicBezTo>
                  <a:cubicBezTo>
                    <a:pt x="4551" y="6091"/>
                    <a:pt x="7509" y="4594"/>
                    <a:pt x="10705" y="3980"/>
                  </a:cubicBezTo>
                  <a:cubicBezTo>
                    <a:pt x="11508" y="3830"/>
                    <a:pt x="11897" y="3151"/>
                    <a:pt x="11636" y="2263"/>
                  </a:cubicBezTo>
                  <a:cubicBezTo>
                    <a:pt x="11512" y="1844"/>
                    <a:pt x="11367" y="1429"/>
                    <a:pt x="11318" y="1000"/>
                  </a:cubicBezTo>
                  <a:cubicBezTo>
                    <a:pt x="11237" y="278"/>
                    <a:pt x="11000" y="1"/>
                    <a:pt x="10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15"/>
            <p:cNvSpPr/>
            <p:nvPr/>
          </p:nvSpPr>
          <p:spPr>
            <a:xfrm>
              <a:off x="2448526" y="3541125"/>
              <a:ext cx="252539" cy="140675"/>
            </a:xfrm>
            <a:custGeom>
              <a:avLst/>
              <a:gdLst/>
              <a:ahLst/>
              <a:cxnLst/>
              <a:rect l="l" t="t" r="r" b="b"/>
              <a:pathLst>
                <a:path w="11746" h="6543" extrusionOk="0">
                  <a:moveTo>
                    <a:pt x="10918" y="0"/>
                  </a:moveTo>
                  <a:cubicBezTo>
                    <a:pt x="10583" y="0"/>
                    <a:pt x="10176" y="132"/>
                    <a:pt x="9848" y="176"/>
                  </a:cubicBezTo>
                  <a:cubicBezTo>
                    <a:pt x="6913" y="569"/>
                    <a:pt x="4260" y="1987"/>
                    <a:pt x="1355" y="2503"/>
                  </a:cubicBezTo>
                  <a:cubicBezTo>
                    <a:pt x="601" y="2635"/>
                    <a:pt x="1" y="3138"/>
                    <a:pt x="40" y="4096"/>
                  </a:cubicBezTo>
                  <a:cubicBezTo>
                    <a:pt x="212" y="4631"/>
                    <a:pt x="459" y="5155"/>
                    <a:pt x="534" y="5703"/>
                  </a:cubicBezTo>
                  <a:cubicBezTo>
                    <a:pt x="615" y="6301"/>
                    <a:pt x="801" y="6542"/>
                    <a:pt x="1106" y="6542"/>
                  </a:cubicBezTo>
                  <a:cubicBezTo>
                    <a:pt x="1300" y="6542"/>
                    <a:pt x="1542" y="6444"/>
                    <a:pt x="1836" y="6277"/>
                  </a:cubicBezTo>
                  <a:cubicBezTo>
                    <a:pt x="4662" y="4666"/>
                    <a:pt x="7518" y="3099"/>
                    <a:pt x="10342" y="1484"/>
                  </a:cubicBezTo>
                  <a:cubicBezTo>
                    <a:pt x="10828" y="1205"/>
                    <a:pt x="11746" y="1007"/>
                    <a:pt x="11494" y="341"/>
                  </a:cubicBezTo>
                  <a:cubicBezTo>
                    <a:pt x="11394" y="80"/>
                    <a:pt x="11178" y="0"/>
                    <a:pt x="10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15"/>
            <p:cNvSpPr/>
            <p:nvPr/>
          </p:nvSpPr>
          <p:spPr>
            <a:xfrm>
              <a:off x="4431037" y="1670504"/>
              <a:ext cx="190856" cy="118831"/>
            </a:xfrm>
            <a:custGeom>
              <a:avLst/>
              <a:gdLst/>
              <a:ahLst/>
              <a:cxnLst/>
              <a:rect l="l" t="t" r="r" b="b"/>
              <a:pathLst>
                <a:path w="8877" h="5527" extrusionOk="0">
                  <a:moveTo>
                    <a:pt x="2947" y="0"/>
                  </a:moveTo>
                  <a:cubicBezTo>
                    <a:pt x="2323" y="0"/>
                    <a:pt x="1790" y="503"/>
                    <a:pt x="1034" y="1532"/>
                  </a:cubicBezTo>
                  <a:cubicBezTo>
                    <a:pt x="1" y="2940"/>
                    <a:pt x="172" y="3713"/>
                    <a:pt x="1722" y="4534"/>
                  </a:cubicBezTo>
                  <a:cubicBezTo>
                    <a:pt x="3236" y="5337"/>
                    <a:pt x="4895" y="5420"/>
                    <a:pt x="6559" y="5526"/>
                  </a:cubicBezTo>
                  <a:cubicBezTo>
                    <a:pt x="6880" y="5526"/>
                    <a:pt x="7198" y="5523"/>
                    <a:pt x="7518" y="5523"/>
                  </a:cubicBezTo>
                  <a:cubicBezTo>
                    <a:pt x="7678" y="5523"/>
                    <a:pt x="7838" y="5524"/>
                    <a:pt x="7999" y="5526"/>
                  </a:cubicBezTo>
                  <a:cubicBezTo>
                    <a:pt x="8007" y="5527"/>
                    <a:pt x="8014" y="5527"/>
                    <a:pt x="8022" y="5527"/>
                  </a:cubicBezTo>
                  <a:cubicBezTo>
                    <a:pt x="8368" y="5527"/>
                    <a:pt x="8553" y="5318"/>
                    <a:pt x="8704" y="5041"/>
                  </a:cubicBezTo>
                  <a:cubicBezTo>
                    <a:pt x="8877" y="4732"/>
                    <a:pt x="8692" y="4569"/>
                    <a:pt x="8488" y="4383"/>
                  </a:cubicBezTo>
                  <a:cubicBezTo>
                    <a:pt x="7270" y="3258"/>
                    <a:pt x="6113" y="2057"/>
                    <a:pt x="4838" y="1002"/>
                  </a:cubicBezTo>
                  <a:cubicBezTo>
                    <a:pt x="4031" y="338"/>
                    <a:pt x="3458" y="0"/>
                    <a:pt x="2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15"/>
            <p:cNvSpPr/>
            <p:nvPr/>
          </p:nvSpPr>
          <p:spPr>
            <a:xfrm>
              <a:off x="2121117" y="4203080"/>
              <a:ext cx="253786" cy="110123"/>
            </a:xfrm>
            <a:custGeom>
              <a:avLst/>
              <a:gdLst/>
              <a:ahLst/>
              <a:cxnLst/>
              <a:rect l="l" t="t" r="r" b="b"/>
              <a:pathLst>
                <a:path w="11804" h="5122" extrusionOk="0">
                  <a:moveTo>
                    <a:pt x="10345" y="0"/>
                  </a:moveTo>
                  <a:cubicBezTo>
                    <a:pt x="9867" y="0"/>
                    <a:pt x="9387" y="107"/>
                    <a:pt x="8899" y="287"/>
                  </a:cubicBezTo>
                  <a:cubicBezTo>
                    <a:pt x="6692" y="1090"/>
                    <a:pt x="4472" y="1849"/>
                    <a:pt x="2264" y="2652"/>
                  </a:cubicBezTo>
                  <a:cubicBezTo>
                    <a:pt x="1695" y="2860"/>
                    <a:pt x="1148" y="3138"/>
                    <a:pt x="601" y="3399"/>
                  </a:cubicBezTo>
                  <a:cubicBezTo>
                    <a:pt x="137" y="3615"/>
                    <a:pt x="0" y="3955"/>
                    <a:pt x="145" y="4467"/>
                  </a:cubicBezTo>
                  <a:cubicBezTo>
                    <a:pt x="278" y="4923"/>
                    <a:pt x="508" y="5121"/>
                    <a:pt x="944" y="5121"/>
                  </a:cubicBezTo>
                  <a:cubicBezTo>
                    <a:pt x="989" y="5121"/>
                    <a:pt x="1037" y="5119"/>
                    <a:pt x="1086" y="5115"/>
                  </a:cubicBezTo>
                  <a:cubicBezTo>
                    <a:pt x="1867" y="5054"/>
                    <a:pt x="2649" y="5049"/>
                    <a:pt x="3399" y="4762"/>
                  </a:cubicBezTo>
                  <a:cubicBezTo>
                    <a:pt x="5509" y="3955"/>
                    <a:pt x="7619" y="3138"/>
                    <a:pt x="9742" y="2366"/>
                  </a:cubicBezTo>
                  <a:cubicBezTo>
                    <a:pt x="10757" y="2000"/>
                    <a:pt x="11411" y="1328"/>
                    <a:pt x="11804" y="366"/>
                  </a:cubicBezTo>
                  <a:cubicBezTo>
                    <a:pt x="11314" y="110"/>
                    <a:pt x="10830" y="0"/>
                    <a:pt x="10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15"/>
            <p:cNvSpPr/>
            <p:nvPr/>
          </p:nvSpPr>
          <p:spPr>
            <a:xfrm>
              <a:off x="2952281" y="2640151"/>
              <a:ext cx="195693" cy="134655"/>
            </a:xfrm>
            <a:custGeom>
              <a:avLst/>
              <a:gdLst/>
              <a:ahLst/>
              <a:cxnLst/>
              <a:rect l="l" t="t" r="r" b="b"/>
              <a:pathLst>
                <a:path w="9102" h="6263" extrusionOk="0">
                  <a:moveTo>
                    <a:pt x="1992" y="1"/>
                  </a:moveTo>
                  <a:cubicBezTo>
                    <a:pt x="1430" y="1"/>
                    <a:pt x="938" y="434"/>
                    <a:pt x="512" y="789"/>
                  </a:cubicBezTo>
                  <a:cubicBezTo>
                    <a:pt x="0" y="1217"/>
                    <a:pt x="357" y="1773"/>
                    <a:pt x="604" y="2223"/>
                  </a:cubicBezTo>
                  <a:cubicBezTo>
                    <a:pt x="830" y="2638"/>
                    <a:pt x="1113" y="3031"/>
                    <a:pt x="1430" y="3388"/>
                  </a:cubicBezTo>
                  <a:cubicBezTo>
                    <a:pt x="3482" y="5684"/>
                    <a:pt x="6440" y="5454"/>
                    <a:pt x="9101" y="6262"/>
                  </a:cubicBezTo>
                  <a:cubicBezTo>
                    <a:pt x="7892" y="3009"/>
                    <a:pt x="5248" y="1504"/>
                    <a:pt x="2507" y="127"/>
                  </a:cubicBezTo>
                  <a:cubicBezTo>
                    <a:pt x="2329" y="38"/>
                    <a:pt x="2158" y="1"/>
                    <a:pt x="1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15"/>
            <p:cNvSpPr/>
            <p:nvPr/>
          </p:nvSpPr>
          <p:spPr>
            <a:xfrm>
              <a:off x="4654813" y="1699830"/>
              <a:ext cx="216978" cy="73594"/>
            </a:xfrm>
            <a:custGeom>
              <a:avLst/>
              <a:gdLst/>
              <a:ahLst/>
              <a:cxnLst/>
              <a:rect l="l" t="t" r="r" b="b"/>
              <a:pathLst>
                <a:path w="10092" h="3423" extrusionOk="0">
                  <a:moveTo>
                    <a:pt x="2272" y="0"/>
                  </a:moveTo>
                  <a:cubicBezTo>
                    <a:pt x="1896" y="0"/>
                    <a:pt x="1519" y="5"/>
                    <a:pt x="1144" y="22"/>
                  </a:cubicBezTo>
                  <a:cubicBezTo>
                    <a:pt x="689" y="45"/>
                    <a:pt x="270" y="322"/>
                    <a:pt x="142" y="750"/>
                  </a:cubicBezTo>
                  <a:cubicBezTo>
                    <a:pt x="1" y="1236"/>
                    <a:pt x="415" y="1545"/>
                    <a:pt x="804" y="1735"/>
                  </a:cubicBezTo>
                  <a:cubicBezTo>
                    <a:pt x="1696" y="2180"/>
                    <a:pt x="2582" y="2657"/>
                    <a:pt x="3527" y="2971"/>
                  </a:cubicBezTo>
                  <a:cubicBezTo>
                    <a:pt x="4382" y="3254"/>
                    <a:pt x="5239" y="3423"/>
                    <a:pt x="6087" y="3423"/>
                  </a:cubicBezTo>
                  <a:cubicBezTo>
                    <a:pt x="7100" y="3423"/>
                    <a:pt x="8101" y="3183"/>
                    <a:pt x="9071" y="2614"/>
                  </a:cubicBezTo>
                  <a:cubicBezTo>
                    <a:pt x="9477" y="2375"/>
                    <a:pt x="10091" y="2066"/>
                    <a:pt x="10047" y="1651"/>
                  </a:cubicBezTo>
                  <a:cubicBezTo>
                    <a:pt x="9998" y="1165"/>
                    <a:pt x="9385" y="901"/>
                    <a:pt x="8890" y="707"/>
                  </a:cubicBezTo>
                  <a:cubicBezTo>
                    <a:pt x="7366" y="96"/>
                    <a:pt x="5767" y="7"/>
                    <a:pt x="4158" y="7"/>
                  </a:cubicBezTo>
                  <a:cubicBezTo>
                    <a:pt x="4024" y="7"/>
                    <a:pt x="3890" y="8"/>
                    <a:pt x="3756" y="9"/>
                  </a:cubicBezTo>
                  <a:cubicBezTo>
                    <a:pt x="3263" y="9"/>
                    <a:pt x="2767" y="0"/>
                    <a:pt x="2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15"/>
            <p:cNvSpPr/>
            <p:nvPr/>
          </p:nvSpPr>
          <p:spPr>
            <a:xfrm>
              <a:off x="5634480" y="2854875"/>
              <a:ext cx="257957" cy="112381"/>
            </a:xfrm>
            <a:custGeom>
              <a:avLst/>
              <a:gdLst/>
              <a:ahLst/>
              <a:cxnLst/>
              <a:rect l="l" t="t" r="r" b="b"/>
              <a:pathLst>
                <a:path w="11998" h="5227" extrusionOk="0">
                  <a:moveTo>
                    <a:pt x="10817" y="0"/>
                  </a:moveTo>
                  <a:cubicBezTo>
                    <a:pt x="10737" y="0"/>
                    <a:pt x="10651" y="7"/>
                    <a:pt x="10559" y="18"/>
                  </a:cubicBezTo>
                  <a:cubicBezTo>
                    <a:pt x="7178" y="442"/>
                    <a:pt x="4167" y="1929"/>
                    <a:pt x="1121" y="3312"/>
                  </a:cubicBezTo>
                  <a:cubicBezTo>
                    <a:pt x="1011" y="3359"/>
                    <a:pt x="915" y="3475"/>
                    <a:pt x="844" y="3581"/>
                  </a:cubicBezTo>
                  <a:cubicBezTo>
                    <a:pt x="571" y="3956"/>
                    <a:pt x="1" y="4353"/>
                    <a:pt x="274" y="4777"/>
                  </a:cubicBezTo>
                  <a:cubicBezTo>
                    <a:pt x="473" y="5086"/>
                    <a:pt x="1127" y="5103"/>
                    <a:pt x="1502" y="5227"/>
                  </a:cubicBezTo>
                  <a:cubicBezTo>
                    <a:pt x="1771" y="5174"/>
                    <a:pt x="1942" y="5156"/>
                    <a:pt x="2107" y="5099"/>
                  </a:cubicBezTo>
                  <a:cubicBezTo>
                    <a:pt x="5120" y="4084"/>
                    <a:pt x="8176" y="3184"/>
                    <a:pt x="11062" y="1829"/>
                  </a:cubicBezTo>
                  <a:cubicBezTo>
                    <a:pt x="11464" y="1638"/>
                    <a:pt x="11998" y="1568"/>
                    <a:pt x="11790" y="831"/>
                  </a:cubicBezTo>
                  <a:cubicBezTo>
                    <a:pt x="11620" y="234"/>
                    <a:pt x="11318" y="0"/>
                    <a:pt x="10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15"/>
            <p:cNvSpPr/>
            <p:nvPr/>
          </p:nvSpPr>
          <p:spPr>
            <a:xfrm>
              <a:off x="3255286" y="2611061"/>
              <a:ext cx="133924" cy="159100"/>
            </a:xfrm>
            <a:custGeom>
              <a:avLst/>
              <a:gdLst/>
              <a:ahLst/>
              <a:cxnLst/>
              <a:rect l="l" t="t" r="r" b="b"/>
              <a:pathLst>
                <a:path w="6229" h="7400" extrusionOk="0">
                  <a:moveTo>
                    <a:pt x="1448" y="0"/>
                  </a:moveTo>
                  <a:cubicBezTo>
                    <a:pt x="1207" y="0"/>
                    <a:pt x="967" y="64"/>
                    <a:pt x="742" y="178"/>
                  </a:cubicBezTo>
                  <a:cubicBezTo>
                    <a:pt x="252" y="420"/>
                    <a:pt x="1" y="976"/>
                    <a:pt x="129" y="1510"/>
                  </a:cubicBezTo>
                  <a:cubicBezTo>
                    <a:pt x="561" y="3325"/>
                    <a:pt x="1064" y="5126"/>
                    <a:pt x="2313" y="6587"/>
                  </a:cubicBezTo>
                  <a:cubicBezTo>
                    <a:pt x="2642" y="6968"/>
                    <a:pt x="2975" y="7399"/>
                    <a:pt x="3499" y="7399"/>
                  </a:cubicBezTo>
                  <a:cubicBezTo>
                    <a:pt x="3552" y="7399"/>
                    <a:pt x="3607" y="7395"/>
                    <a:pt x="3664" y="7386"/>
                  </a:cubicBezTo>
                  <a:cubicBezTo>
                    <a:pt x="4843" y="7333"/>
                    <a:pt x="6229" y="6208"/>
                    <a:pt x="5946" y="5515"/>
                  </a:cubicBezTo>
                  <a:cubicBezTo>
                    <a:pt x="5129" y="3523"/>
                    <a:pt x="3982" y="1749"/>
                    <a:pt x="2331" y="337"/>
                  </a:cubicBezTo>
                  <a:cubicBezTo>
                    <a:pt x="2058" y="103"/>
                    <a:pt x="1753" y="0"/>
                    <a:pt x="1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15"/>
            <p:cNvSpPr/>
            <p:nvPr/>
          </p:nvSpPr>
          <p:spPr>
            <a:xfrm>
              <a:off x="3935839" y="583916"/>
              <a:ext cx="66156" cy="296872"/>
            </a:xfrm>
            <a:custGeom>
              <a:avLst/>
              <a:gdLst/>
              <a:ahLst/>
              <a:cxnLst/>
              <a:rect l="l" t="t" r="r" b="b"/>
              <a:pathLst>
                <a:path w="3077" h="13808" extrusionOk="0">
                  <a:moveTo>
                    <a:pt x="1727" y="0"/>
                  </a:moveTo>
                  <a:cubicBezTo>
                    <a:pt x="1543" y="0"/>
                    <a:pt x="1384" y="143"/>
                    <a:pt x="1249" y="452"/>
                  </a:cubicBezTo>
                  <a:cubicBezTo>
                    <a:pt x="384" y="2470"/>
                    <a:pt x="0" y="4549"/>
                    <a:pt x="830" y="6650"/>
                  </a:cubicBezTo>
                  <a:cubicBezTo>
                    <a:pt x="1157" y="7476"/>
                    <a:pt x="1218" y="8191"/>
                    <a:pt x="989" y="9033"/>
                  </a:cubicBezTo>
                  <a:cubicBezTo>
                    <a:pt x="821" y="9634"/>
                    <a:pt x="490" y="10141"/>
                    <a:pt x="292" y="10715"/>
                  </a:cubicBezTo>
                  <a:cubicBezTo>
                    <a:pt x="177" y="11050"/>
                    <a:pt x="145" y="11357"/>
                    <a:pt x="387" y="11357"/>
                  </a:cubicBezTo>
                  <a:cubicBezTo>
                    <a:pt x="480" y="11357"/>
                    <a:pt x="614" y="11312"/>
                    <a:pt x="799" y="11205"/>
                  </a:cubicBezTo>
                  <a:cubicBezTo>
                    <a:pt x="994" y="11093"/>
                    <a:pt x="1135" y="11046"/>
                    <a:pt x="1237" y="11046"/>
                  </a:cubicBezTo>
                  <a:cubicBezTo>
                    <a:pt x="1530" y="11046"/>
                    <a:pt x="1491" y="11436"/>
                    <a:pt x="1461" y="11757"/>
                  </a:cubicBezTo>
                  <a:cubicBezTo>
                    <a:pt x="1412" y="12291"/>
                    <a:pt x="1188" y="12755"/>
                    <a:pt x="680" y="13038"/>
                  </a:cubicBezTo>
                  <a:cubicBezTo>
                    <a:pt x="495" y="13138"/>
                    <a:pt x="261" y="13244"/>
                    <a:pt x="371" y="13523"/>
                  </a:cubicBezTo>
                  <a:cubicBezTo>
                    <a:pt x="463" y="13753"/>
                    <a:pt x="693" y="13800"/>
                    <a:pt x="913" y="13806"/>
                  </a:cubicBezTo>
                  <a:cubicBezTo>
                    <a:pt x="944" y="13807"/>
                    <a:pt x="974" y="13807"/>
                    <a:pt x="1003" y="13807"/>
                  </a:cubicBezTo>
                  <a:cubicBezTo>
                    <a:pt x="2093" y="13807"/>
                    <a:pt x="2508" y="13035"/>
                    <a:pt x="2502" y="12141"/>
                  </a:cubicBezTo>
                  <a:cubicBezTo>
                    <a:pt x="2481" y="8747"/>
                    <a:pt x="2671" y="5370"/>
                    <a:pt x="3042" y="2002"/>
                  </a:cubicBezTo>
                  <a:cubicBezTo>
                    <a:pt x="3077" y="1291"/>
                    <a:pt x="2732" y="762"/>
                    <a:pt x="2243" y="285"/>
                  </a:cubicBezTo>
                  <a:cubicBezTo>
                    <a:pt x="2054" y="100"/>
                    <a:pt x="1882" y="0"/>
                    <a:pt x="1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15"/>
            <p:cNvSpPr/>
            <p:nvPr/>
          </p:nvSpPr>
          <p:spPr>
            <a:xfrm>
              <a:off x="3494930" y="2769196"/>
              <a:ext cx="108575" cy="175892"/>
            </a:xfrm>
            <a:custGeom>
              <a:avLst/>
              <a:gdLst/>
              <a:ahLst/>
              <a:cxnLst/>
              <a:rect l="l" t="t" r="r" b="b"/>
              <a:pathLst>
                <a:path w="5050" h="8181" extrusionOk="0">
                  <a:moveTo>
                    <a:pt x="3469" y="1"/>
                  </a:moveTo>
                  <a:cubicBezTo>
                    <a:pt x="3030" y="1"/>
                    <a:pt x="2644" y="285"/>
                    <a:pt x="2331" y="688"/>
                  </a:cubicBezTo>
                  <a:cubicBezTo>
                    <a:pt x="1748" y="1438"/>
                    <a:pt x="1134" y="2176"/>
                    <a:pt x="622" y="2975"/>
                  </a:cubicBezTo>
                  <a:cubicBezTo>
                    <a:pt x="304" y="3478"/>
                    <a:pt x="150" y="4083"/>
                    <a:pt x="0" y="4453"/>
                  </a:cubicBezTo>
                  <a:cubicBezTo>
                    <a:pt x="123" y="5738"/>
                    <a:pt x="583" y="6661"/>
                    <a:pt x="1258" y="7477"/>
                  </a:cubicBezTo>
                  <a:cubicBezTo>
                    <a:pt x="1642" y="7945"/>
                    <a:pt x="2016" y="8181"/>
                    <a:pt x="2348" y="8181"/>
                  </a:cubicBezTo>
                  <a:cubicBezTo>
                    <a:pt x="2755" y="8181"/>
                    <a:pt x="3098" y="7826"/>
                    <a:pt x="3319" y="7111"/>
                  </a:cubicBezTo>
                  <a:cubicBezTo>
                    <a:pt x="3849" y="5376"/>
                    <a:pt x="4185" y="3575"/>
                    <a:pt x="4754" y="1854"/>
                  </a:cubicBezTo>
                  <a:cubicBezTo>
                    <a:pt x="5049" y="953"/>
                    <a:pt x="4661" y="495"/>
                    <a:pt x="4034" y="155"/>
                  </a:cubicBezTo>
                  <a:cubicBezTo>
                    <a:pt x="3838" y="48"/>
                    <a:pt x="3649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15"/>
            <p:cNvSpPr/>
            <p:nvPr/>
          </p:nvSpPr>
          <p:spPr>
            <a:xfrm>
              <a:off x="4296272" y="2193652"/>
              <a:ext cx="102985" cy="159874"/>
            </a:xfrm>
            <a:custGeom>
              <a:avLst/>
              <a:gdLst/>
              <a:ahLst/>
              <a:cxnLst/>
              <a:rect l="l" t="t" r="r" b="b"/>
              <a:pathLst>
                <a:path w="4790" h="7436" extrusionOk="0">
                  <a:moveTo>
                    <a:pt x="2662" y="0"/>
                  </a:moveTo>
                  <a:cubicBezTo>
                    <a:pt x="2419" y="0"/>
                    <a:pt x="2125" y="19"/>
                    <a:pt x="1766" y="47"/>
                  </a:cubicBezTo>
                  <a:cubicBezTo>
                    <a:pt x="583" y="140"/>
                    <a:pt x="0" y="682"/>
                    <a:pt x="93" y="1918"/>
                  </a:cubicBezTo>
                  <a:cubicBezTo>
                    <a:pt x="230" y="2739"/>
                    <a:pt x="129" y="3719"/>
                    <a:pt x="557" y="4341"/>
                  </a:cubicBezTo>
                  <a:cubicBezTo>
                    <a:pt x="1284" y="5396"/>
                    <a:pt x="2340" y="6231"/>
                    <a:pt x="3266" y="7149"/>
                  </a:cubicBezTo>
                  <a:cubicBezTo>
                    <a:pt x="3464" y="7346"/>
                    <a:pt x="3697" y="7435"/>
                    <a:pt x="3939" y="7435"/>
                  </a:cubicBezTo>
                  <a:cubicBezTo>
                    <a:pt x="4077" y="7435"/>
                    <a:pt x="4218" y="7406"/>
                    <a:pt x="4357" y="7352"/>
                  </a:cubicBezTo>
                  <a:cubicBezTo>
                    <a:pt x="4790" y="7185"/>
                    <a:pt x="4697" y="6765"/>
                    <a:pt x="4662" y="6447"/>
                  </a:cubicBezTo>
                  <a:cubicBezTo>
                    <a:pt x="4462" y="4809"/>
                    <a:pt x="4277" y="3167"/>
                    <a:pt x="4008" y="1538"/>
                  </a:cubicBezTo>
                  <a:cubicBezTo>
                    <a:pt x="3800" y="298"/>
                    <a:pt x="3629" y="0"/>
                    <a:pt x="2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15"/>
            <p:cNvSpPr/>
            <p:nvPr/>
          </p:nvSpPr>
          <p:spPr>
            <a:xfrm>
              <a:off x="1894094" y="3301073"/>
              <a:ext cx="185373" cy="110338"/>
            </a:xfrm>
            <a:custGeom>
              <a:avLst/>
              <a:gdLst/>
              <a:ahLst/>
              <a:cxnLst/>
              <a:rect l="l" t="t" r="r" b="b"/>
              <a:pathLst>
                <a:path w="8622" h="5132" extrusionOk="0">
                  <a:moveTo>
                    <a:pt x="7151" y="1"/>
                  </a:moveTo>
                  <a:cubicBezTo>
                    <a:pt x="6842" y="1"/>
                    <a:pt x="6511" y="167"/>
                    <a:pt x="6176" y="364"/>
                  </a:cubicBezTo>
                  <a:cubicBezTo>
                    <a:pt x="5168" y="961"/>
                    <a:pt x="4095" y="1286"/>
                    <a:pt x="2938" y="1286"/>
                  </a:cubicBezTo>
                  <a:cubicBezTo>
                    <a:pt x="2769" y="1286"/>
                    <a:pt x="2598" y="1279"/>
                    <a:pt x="2425" y="1265"/>
                  </a:cubicBezTo>
                  <a:cubicBezTo>
                    <a:pt x="2354" y="1259"/>
                    <a:pt x="2285" y="1257"/>
                    <a:pt x="2216" y="1257"/>
                  </a:cubicBezTo>
                  <a:cubicBezTo>
                    <a:pt x="1336" y="1257"/>
                    <a:pt x="625" y="1702"/>
                    <a:pt x="302" y="2501"/>
                  </a:cubicBezTo>
                  <a:cubicBezTo>
                    <a:pt x="1" y="3255"/>
                    <a:pt x="173" y="4129"/>
                    <a:pt x="257" y="5131"/>
                  </a:cubicBezTo>
                  <a:cubicBezTo>
                    <a:pt x="1449" y="4134"/>
                    <a:pt x="2791" y="4205"/>
                    <a:pt x="4136" y="4099"/>
                  </a:cubicBezTo>
                  <a:cubicBezTo>
                    <a:pt x="5408" y="4001"/>
                    <a:pt x="6764" y="3856"/>
                    <a:pt x="7805" y="2942"/>
                  </a:cubicBezTo>
                  <a:cubicBezTo>
                    <a:pt x="8622" y="2227"/>
                    <a:pt x="8423" y="1383"/>
                    <a:pt x="7960" y="572"/>
                  </a:cubicBezTo>
                  <a:cubicBezTo>
                    <a:pt x="7720" y="152"/>
                    <a:pt x="7446" y="1"/>
                    <a:pt x="7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15"/>
            <p:cNvSpPr/>
            <p:nvPr/>
          </p:nvSpPr>
          <p:spPr>
            <a:xfrm>
              <a:off x="4015649" y="455107"/>
              <a:ext cx="134869" cy="109048"/>
            </a:xfrm>
            <a:custGeom>
              <a:avLst/>
              <a:gdLst/>
              <a:ahLst/>
              <a:cxnLst/>
              <a:rect l="l" t="t" r="r" b="b"/>
              <a:pathLst>
                <a:path w="6273" h="5072" extrusionOk="0">
                  <a:moveTo>
                    <a:pt x="4263" y="1"/>
                  </a:moveTo>
                  <a:cubicBezTo>
                    <a:pt x="3952" y="1"/>
                    <a:pt x="3602" y="49"/>
                    <a:pt x="3213" y="146"/>
                  </a:cubicBezTo>
                  <a:cubicBezTo>
                    <a:pt x="2878" y="229"/>
                    <a:pt x="2485" y="256"/>
                    <a:pt x="2229" y="454"/>
                  </a:cubicBezTo>
                  <a:cubicBezTo>
                    <a:pt x="1563" y="967"/>
                    <a:pt x="0" y="339"/>
                    <a:pt x="190" y="1857"/>
                  </a:cubicBezTo>
                  <a:cubicBezTo>
                    <a:pt x="310" y="2776"/>
                    <a:pt x="597" y="3729"/>
                    <a:pt x="1223" y="4497"/>
                  </a:cubicBezTo>
                  <a:cubicBezTo>
                    <a:pt x="1333" y="4630"/>
                    <a:pt x="1453" y="4771"/>
                    <a:pt x="1598" y="4860"/>
                  </a:cubicBezTo>
                  <a:cubicBezTo>
                    <a:pt x="1755" y="4947"/>
                    <a:pt x="1958" y="5071"/>
                    <a:pt x="2113" y="5071"/>
                  </a:cubicBezTo>
                  <a:cubicBezTo>
                    <a:pt x="2136" y="5071"/>
                    <a:pt x="2159" y="5069"/>
                    <a:pt x="2180" y="5062"/>
                  </a:cubicBezTo>
                  <a:cubicBezTo>
                    <a:pt x="3095" y="4784"/>
                    <a:pt x="4087" y="4877"/>
                    <a:pt x="4953" y="4409"/>
                  </a:cubicBezTo>
                  <a:cubicBezTo>
                    <a:pt x="5676" y="4012"/>
                    <a:pt x="6273" y="3544"/>
                    <a:pt x="6162" y="2635"/>
                  </a:cubicBezTo>
                  <a:cubicBezTo>
                    <a:pt x="6198" y="865"/>
                    <a:pt x="5575" y="1"/>
                    <a:pt x="4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15"/>
            <p:cNvSpPr/>
            <p:nvPr/>
          </p:nvSpPr>
          <p:spPr>
            <a:xfrm>
              <a:off x="4611641" y="3424013"/>
              <a:ext cx="145404" cy="123023"/>
            </a:xfrm>
            <a:custGeom>
              <a:avLst/>
              <a:gdLst/>
              <a:ahLst/>
              <a:cxnLst/>
              <a:rect l="l" t="t" r="r" b="b"/>
              <a:pathLst>
                <a:path w="6763" h="5722" extrusionOk="0">
                  <a:moveTo>
                    <a:pt x="4811" y="0"/>
                  </a:moveTo>
                  <a:cubicBezTo>
                    <a:pt x="4801" y="0"/>
                    <a:pt x="4790" y="0"/>
                    <a:pt x="4780" y="0"/>
                  </a:cubicBezTo>
                  <a:cubicBezTo>
                    <a:pt x="4309" y="45"/>
                    <a:pt x="3677" y="289"/>
                    <a:pt x="2993" y="289"/>
                  </a:cubicBezTo>
                  <a:cubicBezTo>
                    <a:pt x="2858" y="289"/>
                    <a:pt x="2720" y="279"/>
                    <a:pt x="2582" y="257"/>
                  </a:cubicBezTo>
                  <a:cubicBezTo>
                    <a:pt x="2500" y="244"/>
                    <a:pt x="2422" y="238"/>
                    <a:pt x="2348" y="238"/>
                  </a:cubicBezTo>
                  <a:cubicBezTo>
                    <a:pt x="1833" y="238"/>
                    <a:pt x="1501" y="537"/>
                    <a:pt x="1196" y="984"/>
                  </a:cubicBezTo>
                  <a:cubicBezTo>
                    <a:pt x="0" y="2763"/>
                    <a:pt x="1108" y="5306"/>
                    <a:pt x="3266" y="5703"/>
                  </a:cubicBezTo>
                  <a:cubicBezTo>
                    <a:pt x="3333" y="5716"/>
                    <a:pt x="3395" y="5722"/>
                    <a:pt x="3453" y="5722"/>
                  </a:cubicBezTo>
                  <a:cubicBezTo>
                    <a:pt x="3757" y="5722"/>
                    <a:pt x="3952" y="5554"/>
                    <a:pt x="4122" y="5279"/>
                  </a:cubicBezTo>
                  <a:cubicBezTo>
                    <a:pt x="4833" y="4136"/>
                    <a:pt x="5698" y="3090"/>
                    <a:pt x="6241" y="1841"/>
                  </a:cubicBezTo>
                  <a:cubicBezTo>
                    <a:pt x="6763" y="635"/>
                    <a:pt x="6358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15"/>
            <p:cNvSpPr/>
            <p:nvPr/>
          </p:nvSpPr>
          <p:spPr>
            <a:xfrm>
              <a:off x="3260360" y="3622375"/>
              <a:ext cx="126678" cy="123389"/>
            </a:xfrm>
            <a:custGeom>
              <a:avLst/>
              <a:gdLst/>
              <a:ahLst/>
              <a:cxnLst/>
              <a:rect l="l" t="t" r="r" b="b"/>
              <a:pathLst>
                <a:path w="5892" h="5739" extrusionOk="0">
                  <a:moveTo>
                    <a:pt x="3158" y="0"/>
                  </a:moveTo>
                  <a:cubicBezTo>
                    <a:pt x="3010" y="0"/>
                    <a:pt x="2842" y="28"/>
                    <a:pt x="2766" y="110"/>
                  </a:cubicBezTo>
                  <a:cubicBezTo>
                    <a:pt x="1645" y="1372"/>
                    <a:pt x="382" y="2573"/>
                    <a:pt x="136" y="4348"/>
                  </a:cubicBezTo>
                  <a:cubicBezTo>
                    <a:pt x="1" y="5301"/>
                    <a:pt x="287" y="5739"/>
                    <a:pt x="1028" y="5739"/>
                  </a:cubicBezTo>
                  <a:cubicBezTo>
                    <a:pt x="1185" y="5739"/>
                    <a:pt x="1363" y="5719"/>
                    <a:pt x="1561" y="5681"/>
                  </a:cubicBezTo>
                  <a:cubicBezTo>
                    <a:pt x="2150" y="5568"/>
                    <a:pt x="2727" y="5455"/>
                    <a:pt x="3329" y="5455"/>
                  </a:cubicBezTo>
                  <a:cubicBezTo>
                    <a:pt x="3340" y="5455"/>
                    <a:pt x="3351" y="5455"/>
                    <a:pt x="3362" y="5455"/>
                  </a:cubicBezTo>
                  <a:cubicBezTo>
                    <a:pt x="3369" y="5455"/>
                    <a:pt x="3375" y="5455"/>
                    <a:pt x="3381" y="5455"/>
                  </a:cubicBezTo>
                  <a:cubicBezTo>
                    <a:pt x="4793" y="5455"/>
                    <a:pt x="5860" y="4395"/>
                    <a:pt x="5883" y="2997"/>
                  </a:cubicBezTo>
                  <a:cubicBezTo>
                    <a:pt x="5891" y="2087"/>
                    <a:pt x="4130" y="70"/>
                    <a:pt x="3256" y="4"/>
                  </a:cubicBezTo>
                  <a:cubicBezTo>
                    <a:pt x="3226" y="2"/>
                    <a:pt x="3192" y="0"/>
                    <a:pt x="3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15"/>
            <p:cNvSpPr/>
            <p:nvPr/>
          </p:nvSpPr>
          <p:spPr>
            <a:xfrm>
              <a:off x="2615175" y="4248984"/>
              <a:ext cx="145211" cy="106919"/>
            </a:xfrm>
            <a:custGeom>
              <a:avLst/>
              <a:gdLst/>
              <a:ahLst/>
              <a:cxnLst/>
              <a:rect l="l" t="t" r="r" b="b"/>
              <a:pathLst>
                <a:path w="6754" h="4973" extrusionOk="0">
                  <a:moveTo>
                    <a:pt x="2966" y="0"/>
                  </a:moveTo>
                  <a:cubicBezTo>
                    <a:pt x="2935" y="0"/>
                    <a:pt x="2904" y="0"/>
                    <a:pt x="2874" y="1"/>
                  </a:cubicBezTo>
                  <a:cubicBezTo>
                    <a:pt x="2468" y="129"/>
                    <a:pt x="1867" y="262"/>
                    <a:pt x="1315" y="517"/>
                  </a:cubicBezTo>
                  <a:cubicBezTo>
                    <a:pt x="618" y="835"/>
                    <a:pt x="1" y="1383"/>
                    <a:pt x="32" y="2181"/>
                  </a:cubicBezTo>
                  <a:cubicBezTo>
                    <a:pt x="62" y="2896"/>
                    <a:pt x="764" y="3224"/>
                    <a:pt x="1386" y="3453"/>
                  </a:cubicBezTo>
                  <a:cubicBezTo>
                    <a:pt x="2450" y="3846"/>
                    <a:pt x="3527" y="4190"/>
                    <a:pt x="4604" y="4548"/>
                  </a:cubicBezTo>
                  <a:cubicBezTo>
                    <a:pt x="5392" y="4807"/>
                    <a:pt x="5897" y="4973"/>
                    <a:pt x="6206" y="4973"/>
                  </a:cubicBezTo>
                  <a:cubicBezTo>
                    <a:pt x="6754" y="4973"/>
                    <a:pt x="6684" y="4450"/>
                    <a:pt x="6489" y="2998"/>
                  </a:cubicBezTo>
                  <a:cubicBezTo>
                    <a:pt x="6259" y="1305"/>
                    <a:pt x="4795" y="0"/>
                    <a:pt x="2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15"/>
            <p:cNvSpPr/>
            <p:nvPr/>
          </p:nvSpPr>
          <p:spPr>
            <a:xfrm>
              <a:off x="4057510" y="2857606"/>
              <a:ext cx="128398" cy="126033"/>
            </a:xfrm>
            <a:custGeom>
              <a:avLst/>
              <a:gdLst/>
              <a:ahLst/>
              <a:cxnLst/>
              <a:rect l="l" t="t" r="r" b="b"/>
              <a:pathLst>
                <a:path w="5972" h="5862" extrusionOk="0">
                  <a:moveTo>
                    <a:pt x="1704" y="0"/>
                  </a:moveTo>
                  <a:cubicBezTo>
                    <a:pt x="1626" y="0"/>
                    <a:pt x="1546" y="37"/>
                    <a:pt x="1465" y="134"/>
                  </a:cubicBezTo>
                  <a:cubicBezTo>
                    <a:pt x="838" y="889"/>
                    <a:pt x="5" y="1529"/>
                    <a:pt x="0" y="2641"/>
                  </a:cubicBezTo>
                  <a:cubicBezTo>
                    <a:pt x="25" y="4049"/>
                    <a:pt x="1904" y="5862"/>
                    <a:pt x="3326" y="5862"/>
                  </a:cubicBezTo>
                  <a:cubicBezTo>
                    <a:pt x="3411" y="5862"/>
                    <a:pt x="3494" y="5855"/>
                    <a:pt x="3576" y="5842"/>
                  </a:cubicBezTo>
                  <a:cubicBezTo>
                    <a:pt x="4595" y="5674"/>
                    <a:pt x="5253" y="4927"/>
                    <a:pt x="5650" y="4014"/>
                  </a:cubicBezTo>
                  <a:cubicBezTo>
                    <a:pt x="5972" y="3273"/>
                    <a:pt x="5456" y="2739"/>
                    <a:pt x="4957" y="2332"/>
                  </a:cubicBezTo>
                  <a:cubicBezTo>
                    <a:pt x="4052" y="1590"/>
                    <a:pt x="3081" y="928"/>
                    <a:pt x="2136" y="235"/>
                  </a:cubicBezTo>
                  <a:cubicBezTo>
                    <a:pt x="2000" y="134"/>
                    <a:pt x="1854" y="0"/>
                    <a:pt x="1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15"/>
            <p:cNvSpPr/>
            <p:nvPr/>
          </p:nvSpPr>
          <p:spPr>
            <a:xfrm>
              <a:off x="4796609" y="2326137"/>
              <a:ext cx="129279" cy="127688"/>
            </a:xfrm>
            <a:custGeom>
              <a:avLst/>
              <a:gdLst/>
              <a:ahLst/>
              <a:cxnLst/>
              <a:rect l="l" t="t" r="r" b="b"/>
              <a:pathLst>
                <a:path w="6013" h="5939" extrusionOk="0">
                  <a:moveTo>
                    <a:pt x="1873" y="1"/>
                  </a:moveTo>
                  <a:cubicBezTo>
                    <a:pt x="1813" y="1"/>
                    <a:pt x="1758" y="23"/>
                    <a:pt x="1716" y="78"/>
                  </a:cubicBezTo>
                  <a:cubicBezTo>
                    <a:pt x="1072" y="925"/>
                    <a:pt x="115" y="1573"/>
                    <a:pt x="0" y="2563"/>
                  </a:cubicBezTo>
                  <a:cubicBezTo>
                    <a:pt x="59" y="4093"/>
                    <a:pt x="2172" y="5939"/>
                    <a:pt x="3616" y="5939"/>
                  </a:cubicBezTo>
                  <a:cubicBezTo>
                    <a:pt x="3684" y="5939"/>
                    <a:pt x="3750" y="5935"/>
                    <a:pt x="3814" y="5926"/>
                  </a:cubicBezTo>
                  <a:cubicBezTo>
                    <a:pt x="4802" y="5798"/>
                    <a:pt x="5265" y="5008"/>
                    <a:pt x="5662" y="4236"/>
                  </a:cubicBezTo>
                  <a:cubicBezTo>
                    <a:pt x="6012" y="3547"/>
                    <a:pt x="5579" y="3040"/>
                    <a:pt x="5116" y="2518"/>
                  </a:cubicBezTo>
                  <a:cubicBezTo>
                    <a:pt x="4264" y="1552"/>
                    <a:pt x="3036" y="1088"/>
                    <a:pt x="2172" y="157"/>
                  </a:cubicBezTo>
                  <a:cubicBezTo>
                    <a:pt x="2093" y="70"/>
                    <a:pt x="1977" y="1"/>
                    <a:pt x="1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15"/>
            <p:cNvSpPr/>
            <p:nvPr/>
          </p:nvSpPr>
          <p:spPr>
            <a:xfrm>
              <a:off x="3672846" y="2698073"/>
              <a:ext cx="128054" cy="149231"/>
            </a:xfrm>
            <a:custGeom>
              <a:avLst/>
              <a:gdLst/>
              <a:ahLst/>
              <a:cxnLst/>
              <a:rect l="l" t="t" r="r" b="b"/>
              <a:pathLst>
                <a:path w="5956" h="6941" extrusionOk="0">
                  <a:moveTo>
                    <a:pt x="3772" y="0"/>
                  </a:moveTo>
                  <a:cubicBezTo>
                    <a:pt x="3409" y="0"/>
                    <a:pt x="3274" y="455"/>
                    <a:pt x="3065" y="712"/>
                  </a:cubicBezTo>
                  <a:cubicBezTo>
                    <a:pt x="1983" y="2037"/>
                    <a:pt x="1219" y="3555"/>
                    <a:pt x="504" y="5096"/>
                  </a:cubicBezTo>
                  <a:cubicBezTo>
                    <a:pt x="306" y="5514"/>
                    <a:pt x="1" y="5987"/>
                    <a:pt x="425" y="6420"/>
                  </a:cubicBezTo>
                  <a:cubicBezTo>
                    <a:pt x="728" y="6730"/>
                    <a:pt x="1099" y="6940"/>
                    <a:pt x="1507" y="6940"/>
                  </a:cubicBezTo>
                  <a:cubicBezTo>
                    <a:pt x="1658" y="6940"/>
                    <a:pt x="1815" y="6911"/>
                    <a:pt x="1975" y="6848"/>
                  </a:cubicBezTo>
                  <a:cubicBezTo>
                    <a:pt x="2985" y="6455"/>
                    <a:pt x="4040" y="6111"/>
                    <a:pt x="4945" y="5537"/>
                  </a:cubicBezTo>
                  <a:cubicBezTo>
                    <a:pt x="5545" y="5157"/>
                    <a:pt x="5956" y="4412"/>
                    <a:pt x="5214" y="3683"/>
                  </a:cubicBezTo>
                  <a:cubicBezTo>
                    <a:pt x="4464" y="2946"/>
                    <a:pt x="4031" y="2081"/>
                    <a:pt x="4061" y="969"/>
                  </a:cubicBezTo>
                  <a:cubicBezTo>
                    <a:pt x="3939" y="686"/>
                    <a:pt x="4530" y="187"/>
                    <a:pt x="3908" y="20"/>
                  </a:cubicBezTo>
                  <a:cubicBezTo>
                    <a:pt x="3859" y="6"/>
                    <a:pt x="3814" y="0"/>
                    <a:pt x="3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15"/>
            <p:cNvSpPr/>
            <p:nvPr/>
          </p:nvSpPr>
          <p:spPr>
            <a:xfrm>
              <a:off x="3940096" y="3528569"/>
              <a:ext cx="145426" cy="104640"/>
            </a:xfrm>
            <a:custGeom>
              <a:avLst/>
              <a:gdLst/>
              <a:ahLst/>
              <a:cxnLst/>
              <a:rect l="l" t="t" r="r" b="b"/>
              <a:pathLst>
                <a:path w="6764" h="4867" extrusionOk="0">
                  <a:moveTo>
                    <a:pt x="516" y="1"/>
                  </a:moveTo>
                  <a:cubicBezTo>
                    <a:pt x="1" y="1"/>
                    <a:pt x="63" y="497"/>
                    <a:pt x="239" y="1878"/>
                  </a:cubicBezTo>
                  <a:cubicBezTo>
                    <a:pt x="469" y="3665"/>
                    <a:pt x="1797" y="4830"/>
                    <a:pt x="3691" y="4839"/>
                  </a:cubicBezTo>
                  <a:cubicBezTo>
                    <a:pt x="3794" y="4858"/>
                    <a:pt x="3900" y="4866"/>
                    <a:pt x="4008" y="4866"/>
                  </a:cubicBezTo>
                  <a:cubicBezTo>
                    <a:pt x="4437" y="4866"/>
                    <a:pt x="4887" y="4724"/>
                    <a:pt x="5258" y="4495"/>
                  </a:cubicBezTo>
                  <a:cubicBezTo>
                    <a:pt x="5911" y="4103"/>
                    <a:pt x="6763" y="3639"/>
                    <a:pt x="6701" y="2800"/>
                  </a:cubicBezTo>
                  <a:cubicBezTo>
                    <a:pt x="6648" y="2019"/>
                    <a:pt x="5832" y="1675"/>
                    <a:pt x="5103" y="1436"/>
                  </a:cubicBezTo>
                  <a:cubicBezTo>
                    <a:pt x="4070" y="1092"/>
                    <a:pt x="3042" y="743"/>
                    <a:pt x="2009" y="399"/>
                  </a:cubicBezTo>
                  <a:cubicBezTo>
                    <a:pt x="1275" y="157"/>
                    <a:pt x="805" y="1"/>
                    <a:pt x="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15"/>
            <p:cNvSpPr/>
            <p:nvPr/>
          </p:nvSpPr>
          <p:spPr>
            <a:xfrm>
              <a:off x="5244441" y="2812068"/>
              <a:ext cx="156520" cy="104705"/>
            </a:xfrm>
            <a:custGeom>
              <a:avLst/>
              <a:gdLst/>
              <a:ahLst/>
              <a:cxnLst/>
              <a:rect l="l" t="t" r="r" b="b"/>
              <a:pathLst>
                <a:path w="7280" h="4870" extrusionOk="0">
                  <a:moveTo>
                    <a:pt x="782" y="1"/>
                  </a:moveTo>
                  <a:cubicBezTo>
                    <a:pt x="573" y="1"/>
                    <a:pt x="470" y="139"/>
                    <a:pt x="411" y="483"/>
                  </a:cubicBezTo>
                  <a:cubicBezTo>
                    <a:pt x="0" y="2844"/>
                    <a:pt x="1585" y="4847"/>
                    <a:pt x="3902" y="4857"/>
                  </a:cubicBezTo>
                  <a:cubicBezTo>
                    <a:pt x="4002" y="4865"/>
                    <a:pt x="4100" y="4869"/>
                    <a:pt x="4197" y="4869"/>
                  </a:cubicBezTo>
                  <a:cubicBezTo>
                    <a:pt x="5147" y="4869"/>
                    <a:pt x="5942" y="4464"/>
                    <a:pt x="6595" y="3771"/>
                  </a:cubicBezTo>
                  <a:cubicBezTo>
                    <a:pt x="7279" y="3046"/>
                    <a:pt x="7106" y="2107"/>
                    <a:pt x="6175" y="1762"/>
                  </a:cubicBezTo>
                  <a:cubicBezTo>
                    <a:pt x="4502" y="1149"/>
                    <a:pt x="2789" y="642"/>
                    <a:pt x="1100" y="67"/>
                  </a:cubicBezTo>
                  <a:cubicBezTo>
                    <a:pt x="973" y="24"/>
                    <a:pt x="868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15"/>
            <p:cNvSpPr/>
            <p:nvPr/>
          </p:nvSpPr>
          <p:spPr>
            <a:xfrm>
              <a:off x="5757484" y="3328164"/>
              <a:ext cx="135536" cy="95890"/>
            </a:xfrm>
            <a:custGeom>
              <a:avLst/>
              <a:gdLst/>
              <a:ahLst/>
              <a:cxnLst/>
              <a:rect l="l" t="t" r="r" b="b"/>
              <a:pathLst>
                <a:path w="6304" h="4460" extrusionOk="0">
                  <a:moveTo>
                    <a:pt x="3120" y="0"/>
                  </a:moveTo>
                  <a:cubicBezTo>
                    <a:pt x="2872" y="0"/>
                    <a:pt x="2619" y="29"/>
                    <a:pt x="2361" y="93"/>
                  </a:cubicBezTo>
                  <a:cubicBezTo>
                    <a:pt x="1501" y="309"/>
                    <a:pt x="415" y="274"/>
                    <a:pt x="208" y="1408"/>
                  </a:cubicBezTo>
                  <a:cubicBezTo>
                    <a:pt x="0" y="2547"/>
                    <a:pt x="689" y="3360"/>
                    <a:pt x="1487" y="4096"/>
                  </a:cubicBezTo>
                  <a:cubicBezTo>
                    <a:pt x="1808" y="4393"/>
                    <a:pt x="2158" y="4445"/>
                    <a:pt x="2445" y="4445"/>
                  </a:cubicBezTo>
                  <a:cubicBezTo>
                    <a:pt x="2601" y="4445"/>
                    <a:pt x="2739" y="4430"/>
                    <a:pt x="2843" y="4430"/>
                  </a:cubicBezTo>
                  <a:cubicBezTo>
                    <a:pt x="2864" y="4430"/>
                    <a:pt x="2883" y="4430"/>
                    <a:pt x="2901" y="4432"/>
                  </a:cubicBezTo>
                  <a:cubicBezTo>
                    <a:pt x="3324" y="4432"/>
                    <a:pt x="3625" y="4459"/>
                    <a:pt x="3873" y="4459"/>
                  </a:cubicBezTo>
                  <a:cubicBezTo>
                    <a:pt x="4013" y="4459"/>
                    <a:pt x="4136" y="4450"/>
                    <a:pt x="4256" y="4423"/>
                  </a:cubicBezTo>
                  <a:cubicBezTo>
                    <a:pt x="5293" y="4185"/>
                    <a:pt x="5884" y="3478"/>
                    <a:pt x="6114" y="2464"/>
                  </a:cubicBezTo>
                  <a:cubicBezTo>
                    <a:pt x="6303" y="1625"/>
                    <a:pt x="5924" y="967"/>
                    <a:pt x="5235" y="605"/>
                  </a:cubicBezTo>
                  <a:cubicBezTo>
                    <a:pt x="4576" y="260"/>
                    <a:pt x="3869" y="0"/>
                    <a:pt x="3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15"/>
            <p:cNvSpPr/>
            <p:nvPr/>
          </p:nvSpPr>
          <p:spPr>
            <a:xfrm>
              <a:off x="2123482" y="3742864"/>
              <a:ext cx="133257" cy="92880"/>
            </a:xfrm>
            <a:custGeom>
              <a:avLst/>
              <a:gdLst/>
              <a:ahLst/>
              <a:cxnLst/>
              <a:rect l="l" t="t" r="r" b="b"/>
              <a:pathLst>
                <a:path w="6198" h="4320" extrusionOk="0">
                  <a:moveTo>
                    <a:pt x="3051" y="1"/>
                  </a:moveTo>
                  <a:cubicBezTo>
                    <a:pt x="2569" y="1"/>
                    <a:pt x="2026" y="105"/>
                    <a:pt x="1408" y="306"/>
                  </a:cubicBezTo>
                  <a:cubicBezTo>
                    <a:pt x="133" y="721"/>
                    <a:pt x="0" y="1661"/>
                    <a:pt x="0" y="2769"/>
                  </a:cubicBezTo>
                  <a:cubicBezTo>
                    <a:pt x="5" y="3908"/>
                    <a:pt x="866" y="4071"/>
                    <a:pt x="1651" y="4269"/>
                  </a:cubicBezTo>
                  <a:cubicBezTo>
                    <a:pt x="1806" y="4308"/>
                    <a:pt x="1968" y="4320"/>
                    <a:pt x="2132" y="4320"/>
                  </a:cubicBezTo>
                  <a:cubicBezTo>
                    <a:pt x="2402" y="4320"/>
                    <a:pt x="2680" y="4287"/>
                    <a:pt x="2949" y="4287"/>
                  </a:cubicBezTo>
                  <a:lnTo>
                    <a:pt x="2949" y="4292"/>
                  </a:lnTo>
                  <a:cubicBezTo>
                    <a:pt x="3252" y="4292"/>
                    <a:pt x="3558" y="4320"/>
                    <a:pt x="3859" y="4320"/>
                  </a:cubicBezTo>
                  <a:cubicBezTo>
                    <a:pt x="4036" y="4320"/>
                    <a:pt x="4212" y="4310"/>
                    <a:pt x="4384" y="4279"/>
                  </a:cubicBezTo>
                  <a:cubicBezTo>
                    <a:pt x="5735" y="4035"/>
                    <a:pt x="6198" y="3069"/>
                    <a:pt x="5597" y="1847"/>
                  </a:cubicBezTo>
                  <a:cubicBezTo>
                    <a:pt x="4977" y="582"/>
                    <a:pt x="4186" y="1"/>
                    <a:pt x="3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15"/>
            <p:cNvSpPr/>
            <p:nvPr/>
          </p:nvSpPr>
          <p:spPr>
            <a:xfrm>
              <a:off x="5577074" y="2388725"/>
              <a:ext cx="155273" cy="85957"/>
            </a:xfrm>
            <a:custGeom>
              <a:avLst/>
              <a:gdLst/>
              <a:ahLst/>
              <a:cxnLst/>
              <a:rect l="l" t="t" r="r" b="b"/>
              <a:pathLst>
                <a:path w="7222" h="3998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746"/>
                    <a:pt x="424" y="1298"/>
                    <a:pt x="755" y="1832"/>
                  </a:cubicBezTo>
                  <a:cubicBezTo>
                    <a:pt x="1631" y="3246"/>
                    <a:pt x="2849" y="3997"/>
                    <a:pt x="4166" y="3997"/>
                  </a:cubicBezTo>
                  <a:cubicBezTo>
                    <a:pt x="4609" y="3997"/>
                    <a:pt x="5063" y="3912"/>
                    <a:pt x="5518" y="3739"/>
                  </a:cubicBezTo>
                  <a:cubicBezTo>
                    <a:pt x="6472" y="3377"/>
                    <a:pt x="7102" y="2592"/>
                    <a:pt x="7173" y="1607"/>
                  </a:cubicBezTo>
                  <a:cubicBezTo>
                    <a:pt x="7222" y="993"/>
                    <a:pt x="6630" y="504"/>
                    <a:pt x="5959" y="442"/>
                  </a:cubicBezTo>
                  <a:cubicBezTo>
                    <a:pt x="3986" y="269"/>
                    <a:pt x="2013" y="14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15"/>
            <p:cNvSpPr/>
            <p:nvPr/>
          </p:nvSpPr>
          <p:spPr>
            <a:xfrm>
              <a:off x="2920266" y="2268946"/>
              <a:ext cx="123797" cy="145663"/>
            </a:xfrm>
            <a:custGeom>
              <a:avLst/>
              <a:gdLst/>
              <a:ahLst/>
              <a:cxnLst/>
              <a:rect l="l" t="t" r="r" b="b"/>
              <a:pathLst>
                <a:path w="5758" h="6775" extrusionOk="0">
                  <a:moveTo>
                    <a:pt x="3666" y="0"/>
                  </a:moveTo>
                  <a:cubicBezTo>
                    <a:pt x="3411" y="0"/>
                    <a:pt x="3266" y="238"/>
                    <a:pt x="3095" y="442"/>
                  </a:cubicBezTo>
                  <a:cubicBezTo>
                    <a:pt x="1961" y="1793"/>
                    <a:pt x="1233" y="3382"/>
                    <a:pt x="456" y="4944"/>
                  </a:cubicBezTo>
                  <a:cubicBezTo>
                    <a:pt x="239" y="5382"/>
                    <a:pt x="1" y="5858"/>
                    <a:pt x="420" y="6273"/>
                  </a:cubicBezTo>
                  <a:cubicBezTo>
                    <a:pt x="719" y="6568"/>
                    <a:pt x="1074" y="6774"/>
                    <a:pt x="1471" y="6774"/>
                  </a:cubicBezTo>
                  <a:cubicBezTo>
                    <a:pt x="1632" y="6774"/>
                    <a:pt x="1800" y="6741"/>
                    <a:pt x="1974" y="6666"/>
                  </a:cubicBezTo>
                  <a:cubicBezTo>
                    <a:pt x="2853" y="6286"/>
                    <a:pt x="3749" y="5928"/>
                    <a:pt x="4592" y="5478"/>
                  </a:cubicBezTo>
                  <a:cubicBezTo>
                    <a:pt x="5647" y="4914"/>
                    <a:pt x="5757" y="4176"/>
                    <a:pt x="4936" y="3272"/>
                  </a:cubicBezTo>
                  <a:cubicBezTo>
                    <a:pt x="4252" y="2526"/>
                    <a:pt x="3943" y="1670"/>
                    <a:pt x="3912" y="685"/>
                  </a:cubicBezTo>
                  <a:cubicBezTo>
                    <a:pt x="3961" y="446"/>
                    <a:pt x="4217" y="155"/>
                    <a:pt x="3824" y="28"/>
                  </a:cubicBezTo>
                  <a:cubicBezTo>
                    <a:pt x="3767" y="9"/>
                    <a:pt x="3714" y="0"/>
                    <a:pt x="3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15"/>
            <p:cNvSpPr/>
            <p:nvPr/>
          </p:nvSpPr>
          <p:spPr>
            <a:xfrm>
              <a:off x="3968111" y="1929562"/>
              <a:ext cx="145663" cy="120228"/>
            </a:xfrm>
            <a:custGeom>
              <a:avLst/>
              <a:gdLst/>
              <a:ahLst/>
              <a:cxnLst/>
              <a:rect l="l" t="t" r="r" b="b"/>
              <a:pathLst>
                <a:path w="6775" h="5592" extrusionOk="0">
                  <a:moveTo>
                    <a:pt x="5083" y="0"/>
                  </a:moveTo>
                  <a:cubicBezTo>
                    <a:pt x="4986" y="0"/>
                    <a:pt x="4889" y="4"/>
                    <a:pt x="4794" y="10"/>
                  </a:cubicBezTo>
                  <a:cubicBezTo>
                    <a:pt x="3399" y="23"/>
                    <a:pt x="1510" y="1074"/>
                    <a:pt x="732" y="2301"/>
                  </a:cubicBezTo>
                  <a:cubicBezTo>
                    <a:pt x="0" y="3458"/>
                    <a:pt x="1143" y="4097"/>
                    <a:pt x="1500" y="4959"/>
                  </a:cubicBezTo>
                  <a:cubicBezTo>
                    <a:pt x="1518" y="4998"/>
                    <a:pt x="1531" y="5042"/>
                    <a:pt x="1531" y="5082"/>
                  </a:cubicBezTo>
                  <a:cubicBezTo>
                    <a:pt x="1536" y="5459"/>
                    <a:pt x="1648" y="5591"/>
                    <a:pt x="1812" y="5591"/>
                  </a:cubicBezTo>
                  <a:cubicBezTo>
                    <a:pt x="1943" y="5591"/>
                    <a:pt x="2106" y="5509"/>
                    <a:pt x="2278" y="5399"/>
                  </a:cubicBezTo>
                  <a:cubicBezTo>
                    <a:pt x="3712" y="4490"/>
                    <a:pt x="5094" y="3502"/>
                    <a:pt x="5927" y="1966"/>
                  </a:cubicBezTo>
                  <a:cubicBezTo>
                    <a:pt x="6180" y="1502"/>
                    <a:pt x="6775" y="986"/>
                    <a:pt x="6369" y="456"/>
                  </a:cubicBezTo>
                  <a:cubicBezTo>
                    <a:pt x="6096" y="102"/>
                    <a:pt x="5584" y="0"/>
                    <a:pt x="5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15"/>
            <p:cNvSpPr/>
            <p:nvPr/>
          </p:nvSpPr>
          <p:spPr>
            <a:xfrm>
              <a:off x="4370105" y="362891"/>
              <a:ext cx="137922" cy="107048"/>
            </a:xfrm>
            <a:custGeom>
              <a:avLst/>
              <a:gdLst/>
              <a:ahLst/>
              <a:cxnLst/>
              <a:rect l="l" t="t" r="r" b="b"/>
              <a:pathLst>
                <a:path w="6415" h="4979" extrusionOk="0">
                  <a:moveTo>
                    <a:pt x="1606" y="0"/>
                  </a:moveTo>
                  <a:cubicBezTo>
                    <a:pt x="761" y="0"/>
                    <a:pt x="183" y="542"/>
                    <a:pt x="172" y="1499"/>
                  </a:cubicBezTo>
                  <a:cubicBezTo>
                    <a:pt x="164" y="2104"/>
                    <a:pt x="1" y="2911"/>
                    <a:pt x="574" y="3194"/>
                  </a:cubicBezTo>
                  <a:cubicBezTo>
                    <a:pt x="659" y="3236"/>
                    <a:pt x="733" y="3254"/>
                    <a:pt x="797" y="3254"/>
                  </a:cubicBezTo>
                  <a:cubicBezTo>
                    <a:pt x="1253" y="3254"/>
                    <a:pt x="1276" y="2347"/>
                    <a:pt x="1902" y="2258"/>
                  </a:cubicBezTo>
                  <a:cubicBezTo>
                    <a:pt x="1955" y="2329"/>
                    <a:pt x="2026" y="2390"/>
                    <a:pt x="2053" y="2465"/>
                  </a:cubicBezTo>
                  <a:cubicBezTo>
                    <a:pt x="2137" y="2713"/>
                    <a:pt x="2212" y="2960"/>
                    <a:pt x="2278" y="3211"/>
                  </a:cubicBezTo>
                  <a:cubicBezTo>
                    <a:pt x="2590" y="4422"/>
                    <a:pt x="3006" y="4979"/>
                    <a:pt x="3743" y="4979"/>
                  </a:cubicBezTo>
                  <a:cubicBezTo>
                    <a:pt x="4146" y="4979"/>
                    <a:pt x="4645" y="4813"/>
                    <a:pt x="5275" y="4496"/>
                  </a:cubicBezTo>
                  <a:cubicBezTo>
                    <a:pt x="6184" y="4037"/>
                    <a:pt x="6237" y="3216"/>
                    <a:pt x="6189" y="2369"/>
                  </a:cubicBezTo>
                  <a:cubicBezTo>
                    <a:pt x="6172" y="2064"/>
                    <a:pt x="6414" y="1530"/>
                    <a:pt x="5933" y="1499"/>
                  </a:cubicBezTo>
                  <a:cubicBezTo>
                    <a:pt x="4569" y="1410"/>
                    <a:pt x="3554" y="488"/>
                    <a:pt x="2313" y="112"/>
                  </a:cubicBezTo>
                  <a:cubicBezTo>
                    <a:pt x="2063" y="37"/>
                    <a:pt x="1825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15"/>
            <p:cNvSpPr/>
            <p:nvPr/>
          </p:nvSpPr>
          <p:spPr>
            <a:xfrm>
              <a:off x="5092799" y="3525839"/>
              <a:ext cx="152521" cy="79034"/>
            </a:xfrm>
            <a:custGeom>
              <a:avLst/>
              <a:gdLst/>
              <a:ahLst/>
              <a:cxnLst/>
              <a:rect l="l" t="t" r="r" b="b"/>
              <a:pathLst>
                <a:path w="7094" h="3676" extrusionOk="0">
                  <a:moveTo>
                    <a:pt x="3341" y="1"/>
                  </a:moveTo>
                  <a:cubicBezTo>
                    <a:pt x="2648" y="1"/>
                    <a:pt x="1951" y="192"/>
                    <a:pt x="1253" y="319"/>
                  </a:cubicBezTo>
                  <a:cubicBezTo>
                    <a:pt x="361" y="477"/>
                    <a:pt x="0" y="1272"/>
                    <a:pt x="410" y="1930"/>
                  </a:cubicBezTo>
                  <a:cubicBezTo>
                    <a:pt x="1090" y="3017"/>
                    <a:pt x="2471" y="3676"/>
                    <a:pt x="3786" y="3676"/>
                  </a:cubicBezTo>
                  <a:cubicBezTo>
                    <a:pt x="4357" y="3676"/>
                    <a:pt x="4915" y="3552"/>
                    <a:pt x="5399" y="3285"/>
                  </a:cubicBezTo>
                  <a:cubicBezTo>
                    <a:pt x="6263" y="2804"/>
                    <a:pt x="7093" y="1947"/>
                    <a:pt x="6988" y="1073"/>
                  </a:cubicBezTo>
                  <a:cubicBezTo>
                    <a:pt x="6899" y="384"/>
                    <a:pt x="5694" y="208"/>
                    <a:pt x="4886" y="45"/>
                  </a:cubicBezTo>
                  <a:cubicBezTo>
                    <a:pt x="4759" y="18"/>
                    <a:pt x="4628" y="10"/>
                    <a:pt x="4492" y="10"/>
                  </a:cubicBezTo>
                  <a:cubicBezTo>
                    <a:pt x="4273" y="10"/>
                    <a:pt x="4043" y="31"/>
                    <a:pt x="3800" y="31"/>
                  </a:cubicBezTo>
                  <a:cubicBezTo>
                    <a:pt x="3647" y="10"/>
                    <a:pt x="3494" y="1"/>
                    <a:pt x="3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15"/>
            <p:cNvSpPr/>
            <p:nvPr/>
          </p:nvSpPr>
          <p:spPr>
            <a:xfrm>
              <a:off x="2839317" y="3125092"/>
              <a:ext cx="138116" cy="90794"/>
            </a:xfrm>
            <a:custGeom>
              <a:avLst/>
              <a:gdLst/>
              <a:ahLst/>
              <a:cxnLst/>
              <a:rect l="l" t="t" r="r" b="b"/>
              <a:pathLst>
                <a:path w="6424" h="4223" extrusionOk="0">
                  <a:moveTo>
                    <a:pt x="3770" y="1"/>
                  </a:moveTo>
                  <a:cubicBezTo>
                    <a:pt x="2575" y="1"/>
                    <a:pt x="495" y="1504"/>
                    <a:pt x="164" y="2603"/>
                  </a:cubicBezTo>
                  <a:cubicBezTo>
                    <a:pt x="1" y="3151"/>
                    <a:pt x="328" y="3332"/>
                    <a:pt x="699" y="3469"/>
                  </a:cubicBezTo>
                  <a:cubicBezTo>
                    <a:pt x="1565" y="3792"/>
                    <a:pt x="2415" y="4207"/>
                    <a:pt x="3397" y="4207"/>
                  </a:cubicBezTo>
                  <a:cubicBezTo>
                    <a:pt x="3515" y="4207"/>
                    <a:pt x="3635" y="4201"/>
                    <a:pt x="3757" y="4188"/>
                  </a:cubicBezTo>
                  <a:cubicBezTo>
                    <a:pt x="3943" y="4209"/>
                    <a:pt x="4129" y="4222"/>
                    <a:pt x="4311" y="4222"/>
                  </a:cubicBezTo>
                  <a:cubicBezTo>
                    <a:pt x="5065" y="4222"/>
                    <a:pt x="5745" y="3988"/>
                    <a:pt x="6022" y="3045"/>
                  </a:cubicBezTo>
                  <a:cubicBezTo>
                    <a:pt x="6424" y="1686"/>
                    <a:pt x="5334" y="162"/>
                    <a:pt x="3908" y="8"/>
                  </a:cubicBezTo>
                  <a:cubicBezTo>
                    <a:pt x="3863" y="3"/>
                    <a:pt x="3817" y="1"/>
                    <a:pt x="3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15"/>
            <p:cNvSpPr/>
            <p:nvPr/>
          </p:nvSpPr>
          <p:spPr>
            <a:xfrm>
              <a:off x="2764453" y="3564260"/>
              <a:ext cx="154327" cy="77916"/>
            </a:xfrm>
            <a:custGeom>
              <a:avLst/>
              <a:gdLst/>
              <a:ahLst/>
              <a:cxnLst/>
              <a:rect l="l" t="t" r="r" b="b"/>
              <a:pathLst>
                <a:path w="7178" h="3624" extrusionOk="0">
                  <a:moveTo>
                    <a:pt x="2963" y="0"/>
                  </a:moveTo>
                  <a:cubicBezTo>
                    <a:pt x="2203" y="0"/>
                    <a:pt x="1558" y="464"/>
                    <a:pt x="985" y="1109"/>
                  </a:cubicBezTo>
                  <a:cubicBezTo>
                    <a:pt x="614" y="1528"/>
                    <a:pt x="1" y="1948"/>
                    <a:pt x="252" y="2517"/>
                  </a:cubicBezTo>
                  <a:cubicBezTo>
                    <a:pt x="482" y="3042"/>
                    <a:pt x="1122" y="3276"/>
                    <a:pt x="1731" y="3458"/>
                  </a:cubicBezTo>
                  <a:cubicBezTo>
                    <a:pt x="2150" y="3580"/>
                    <a:pt x="2567" y="3623"/>
                    <a:pt x="2982" y="3623"/>
                  </a:cubicBezTo>
                  <a:cubicBezTo>
                    <a:pt x="3902" y="3623"/>
                    <a:pt x="4814" y="3412"/>
                    <a:pt x="5726" y="3378"/>
                  </a:cubicBezTo>
                  <a:cubicBezTo>
                    <a:pt x="6811" y="3338"/>
                    <a:pt x="7178" y="2221"/>
                    <a:pt x="6485" y="1352"/>
                  </a:cubicBezTo>
                  <a:cubicBezTo>
                    <a:pt x="5809" y="501"/>
                    <a:pt x="4928" y="30"/>
                    <a:pt x="3755" y="30"/>
                  </a:cubicBezTo>
                  <a:cubicBezTo>
                    <a:pt x="3632" y="30"/>
                    <a:pt x="3506" y="35"/>
                    <a:pt x="3377" y="45"/>
                  </a:cubicBezTo>
                  <a:cubicBezTo>
                    <a:pt x="3235" y="15"/>
                    <a:pt x="3097" y="0"/>
                    <a:pt x="2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15"/>
            <p:cNvSpPr/>
            <p:nvPr/>
          </p:nvSpPr>
          <p:spPr>
            <a:xfrm>
              <a:off x="4934856" y="2329900"/>
              <a:ext cx="150070" cy="82753"/>
            </a:xfrm>
            <a:custGeom>
              <a:avLst/>
              <a:gdLst/>
              <a:ahLst/>
              <a:cxnLst/>
              <a:rect l="l" t="t" r="r" b="b"/>
              <a:pathLst>
                <a:path w="6980" h="3849" extrusionOk="0">
                  <a:moveTo>
                    <a:pt x="1495" y="0"/>
                  </a:moveTo>
                  <a:cubicBezTo>
                    <a:pt x="410" y="0"/>
                    <a:pt x="1" y="943"/>
                    <a:pt x="562" y="1950"/>
                  </a:cubicBezTo>
                  <a:cubicBezTo>
                    <a:pt x="1426" y="3513"/>
                    <a:pt x="3003" y="3592"/>
                    <a:pt x="4455" y="3849"/>
                  </a:cubicBezTo>
                  <a:cubicBezTo>
                    <a:pt x="4971" y="3773"/>
                    <a:pt x="5466" y="3765"/>
                    <a:pt x="5906" y="3610"/>
                  </a:cubicBezTo>
                  <a:cubicBezTo>
                    <a:pt x="6405" y="3438"/>
                    <a:pt x="6829" y="3085"/>
                    <a:pt x="6918" y="2511"/>
                  </a:cubicBezTo>
                  <a:cubicBezTo>
                    <a:pt x="6980" y="2092"/>
                    <a:pt x="6812" y="1681"/>
                    <a:pt x="6441" y="1514"/>
                  </a:cubicBezTo>
                  <a:cubicBezTo>
                    <a:pt x="4900" y="799"/>
                    <a:pt x="3329" y="106"/>
                    <a:pt x="1621" y="4"/>
                  </a:cubicBezTo>
                  <a:cubicBezTo>
                    <a:pt x="1578" y="2"/>
                    <a:pt x="1536" y="0"/>
                    <a:pt x="1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15"/>
            <p:cNvSpPr/>
            <p:nvPr/>
          </p:nvSpPr>
          <p:spPr>
            <a:xfrm>
              <a:off x="2075235" y="1478634"/>
              <a:ext cx="125431" cy="107070"/>
            </a:xfrm>
            <a:custGeom>
              <a:avLst/>
              <a:gdLst/>
              <a:ahLst/>
              <a:cxnLst/>
              <a:rect l="l" t="t" r="r" b="b"/>
              <a:pathLst>
                <a:path w="5834" h="4980" extrusionOk="0">
                  <a:moveTo>
                    <a:pt x="2809" y="1"/>
                  </a:moveTo>
                  <a:cubicBezTo>
                    <a:pt x="2398" y="1"/>
                    <a:pt x="2019" y="240"/>
                    <a:pt x="1711" y="705"/>
                  </a:cubicBezTo>
                  <a:cubicBezTo>
                    <a:pt x="1083" y="1654"/>
                    <a:pt x="590" y="2679"/>
                    <a:pt x="258" y="3769"/>
                  </a:cubicBezTo>
                  <a:cubicBezTo>
                    <a:pt x="1" y="4615"/>
                    <a:pt x="373" y="4980"/>
                    <a:pt x="1396" y="4980"/>
                  </a:cubicBezTo>
                  <a:cubicBezTo>
                    <a:pt x="1425" y="4980"/>
                    <a:pt x="1455" y="4979"/>
                    <a:pt x="1485" y="4979"/>
                  </a:cubicBezTo>
                  <a:cubicBezTo>
                    <a:pt x="2226" y="4788"/>
                    <a:pt x="3202" y="4576"/>
                    <a:pt x="4160" y="4290"/>
                  </a:cubicBezTo>
                  <a:cubicBezTo>
                    <a:pt x="5449" y="3906"/>
                    <a:pt x="5834" y="2913"/>
                    <a:pt x="5082" y="1778"/>
                  </a:cubicBezTo>
                  <a:cubicBezTo>
                    <a:pt x="4730" y="1244"/>
                    <a:pt x="4235" y="776"/>
                    <a:pt x="3728" y="375"/>
                  </a:cubicBezTo>
                  <a:cubicBezTo>
                    <a:pt x="3414" y="124"/>
                    <a:pt x="3103" y="1"/>
                    <a:pt x="2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15"/>
            <p:cNvSpPr/>
            <p:nvPr/>
          </p:nvSpPr>
          <p:spPr>
            <a:xfrm>
              <a:off x="2729902" y="3022965"/>
              <a:ext cx="129667" cy="102039"/>
            </a:xfrm>
            <a:custGeom>
              <a:avLst/>
              <a:gdLst/>
              <a:ahLst/>
              <a:cxnLst/>
              <a:rect l="l" t="t" r="r" b="b"/>
              <a:pathLst>
                <a:path w="6031" h="4746" extrusionOk="0">
                  <a:moveTo>
                    <a:pt x="2723" y="1"/>
                  </a:moveTo>
                  <a:cubicBezTo>
                    <a:pt x="2083" y="1"/>
                    <a:pt x="1598" y="762"/>
                    <a:pt x="783" y="2361"/>
                  </a:cubicBezTo>
                  <a:cubicBezTo>
                    <a:pt x="1" y="3906"/>
                    <a:pt x="306" y="4409"/>
                    <a:pt x="2349" y="4745"/>
                  </a:cubicBezTo>
                  <a:cubicBezTo>
                    <a:pt x="2839" y="4661"/>
                    <a:pt x="3346" y="4511"/>
                    <a:pt x="3855" y="4507"/>
                  </a:cubicBezTo>
                  <a:cubicBezTo>
                    <a:pt x="4723" y="4502"/>
                    <a:pt x="5293" y="4238"/>
                    <a:pt x="5660" y="3354"/>
                  </a:cubicBezTo>
                  <a:cubicBezTo>
                    <a:pt x="6031" y="2463"/>
                    <a:pt x="5474" y="2088"/>
                    <a:pt x="4993" y="1611"/>
                  </a:cubicBezTo>
                  <a:cubicBezTo>
                    <a:pt x="3925" y="553"/>
                    <a:pt x="3268" y="1"/>
                    <a:pt x="2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15"/>
            <p:cNvSpPr/>
            <p:nvPr/>
          </p:nvSpPr>
          <p:spPr>
            <a:xfrm>
              <a:off x="4687107" y="718336"/>
              <a:ext cx="128871" cy="106232"/>
            </a:xfrm>
            <a:custGeom>
              <a:avLst/>
              <a:gdLst/>
              <a:ahLst/>
              <a:cxnLst/>
              <a:rect l="l" t="t" r="r" b="b"/>
              <a:pathLst>
                <a:path w="5994" h="4941" extrusionOk="0">
                  <a:moveTo>
                    <a:pt x="2738" y="0"/>
                  </a:moveTo>
                  <a:cubicBezTo>
                    <a:pt x="2525" y="0"/>
                    <a:pt x="2331" y="57"/>
                    <a:pt x="2166" y="177"/>
                  </a:cubicBezTo>
                  <a:cubicBezTo>
                    <a:pt x="1963" y="323"/>
                    <a:pt x="1791" y="548"/>
                    <a:pt x="1677" y="778"/>
                  </a:cubicBezTo>
                  <a:cubicBezTo>
                    <a:pt x="1227" y="1665"/>
                    <a:pt x="754" y="2552"/>
                    <a:pt x="392" y="3479"/>
                  </a:cubicBezTo>
                  <a:cubicBezTo>
                    <a:pt x="1" y="4477"/>
                    <a:pt x="376" y="4940"/>
                    <a:pt x="1445" y="4940"/>
                  </a:cubicBezTo>
                  <a:cubicBezTo>
                    <a:pt x="1450" y="4940"/>
                    <a:pt x="1455" y="4940"/>
                    <a:pt x="1460" y="4940"/>
                  </a:cubicBezTo>
                  <a:cubicBezTo>
                    <a:pt x="1959" y="4936"/>
                    <a:pt x="4452" y="4217"/>
                    <a:pt x="4837" y="3983"/>
                  </a:cubicBezTo>
                  <a:cubicBezTo>
                    <a:pt x="5994" y="3284"/>
                    <a:pt x="5521" y="2451"/>
                    <a:pt x="5004" y="1652"/>
                  </a:cubicBezTo>
                  <a:cubicBezTo>
                    <a:pt x="4341" y="622"/>
                    <a:pt x="3440" y="0"/>
                    <a:pt x="2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15"/>
            <p:cNvSpPr/>
            <p:nvPr/>
          </p:nvSpPr>
          <p:spPr>
            <a:xfrm>
              <a:off x="2957097" y="2962528"/>
              <a:ext cx="122937" cy="100771"/>
            </a:xfrm>
            <a:custGeom>
              <a:avLst/>
              <a:gdLst/>
              <a:ahLst/>
              <a:cxnLst/>
              <a:rect l="l" t="t" r="r" b="b"/>
              <a:pathLst>
                <a:path w="5718" h="4687" extrusionOk="0">
                  <a:moveTo>
                    <a:pt x="2555" y="0"/>
                  </a:moveTo>
                  <a:cubicBezTo>
                    <a:pt x="2328" y="0"/>
                    <a:pt x="2117" y="154"/>
                    <a:pt x="1885" y="463"/>
                  </a:cubicBezTo>
                  <a:cubicBezTo>
                    <a:pt x="1312" y="1231"/>
                    <a:pt x="813" y="2039"/>
                    <a:pt x="416" y="2908"/>
                  </a:cubicBezTo>
                  <a:cubicBezTo>
                    <a:pt x="1" y="3808"/>
                    <a:pt x="367" y="4515"/>
                    <a:pt x="1351" y="4661"/>
                  </a:cubicBezTo>
                  <a:cubicBezTo>
                    <a:pt x="1480" y="4681"/>
                    <a:pt x="1610" y="4687"/>
                    <a:pt x="1750" y="4687"/>
                  </a:cubicBezTo>
                  <a:cubicBezTo>
                    <a:pt x="1985" y="4687"/>
                    <a:pt x="2250" y="4669"/>
                    <a:pt x="2588" y="4669"/>
                  </a:cubicBezTo>
                  <a:cubicBezTo>
                    <a:pt x="2954" y="4647"/>
                    <a:pt x="3510" y="4674"/>
                    <a:pt x="4075" y="4541"/>
                  </a:cubicBezTo>
                  <a:cubicBezTo>
                    <a:pt x="4759" y="4378"/>
                    <a:pt x="5302" y="4175"/>
                    <a:pt x="5509" y="3433"/>
                  </a:cubicBezTo>
                  <a:cubicBezTo>
                    <a:pt x="5717" y="2687"/>
                    <a:pt x="5381" y="2176"/>
                    <a:pt x="4847" y="1730"/>
                  </a:cubicBezTo>
                  <a:cubicBezTo>
                    <a:pt x="4283" y="1257"/>
                    <a:pt x="3709" y="798"/>
                    <a:pt x="3161" y="304"/>
                  </a:cubicBezTo>
                  <a:cubicBezTo>
                    <a:pt x="2935" y="102"/>
                    <a:pt x="2740" y="0"/>
                    <a:pt x="2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15"/>
            <p:cNvSpPr/>
            <p:nvPr/>
          </p:nvSpPr>
          <p:spPr>
            <a:xfrm>
              <a:off x="3648658" y="3147969"/>
              <a:ext cx="146931" cy="78690"/>
            </a:xfrm>
            <a:custGeom>
              <a:avLst/>
              <a:gdLst/>
              <a:ahLst/>
              <a:cxnLst/>
              <a:rect l="l" t="t" r="r" b="b"/>
              <a:pathLst>
                <a:path w="6834" h="3660" extrusionOk="0">
                  <a:moveTo>
                    <a:pt x="1396" y="1"/>
                  </a:moveTo>
                  <a:cubicBezTo>
                    <a:pt x="915" y="1"/>
                    <a:pt x="462" y="233"/>
                    <a:pt x="234" y="705"/>
                  </a:cubicBezTo>
                  <a:cubicBezTo>
                    <a:pt x="1" y="1195"/>
                    <a:pt x="270" y="1659"/>
                    <a:pt x="552" y="2042"/>
                  </a:cubicBezTo>
                  <a:cubicBezTo>
                    <a:pt x="1393" y="3190"/>
                    <a:pt x="2541" y="3658"/>
                    <a:pt x="4037" y="3658"/>
                  </a:cubicBezTo>
                  <a:cubicBezTo>
                    <a:pt x="4206" y="3658"/>
                    <a:pt x="4379" y="3653"/>
                    <a:pt x="4556" y="3641"/>
                  </a:cubicBezTo>
                  <a:cubicBezTo>
                    <a:pt x="4661" y="3641"/>
                    <a:pt x="4851" y="3659"/>
                    <a:pt x="5070" y="3659"/>
                  </a:cubicBezTo>
                  <a:cubicBezTo>
                    <a:pt x="5211" y="3659"/>
                    <a:pt x="5364" y="3652"/>
                    <a:pt x="5514" y="3627"/>
                  </a:cubicBezTo>
                  <a:cubicBezTo>
                    <a:pt x="6074" y="3543"/>
                    <a:pt x="6441" y="3134"/>
                    <a:pt x="6643" y="2643"/>
                  </a:cubicBezTo>
                  <a:cubicBezTo>
                    <a:pt x="6834" y="2184"/>
                    <a:pt x="6643" y="1720"/>
                    <a:pt x="6225" y="1513"/>
                  </a:cubicBezTo>
                  <a:cubicBezTo>
                    <a:pt x="4741" y="781"/>
                    <a:pt x="3205" y="167"/>
                    <a:pt x="1545" y="8"/>
                  </a:cubicBezTo>
                  <a:cubicBezTo>
                    <a:pt x="1495" y="3"/>
                    <a:pt x="1445" y="1"/>
                    <a:pt x="1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15"/>
            <p:cNvSpPr/>
            <p:nvPr/>
          </p:nvSpPr>
          <p:spPr>
            <a:xfrm>
              <a:off x="4009758" y="1754871"/>
              <a:ext cx="129860" cy="89031"/>
            </a:xfrm>
            <a:custGeom>
              <a:avLst/>
              <a:gdLst/>
              <a:ahLst/>
              <a:cxnLst/>
              <a:rect l="l" t="t" r="r" b="b"/>
              <a:pathLst>
                <a:path w="6040" h="4141" extrusionOk="0">
                  <a:moveTo>
                    <a:pt x="3962" y="1"/>
                  </a:moveTo>
                  <a:cubicBezTo>
                    <a:pt x="3492" y="1"/>
                    <a:pt x="3030" y="238"/>
                    <a:pt x="2627" y="622"/>
                  </a:cubicBezTo>
                  <a:cubicBezTo>
                    <a:pt x="1934" y="1285"/>
                    <a:pt x="1268" y="1973"/>
                    <a:pt x="600" y="2657"/>
                  </a:cubicBezTo>
                  <a:cubicBezTo>
                    <a:pt x="1" y="3275"/>
                    <a:pt x="23" y="3748"/>
                    <a:pt x="977" y="3863"/>
                  </a:cubicBezTo>
                  <a:cubicBezTo>
                    <a:pt x="1965" y="3982"/>
                    <a:pt x="2963" y="4035"/>
                    <a:pt x="4238" y="4141"/>
                  </a:cubicBezTo>
                  <a:cubicBezTo>
                    <a:pt x="4728" y="4061"/>
                    <a:pt x="5708" y="4075"/>
                    <a:pt x="5862" y="3156"/>
                  </a:cubicBezTo>
                  <a:cubicBezTo>
                    <a:pt x="6039" y="2128"/>
                    <a:pt x="5765" y="1015"/>
                    <a:pt x="4878" y="331"/>
                  </a:cubicBezTo>
                  <a:cubicBezTo>
                    <a:pt x="4579" y="102"/>
                    <a:pt x="4269" y="1"/>
                    <a:pt x="3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15"/>
            <p:cNvSpPr/>
            <p:nvPr/>
          </p:nvSpPr>
          <p:spPr>
            <a:xfrm>
              <a:off x="3855148" y="2438606"/>
              <a:ext cx="80604" cy="145211"/>
            </a:xfrm>
            <a:custGeom>
              <a:avLst/>
              <a:gdLst/>
              <a:ahLst/>
              <a:cxnLst/>
              <a:rect l="l" t="t" r="r" b="b"/>
              <a:pathLst>
                <a:path w="3749" h="6754" extrusionOk="0">
                  <a:moveTo>
                    <a:pt x="2609" y="1"/>
                  </a:moveTo>
                  <a:cubicBezTo>
                    <a:pt x="1988" y="1"/>
                    <a:pt x="1547" y="542"/>
                    <a:pt x="1219" y="1123"/>
                  </a:cubicBezTo>
                  <a:cubicBezTo>
                    <a:pt x="420" y="2527"/>
                    <a:pt x="1" y="3975"/>
                    <a:pt x="429" y="5608"/>
                  </a:cubicBezTo>
                  <a:cubicBezTo>
                    <a:pt x="583" y="6188"/>
                    <a:pt x="659" y="6754"/>
                    <a:pt x="1322" y="6754"/>
                  </a:cubicBezTo>
                  <a:cubicBezTo>
                    <a:pt x="1385" y="6754"/>
                    <a:pt x="1454" y="6749"/>
                    <a:pt x="1529" y="6738"/>
                  </a:cubicBezTo>
                  <a:cubicBezTo>
                    <a:pt x="2297" y="6632"/>
                    <a:pt x="3095" y="6349"/>
                    <a:pt x="3095" y="5458"/>
                  </a:cubicBezTo>
                  <a:cubicBezTo>
                    <a:pt x="3095" y="4187"/>
                    <a:pt x="3352" y="2951"/>
                    <a:pt x="3427" y="1732"/>
                  </a:cubicBezTo>
                  <a:cubicBezTo>
                    <a:pt x="3272" y="1105"/>
                    <a:pt x="3749" y="209"/>
                    <a:pt x="2835" y="24"/>
                  </a:cubicBezTo>
                  <a:cubicBezTo>
                    <a:pt x="2757" y="8"/>
                    <a:pt x="2682" y="1"/>
                    <a:pt x="2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15"/>
            <p:cNvSpPr/>
            <p:nvPr/>
          </p:nvSpPr>
          <p:spPr>
            <a:xfrm>
              <a:off x="4793642" y="880234"/>
              <a:ext cx="138589" cy="125582"/>
            </a:xfrm>
            <a:custGeom>
              <a:avLst/>
              <a:gdLst/>
              <a:ahLst/>
              <a:cxnLst/>
              <a:rect l="l" t="t" r="r" b="b"/>
              <a:pathLst>
                <a:path w="6446" h="5841" extrusionOk="0">
                  <a:moveTo>
                    <a:pt x="1266" y="0"/>
                  </a:moveTo>
                  <a:cubicBezTo>
                    <a:pt x="1108" y="0"/>
                    <a:pt x="940" y="81"/>
                    <a:pt x="764" y="301"/>
                  </a:cubicBezTo>
                  <a:cubicBezTo>
                    <a:pt x="354" y="809"/>
                    <a:pt x="1" y="1277"/>
                    <a:pt x="469" y="2027"/>
                  </a:cubicBezTo>
                  <a:cubicBezTo>
                    <a:pt x="1837" y="4221"/>
                    <a:pt x="3894" y="5258"/>
                    <a:pt x="6446" y="5841"/>
                  </a:cubicBezTo>
                  <a:cubicBezTo>
                    <a:pt x="6419" y="4936"/>
                    <a:pt x="6097" y="4304"/>
                    <a:pt x="5602" y="3815"/>
                  </a:cubicBezTo>
                  <a:cubicBezTo>
                    <a:pt x="4464" y="2680"/>
                    <a:pt x="3290" y="1572"/>
                    <a:pt x="2076" y="521"/>
                  </a:cubicBezTo>
                  <a:cubicBezTo>
                    <a:pt x="1863" y="335"/>
                    <a:pt x="1586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15"/>
            <p:cNvSpPr/>
            <p:nvPr/>
          </p:nvSpPr>
          <p:spPr>
            <a:xfrm>
              <a:off x="2181082" y="1640768"/>
              <a:ext cx="140674" cy="125689"/>
            </a:xfrm>
            <a:custGeom>
              <a:avLst/>
              <a:gdLst/>
              <a:ahLst/>
              <a:cxnLst/>
              <a:rect l="l" t="t" r="r" b="b"/>
              <a:pathLst>
                <a:path w="6543" h="5846" extrusionOk="0">
                  <a:moveTo>
                    <a:pt x="1285" y="0"/>
                  </a:moveTo>
                  <a:cubicBezTo>
                    <a:pt x="1150" y="0"/>
                    <a:pt x="1009" y="59"/>
                    <a:pt x="866" y="213"/>
                  </a:cubicBezTo>
                  <a:cubicBezTo>
                    <a:pt x="407" y="712"/>
                    <a:pt x="1" y="1233"/>
                    <a:pt x="513" y="2046"/>
                  </a:cubicBezTo>
                  <a:cubicBezTo>
                    <a:pt x="1895" y="4230"/>
                    <a:pt x="3947" y="5267"/>
                    <a:pt x="6542" y="5846"/>
                  </a:cubicBezTo>
                  <a:cubicBezTo>
                    <a:pt x="6383" y="4950"/>
                    <a:pt x="6141" y="4292"/>
                    <a:pt x="5629" y="3798"/>
                  </a:cubicBezTo>
                  <a:cubicBezTo>
                    <a:pt x="4476" y="2672"/>
                    <a:pt x="3307" y="1564"/>
                    <a:pt x="2093" y="504"/>
                  </a:cubicBezTo>
                  <a:cubicBezTo>
                    <a:pt x="1880" y="319"/>
                    <a:pt x="1598" y="0"/>
                    <a:pt x="1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15"/>
            <p:cNvSpPr/>
            <p:nvPr/>
          </p:nvSpPr>
          <p:spPr>
            <a:xfrm>
              <a:off x="3238688" y="3027266"/>
              <a:ext cx="105630" cy="97588"/>
            </a:xfrm>
            <a:custGeom>
              <a:avLst/>
              <a:gdLst/>
              <a:ahLst/>
              <a:cxnLst/>
              <a:rect l="l" t="t" r="r" b="b"/>
              <a:pathLst>
                <a:path w="4913" h="4539" extrusionOk="0">
                  <a:moveTo>
                    <a:pt x="4020" y="1"/>
                  </a:moveTo>
                  <a:cubicBezTo>
                    <a:pt x="3940" y="1"/>
                    <a:pt x="3854" y="6"/>
                    <a:pt x="3761" y="16"/>
                  </a:cubicBezTo>
                  <a:cubicBezTo>
                    <a:pt x="2918" y="224"/>
                    <a:pt x="2061" y="391"/>
                    <a:pt x="1236" y="656"/>
                  </a:cubicBezTo>
                  <a:cubicBezTo>
                    <a:pt x="583" y="864"/>
                    <a:pt x="1" y="1288"/>
                    <a:pt x="111" y="2060"/>
                  </a:cubicBezTo>
                  <a:cubicBezTo>
                    <a:pt x="225" y="2903"/>
                    <a:pt x="331" y="3822"/>
                    <a:pt x="1223" y="4298"/>
                  </a:cubicBezTo>
                  <a:cubicBezTo>
                    <a:pt x="1527" y="4459"/>
                    <a:pt x="1825" y="4539"/>
                    <a:pt x="2112" y="4539"/>
                  </a:cubicBezTo>
                  <a:cubicBezTo>
                    <a:pt x="2527" y="4539"/>
                    <a:pt x="2920" y="4373"/>
                    <a:pt x="3279" y="4042"/>
                  </a:cubicBezTo>
                  <a:cubicBezTo>
                    <a:pt x="4145" y="3247"/>
                    <a:pt x="4626" y="2241"/>
                    <a:pt x="4803" y="1080"/>
                  </a:cubicBezTo>
                  <a:cubicBezTo>
                    <a:pt x="4913" y="341"/>
                    <a:pt x="4669" y="1"/>
                    <a:pt x="4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15"/>
            <p:cNvSpPr/>
            <p:nvPr/>
          </p:nvSpPr>
          <p:spPr>
            <a:xfrm>
              <a:off x="3625416" y="1593016"/>
              <a:ext cx="106404" cy="94407"/>
            </a:xfrm>
            <a:custGeom>
              <a:avLst/>
              <a:gdLst/>
              <a:ahLst/>
              <a:cxnLst/>
              <a:rect l="l" t="t" r="r" b="b"/>
              <a:pathLst>
                <a:path w="4949" h="4391" extrusionOk="0">
                  <a:moveTo>
                    <a:pt x="4349" y="1"/>
                  </a:moveTo>
                  <a:cubicBezTo>
                    <a:pt x="4176" y="1"/>
                    <a:pt x="3953" y="51"/>
                    <a:pt x="3668" y="162"/>
                  </a:cubicBezTo>
                  <a:cubicBezTo>
                    <a:pt x="2904" y="457"/>
                    <a:pt x="2062" y="510"/>
                    <a:pt x="1320" y="925"/>
                  </a:cubicBezTo>
                  <a:cubicBezTo>
                    <a:pt x="393" y="1446"/>
                    <a:pt x="0" y="2249"/>
                    <a:pt x="234" y="3229"/>
                  </a:cubicBezTo>
                  <a:cubicBezTo>
                    <a:pt x="463" y="4192"/>
                    <a:pt x="1324" y="4373"/>
                    <a:pt x="2198" y="4390"/>
                  </a:cubicBezTo>
                  <a:cubicBezTo>
                    <a:pt x="2219" y="4390"/>
                    <a:pt x="2238" y="4390"/>
                    <a:pt x="2258" y="4390"/>
                  </a:cubicBezTo>
                  <a:cubicBezTo>
                    <a:pt x="3973" y="4390"/>
                    <a:pt x="4773" y="3438"/>
                    <a:pt x="4904" y="1274"/>
                  </a:cubicBezTo>
                  <a:cubicBezTo>
                    <a:pt x="4948" y="569"/>
                    <a:pt x="4932" y="1"/>
                    <a:pt x="4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15"/>
            <p:cNvSpPr/>
            <p:nvPr/>
          </p:nvSpPr>
          <p:spPr>
            <a:xfrm>
              <a:off x="2793113" y="1949987"/>
              <a:ext cx="105909" cy="93074"/>
            </a:xfrm>
            <a:custGeom>
              <a:avLst/>
              <a:gdLst/>
              <a:ahLst/>
              <a:cxnLst/>
              <a:rect l="l" t="t" r="r" b="b"/>
              <a:pathLst>
                <a:path w="4926" h="4329" extrusionOk="0">
                  <a:moveTo>
                    <a:pt x="4328" y="1"/>
                  </a:moveTo>
                  <a:cubicBezTo>
                    <a:pt x="4130" y="1"/>
                    <a:pt x="3877" y="67"/>
                    <a:pt x="3576" y="185"/>
                  </a:cubicBezTo>
                  <a:cubicBezTo>
                    <a:pt x="2769" y="499"/>
                    <a:pt x="1899" y="619"/>
                    <a:pt x="1113" y="1020"/>
                  </a:cubicBezTo>
                  <a:cubicBezTo>
                    <a:pt x="402" y="1377"/>
                    <a:pt x="115" y="1929"/>
                    <a:pt x="76" y="2684"/>
                  </a:cubicBezTo>
                  <a:cubicBezTo>
                    <a:pt x="0" y="4158"/>
                    <a:pt x="1210" y="3960"/>
                    <a:pt x="2053" y="4220"/>
                  </a:cubicBezTo>
                  <a:cubicBezTo>
                    <a:pt x="2291" y="4294"/>
                    <a:pt x="2512" y="4328"/>
                    <a:pt x="2718" y="4328"/>
                  </a:cubicBezTo>
                  <a:cubicBezTo>
                    <a:pt x="3543" y="4328"/>
                    <a:pt x="4119" y="3779"/>
                    <a:pt x="4458" y="2984"/>
                  </a:cubicBezTo>
                  <a:cubicBezTo>
                    <a:pt x="4702" y="2420"/>
                    <a:pt x="4914" y="1757"/>
                    <a:pt x="4781" y="1059"/>
                  </a:cubicBezTo>
                  <a:cubicBezTo>
                    <a:pt x="4926" y="305"/>
                    <a:pt x="4752" y="1"/>
                    <a:pt x="4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15"/>
            <p:cNvSpPr/>
            <p:nvPr/>
          </p:nvSpPr>
          <p:spPr>
            <a:xfrm>
              <a:off x="3459046" y="2588012"/>
              <a:ext cx="105844" cy="95740"/>
            </a:xfrm>
            <a:custGeom>
              <a:avLst/>
              <a:gdLst/>
              <a:ahLst/>
              <a:cxnLst/>
              <a:rect l="l" t="t" r="r" b="b"/>
              <a:pathLst>
                <a:path w="4923" h="4453" extrusionOk="0">
                  <a:moveTo>
                    <a:pt x="3908" y="0"/>
                  </a:moveTo>
                  <a:cubicBezTo>
                    <a:pt x="3862" y="0"/>
                    <a:pt x="3815" y="2"/>
                    <a:pt x="3766" y="5"/>
                  </a:cubicBezTo>
                  <a:cubicBezTo>
                    <a:pt x="2882" y="213"/>
                    <a:pt x="1978" y="349"/>
                    <a:pt x="1122" y="645"/>
                  </a:cubicBezTo>
                  <a:cubicBezTo>
                    <a:pt x="490" y="861"/>
                    <a:pt x="1" y="1347"/>
                    <a:pt x="62" y="2119"/>
                  </a:cubicBezTo>
                  <a:cubicBezTo>
                    <a:pt x="133" y="3002"/>
                    <a:pt x="336" y="3823"/>
                    <a:pt x="1240" y="4269"/>
                  </a:cubicBezTo>
                  <a:cubicBezTo>
                    <a:pt x="1497" y="4395"/>
                    <a:pt x="1736" y="4453"/>
                    <a:pt x="1964" y="4453"/>
                  </a:cubicBezTo>
                  <a:cubicBezTo>
                    <a:pt x="2383" y="4453"/>
                    <a:pt x="2763" y="4258"/>
                    <a:pt x="3143" y="3938"/>
                  </a:cubicBezTo>
                  <a:cubicBezTo>
                    <a:pt x="4017" y="3192"/>
                    <a:pt x="4424" y="2190"/>
                    <a:pt x="4719" y="1140"/>
                  </a:cubicBezTo>
                  <a:cubicBezTo>
                    <a:pt x="4923" y="411"/>
                    <a:pt x="4663" y="0"/>
                    <a:pt x="3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15"/>
            <p:cNvSpPr/>
            <p:nvPr/>
          </p:nvSpPr>
          <p:spPr>
            <a:xfrm>
              <a:off x="3638682" y="2949993"/>
              <a:ext cx="107650" cy="96256"/>
            </a:xfrm>
            <a:custGeom>
              <a:avLst/>
              <a:gdLst/>
              <a:ahLst/>
              <a:cxnLst/>
              <a:rect l="l" t="t" r="r" b="b"/>
              <a:pathLst>
                <a:path w="5007" h="4477" extrusionOk="0">
                  <a:moveTo>
                    <a:pt x="4183" y="0"/>
                  </a:moveTo>
                  <a:cubicBezTo>
                    <a:pt x="3902" y="0"/>
                    <a:pt x="3585" y="149"/>
                    <a:pt x="3293" y="207"/>
                  </a:cubicBezTo>
                  <a:cubicBezTo>
                    <a:pt x="2702" y="326"/>
                    <a:pt x="2093" y="322"/>
                    <a:pt x="1510" y="538"/>
                  </a:cubicBezTo>
                  <a:cubicBezTo>
                    <a:pt x="671" y="848"/>
                    <a:pt x="1" y="1253"/>
                    <a:pt x="195" y="2304"/>
                  </a:cubicBezTo>
                  <a:cubicBezTo>
                    <a:pt x="443" y="3597"/>
                    <a:pt x="1286" y="4462"/>
                    <a:pt x="2319" y="4470"/>
                  </a:cubicBezTo>
                  <a:cubicBezTo>
                    <a:pt x="2354" y="4475"/>
                    <a:pt x="2388" y="4477"/>
                    <a:pt x="2422" y="4477"/>
                  </a:cubicBezTo>
                  <a:cubicBezTo>
                    <a:pt x="2768" y="4477"/>
                    <a:pt x="3034" y="4257"/>
                    <a:pt x="3311" y="4016"/>
                  </a:cubicBezTo>
                  <a:cubicBezTo>
                    <a:pt x="4004" y="3425"/>
                    <a:pt x="4326" y="2608"/>
                    <a:pt x="4671" y="1818"/>
                  </a:cubicBezTo>
                  <a:cubicBezTo>
                    <a:pt x="4896" y="1298"/>
                    <a:pt x="5006" y="657"/>
                    <a:pt x="4631" y="207"/>
                  </a:cubicBezTo>
                  <a:cubicBezTo>
                    <a:pt x="4503" y="52"/>
                    <a:pt x="4349" y="0"/>
                    <a:pt x="4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15"/>
            <p:cNvSpPr/>
            <p:nvPr/>
          </p:nvSpPr>
          <p:spPr>
            <a:xfrm>
              <a:off x="3998470" y="831536"/>
              <a:ext cx="86086" cy="113584"/>
            </a:xfrm>
            <a:custGeom>
              <a:avLst/>
              <a:gdLst/>
              <a:ahLst/>
              <a:cxnLst/>
              <a:rect l="l" t="t" r="r" b="b"/>
              <a:pathLst>
                <a:path w="4004" h="5283" extrusionOk="0">
                  <a:moveTo>
                    <a:pt x="2467" y="1"/>
                  </a:moveTo>
                  <a:cubicBezTo>
                    <a:pt x="2435" y="1"/>
                    <a:pt x="2403" y="1"/>
                    <a:pt x="2370" y="1"/>
                  </a:cubicBezTo>
                  <a:cubicBezTo>
                    <a:pt x="1602" y="85"/>
                    <a:pt x="1046" y="576"/>
                    <a:pt x="746" y="1374"/>
                  </a:cubicBezTo>
                  <a:cubicBezTo>
                    <a:pt x="380" y="2363"/>
                    <a:pt x="0" y="3405"/>
                    <a:pt x="795" y="4323"/>
                  </a:cubicBezTo>
                  <a:cubicBezTo>
                    <a:pt x="1184" y="4769"/>
                    <a:pt x="1619" y="5283"/>
                    <a:pt x="2296" y="5283"/>
                  </a:cubicBezTo>
                  <a:cubicBezTo>
                    <a:pt x="2409" y="5283"/>
                    <a:pt x="2529" y="5268"/>
                    <a:pt x="2657" y="5237"/>
                  </a:cubicBezTo>
                  <a:cubicBezTo>
                    <a:pt x="3576" y="5011"/>
                    <a:pt x="3501" y="4248"/>
                    <a:pt x="3594" y="3577"/>
                  </a:cubicBezTo>
                  <a:cubicBezTo>
                    <a:pt x="3686" y="2937"/>
                    <a:pt x="3739" y="2289"/>
                    <a:pt x="3832" y="1643"/>
                  </a:cubicBezTo>
                  <a:cubicBezTo>
                    <a:pt x="4004" y="426"/>
                    <a:pt x="3694" y="1"/>
                    <a:pt x="2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15"/>
            <p:cNvSpPr/>
            <p:nvPr/>
          </p:nvSpPr>
          <p:spPr>
            <a:xfrm>
              <a:off x="3677985" y="743083"/>
              <a:ext cx="102039" cy="96514"/>
            </a:xfrm>
            <a:custGeom>
              <a:avLst/>
              <a:gdLst/>
              <a:ahLst/>
              <a:cxnLst/>
              <a:rect l="l" t="t" r="r" b="b"/>
              <a:pathLst>
                <a:path w="4746" h="4489" extrusionOk="0">
                  <a:moveTo>
                    <a:pt x="2242" y="1"/>
                  </a:moveTo>
                  <a:cubicBezTo>
                    <a:pt x="1914" y="1"/>
                    <a:pt x="1587" y="27"/>
                    <a:pt x="1272" y="55"/>
                  </a:cubicBezTo>
                  <a:cubicBezTo>
                    <a:pt x="349" y="139"/>
                    <a:pt x="0" y="1454"/>
                    <a:pt x="658" y="2086"/>
                  </a:cubicBezTo>
                  <a:cubicBezTo>
                    <a:pt x="1408" y="2801"/>
                    <a:pt x="2172" y="3516"/>
                    <a:pt x="2975" y="4168"/>
                  </a:cubicBezTo>
                  <a:cubicBezTo>
                    <a:pt x="3244" y="4385"/>
                    <a:pt x="3501" y="4489"/>
                    <a:pt x="3727" y="4489"/>
                  </a:cubicBezTo>
                  <a:cubicBezTo>
                    <a:pt x="4130" y="4489"/>
                    <a:pt x="4431" y="4157"/>
                    <a:pt x="4516" y="3551"/>
                  </a:cubicBezTo>
                  <a:cubicBezTo>
                    <a:pt x="4564" y="3211"/>
                    <a:pt x="4525" y="2858"/>
                    <a:pt x="4525" y="2509"/>
                  </a:cubicBezTo>
                  <a:cubicBezTo>
                    <a:pt x="4521" y="1705"/>
                    <a:pt x="4745" y="774"/>
                    <a:pt x="3818" y="316"/>
                  </a:cubicBezTo>
                  <a:cubicBezTo>
                    <a:pt x="3326" y="71"/>
                    <a:pt x="2784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15"/>
            <p:cNvSpPr/>
            <p:nvPr/>
          </p:nvSpPr>
          <p:spPr>
            <a:xfrm>
              <a:off x="2864473" y="976513"/>
              <a:ext cx="103200" cy="94557"/>
            </a:xfrm>
            <a:custGeom>
              <a:avLst/>
              <a:gdLst/>
              <a:ahLst/>
              <a:cxnLst/>
              <a:rect l="l" t="t" r="r" b="b"/>
              <a:pathLst>
                <a:path w="4800" h="4398" extrusionOk="0">
                  <a:moveTo>
                    <a:pt x="1660" y="1"/>
                  </a:moveTo>
                  <a:cubicBezTo>
                    <a:pt x="1037" y="1"/>
                    <a:pt x="662" y="360"/>
                    <a:pt x="367" y="912"/>
                  </a:cubicBezTo>
                  <a:cubicBezTo>
                    <a:pt x="0" y="1605"/>
                    <a:pt x="588" y="1866"/>
                    <a:pt x="927" y="2197"/>
                  </a:cubicBezTo>
                  <a:cubicBezTo>
                    <a:pt x="1616" y="2859"/>
                    <a:pt x="2371" y="3451"/>
                    <a:pt x="3068" y="4100"/>
                  </a:cubicBezTo>
                  <a:cubicBezTo>
                    <a:pt x="3295" y="4311"/>
                    <a:pt x="3523" y="4398"/>
                    <a:pt x="3728" y="4398"/>
                  </a:cubicBezTo>
                  <a:cubicBezTo>
                    <a:pt x="4074" y="4398"/>
                    <a:pt x="4355" y="4151"/>
                    <a:pt x="4455" y="3844"/>
                  </a:cubicBezTo>
                  <a:cubicBezTo>
                    <a:pt x="4785" y="2815"/>
                    <a:pt x="4799" y="1698"/>
                    <a:pt x="4402" y="652"/>
                  </a:cubicBezTo>
                  <a:cubicBezTo>
                    <a:pt x="4192" y="99"/>
                    <a:pt x="3812" y="4"/>
                    <a:pt x="3411" y="4"/>
                  </a:cubicBezTo>
                  <a:cubicBezTo>
                    <a:pt x="3201" y="4"/>
                    <a:pt x="2984" y="30"/>
                    <a:pt x="2784" y="30"/>
                  </a:cubicBezTo>
                  <a:cubicBezTo>
                    <a:pt x="2699" y="30"/>
                    <a:pt x="2616" y="25"/>
                    <a:pt x="2539" y="12"/>
                  </a:cubicBezTo>
                  <a:cubicBezTo>
                    <a:pt x="2356" y="12"/>
                    <a:pt x="2204" y="19"/>
                    <a:pt x="2063" y="19"/>
                  </a:cubicBezTo>
                  <a:cubicBezTo>
                    <a:pt x="1976" y="19"/>
                    <a:pt x="1893" y="16"/>
                    <a:pt x="1811" y="8"/>
                  </a:cubicBezTo>
                  <a:cubicBezTo>
                    <a:pt x="1759" y="3"/>
                    <a:pt x="1709" y="1"/>
                    <a:pt x="1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15"/>
            <p:cNvSpPr/>
            <p:nvPr/>
          </p:nvSpPr>
          <p:spPr>
            <a:xfrm>
              <a:off x="5104645" y="1444448"/>
              <a:ext cx="102985" cy="135084"/>
            </a:xfrm>
            <a:custGeom>
              <a:avLst/>
              <a:gdLst/>
              <a:ahLst/>
              <a:cxnLst/>
              <a:rect l="l" t="t" r="r" b="b"/>
              <a:pathLst>
                <a:path w="4790" h="6283" extrusionOk="0">
                  <a:moveTo>
                    <a:pt x="1201" y="1"/>
                  </a:moveTo>
                  <a:cubicBezTo>
                    <a:pt x="279" y="66"/>
                    <a:pt x="1" y="543"/>
                    <a:pt x="234" y="1329"/>
                  </a:cubicBezTo>
                  <a:cubicBezTo>
                    <a:pt x="795" y="3218"/>
                    <a:pt x="1898" y="4754"/>
                    <a:pt x="3373" y="6039"/>
                  </a:cubicBezTo>
                  <a:cubicBezTo>
                    <a:pt x="3569" y="6207"/>
                    <a:pt x="3742" y="6282"/>
                    <a:pt x="3891" y="6282"/>
                  </a:cubicBezTo>
                  <a:cubicBezTo>
                    <a:pt x="4149" y="6282"/>
                    <a:pt x="4335" y="6058"/>
                    <a:pt x="4441" y="5703"/>
                  </a:cubicBezTo>
                  <a:cubicBezTo>
                    <a:pt x="4618" y="5120"/>
                    <a:pt x="4789" y="4432"/>
                    <a:pt x="4149" y="4043"/>
                  </a:cubicBezTo>
                  <a:cubicBezTo>
                    <a:pt x="3249" y="3501"/>
                    <a:pt x="3055" y="2719"/>
                    <a:pt x="2931" y="1753"/>
                  </a:cubicBezTo>
                  <a:cubicBezTo>
                    <a:pt x="2817" y="808"/>
                    <a:pt x="2252" y="66"/>
                    <a:pt x="1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15"/>
            <p:cNvSpPr/>
            <p:nvPr/>
          </p:nvSpPr>
          <p:spPr>
            <a:xfrm>
              <a:off x="4237533" y="2505623"/>
              <a:ext cx="91956" cy="88322"/>
            </a:xfrm>
            <a:custGeom>
              <a:avLst/>
              <a:gdLst/>
              <a:ahLst/>
              <a:cxnLst/>
              <a:rect l="l" t="t" r="r" b="b"/>
              <a:pathLst>
                <a:path w="4277" h="4108" extrusionOk="0">
                  <a:moveTo>
                    <a:pt x="2618" y="1"/>
                  </a:moveTo>
                  <a:cubicBezTo>
                    <a:pt x="2607" y="1"/>
                    <a:pt x="2597" y="1"/>
                    <a:pt x="2586" y="1"/>
                  </a:cubicBezTo>
                  <a:cubicBezTo>
                    <a:pt x="1183" y="28"/>
                    <a:pt x="0" y="1101"/>
                    <a:pt x="17" y="2262"/>
                  </a:cubicBezTo>
                  <a:cubicBezTo>
                    <a:pt x="58" y="3254"/>
                    <a:pt x="618" y="3939"/>
                    <a:pt x="1527" y="4098"/>
                  </a:cubicBezTo>
                  <a:cubicBezTo>
                    <a:pt x="1566" y="4104"/>
                    <a:pt x="1606" y="4108"/>
                    <a:pt x="1648" y="4108"/>
                  </a:cubicBezTo>
                  <a:cubicBezTo>
                    <a:pt x="2621" y="4108"/>
                    <a:pt x="4277" y="2332"/>
                    <a:pt x="4171" y="1405"/>
                  </a:cubicBezTo>
                  <a:cubicBezTo>
                    <a:pt x="4076" y="537"/>
                    <a:pt x="3518" y="1"/>
                    <a:pt x="2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15"/>
            <p:cNvSpPr/>
            <p:nvPr/>
          </p:nvSpPr>
          <p:spPr>
            <a:xfrm>
              <a:off x="1770273" y="2752189"/>
              <a:ext cx="103630" cy="77679"/>
            </a:xfrm>
            <a:custGeom>
              <a:avLst/>
              <a:gdLst/>
              <a:ahLst/>
              <a:cxnLst/>
              <a:rect l="l" t="t" r="r" b="b"/>
              <a:pathLst>
                <a:path w="4820" h="3613" extrusionOk="0">
                  <a:moveTo>
                    <a:pt x="1882" y="0"/>
                  </a:moveTo>
                  <a:cubicBezTo>
                    <a:pt x="1877" y="0"/>
                    <a:pt x="1872" y="0"/>
                    <a:pt x="1867" y="1"/>
                  </a:cubicBezTo>
                  <a:cubicBezTo>
                    <a:pt x="777" y="41"/>
                    <a:pt x="503" y="985"/>
                    <a:pt x="255" y="1771"/>
                  </a:cubicBezTo>
                  <a:cubicBezTo>
                    <a:pt x="0" y="2583"/>
                    <a:pt x="1192" y="3492"/>
                    <a:pt x="2524" y="3612"/>
                  </a:cubicBezTo>
                  <a:cubicBezTo>
                    <a:pt x="2532" y="3613"/>
                    <a:pt x="2539" y="3613"/>
                    <a:pt x="2546" y="3613"/>
                  </a:cubicBezTo>
                  <a:cubicBezTo>
                    <a:pt x="3051" y="3613"/>
                    <a:pt x="4689" y="2205"/>
                    <a:pt x="4771" y="1691"/>
                  </a:cubicBezTo>
                  <a:cubicBezTo>
                    <a:pt x="4820" y="1390"/>
                    <a:pt x="2564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15"/>
            <p:cNvSpPr/>
            <p:nvPr/>
          </p:nvSpPr>
          <p:spPr>
            <a:xfrm>
              <a:off x="5493760" y="3253772"/>
              <a:ext cx="58351" cy="110317"/>
            </a:xfrm>
            <a:custGeom>
              <a:avLst/>
              <a:gdLst/>
              <a:ahLst/>
              <a:cxnLst/>
              <a:rect l="l" t="t" r="r" b="b"/>
              <a:pathLst>
                <a:path w="2714" h="5131" extrusionOk="0">
                  <a:moveTo>
                    <a:pt x="1426" y="0"/>
                  </a:moveTo>
                  <a:cubicBezTo>
                    <a:pt x="560" y="0"/>
                    <a:pt x="1" y="871"/>
                    <a:pt x="57" y="2534"/>
                  </a:cubicBezTo>
                  <a:cubicBezTo>
                    <a:pt x="92" y="2794"/>
                    <a:pt x="155" y="3447"/>
                    <a:pt x="283" y="4087"/>
                  </a:cubicBezTo>
                  <a:cubicBezTo>
                    <a:pt x="386" y="4611"/>
                    <a:pt x="659" y="5130"/>
                    <a:pt x="1222" y="5130"/>
                  </a:cubicBezTo>
                  <a:cubicBezTo>
                    <a:pt x="1238" y="5130"/>
                    <a:pt x="1255" y="5130"/>
                    <a:pt x="1271" y="5129"/>
                  </a:cubicBezTo>
                  <a:cubicBezTo>
                    <a:pt x="1823" y="5098"/>
                    <a:pt x="2167" y="4648"/>
                    <a:pt x="2237" y="4052"/>
                  </a:cubicBezTo>
                  <a:cubicBezTo>
                    <a:pt x="2361" y="3010"/>
                    <a:pt x="2481" y="1973"/>
                    <a:pt x="2644" y="940"/>
                  </a:cubicBezTo>
                  <a:cubicBezTo>
                    <a:pt x="2714" y="490"/>
                    <a:pt x="2502" y="331"/>
                    <a:pt x="2145" y="172"/>
                  </a:cubicBezTo>
                  <a:cubicBezTo>
                    <a:pt x="1889" y="57"/>
                    <a:pt x="1647" y="0"/>
                    <a:pt x="1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15"/>
            <p:cNvSpPr/>
            <p:nvPr/>
          </p:nvSpPr>
          <p:spPr>
            <a:xfrm>
              <a:off x="2330832" y="2369396"/>
              <a:ext cx="80131" cy="107027"/>
            </a:xfrm>
            <a:custGeom>
              <a:avLst/>
              <a:gdLst/>
              <a:ahLst/>
              <a:cxnLst/>
              <a:rect l="l" t="t" r="r" b="b"/>
              <a:pathLst>
                <a:path w="3727" h="4978" extrusionOk="0">
                  <a:moveTo>
                    <a:pt x="3012" y="0"/>
                  </a:moveTo>
                  <a:cubicBezTo>
                    <a:pt x="2820" y="0"/>
                    <a:pt x="2619" y="81"/>
                    <a:pt x="2433" y="197"/>
                  </a:cubicBezTo>
                  <a:cubicBezTo>
                    <a:pt x="1616" y="700"/>
                    <a:pt x="1" y="494"/>
                    <a:pt x="10" y="1486"/>
                  </a:cubicBezTo>
                  <a:cubicBezTo>
                    <a:pt x="19" y="2590"/>
                    <a:pt x="942" y="3689"/>
                    <a:pt x="1488" y="4779"/>
                  </a:cubicBezTo>
                  <a:cubicBezTo>
                    <a:pt x="1551" y="4903"/>
                    <a:pt x="1767" y="4947"/>
                    <a:pt x="1820" y="4978"/>
                  </a:cubicBezTo>
                  <a:cubicBezTo>
                    <a:pt x="1825" y="4978"/>
                    <a:pt x="1829" y="4978"/>
                    <a:pt x="1834" y="4978"/>
                  </a:cubicBezTo>
                  <a:cubicBezTo>
                    <a:pt x="2301" y="4978"/>
                    <a:pt x="2514" y="4776"/>
                    <a:pt x="2614" y="4466"/>
                  </a:cubicBezTo>
                  <a:cubicBezTo>
                    <a:pt x="2977" y="3301"/>
                    <a:pt x="3342" y="2136"/>
                    <a:pt x="3674" y="961"/>
                  </a:cubicBezTo>
                  <a:cubicBezTo>
                    <a:pt x="3727" y="780"/>
                    <a:pt x="3682" y="515"/>
                    <a:pt x="3576" y="347"/>
                  </a:cubicBezTo>
                  <a:cubicBezTo>
                    <a:pt x="3420" y="96"/>
                    <a:pt x="3221" y="0"/>
                    <a:pt x="3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15"/>
            <p:cNvSpPr/>
            <p:nvPr/>
          </p:nvSpPr>
          <p:spPr>
            <a:xfrm>
              <a:off x="1891923" y="3193356"/>
              <a:ext cx="77271" cy="94750"/>
            </a:xfrm>
            <a:custGeom>
              <a:avLst/>
              <a:gdLst/>
              <a:ahLst/>
              <a:cxnLst/>
              <a:rect l="l" t="t" r="r" b="b"/>
              <a:pathLst>
                <a:path w="3594" h="4407" extrusionOk="0">
                  <a:moveTo>
                    <a:pt x="1475" y="1"/>
                  </a:moveTo>
                  <a:cubicBezTo>
                    <a:pt x="1437" y="1"/>
                    <a:pt x="1399" y="3"/>
                    <a:pt x="1360" y="7"/>
                  </a:cubicBezTo>
                  <a:cubicBezTo>
                    <a:pt x="393" y="104"/>
                    <a:pt x="0" y="788"/>
                    <a:pt x="27" y="1742"/>
                  </a:cubicBezTo>
                  <a:cubicBezTo>
                    <a:pt x="61" y="3026"/>
                    <a:pt x="1109" y="4407"/>
                    <a:pt x="2099" y="4407"/>
                  </a:cubicBezTo>
                  <a:cubicBezTo>
                    <a:pt x="2129" y="4407"/>
                    <a:pt x="2159" y="4406"/>
                    <a:pt x="2190" y="4403"/>
                  </a:cubicBezTo>
                  <a:cubicBezTo>
                    <a:pt x="3218" y="4315"/>
                    <a:pt x="3593" y="3671"/>
                    <a:pt x="3439" y="2801"/>
                  </a:cubicBezTo>
                  <a:cubicBezTo>
                    <a:pt x="3435" y="1337"/>
                    <a:pt x="2492" y="1"/>
                    <a:pt x="1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15"/>
            <p:cNvSpPr/>
            <p:nvPr/>
          </p:nvSpPr>
          <p:spPr>
            <a:xfrm>
              <a:off x="4179546" y="3968253"/>
              <a:ext cx="65682" cy="113133"/>
            </a:xfrm>
            <a:custGeom>
              <a:avLst/>
              <a:gdLst/>
              <a:ahLst/>
              <a:cxnLst/>
              <a:rect l="l" t="t" r="r" b="b"/>
              <a:pathLst>
                <a:path w="3055" h="5262" extrusionOk="0">
                  <a:moveTo>
                    <a:pt x="1643" y="0"/>
                  </a:moveTo>
                  <a:cubicBezTo>
                    <a:pt x="889" y="0"/>
                    <a:pt x="221" y="551"/>
                    <a:pt x="115" y="1432"/>
                  </a:cubicBezTo>
                  <a:cubicBezTo>
                    <a:pt x="0" y="2394"/>
                    <a:pt x="151" y="3347"/>
                    <a:pt x="393" y="4270"/>
                  </a:cubicBezTo>
                  <a:cubicBezTo>
                    <a:pt x="524" y="4764"/>
                    <a:pt x="832" y="5261"/>
                    <a:pt x="1373" y="5261"/>
                  </a:cubicBezTo>
                  <a:cubicBezTo>
                    <a:pt x="1397" y="5261"/>
                    <a:pt x="1423" y="5260"/>
                    <a:pt x="1448" y="5258"/>
                  </a:cubicBezTo>
                  <a:cubicBezTo>
                    <a:pt x="1987" y="5215"/>
                    <a:pt x="2375" y="4777"/>
                    <a:pt x="2463" y="4208"/>
                  </a:cubicBezTo>
                  <a:cubicBezTo>
                    <a:pt x="2622" y="3180"/>
                    <a:pt x="2741" y="2147"/>
                    <a:pt x="2895" y="990"/>
                  </a:cubicBezTo>
                  <a:cubicBezTo>
                    <a:pt x="3054" y="633"/>
                    <a:pt x="2808" y="399"/>
                    <a:pt x="2406" y="191"/>
                  </a:cubicBezTo>
                  <a:cubicBezTo>
                    <a:pt x="2154" y="61"/>
                    <a:pt x="1893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15"/>
            <p:cNvSpPr/>
            <p:nvPr/>
          </p:nvSpPr>
          <p:spPr>
            <a:xfrm>
              <a:off x="5470217" y="2292983"/>
              <a:ext cx="122056" cy="54158"/>
            </a:xfrm>
            <a:custGeom>
              <a:avLst/>
              <a:gdLst/>
              <a:ahLst/>
              <a:cxnLst/>
              <a:rect l="l" t="t" r="r" b="b"/>
              <a:pathLst>
                <a:path w="5677" h="2519" extrusionOk="0">
                  <a:moveTo>
                    <a:pt x="2705" y="0"/>
                  </a:moveTo>
                  <a:cubicBezTo>
                    <a:pt x="2036" y="0"/>
                    <a:pt x="1375" y="132"/>
                    <a:pt x="733" y="538"/>
                  </a:cubicBezTo>
                  <a:cubicBezTo>
                    <a:pt x="411" y="741"/>
                    <a:pt x="1" y="1002"/>
                    <a:pt x="5" y="1404"/>
                  </a:cubicBezTo>
                  <a:cubicBezTo>
                    <a:pt x="5" y="1871"/>
                    <a:pt x="530" y="1942"/>
                    <a:pt x="869" y="2066"/>
                  </a:cubicBezTo>
                  <a:cubicBezTo>
                    <a:pt x="1545" y="2310"/>
                    <a:pt x="2235" y="2518"/>
                    <a:pt x="3026" y="2518"/>
                  </a:cubicBezTo>
                  <a:cubicBezTo>
                    <a:pt x="3191" y="2518"/>
                    <a:pt x="3361" y="2509"/>
                    <a:pt x="3536" y="2489"/>
                  </a:cubicBezTo>
                  <a:cubicBezTo>
                    <a:pt x="3732" y="2489"/>
                    <a:pt x="3975" y="2511"/>
                    <a:pt x="4233" y="2511"/>
                  </a:cubicBezTo>
                  <a:cubicBezTo>
                    <a:pt x="4393" y="2511"/>
                    <a:pt x="4559" y="2503"/>
                    <a:pt x="4723" y="2476"/>
                  </a:cubicBezTo>
                  <a:cubicBezTo>
                    <a:pt x="5302" y="2383"/>
                    <a:pt x="5619" y="1990"/>
                    <a:pt x="5646" y="1385"/>
                  </a:cubicBezTo>
                  <a:cubicBezTo>
                    <a:pt x="5668" y="935"/>
                    <a:pt x="5677" y="410"/>
                    <a:pt x="5133" y="322"/>
                  </a:cubicBezTo>
                  <a:cubicBezTo>
                    <a:pt x="4327" y="192"/>
                    <a:pt x="3511" y="0"/>
                    <a:pt x="2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15"/>
            <p:cNvSpPr/>
            <p:nvPr/>
          </p:nvSpPr>
          <p:spPr>
            <a:xfrm>
              <a:off x="2454890" y="3804183"/>
              <a:ext cx="63790" cy="110015"/>
            </a:xfrm>
            <a:custGeom>
              <a:avLst/>
              <a:gdLst/>
              <a:ahLst/>
              <a:cxnLst/>
              <a:rect l="l" t="t" r="r" b="b"/>
              <a:pathLst>
                <a:path w="2967" h="5117" extrusionOk="0">
                  <a:moveTo>
                    <a:pt x="1639" y="1"/>
                  </a:moveTo>
                  <a:cubicBezTo>
                    <a:pt x="1069" y="1"/>
                    <a:pt x="740" y="452"/>
                    <a:pt x="640" y="1003"/>
                  </a:cubicBezTo>
                  <a:cubicBezTo>
                    <a:pt x="499" y="1815"/>
                    <a:pt x="411" y="2636"/>
                    <a:pt x="247" y="3801"/>
                  </a:cubicBezTo>
                  <a:cubicBezTo>
                    <a:pt x="1" y="4453"/>
                    <a:pt x="263" y="5117"/>
                    <a:pt x="1380" y="5117"/>
                  </a:cubicBezTo>
                  <a:cubicBezTo>
                    <a:pt x="1384" y="5117"/>
                    <a:pt x="1387" y="5117"/>
                    <a:pt x="1391" y="5117"/>
                  </a:cubicBezTo>
                  <a:cubicBezTo>
                    <a:pt x="2455" y="5112"/>
                    <a:pt x="2966" y="4446"/>
                    <a:pt x="2913" y="3413"/>
                  </a:cubicBezTo>
                  <a:cubicBezTo>
                    <a:pt x="2874" y="2587"/>
                    <a:pt x="2785" y="1762"/>
                    <a:pt x="2626" y="954"/>
                  </a:cubicBezTo>
                  <a:cubicBezTo>
                    <a:pt x="2534" y="482"/>
                    <a:pt x="2190" y="18"/>
                    <a:pt x="1673" y="1"/>
                  </a:cubicBezTo>
                  <a:cubicBezTo>
                    <a:pt x="1662" y="1"/>
                    <a:pt x="1650" y="1"/>
                    <a:pt x="16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15"/>
            <p:cNvSpPr/>
            <p:nvPr/>
          </p:nvSpPr>
          <p:spPr>
            <a:xfrm>
              <a:off x="5437966" y="1757107"/>
              <a:ext cx="83614" cy="104726"/>
            </a:xfrm>
            <a:custGeom>
              <a:avLst/>
              <a:gdLst/>
              <a:ahLst/>
              <a:cxnLst/>
              <a:rect l="l" t="t" r="r" b="b"/>
              <a:pathLst>
                <a:path w="3889" h="4871" extrusionOk="0">
                  <a:moveTo>
                    <a:pt x="1892" y="0"/>
                  </a:moveTo>
                  <a:cubicBezTo>
                    <a:pt x="1519" y="0"/>
                    <a:pt x="1296" y="304"/>
                    <a:pt x="1191" y="612"/>
                  </a:cubicBezTo>
                  <a:cubicBezTo>
                    <a:pt x="820" y="1720"/>
                    <a:pt x="462" y="2836"/>
                    <a:pt x="158" y="3961"/>
                  </a:cubicBezTo>
                  <a:cubicBezTo>
                    <a:pt x="1" y="4559"/>
                    <a:pt x="293" y="4870"/>
                    <a:pt x="746" y="4870"/>
                  </a:cubicBezTo>
                  <a:cubicBezTo>
                    <a:pt x="838" y="4870"/>
                    <a:pt x="937" y="4857"/>
                    <a:pt x="1041" y="4831"/>
                  </a:cubicBezTo>
                  <a:cubicBezTo>
                    <a:pt x="1876" y="4619"/>
                    <a:pt x="2674" y="4262"/>
                    <a:pt x="3482" y="3957"/>
                  </a:cubicBezTo>
                  <a:cubicBezTo>
                    <a:pt x="3676" y="3882"/>
                    <a:pt x="3888" y="3772"/>
                    <a:pt x="3862" y="3688"/>
                  </a:cubicBezTo>
                  <a:cubicBezTo>
                    <a:pt x="3363" y="2545"/>
                    <a:pt x="2948" y="1592"/>
                    <a:pt x="2524" y="642"/>
                  </a:cubicBezTo>
                  <a:cubicBezTo>
                    <a:pt x="2405" y="369"/>
                    <a:pt x="2299" y="25"/>
                    <a:pt x="1946" y="3"/>
                  </a:cubicBezTo>
                  <a:cubicBezTo>
                    <a:pt x="1927" y="1"/>
                    <a:pt x="1909" y="0"/>
                    <a:pt x="1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15"/>
            <p:cNvSpPr/>
            <p:nvPr/>
          </p:nvSpPr>
          <p:spPr>
            <a:xfrm>
              <a:off x="2761400" y="1648573"/>
              <a:ext cx="94751" cy="78045"/>
            </a:xfrm>
            <a:custGeom>
              <a:avLst/>
              <a:gdLst/>
              <a:ahLst/>
              <a:cxnLst/>
              <a:rect l="l" t="t" r="r" b="b"/>
              <a:pathLst>
                <a:path w="4407" h="3630" extrusionOk="0">
                  <a:moveTo>
                    <a:pt x="1502" y="1"/>
                  </a:moveTo>
                  <a:cubicBezTo>
                    <a:pt x="1500" y="1"/>
                    <a:pt x="1499" y="1"/>
                    <a:pt x="1498" y="1"/>
                  </a:cubicBezTo>
                  <a:cubicBezTo>
                    <a:pt x="937" y="5"/>
                    <a:pt x="1" y="1215"/>
                    <a:pt x="6" y="1934"/>
                  </a:cubicBezTo>
                  <a:cubicBezTo>
                    <a:pt x="10" y="2720"/>
                    <a:pt x="1188" y="3572"/>
                    <a:pt x="2349" y="3629"/>
                  </a:cubicBezTo>
                  <a:cubicBezTo>
                    <a:pt x="2353" y="3629"/>
                    <a:pt x="2357" y="3629"/>
                    <a:pt x="2361" y="3629"/>
                  </a:cubicBezTo>
                  <a:cubicBezTo>
                    <a:pt x="2876" y="3629"/>
                    <a:pt x="4402" y="2213"/>
                    <a:pt x="4407" y="1722"/>
                  </a:cubicBezTo>
                  <a:cubicBezTo>
                    <a:pt x="4407" y="1246"/>
                    <a:pt x="2304" y="1"/>
                    <a:pt x="1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15"/>
            <p:cNvSpPr/>
            <p:nvPr/>
          </p:nvSpPr>
          <p:spPr>
            <a:xfrm>
              <a:off x="2201808" y="2590377"/>
              <a:ext cx="96513" cy="78045"/>
            </a:xfrm>
            <a:custGeom>
              <a:avLst/>
              <a:gdLst/>
              <a:ahLst/>
              <a:cxnLst/>
              <a:rect l="l" t="t" r="r" b="b"/>
              <a:pathLst>
                <a:path w="4489" h="3630" extrusionOk="0">
                  <a:moveTo>
                    <a:pt x="1567" y="0"/>
                  </a:moveTo>
                  <a:cubicBezTo>
                    <a:pt x="1539" y="0"/>
                    <a:pt x="1515" y="3"/>
                    <a:pt x="1495" y="9"/>
                  </a:cubicBezTo>
                  <a:cubicBezTo>
                    <a:pt x="573" y="292"/>
                    <a:pt x="136" y="1069"/>
                    <a:pt x="65" y="1969"/>
                  </a:cubicBezTo>
                  <a:cubicBezTo>
                    <a:pt x="1" y="2772"/>
                    <a:pt x="1257" y="3630"/>
                    <a:pt x="2339" y="3630"/>
                  </a:cubicBezTo>
                  <a:cubicBezTo>
                    <a:pt x="2358" y="3630"/>
                    <a:pt x="2377" y="3630"/>
                    <a:pt x="2396" y="3629"/>
                  </a:cubicBezTo>
                  <a:cubicBezTo>
                    <a:pt x="2917" y="3611"/>
                    <a:pt x="4488" y="2138"/>
                    <a:pt x="4466" y="1687"/>
                  </a:cubicBezTo>
                  <a:cubicBezTo>
                    <a:pt x="4454" y="1392"/>
                    <a:pt x="2163" y="0"/>
                    <a:pt x="1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15"/>
            <p:cNvSpPr/>
            <p:nvPr/>
          </p:nvSpPr>
          <p:spPr>
            <a:xfrm>
              <a:off x="3394587" y="3522012"/>
              <a:ext cx="60114" cy="125990"/>
            </a:xfrm>
            <a:custGeom>
              <a:avLst/>
              <a:gdLst/>
              <a:ahLst/>
              <a:cxnLst/>
              <a:rect l="l" t="t" r="r" b="b"/>
              <a:pathLst>
                <a:path w="2796" h="5860" extrusionOk="0">
                  <a:moveTo>
                    <a:pt x="2484" y="0"/>
                  </a:moveTo>
                  <a:cubicBezTo>
                    <a:pt x="2410" y="0"/>
                    <a:pt x="2328" y="41"/>
                    <a:pt x="2248" y="134"/>
                  </a:cubicBezTo>
                  <a:cubicBezTo>
                    <a:pt x="1215" y="1352"/>
                    <a:pt x="1" y="2474"/>
                    <a:pt x="151" y="4314"/>
                  </a:cubicBezTo>
                  <a:cubicBezTo>
                    <a:pt x="213" y="5123"/>
                    <a:pt x="553" y="5758"/>
                    <a:pt x="1286" y="5850"/>
                  </a:cubicBezTo>
                  <a:cubicBezTo>
                    <a:pt x="1333" y="5856"/>
                    <a:pt x="1378" y="5859"/>
                    <a:pt x="1421" y="5859"/>
                  </a:cubicBezTo>
                  <a:cubicBezTo>
                    <a:pt x="2114" y="5859"/>
                    <a:pt x="2374" y="5125"/>
                    <a:pt x="2478" y="4531"/>
                  </a:cubicBezTo>
                  <a:cubicBezTo>
                    <a:pt x="2663" y="3507"/>
                    <a:pt x="2702" y="2461"/>
                    <a:pt x="2769" y="1741"/>
                  </a:cubicBezTo>
                  <a:cubicBezTo>
                    <a:pt x="2769" y="1071"/>
                    <a:pt x="2795" y="721"/>
                    <a:pt x="2765" y="373"/>
                  </a:cubicBezTo>
                  <a:cubicBezTo>
                    <a:pt x="2744" y="152"/>
                    <a:pt x="2628" y="0"/>
                    <a:pt x="2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15"/>
            <p:cNvSpPr/>
            <p:nvPr/>
          </p:nvSpPr>
          <p:spPr>
            <a:xfrm>
              <a:off x="2592299" y="1657044"/>
              <a:ext cx="84022" cy="86086"/>
            </a:xfrm>
            <a:custGeom>
              <a:avLst/>
              <a:gdLst/>
              <a:ahLst/>
              <a:cxnLst/>
              <a:rect l="l" t="t" r="r" b="b"/>
              <a:pathLst>
                <a:path w="3908" h="4004" extrusionOk="0">
                  <a:moveTo>
                    <a:pt x="2594" y="1"/>
                  </a:moveTo>
                  <a:cubicBezTo>
                    <a:pt x="1735" y="1"/>
                    <a:pt x="57" y="1431"/>
                    <a:pt x="32" y="2017"/>
                  </a:cubicBezTo>
                  <a:cubicBezTo>
                    <a:pt x="1" y="2627"/>
                    <a:pt x="1689" y="4004"/>
                    <a:pt x="2534" y="4004"/>
                  </a:cubicBezTo>
                  <a:cubicBezTo>
                    <a:pt x="2544" y="4004"/>
                    <a:pt x="2555" y="4003"/>
                    <a:pt x="2565" y="4003"/>
                  </a:cubicBezTo>
                  <a:cubicBezTo>
                    <a:pt x="3713" y="3958"/>
                    <a:pt x="3611" y="3063"/>
                    <a:pt x="3664" y="2184"/>
                  </a:cubicBezTo>
                  <a:cubicBezTo>
                    <a:pt x="3448" y="1474"/>
                    <a:pt x="3907" y="295"/>
                    <a:pt x="2742" y="18"/>
                  </a:cubicBezTo>
                  <a:cubicBezTo>
                    <a:pt x="2696" y="6"/>
                    <a:pt x="2646" y="1"/>
                    <a:pt x="2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15"/>
            <p:cNvSpPr/>
            <p:nvPr/>
          </p:nvSpPr>
          <p:spPr>
            <a:xfrm>
              <a:off x="4554299" y="3516980"/>
              <a:ext cx="61705" cy="131688"/>
            </a:xfrm>
            <a:custGeom>
              <a:avLst/>
              <a:gdLst/>
              <a:ahLst/>
              <a:cxnLst/>
              <a:rect l="l" t="t" r="r" b="b"/>
              <a:pathLst>
                <a:path w="2870" h="6125" extrusionOk="0">
                  <a:moveTo>
                    <a:pt x="1295" y="0"/>
                  </a:moveTo>
                  <a:cubicBezTo>
                    <a:pt x="841" y="0"/>
                    <a:pt x="751" y="630"/>
                    <a:pt x="632" y="969"/>
                  </a:cubicBezTo>
                  <a:cubicBezTo>
                    <a:pt x="80" y="2589"/>
                    <a:pt x="1" y="4261"/>
                    <a:pt x="306" y="6125"/>
                  </a:cubicBezTo>
                  <a:cubicBezTo>
                    <a:pt x="2009" y="4801"/>
                    <a:pt x="2870" y="3312"/>
                    <a:pt x="2641" y="1282"/>
                  </a:cubicBezTo>
                  <a:cubicBezTo>
                    <a:pt x="2557" y="523"/>
                    <a:pt x="2001" y="187"/>
                    <a:pt x="1471" y="28"/>
                  </a:cubicBezTo>
                  <a:cubicBezTo>
                    <a:pt x="1407" y="9"/>
                    <a:pt x="1348" y="0"/>
                    <a:pt x="1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15"/>
            <p:cNvSpPr/>
            <p:nvPr/>
          </p:nvSpPr>
          <p:spPr>
            <a:xfrm>
              <a:off x="5189594" y="1730705"/>
              <a:ext cx="74691" cy="104963"/>
            </a:xfrm>
            <a:custGeom>
              <a:avLst/>
              <a:gdLst/>
              <a:ahLst/>
              <a:cxnLst/>
              <a:rect l="l" t="t" r="r" b="b"/>
              <a:pathLst>
                <a:path w="3474" h="4882" extrusionOk="0">
                  <a:moveTo>
                    <a:pt x="782" y="1"/>
                  </a:moveTo>
                  <a:cubicBezTo>
                    <a:pt x="680" y="1"/>
                    <a:pt x="576" y="35"/>
                    <a:pt x="473" y="118"/>
                  </a:cubicBezTo>
                  <a:cubicBezTo>
                    <a:pt x="5" y="493"/>
                    <a:pt x="0" y="1208"/>
                    <a:pt x="186" y="1822"/>
                  </a:cubicBezTo>
                  <a:cubicBezTo>
                    <a:pt x="626" y="3260"/>
                    <a:pt x="1765" y="4038"/>
                    <a:pt x="3112" y="4881"/>
                  </a:cubicBezTo>
                  <a:cubicBezTo>
                    <a:pt x="3474" y="3097"/>
                    <a:pt x="3434" y="1588"/>
                    <a:pt x="1810" y="612"/>
                  </a:cubicBezTo>
                  <a:cubicBezTo>
                    <a:pt x="1487" y="420"/>
                    <a:pt x="1140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15"/>
            <p:cNvSpPr/>
            <p:nvPr/>
          </p:nvSpPr>
          <p:spPr>
            <a:xfrm>
              <a:off x="3405080" y="1428925"/>
              <a:ext cx="82173" cy="83119"/>
            </a:xfrm>
            <a:custGeom>
              <a:avLst/>
              <a:gdLst/>
              <a:ahLst/>
              <a:cxnLst/>
              <a:rect l="l" t="t" r="r" b="b"/>
              <a:pathLst>
                <a:path w="3822" h="3866" extrusionOk="0">
                  <a:moveTo>
                    <a:pt x="2482" y="1"/>
                  </a:moveTo>
                  <a:cubicBezTo>
                    <a:pt x="1610" y="1"/>
                    <a:pt x="0" y="1370"/>
                    <a:pt x="16" y="2015"/>
                  </a:cubicBezTo>
                  <a:cubicBezTo>
                    <a:pt x="34" y="2581"/>
                    <a:pt x="1701" y="3865"/>
                    <a:pt x="2483" y="3865"/>
                  </a:cubicBezTo>
                  <a:cubicBezTo>
                    <a:pt x="2494" y="3865"/>
                    <a:pt x="2505" y="3865"/>
                    <a:pt x="2515" y="3865"/>
                  </a:cubicBezTo>
                  <a:cubicBezTo>
                    <a:pt x="3512" y="3812"/>
                    <a:pt x="3650" y="3097"/>
                    <a:pt x="3601" y="2090"/>
                  </a:cubicBezTo>
                  <a:cubicBezTo>
                    <a:pt x="3367" y="1495"/>
                    <a:pt x="3821" y="325"/>
                    <a:pt x="2647" y="20"/>
                  </a:cubicBezTo>
                  <a:cubicBezTo>
                    <a:pt x="2596" y="7"/>
                    <a:pt x="2541" y="1"/>
                    <a:pt x="2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15"/>
            <p:cNvSpPr/>
            <p:nvPr/>
          </p:nvSpPr>
          <p:spPr>
            <a:xfrm>
              <a:off x="3432944" y="3392171"/>
              <a:ext cx="86086" cy="77593"/>
            </a:xfrm>
            <a:custGeom>
              <a:avLst/>
              <a:gdLst/>
              <a:ahLst/>
              <a:cxnLst/>
              <a:rect l="l" t="t" r="r" b="b"/>
              <a:pathLst>
                <a:path w="4004" h="3609" extrusionOk="0">
                  <a:moveTo>
                    <a:pt x="1790" y="0"/>
                  </a:moveTo>
                  <a:cubicBezTo>
                    <a:pt x="1381" y="0"/>
                    <a:pt x="1043" y="331"/>
                    <a:pt x="716" y="758"/>
                  </a:cubicBezTo>
                  <a:cubicBezTo>
                    <a:pt x="172" y="1463"/>
                    <a:pt x="1" y="2254"/>
                    <a:pt x="852" y="2771"/>
                  </a:cubicBezTo>
                  <a:cubicBezTo>
                    <a:pt x="1537" y="3181"/>
                    <a:pt x="2362" y="3397"/>
                    <a:pt x="3157" y="3582"/>
                  </a:cubicBezTo>
                  <a:cubicBezTo>
                    <a:pt x="3233" y="3600"/>
                    <a:pt x="3304" y="3608"/>
                    <a:pt x="3370" y="3608"/>
                  </a:cubicBezTo>
                  <a:cubicBezTo>
                    <a:pt x="3810" y="3608"/>
                    <a:pt x="4003" y="3219"/>
                    <a:pt x="3969" y="2616"/>
                  </a:cubicBezTo>
                  <a:cubicBezTo>
                    <a:pt x="3704" y="1852"/>
                    <a:pt x="3315" y="1062"/>
                    <a:pt x="2623" y="413"/>
                  </a:cubicBezTo>
                  <a:cubicBezTo>
                    <a:pt x="2310" y="121"/>
                    <a:pt x="2037" y="0"/>
                    <a:pt x="1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15"/>
            <p:cNvSpPr/>
            <p:nvPr/>
          </p:nvSpPr>
          <p:spPr>
            <a:xfrm>
              <a:off x="2711691" y="2623853"/>
              <a:ext cx="59147" cy="110123"/>
            </a:xfrm>
            <a:custGeom>
              <a:avLst/>
              <a:gdLst/>
              <a:ahLst/>
              <a:cxnLst/>
              <a:rect l="l" t="t" r="r" b="b"/>
              <a:pathLst>
                <a:path w="2751" h="5122" extrusionOk="0">
                  <a:moveTo>
                    <a:pt x="810" y="0"/>
                  </a:moveTo>
                  <a:cubicBezTo>
                    <a:pt x="687" y="0"/>
                    <a:pt x="557" y="26"/>
                    <a:pt x="424" y="73"/>
                  </a:cubicBezTo>
                  <a:cubicBezTo>
                    <a:pt x="9" y="223"/>
                    <a:pt x="0" y="545"/>
                    <a:pt x="71" y="933"/>
                  </a:cubicBezTo>
                  <a:cubicBezTo>
                    <a:pt x="247" y="1918"/>
                    <a:pt x="353" y="2915"/>
                    <a:pt x="552" y="3895"/>
                  </a:cubicBezTo>
                  <a:cubicBezTo>
                    <a:pt x="673" y="4468"/>
                    <a:pt x="929" y="5122"/>
                    <a:pt x="1564" y="5122"/>
                  </a:cubicBezTo>
                  <a:cubicBezTo>
                    <a:pt x="1605" y="5122"/>
                    <a:pt x="1647" y="5119"/>
                    <a:pt x="1691" y="5114"/>
                  </a:cubicBezTo>
                  <a:cubicBezTo>
                    <a:pt x="2410" y="5020"/>
                    <a:pt x="2631" y="4293"/>
                    <a:pt x="2750" y="3696"/>
                  </a:cubicBezTo>
                  <a:cubicBezTo>
                    <a:pt x="2596" y="2430"/>
                    <a:pt x="2145" y="1357"/>
                    <a:pt x="1475" y="369"/>
                  </a:cubicBezTo>
                  <a:cubicBezTo>
                    <a:pt x="1296" y="112"/>
                    <a:pt x="1066" y="0"/>
                    <a:pt x="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15"/>
            <p:cNvSpPr/>
            <p:nvPr/>
          </p:nvSpPr>
          <p:spPr>
            <a:xfrm>
              <a:off x="4489776" y="3699411"/>
              <a:ext cx="84775" cy="75852"/>
            </a:xfrm>
            <a:custGeom>
              <a:avLst/>
              <a:gdLst/>
              <a:ahLst/>
              <a:cxnLst/>
              <a:rect l="l" t="t" r="r" b="b"/>
              <a:pathLst>
                <a:path w="3943" h="3528" extrusionOk="0">
                  <a:moveTo>
                    <a:pt x="856" y="0"/>
                  </a:moveTo>
                  <a:cubicBezTo>
                    <a:pt x="547" y="0"/>
                    <a:pt x="229" y="66"/>
                    <a:pt x="142" y="570"/>
                  </a:cubicBezTo>
                  <a:cubicBezTo>
                    <a:pt x="1" y="1372"/>
                    <a:pt x="1395" y="3528"/>
                    <a:pt x="2185" y="3528"/>
                  </a:cubicBezTo>
                  <a:cubicBezTo>
                    <a:pt x="2186" y="3528"/>
                    <a:pt x="2188" y="3528"/>
                    <a:pt x="2189" y="3528"/>
                  </a:cubicBezTo>
                  <a:cubicBezTo>
                    <a:pt x="3086" y="3519"/>
                    <a:pt x="3550" y="2808"/>
                    <a:pt x="3725" y="2014"/>
                  </a:cubicBezTo>
                  <a:cubicBezTo>
                    <a:pt x="3943" y="1034"/>
                    <a:pt x="2874" y="239"/>
                    <a:pt x="1046" y="5"/>
                  </a:cubicBezTo>
                  <a:cubicBezTo>
                    <a:pt x="985" y="3"/>
                    <a:pt x="920" y="0"/>
                    <a:pt x="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15"/>
            <p:cNvSpPr/>
            <p:nvPr/>
          </p:nvSpPr>
          <p:spPr>
            <a:xfrm>
              <a:off x="2858496" y="2497839"/>
              <a:ext cx="143792" cy="41409"/>
            </a:xfrm>
            <a:custGeom>
              <a:avLst/>
              <a:gdLst/>
              <a:ahLst/>
              <a:cxnLst/>
              <a:rect l="l" t="t" r="r" b="b"/>
              <a:pathLst>
                <a:path w="6688" h="1926" extrusionOk="0">
                  <a:moveTo>
                    <a:pt x="2187" y="0"/>
                  </a:moveTo>
                  <a:cubicBezTo>
                    <a:pt x="1537" y="0"/>
                    <a:pt x="962" y="83"/>
                    <a:pt x="592" y="267"/>
                  </a:cubicBezTo>
                  <a:cubicBezTo>
                    <a:pt x="358" y="381"/>
                    <a:pt x="76" y="479"/>
                    <a:pt x="40" y="770"/>
                  </a:cubicBezTo>
                  <a:cubicBezTo>
                    <a:pt x="1" y="1100"/>
                    <a:pt x="327" y="1162"/>
                    <a:pt x="539" y="1286"/>
                  </a:cubicBezTo>
                  <a:cubicBezTo>
                    <a:pt x="1416" y="1805"/>
                    <a:pt x="2359" y="1925"/>
                    <a:pt x="3261" y="1925"/>
                  </a:cubicBezTo>
                  <a:cubicBezTo>
                    <a:pt x="3540" y="1925"/>
                    <a:pt x="3815" y="1914"/>
                    <a:pt x="4084" y="1899"/>
                  </a:cubicBezTo>
                  <a:cubicBezTo>
                    <a:pt x="4459" y="1899"/>
                    <a:pt x="4798" y="1900"/>
                    <a:pt x="5121" y="1900"/>
                  </a:cubicBezTo>
                  <a:cubicBezTo>
                    <a:pt x="5444" y="1900"/>
                    <a:pt x="5750" y="1899"/>
                    <a:pt x="6057" y="1895"/>
                  </a:cubicBezTo>
                  <a:cubicBezTo>
                    <a:pt x="6071" y="1895"/>
                    <a:pt x="6085" y="1895"/>
                    <a:pt x="6099" y="1895"/>
                  </a:cubicBezTo>
                  <a:cubicBezTo>
                    <a:pt x="6124" y="1895"/>
                    <a:pt x="6149" y="1895"/>
                    <a:pt x="6175" y="1895"/>
                  </a:cubicBezTo>
                  <a:cubicBezTo>
                    <a:pt x="6352" y="1895"/>
                    <a:pt x="6536" y="1881"/>
                    <a:pt x="6608" y="1665"/>
                  </a:cubicBezTo>
                  <a:cubicBezTo>
                    <a:pt x="6687" y="1422"/>
                    <a:pt x="6485" y="1273"/>
                    <a:pt x="6335" y="1123"/>
                  </a:cubicBezTo>
                  <a:cubicBezTo>
                    <a:pt x="5671" y="459"/>
                    <a:pt x="3721" y="0"/>
                    <a:pt x="2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15"/>
            <p:cNvSpPr/>
            <p:nvPr/>
          </p:nvSpPr>
          <p:spPr>
            <a:xfrm>
              <a:off x="2402794" y="3492233"/>
              <a:ext cx="79249" cy="76776"/>
            </a:xfrm>
            <a:custGeom>
              <a:avLst/>
              <a:gdLst/>
              <a:ahLst/>
              <a:cxnLst/>
              <a:rect l="l" t="t" r="r" b="b"/>
              <a:pathLst>
                <a:path w="3686" h="3571" extrusionOk="0">
                  <a:moveTo>
                    <a:pt x="2094" y="0"/>
                  </a:moveTo>
                  <a:cubicBezTo>
                    <a:pt x="1550" y="0"/>
                    <a:pt x="31" y="1522"/>
                    <a:pt x="17" y="2248"/>
                  </a:cubicBezTo>
                  <a:cubicBezTo>
                    <a:pt x="0" y="3426"/>
                    <a:pt x="1090" y="3347"/>
                    <a:pt x="1810" y="3542"/>
                  </a:cubicBezTo>
                  <a:cubicBezTo>
                    <a:pt x="1884" y="3561"/>
                    <a:pt x="1959" y="3571"/>
                    <a:pt x="2033" y="3571"/>
                  </a:cubicBezTo>
                  <a:cubicBezTo>
                    <a:pt x="2774" y="3571"/>
                    <a:pt x="3449" y="2618"/>
                    <a:pt x="3606" y="1413"/>
                  </a:cubicBezTo>
                  <a:cubicBezTo>
                    <a:pt x="3686" y="796"/>
                    <a:pt x="2918" y="67"/>
                    <a:pt x="2119" y="1"/>
                  </a:cubicBezTo>
                  <a:cubicBezTo>
                    <a:pt x="2111" y="0"/>
                    <a:pt x="2103" y="0"/>
                    <a:pt x="2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15"/>
            <p:cNvSpPr/>
            <p:nvPr/>
          </p:nvSpPr>
          <p:spPr>
            <a:xfrm>
              <a:off x="2417307" y="1928895"/>
              <a:ext cx="156499" cy="51708"/>
            </a:xfrm>
            <a:custGeom>
              <a:avLst/>
              <a:gdLst/>
              <a:ahLst/>
              <a:cxnLst/>
              <a:rect l="l" t="t" r="r" b="b"/>
              <a:pathLst>
                <a:path w="7279" h="2405" extrusionOk="0">
                  <a:moveTo>
                    <a:pt x="3640" y="0"/>
                  </a:moveTo>
                  <a:cubicBezTo>
                    <a:pt x="2339" y="0"/>
                    <a:pt x="1047" y="346"/>
                    <a:pt x="314" y="827"/>
                  </a:cubicBezTo>
                  <a:cubicBezTo>
                    <a:pt x="151" y="933"/>
                    <a:pt x="0" y="1087"/>
                    <a:pt x="146" y="1233"/>
                  </a:cubicBezTo>
                  <a:cubicBezTo>
                    <a:pt x="676" y="1767"/>
                    <a:pt x="1365" y="2054"/>
                    <a:pt x="2039" y="2337"/>
                  </a:cubicBezTo>
                  <a:cubicBezTo>
                    <a:pt x="2147" y="2382"/>
                    <a:pt x="2256" y="2404"/>
                    <a:pt x="2361" y="2404"/>
                  </a:cubicBezTo>
                  <a:cubicBezTo>
                    <a:pt x="2655" y="2404"/>
                    <a:pt x="2919" y="2236"/>
                    <a:pt x="3033" y="1944"/>
                  </a:cubicBezTo>
                  <a:cubicBezTo>
                    <a:pt x="3311" y="1240"/>
                    <a:pt x="3748" y="1052"/>
                    <a:pt x="4249" y="1052"/>
                  </a:cubicBezTo>
                  <a:cubicBezTo>
                    <a:pt x="4550" y="1052"/>
                    <a:pt x="4874" y="1120"/>
                    <a:pt x="5199" y="1184"/>
                  </a:cubicBezTo>
                  <a:cubicBezTo>
                    <a:pt x="5862" y="1317"/>
                    <a:pt x="6529" y="1445"/>
                    <a:pt x="7279" y="1590"/>
                  </a:cubicBezTo>
                  <a:cubicBezTo>
                    <a:pt x="6564" y="432"/>
                    <a:pt x="5095" y="0"/>
                    <a:pt x="3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15"/>
            <p:cNvSpPr/>
            <p:nvPr/>
          </p:nvSpPr>
          <p:spPr>
            <a:xfrm>
              <a:off x="4759026" y="1856138"/>
              <a:ext cx="128785" cy="55384"/>
            </a:xfrm>
            <a:custGeom>
              <a:avLst/>
              <a:gdLst/>
              <a:ahLst/>
              <a:cxnLst/>
              <a:rect l="l" t="t" r="r" b="b"/>
              <a:pathLst>
                <a:path w="5990" h="2576" extrusionOk="0">
                  <a:moveTo>
                    <a:pt x="4913" y="0"/>
                  </a:moveTo>
                  <a:cubicBezTo>
                    <a:pt x="3487" y="270"/>
                    <a:pt x="1999" y="547"/>
                    <a:pt x="512" y="834"/>
                  </a:cubicBezTo>
                  <a:cubicBezTo>
                    <a:pt x="243" y="887"/>
                    <a:pt x="0" y="1028"/>
                    <a:pt x="17" y="1346"/>
                  </a:cubicBezTo>
                  <a:cubicBezTo>
                    <a:pt x="31" y="1651"/>
                    <a:pt x="296" y="1730"/>
                    <a:pt x="538" y="1845"/>
                  </a:cubicBezTo>
                  <a:cubicBezTo>
                    <a:pt x="1492" y="2318"/>
                    <a:pt x="2137" y="2575"/>
                    <a:pt x="2716" y="2575"/>
                  </a:cubicBezTo>
                  <a:cubicBezTo>
                    <a:pt x="3511" y="2575"/>
                    <a:pt x="4183" y="2089"/>
                    <a:pt x="5363" y="1007"/>
                  </a:cubicBezTo>
                  <a:cubicBezTo>
                    <a:pt x="5575" y="812"/>
                    <a:pt x="5990" y="720"/>
                    <a:pt x="5874" y="335"/>
                  </a:cubicBezTo>
                  <a:cubicBezTo>
                    <a:pt x="5789" y="42"/>
                    <a:pt x="5577" y="12"/>
                    <a:pt x="5332" y="12"/>
                  </a:cubicBezTo>
                  <a:cubicBezTo>
                    <a:pt x="5268" y="12"/>
                    <a:pt x="5201" y="14"/>
                    <a:pt x="5135" y="14"/>
                  </a:cubicBezTo>
                  <a:cubicBezTo>
                    <a:pt x="5061" y="14"/>
                    <a:pt x="4986" y="11"/>
                    <a:pt x="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15"/>
            <p:cNvSpPr/>
            <p:nvPr/>
          </p:nvSpPr>
          <p:spPr>
            <a:xfrm>
              <a:off x="5529537" y="3599112"/>
              <a:ext cx="78840" cy="77572"/>
            </a:xfrm>
            <a:custGeom>
              <a:avLst/>
              <a:gdLst/>
              <a:ahLst/>
              <a:cxnLst/>
              <a:rect l="l" t="t" r="r" b="b"/>
              <a:pathLst>
                <a:path w="3667" h="3608" extrusionOk="0">
                  <a:moveTo>
                    <a:pt x="1629" y="1"/>
                  </a:moveTo>
                  <a:cubicBezTo>
                    <a:pt x="1626" y="1"/>
                    <a:pt x="1623" y="1"/>
                    <a:pt x="1620" y="1"/>
                  </a:cubicBezTo>
                  <a:cubicBezTo>
                    <a:pt x="887" y="9"/>
                    <a:pt x="0" y="1223"/>
                    <a:pt x="35" y="2269"/>
                  </a:cubicBezTo>
                  <a:cubicBezTo>
                    <a:pt x="66" y="3320"/>
                    <a:pt x="1011" y="3373"/>
                    <a:pt x="1712" y="3602"/>
                  </a:cubicBezTo>
                  <a:cubicBezTo>
                    <a:pt x="1722" y="3606"/>
                    <a:pt x="1733" y="3607"/>
                    <a:pt x="1744" y="3607"/>
                  </a:cubicBezTo>
                  <a:cubicBezTo>
                    <a:pt x="2157" y="3607"/>
                    <a:pt x="3667" y="1612"/>
                    <a:pt x="3645" y="1156"/>
                  </a:cubicBezTo>
                  <a:cubicBezTo>
                    <a:pt x="3628" y="686"/>
                    <a:pt x="2424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15"/>
            <p:cNvSpPr/>
            <p:nvPr/>
          </p:nvSpPr>
          <p:spPr>
            <a:xfrm>
              <a:off x="2764947" y="2606502"/>
              <a:ext cx="79034" cy="73208"/>
            </a:xfrm>
            <a:custGeom>
              <a:avLst/>
              <a:gdLst/>
              <a:ahLst/>
              <a:cxnLst/>
              <a:rect l="l" t="t" r="r" b="b"/>
              <a:pathLst>
                <a:path w="3676" h="3405" extrusionOk="0">
                  <a:moveTo>
                    <a:pt x="1573" y="1"/>
                  </a:moveTo>
                  <a:cubicBezTo>
                    <a:pt x="1572" y="1"/>
                    <a:pt x="1572" y="1"/>
                    <a:pt x="1571" y="1"/>
                  </a:cubicBezTo>
                  <a:cubicBezTo>
                    <a:pt x="503" y="19"/>
                    <a:pt x="176" y="783"/>
                    <a:pt x="96" y="1648"/>
                  </a:cubicBezTo>
                  <a:cubicBezTo>
                    <a:pt x="0" y="2743"/>
                    <a:pt x="754" y="3396"/>
                    <a:pt x="1991" y="3405"/>
                  </a:cubicBezTo>
                  <a:cubicBezTo>
                    <a:pt x="2006" y="3405"/>
                    <a:pt x="2021" y="3405"/>
                    <a:pt x="2036" y="3405"/>
                  </a:cubicBezTo>
                  <a:cubicBezTo>
                    <a:pt x="3089" y="3405"/>
                    <a:pt x="3676" y="3110"/>
                    <a:pt x="3668" y="2588"/>
                  </a:cubicBezTo>
                  <a:cubicBezTo>
                    <a:pt x="3655" y="1900"/>
                    <a:pt x="2135" y="1"/>
                    <a:pt x="1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15"/>
            <p:cNvSpPr/>
            <p:nvPr/>
          </p:nvSpPr>
          <p:spPr>
            <a:xfrm>
              <a:off x="2156227" y="2145362"/>
              <a:ext cx="87999" cy="71595"/>
            </a:xfrm>
            <a:custGeom>
              <a:avLst/>
              <a:gdLst/>
              <a:ahLst/>
              <a:cxnLst/>
              <a:rect l="l" t="t" r="r" b="b"/>
              <a:pathLst>
                <a:path w="4093" h="3330" extrusionOk="0">
                  <a:moveTo>
                    <a:pt x="1726" y="0"/>
                  </a:moveTo>
                  <a:cubicBezTo>
                    <a:pt x="1707" y="0"/>
                    <a:pt x="1691" y="4"/>
                    <a:pt x="1678" y="11"/>
                  </a:cubicBezTo>
                  <a:cubicBezTo>
                    <a:pt x="945" y="417"/>
                    <a:pt x="486" y="1145"/>
                    <a:pt x="207" y="1900"/>
                  </a:cubicBezTo>
                  <a:cubicBezTo>
                    <a:pt x="1" y="2470"/>
                    <a:pt x="1170" y="3303"/>
                    <a:pt x="2238" y="3330"/>
                  </a:cubicBezTo>
                  <a:cubicBezTo>
                    <a:pt x="2988" y="3299"/>
                    <a:pt x="3717" y="2990"/>
                    <a:pt x="4000" y="2063"/>
                  </a:cubicBezTo>
                  <a:cubicBezTo>
                    <a:pt x="4092" y="1754"/>
                    <a:pt x="2161" y="0"/>
                    <a:pt x="1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15"/>
            <p:cNvSpPr/>
            <p:nvPr/>
          </p:nvSpPr>
          <p:spPr>
            <a:xfrm>
              <a:off x="4329856" y="592795"/>
              <a:ext cx="89032" cy="69768"/>
            </a:xfrm>
            <a:custGeom>
              <a:avLst/>
              <a:gdLst/>
              <a:ahLst/>
              <a:cxnLst/>
              <a:rect l="l" t="t" r="r" b="b"/>
              <a:pathLst>
                <a:path w="4141" h="3245" extrusionOk="0">
                  <a:moveTo>
                    <a:pt x="2667" y="1"/>
                  </a:moveTo>
                  <a:cubicBezTo>
                    <a:pt x="2515" y="1"/>
                    <a:pt x="2347" y="8"/>
                    <a:pt x="2164" y="22"/>
                  </a:cubicBezTo>
                  <a:cubicBezTo>
                    <a:pt x="1661" y="57"/>
                    <a:pt x="1254" y="300"/>
                    <a:pt x="826" y="508"/>
                  </a:cubicBezTo>
                  <a:cubicBezTo>
                    <a:pt x="1" y="901"/>
                    <a:pt x="195" y="1364"/>
                    <a:pt x="800" y="1734"/>
                  </a:cubicBezTo>
                  <a:cubicBezTo>
                    <a:pt x="1470" y="2145"/>
                    <a:pt x="2199" y="2455"/>
                    <a:pt x="2892" y="2820"/>
                  </a:cubicBezTo>
                  <a:cubicBezTo>
                    <a:pt x="3396" y="3086"/>
                    <a:pt x="3695" y="3244"/>
                    <a:pt x="3872" y="3244"/>
                  </a:cubicBezTo>
                  <a:cubicBezTo>
                    <a:pt x="4131" y="3244"/>
                    <a:pt x="4132" y="2907"/>
                    <a:pt x="4137" y="2074"/>
                  </a:cubicBezTo>
                  <a:cubicBezTo>
                    <a:pt x="4140" y="471"/>
                    <a:pt x="3853" y="1"/>
                    <a:pt x="2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15"/>
            <p:cNvSpPr/>
            <p:nvPr/>
          </p:nvSpPr>
          <p:spPr>
            <a:xfrm>
              <a:off x="2654930" y="3384215"/>
              <a:ext cx="115692" cy="47773"/>
            </a:xfrm>
            <a:custGeom>
              <a:avLst/>
              <a:gdLst/>
              <a:ahLst/>
              <a:cxnLst/>
              <a:rect l="l" t="t" r="r" b="b"/>
              <a:pathLst>
                <a:path w="5381" h="2222" extrusionOk="0">
                  <a:moveTo>
                    <a:pt x="4089" y="1"/>
                  </a:moveTo>
                  <a:cubicBezTo>
                    <a:pt x="2803" y="1"/>
                    <a:pt x="1541" y="218"/>
                    <a:pt x="0" y="554"/>
                  </a:cubicBezTo>
                  <a:cubicBezTo>
                    <a:pt x="1444" y="1516"/>
                    <a:pt x="2791" y="1957"/>
                    <a:pt x="4168" y="2209"/>
                  </a:cubicBezTo>
                  <a:cubicBezTo>
                    <a:pt x="4211" y="2217"/>
                    <a:pt x="4256" y="2221"/>
                    <a:pt x="4303" y="2221"/>
                  </a:cubicBezTo>
                  <a:cubicBezTo>
                    <a:pt x="4772" y="2221"/>
                    <a:pt x="5380" y="1829"/>
                    <a:pt x="5319" y="1251"/>
                  </a:cubicBezTo>
                  <a:cubicBezTo>
                    <a:pt x="5262" y="735"/>
                    <a:pt x="5046" y="11"/>
                    <a:pt x="4234" y="2"/>
                  </a:cubicBezTo>
                  <a:cubicBezTo>
                    <a:pt x="4185" y="1"/>
                    <a:pt x="4137" y="1"/>
                    <a:pt x="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15"/>
            <p:cNvSpPr/>
            <p:nvPr/>
          </p:nvSpPr>
          <p:spPr>
            <a:xfrm>
              <a:off x="4554213" y="428597"/>
              <a:ext cx="97094" cy="52546"/>
            </a:xfrm>
            <a:custGeom>
              <a:avLst/>
              <a:gdLst/>
              <a:ahLst/>
              <a:cxnLst/>
              <a:rect l="l" t="t" r="r" b="b"/>
              <a:pathLst>
                <a:path w="4516" h="2444" extrusionOk="0">
                  <a:moveTo>
                    <a:pt x="3741" y="1"/>
                  </a:moveTo>
                  <a:cubicBezTo>
                    <a:pt x="3484" y="1"/>
                    <a:pt x="3184" y="71"/>
                    <a:pt x="2928" y="71"/>
                  </a:cubicBezTo>
                  <a:cubicBezTo>
                    <a:pt x="2896" y="71"/>
                    <a:pt x="2865" y="70"/>
                    <a:pt x="2834" y="67"/>
                  </a:cubicBezTo>
                  <a:cubicBezTo>
                    <a:pt x="2580" y="48"/>
                    <a:pt x="2309" y="17"/>
                    <a:pt x="2048" y="17"/>
                  </a:cubicBezTo>
                  <a:cubicBezTo>
                    <a:pt x="1828" y="17"/>
                    <a:pt x="1615" y="39"/>
                    <a:pt x="1422" y="107"/>
                  </a:cubicBezTo>
                  <a:cubicBezTo>
                    <a:pt x="728" y="350"/>
                    <a:pt x="1" y="800"/>
                    <a:pt x="84" y="1630"/>
                  </a:cubicBezTo>
                  <a:cubicBezTo>
                    <a:pt x="152" y="2269"/>
                    <a:pt x="720" y="2444"/>
                    <a:pt x="1318" y="2444"/>
                  </a:cubicBezTo>
                  <a:cubicBezTo>
                    <a:pt x="1385" y="2444"/>
                    <a:pt x="1452" y="2442"/>
                    <a:pt x="1519" y="2438"/>
                  </a:cubicBezTo>
                  <a:cubicBezTo>
                    <a:pt x="2195" y="2332"/>
                    <a:pt x="2896" y="2287"/>
                    <a:pt x="3417" y="1749"/>
                  </a:cubicBezTo>
                  <a:cubicBezTo>
                    <a:pt x="3823" y="1320"/>
                    <a:pt x="4516" y="906"/>
                    <a:pt x="4265" y="283"/>
                  </a:cubicBezTo>
                  <a:cubicBezTo>
                    <a:pt x="4173" y="59"/>
                    <a:pt x="3976" y="1"/>
                    <a:pt x="3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15"/>
            <p:cNvSpPr/>
            <p:nvPr/>
          </p:nvSpPr>
          <p:spPr>
            <a:xfrm>
              <a:off x="5241324" y="3736887"/>
              <a:ext cx="108382" cy="48182"/>
            </a:xfrm>
            <a:custGeom>
              <a:avLst/>
              <a:gdLst/>
              <a:ahLst/>
              <a:cxnLst/>
              <a:rect l="l" t="t" r="r" b="b"/>
              <a:pathLst>
                <a:path w="5041" h="2241" extrusionOk="0">
                  <a:moveTo>
                    <a:pt x="1181" y="0"/>
                  </a:moveTo>
                  <a:cubicBezTo>
                    <a:pt x="894" y="0"/>
                    <a:pt x="656" y="133"/>
                    <a:pt x="410" y="403"/>
                  </a:cubicBezTo>
                  <a:cubicBezTo>
                    <a:pt x="74" y="774"/>
                    <a:pt x="0" y="1109"/>
                    <a:pt x="225" y="1573"/>
                  </a:cubicBezTo>
                  <a:cubicBezTo>
                    <a:pt x="441" y="2010"/>
                    <a:pt x="750" y="2240"/>
                    <a:pt x="1179" y="2240"/>
                  </a:cubicBezTo>
                  <a:cubicBezTo>
                    <a:pt x="1240" y="2240"/>
                    <a:pt x="1302" y="2236"/>
                    <a:pt x="1368" y="2226"/>
                  </a:cubicBezTo>
                  <a:cubicBezTo>
                    <a:pt x="2511" y="2062"/>
                    <a:pt x="3681" y="2041"/>
                    <a:pt x="5040" y="1564"/>
                  </a:cubicBezTo>
                  <a:cubicBezTo>
                    <a:pt x="3893" y="734"/>
                    <a:pt x="2736" y="522"/>
                    <a:pt x="1663" y="102"/>
                  </a:cubicBezTo>
                  <a:cubicBezTo>
                    <a:pt x="1485" y="34"/>
                    <a:pt x="1327" y="0"/>
                    <a:pt x="1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15"/>
            <p:cNvSpPr/>
            <p:nvPr/>
          </p:nvSpPr>
          <p:spPr>
            <a:xfrm>
              <a:off x="4524521" y="860690"/>
              <a:ext cx="55341" cy="101351"/>
            </a:xfrm>
            <a:custGeom>
              <a:avLst/>
              <a:gdLst/>
              <a:ahLst/>
              <a:cxnLst/>
              <a:rect l="l" t="t" r="r" b="b"/>
              <a:pathLst>
                <a:path w="2574" h="4714" extrusionOk="0">
                  <a:moveTo>
                    <a:pt x="2221" y="0"/>
                  </a:moveTo>
                  <a:lnTo>
                    <a:pt x="2221" y="0"/>
                  </a:lnTo>
                  <a:cubicBezTo>
                    <a:pt x="1347" y="976"/>
                    <a:pt x="764" y="1819"/>
                    <a:pt x="278" y="2742"/>
                  </a:cubicBezTo>
                  <a:cubicBezTo>
                    <a:pt x="0" y="3276"/>
                    <a:pt x="172" y="3753"/>
                    <a:pt x="450" y="4217"/>
                  </a:cubicBezTo>
                  <a:cubicBezTo>
                    <a:pt x="639" y="4527"/>
                    <a:pt x="814" y="4714"/>
                    <a:pt x="1011" y="4714"/>
                  </a:cubicBezTo>
                  <a:cubicBezTo>
                    <a:pt x="1177" y="4714"/>
                    <a:pt x="1360" y="4581"/>
                    <a:pt x="1580" y="4278"/>
                  </a:cubicBezTo>
                  <a:cubicBezTo>
                    <a:pt x="2467" y="3051"/>
                    <a:pt x="2573" y="1740"/>
                    <a:pt x="2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15"/>
            <p:cNvSpPr/>
            <p:nvPr/>
          </p:nvSpPr>
          <p:spPr>
            <a:xfrm>
              <a:off x="2563596" y="3265512"/>
              <a:ext cx="80066" cy="56266"/>
            </a:xfrm>
            <a:custGeom>
              <a:avLst/>
              <a:gdLst/>
              <a:ahLst/>
              <a:cxnLst/>
              <a:rect l="l" t="t" r="r" b="b"/>
              <a:pathLst>
                <a:path w="3724" h="2617" extrusionOk="0">
                  <a:moveTo>
                    <a:pt x="2432" y="1"/>
                  </a:moveTo>
                  <a:cubicBezTo>
                    <a:pt x="1383" y="1"/>
                    <a:pt x="70" y="1005"/>
                    <a:pt x="20" y="1992"/>
                  </a:cubicBezTo>
                  <a:cubicBezTo>
                    <a:pt x="1" y="2372"/>
                    <a:pt x="106" y="2617"/>
                    <a:pt x="387" y="2617"/>
                  </a:cubicBezTo>
                  <a:cubicBezTo>
                    <a:pt x="423" y="2617"/>
                    <a:pt x="461" y="2613"/>
                    <a:pt x="501" y="2605"/>
                  </a:cubicBezTo>
                  <a:cubicBezTo>
                    <a:pt x="1477" y="2305"/>
                    <a:pt x="2413" y="2230"/>
                    <a:pt x="3172" y="1674"/>
                  </a:cubicBezTo>
                  <a:cubicBezTo>
                    <a:pt x="3454" y="1466"/>
                    <a:pt x="3724" y="1210"/>
                    <a:pt x="3618" y="804"/>
                  </a:cubicBezTo>
                  <a:cubicBezTo>
                    <a:pt x="3521" y="447"/>
                    <a:pt x="3256" y="217"/>
                    <a:pt x="2916" y="85"/>
                  </a:cubicBezTo>
                  <a:cubicBezTo>
                    <a:pt x="2766" y="28"/>
                    <a:pt x="2602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15"/>
            <p:cNvSpPr/>
            <p:nvPr/>
          </p:nvSpPr>
          <p:spPr>
            <a:xfrm>
              <a:off x="1912713" y="1629868"/>
              <a:ext cx="53621" cy="90644"/>
            </a:xfrm>
            <a:custGeom>
              <a:avLst/>
              <a:gdLst/>
              <a:ahLst/>
              <a:cxnLst/>
              <a:rect l="l" t="t" r="r" b="b"/>
              <a:pathLst>
                <a:path w="2494" h="4216" extrusionOk="0">
                  <a:moveTo>
                    <a:pt x="2083" y="0"/>
                  </a:moveTo>
                  <a:cubicBezTo>
                    <a:pt x="1992" y="0"/>
                    <a:pt x="1771" y="93"/>
                    <a:pt x="1704" y="186"/>
                  </a:cubicBezTo>
                  <a:cubicBezTo>
                    <a:pt x="1166" y="964"/>
                    <a:pt x="459" y="1647"/>
                    <a:pt x="190" y="2584"/>
                  </a:cubicBezTo>
                  <a:cubicBezTo>
                    <a:pt x="0" y="3236"/>
                    <a:pt x="230" y="3867"/>
                    <a:pt x="813" y="4137"/>
                  </a:cubicBezTo>
                  <a:cubicBezTo>
                    <a:pt x="931" y="4192"/>
                    <a:pt x="1034" y="4216"/>
                    <a:pt x="1124" y="4216"/>
                  </a:cubicBezTo>
                  <a:cubicBezTo>
                    <a:pt x="1553" y="4216"/>
                    <a:pt x="1703" y="3669"/>
                    <a:pt x="1885" y="3311"/>
                  </a:cubicBezTo>
                  <a:cubicBezTo>
                    <a:pt x="2221" y="2659"/>
                    <a:pt x="2494" y="1974"/>
                    <a:pt x="2472" y="1123"/>
                  </a:cubicBezTo>
                  <a:cubicBezTo>
                    <a:pt x="2494" y="769"/>
                    <a:pt x="2449" y="337"/>
                    <a:pt x="2119" y="10"/>
                  </a:cubicBezTo>
                  <a:cubicBezTo>
                    <a:pt x="2113" y="3"/>
                    <a:pt x="2100" y="0"/>
                    <a:pt x="2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15"/>
            <p:cNvSpPr/>
            <p:nvPr/>
          </p:nvSpPr>
          <p:spPr>
            <a:xfrm>
              <a:off x="4498978" y="1463777"/>
              <a:ext cx="46139" cy="79314"/>
            </a:xfrm>
            <a:custGeom>
              <a:avLst/>
              <a:gdLst/>
              <a:ahLst/>
              <a:cxnLst/>
              <a:rect l="l" t="t" r="r" b="b"/>
              <a:pathLst>
                <a:path w="2146" h="3689" extrusionOk="0">
                  <a:moveTo>
                    <a:pt x="764" y="0"/>
                  </a:moveTo>
                  <a:cubicBezTo>
                    <a:pt x="676" y="0"/>
                    <a:pt x="593" y="43"/>
                    <a:pt x="543" y="151"/>
                  </a:cubicBezTo>
                  <a:cubicBezTo>
                    <a:pt x="182" y="964"/>
                    <a:pt x="1" y="1803"/>
                    <a:pt x="416" y="2645"/>
                  </a:cubicBezTo>
                  <a:cubicBezTo>
                    <a:pt x="632" y="3098"/>
                    <a:pt x="918" y="3689"/>
                    <a:pt x="1410" y="3689"/>
                  </a:cubicBezTo>
                  <a:cubicBezTo>
                    <a:pt x="1460" y="3689"/>
                    <a:pt x="1513" y="3683"/>
                    <a:pt x="1567" y="3670"/>
                  </a:cubicBezTo>
                  <a:cubicBezTo>
                    <a:pt x="2101" y="3546"/>
                    <a:pt x="2040" y="2831"/>
                    <a:pt x="2040" y="2227"/>
                  </a:cubicBezTo>
                  <a:cubicBezTo>
                    <a:pt x="2146" y="1353"/>
                    <a:pt x="1731" y="638"/>
                    <a:pt x="985" y="82"/>
                  </a:cubicBezTo>
                  <a:cubicBezTo>
                    <a:pt x="919" y="32"/>
                    <a:pt x="840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15"/>
            <p:cNvSpPr/>
            <p:nvPr/>
          </p:nvSpPr>
          <p:spPr>
            <a:xfrm>
              <a:off x="2346033" y="3233283"/>
              <a:ext cx="76325" cy="61017"/>
            </a:xfrm>
            <a:custGeom>
              <a:avLst/>
              <a:gdLst/>
              <a:ahLst/>
              <a:cxnLst/>
              <a:rect l="l" t="t" r="r" b="b"/>
              <a:pathLst>
                <a:path w="3550" h="2838" extrusionOk="0">
                  <a:moveTo>
                    <a:pt x="1274" y="1"/>
                  </a:moveTo>
                  <a:cubicBezTo>
                    <a:pt x="1059" y="1"/>
                    <a:pt x="837" y="69"/>
                    <a:pt x="605" y="246"/>
                  </a:cubicBezTo>
                  <a:cubicBezTo>
                    <a:pt x="186" y="564"/>
                    <a:pt x="0" y="1116"/>
                    <a:pt x="605" y="1566"/>
                  </a:cubicBezTo>
                  <a:cubicBezTo>
                    <a:pt x="1161" y="1981"/>
                    <a:pt x="1704" y="2409"/>
                    <a:pt x="2256" y="2833"/>
                  </a:cubicBezTo>
                  <a:cubicBezTo>
                    <a:pt x="2339" y="2837"/>
                    <a:pt x="2423" y="2837"/>
                    <a:pt x="2508" y="2837"/>
                  </a:cubicBezTo>
                  <a:cubicBezTo>
                    <a:pt x="2649" y="2476"/>
                    <a:pt x="2794" y="2114"/>
                    <a:pt x="2922" y="1747"/>
                  </a:cubicBezTo>
                  <a:cubicBezTo>
                    <a:pt x="3046" y="1381"/>
                    <a:pt x="3549" y="948"/>
                    <a:pt x="2865" y="670"/>
                  </a:cubicBezTo>
                  <a:cubicBezTo>
                    <a:pt x="2343" y="460"/>
                    <a:pt x="1832" y="1"/>
                    <a:pt x="1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15"/>
            <p:cNvSpPr/>
            <p:nvPr/>
          </p:nvSpPr>
          <p:spPr>
            <a:xfrm>
              <a:off x="2699350" y="2861304"/>
              <a:ext cx="67983" cy="54890"/>
            </a:xfrm>
            <a:custGeom>
              <a:avLst/>
              <a:gdLst/>
              <a:ahLst/>
              <a:cxnLst/>
              <a:rect l="l" t="t" r="r" b="b"/>
              <a:pathLst>
                <a:path w="3162" h="2553" extrusionOk="0">
                  <a:moveTo>
                    <a:pt x="2126" y="1"/>
                  </a:moveTo>
                  <a:cubicBezTo>
                    <a:pt x="2073" y="1"/>
                    <a:pt x="2020" y="5"/>
                    <a:pt x="1969" y="15"/>
                  </a:cubicBezTo>
                  <a:cubicBezTo>
                    <a:pt x="1082" y="183"/>
                    <a:pt x="371" y="937"/>
                    <a:pt x="159" y="1697"/>
                  </a:cubicBezTo>
                  <a:cubicBezTo>
                    <a:pt x="0" y="2280"/>
                    <a:pt x="1006" y="2328"/>
                    <a:pt x="1426" y="2553"/>
                  </a:cubicBezTo>
                  <a:cubicBezTo>
                    <a:pt x="2155" y="2549"/>
                    <a:pt x="3161" y="1494"/>
                    <a:pt x="3090" y="872"/>
                  </a:cubicBezTo>
                  <a:cubicBezTo>
                    <a:pt x="3023" y="295"/>
                    <a:pt x="2550" y="1"/>
                    <a:pt x="2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15"/>
            <p:cNvSpPr/>
            <p:nvPr/>
          </p:nvSpPr>
          <p:spPr>
            <a:xfrm>
              <a:off x="4415664" y="3813880"/>
              <a:ext cx="71380" cy="67875"/>
            </a:xfrm>
            <a:custGeom>
              <a:avLst/>
              <a:gdLst/>
              <a:ahLst/>
              <a:cxnLst/>
              <a:rect l="l" t="t" r="r" b="b"/>
              <a:pathLst>
                <a:path w="3320" h="3157" extrusionOk="0">
                  <a:moveTo>
                    <a:pt x="1816" y="0"/>
                  </a:moveTo>
                  <a:cubicBezTo>
                    <a:pt x="1550" y="0"/>
                    <a:pt x="1313" y="129"/>
                    <a:pt x="1139" y="463"/>
                  </a:cubicBezTo>
                  <a:cubicBezTo>
                    <a:pt x="816" y="1090"/>
                    <a:pt x="1" y="1682"/>
                    <a:pt x="746" y="2521"/>
                  </a:cubicBezTo>
                  <a:cubicBezTo>
                    <a:pt x="918" y="2710"/>
                    <a:pt x="1126" y="2869"/>
                    <a:pt x="1443" y="3156"/>
                  </a:cubicBezTo>
                  <a:cubicBezTo>
                    <a:pt x="1898" y="2555"/>
                    <a:pt x="2278" y="1942"/>
                    <a:pt x="2772" y="1443"/>
                  </a:cubicBezTo>
                  <a:cubicBezTo>
                    <a:pt x="3320" y="891"/>
                    <a:pt x="3130" y="587"/>
                    <a:pt x="2582" y="261"/>
                  </a:cubicBezTo>
                  <a:cubicBezTo>
                    <a:pt x="2320" y="106"/>
                    <a:pt x="2056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15"/>
            <p:cNvSpPr/>
            <p:nvPr/>
          </p:nvSpPr>
          <p:spPr>
            <a:xfrm>
              <a:off x="3528148" y="3290710"/>
              <a:ext cx="56653" cy="62758"/>
            </a:xfrm>
            <a:custGeom>
              <a:avLst/>
              <a:gdLst/>
              <a:ahLst/>
              <a:cxnLst/>
              <a:rect l="l" t="t" r="r" b="b"/>
              <a:pathLst>
                <a:path w="2635" h="2919" extrusionOk="0">
                  <a:moveTo>
                    <a:pt x="1819" y="0"/>
                  </a:moveTo>
                  <a:cubicBezTo>
                    <a:pt x="1435" y="0"/>
                    <a:pt x="1" y="1647"/>
                    <a:pt x="35" y="2065"/>
                  </a:cubicBezTo>
                  <a:cubicBezTo>
                    <a:pt x="89" y="2695"/>
                    <a:pt x="708" y="2918"/>
                    <a:pt x="1100" y="2918"/>
                  </a:cubicBezTo>
                  <a:cubicBezTo>
                    <a:pt x="1122" y="2918"/>
                    <a:pt x="1144" y="2918"/>
                    <a:pt x="1165" y="2916"/>
                  </a:cubicBezTo>
                  <a:cubicBezTo>
                    <a:pt x="2127" y="2859"/>
                    <a:pt x="2392" y="1998"/>
                    <a:pt x="2599" y="1305"/>
                  </a:cubicBezTo>
                  <a:cubicBezTo>
                    <a:pt x="2634" y="612"/>
                    <a:pt x="2436" y="154"/>
                    <a:pt x="1845" y="3"/>
                  </a:cubicBezTo>
                  <a:cubicBezTo>
                    <a:pt x="1837" y="1"/>
                    <a:pt x="1828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15"/>
            <p:cNvSpPr/>
            <p:nvPr/>
          </p:nvSpPr>
          <p:spPr>
            <a:xfrm>
              <a:off x="4090900" y="2151081"/>
              <a:ext cx="43387" cy="76110"/>
            </a:xfrm>
            <a:custGeom>
              <a:avLst/>
              <a:gdLst/>
              <a:ahLst/>
              <a:cxnLst/>
              <a:rect l="l" t="t" r="r" b="b"/>
              <a:pathLst>
                <a:path w="2018" h="3540" extrusionOk="0">
                  <a:moveTo>
                    <a:pt x="555" y="0"/>
                  </a:moveTo>
                  <a:cubicBezTo>
                    <a:pt x="373" y="0"/>
                    <a:pt x="206" y="162"/>
                    <a:pt x="116" y="438"/>
                  </a:cubicBezTo>
                  <a:cubicBezTo>
                    <a:pt x="0" y="800"/>
                    <a:pt x="45" y="1210"/>
                    <a:pt x="41" y="1254"/>
                  </a:cubicBezTo>
                  <a:cubicBezTo>
                    <a:pt x="41" y="1863"/>
                    <a:pt x="36" y="2124"/>
                    <a:pt x="41" y="2385"/>
                  </a:cubicBezTo>
                  <a:cubicBezTo>
                    <a:pt x="53" y="2998"/>
                    <a:pt x="306" y="3539"/>
                    <a:pt x="914" y="3539"/>
                  </a:cubicBezTo>
                  <a:cubicBezTo>
                    <a:pt x="940" y="3539"/>
                    <a:pt x="967" y="3538"/>
                    <a:pt x="994" y="3536"/>
                  </a:cubicBezTo>
                  <a:cubicBezTo>
                    <a:pt x="1726" y="3483"/>
                    <a:pt x="2017" y="2839"/>
                    <a:pt x="1832" y="2181"/>
                  </a:cubicBezTo>
                  <a:cubicBezTo>
                    <a:pt x="1652" y="1523"/>
                    <a:pt x="1324" y="888"/>
                    <a:pt x="967" y="301"/>
                  </a:cubicBezTo>
                  <a:cubicBezTo>
                    <a:pt x="840" y="93"/>
                    <a:pt x="693" y="0"/>
                    <a:pt x="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15"/>
            <p:cNvSpPr/>
            <p:nvPr/>
          </p:nvSpPr>
          <p:spPr>
            <a:xfrm>
              <a:off x="4568532" y="2264173"/>
              <a:ext cx="73960" cy="51019"/>
            </a:xfrm>
            <a:custGeom>
              <a:avLst/>
              <a:gdLst/>
              <a:ahLst/>
              <a:cxnLst/>
              <a:rect l="l" t="t" r="r" b="b"/>
              <a:pathLst>
                <a:path w="3440" h="2373" extrusionOk="0">
                  <a:moveTo>
                    <a:pt x="700" y="1"/>
                  </a:moveTo>
                  <a:cubicBezTo>
                    <a:pt x="615" y="1"/>
                    <a:pt x="524" y="27"/>
                    <a:pt x="425" y="91"/>
                  </a:cubicBezTo>
                  <a:cubicBezTo>
                    <a:pt x="1" y="360"/>
                    <a:pt x="133" y="947"/>
                    <a:pt x="94" y="1415"/>
                  </a:cubicBezTo>
                  <a:cubicBezTo>
                    <a:pt x="48" y="2008"/>
                    <a:pt x="159" y="2373"/>
                    <a:pt x="633" y="2373"/>
                  </a:cubicBezTo>
                  <a:cubicBezTo>
                    <a:pt x="762" y="2373"/>
                    <a:pt x="918" y="2346"/>
                    <a:pt x="1105" y="2289"/>
                  </a:cubicBezTo>
                  <a:cubicBezTo>
                    <a:pt x="1753" y="2090"/>
                    <a:pt x="2442" y="2028"/>
                    <a:pt x="3440" y="1839"/>
                  </a:cubicBezTo>
                  <a:cubicBezTo>
                    <a:pt x="2667" y="1313"/>
                    <a:pt x="2164" y="912"/>
                    <a:pt x="1612" y="611"/>
                  </a:cubicBezTo>
                  <a:cubicBezTo>
                    <a:pt x="1303" y="444"/>
                    <a:pt x="1049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15"/>
            <p:cNvSpPr/>
            <p:nvPr/>
          </p:nvSpPr>
          <p:spPr>
            <a:xfrm>
              <a:off x="4067852" y="628658"/>
              <a:ext cx="55427" cy="57126"/>
            </a:xfrm>
            <a:custGeom>
              <a:avLst/>
              <a:gdLst/>
              <a:ahLst/>
              <a:cxnLst/>
              <a:rect l="l" t="t" r="r" b="b"/>
              <a:pathLst>
                <a:path w="2578" h="2657" extrusionOk="0">
                  <a:moveTo>
                    <a:pt x="1887" y="0"/>
                  </a:moveTo>
                  <a:cubicBezTo>
                    <a:pt x="1860" y="0"/>
                    <a:pt x="1831" y="2"/>
                    <a:pt x="1801" y="5"/>
                  </a:cubicBezTo>
                  <a:cubicBezTo>
                    <a:pt x="909" y="102"/>
                    <a:pt x="485" y="1131"/>
                    <a:pt x="208" y="1890"/>
                  </a:cubicBezTo>
                  <a:cubicBezTo>
                    <a:pt x="0" y="2441"/>
                    <a:pt x="860" y="2627"/>
                    <a:pt x="1302" y="2653"/>
                  </a:cubicBezTo>
                  <a:cubicBezTo>
                    <a:pt x="1334" y="2655"/>
                    <a:pt x="1365" y="2656"/>
                    <a:pt x="1396" y="2656"/>
                  </a:cubicBezTo>
                  <a:cubicBezTo>
                    <a:pt x="2082" y="2656"/>
                    <a:pt x="2498" y="2188"/>
                    <a:pt x="2578" y="1444"/>
                  </a:cubicBezTo>
                  <a:cubicBezTo>
                    <a:pt x="2362" y="948"/>
                    <a:pt x="2544" y="0"/>
                    <a:pt x="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15"/>
            <p:cNvSpPr/>
            <p:nvPr/>
          </p:nvSpPr>
          <p:spPr>
            <a:xfrm>
              <a:off x="3138259" y="3040037"/>
              <a:ext cx="56997" cy="64737"/>
            </a:xfrm>
            <a:custGeom>
              <a:avLst/>
              <a:gdLst/>
              <a:ahLst/>
              <a:cxnLst/>
              <a:rect l="l" t="t" r="r" b="b"/>
              <a:pathLst>
                <a:path w="2651" h="3011" extrusionOk="0">
                  <a:moveTo>
                    <a:pt x="2186" y="1"/>
                  </a:moveTo>
                  <a:cubicBezTo>
                    <a:pt x="1926" y="213"/>
                    <a:pt x="1775" y="301"/>
                    <a:pt x="1665" y="424"/>
                  </a:cubicBezTo>
                  <a:cubicBezTo>
                    <a:pt x="1158" y="1007"/>
                    <a:pt x="654" y="1598"/>
                    <a:pt x="1" y="2362"/>
                  </a:cubicBezTo>
                  <a:cubicBezTo>
                    <a:pt x="783" y="2592"/>
                    <a:pt x="1405" y="2751"/>
                    <a:pt x="2009" y="2953"/>
                  </a:cubicBezTo>
                  <a:cubicBezTo>
                    <a:pt x="2127" y="2991"/>
                    <a:pt x="2225" y="3010"/>
                    <a:pt x="2307" y="3010"/>
                  </a:cubicBezTo>
                  <a:cubicBezTo>
                    <a:pt x="2564" y="3010"/>
                    <a:pt x="2650" y="2824"/>
                    <a:pt x="2596" y="2472"/>
                  </a:cubicBezTo>
                  <a:cubicBezTo>
                    <a:pt x="2473" y="1682"/>
                    <a:pt x="2336" y="901"/>
                    <a:pt x="2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15"/>
            <p:cNvSpPr/>
            <p:nvPr/>
          </p:nvSpPr>
          <p:spPr>
            <a:xfrm>
              <a:off x="1479394" y="1637608"/>
              <a:ext cx="39302" cy="70950"/>
            </a:xfrm>
            <a:custGeom>
              <a:avLst/>
              <a:gdLst/>
              <a:ahLst/>
              <a:cxnLst/>
              <a:rect l="l" t="t" r="r" b="b"/>
              <a:pathLst>
                <a:path w="1828" h="3300" extrusionOk="0">
                  <a:moveTo>
                    <a:pt x="1239" y="1"/>
                  </a:moveTo>
                  <a:cubicBezTo>
                    <a:pt x="1099" y="1"/>
                    <a:pt x="906" y="79"/>
                    <a:pt x="839" y="180"/>
                  </a:cubicBezTo>
                  <a:cubicBezTo>
                    <a:pt x="424" y="793"/>
                    <a:pt x="0" y="1429"/>
                    <a:pt x="124" y="2219"/>
                  </a:cubicBezTo>
                  <a:cubicBezTo>
                    <a:pt x="207" y="2749"/>
                    <a:pt x="485" y="3300"/>
                    <a:pt x="1067" y="3300"/>
                  </a:cubicBezTo>
                  <a:cubicBezTo>
                    <a:pt x="1072" y="3300"/>
                    <a:pt x="1077" y="3300"/>
                    <a:pt x="1082" y="3300"/>
                  </a:cubicBezTo>
                  <a:cubicBezTo>
                    <a:pt x="1827" y="3291"/>
                    <a:pt x="1479" y="2603"/>
                    <a:pt x="1563" y="2193"/>
                  </a:cubicBezTo>
                  <a:cubicBezTo>
                    <a:pt x="1598" y="2024"/>
                    <a:pt x="1567" y="1849"/>
                    <a:pt x="1567" y="1672"/>
                  </a:cubicBezTo>
                  <a:lnTo>
                    <a:pt x="1585" y="1672"/>
                  </a:lnTo>
                  <a:cubicBezTo>
                    <a:pt x="1585" y="1283"/>
                    <a:pt x="1589" y="890"/>
                    <a:pt x="1581" y="498"/>
                  </a:cubicBezTo>
                  <a:cubicBezTo>
                    <a:pt x="1581" y="276"/>
                    <a:pt x="1540" y="30"/>
                    <a:pt x="1280" y="3"/>
                  </a:cubicBezTo>
                  <a:cubicBezTo>
                    <a:pt x="1267" y="1"/>
                    <a:pt x="1253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15"/>
            <p:cNvSpPr/>
            <p:nvPr/>
          </p:nvSpPr>
          <p:spPr>
            <a:xfrm>
              <a:off x="4984307" y="3062720"/>
              <a:ext cx="55556" cy="46956"/>
            </a:xfrm>
            <a:custGeom>
              <a:avLst/>
              <a:gdLst/>
              <a:ahLst/>
              <a:cxnLst/>
              <a:rect l="l" t="t" r="r" b="b"/>
              <a:pathLst>
                <a:path w="2584" h="2184" extrusionOk="0">
                  <a:moveTo>
                    <a:pt x="1153" y="1"/>
                  </a:moveTo>
                  <a:cubicBezTo>
                    <a:pt x="1150" y="1"/>
                    <a:pt x="1147" y="1"/>
                    <a:pt x="1143" y="1"/>
                  </a:cubicBezTo>
                  <a:cubicBezTo>
                    <a:pt x="411" y="14"/>
                    <a:pt x="67" y="865"/>
                    <a:pt x="36" y="1395"/>
                  </a:cubicBezTo>
                  <a:cubicBezTo>
                    <a:pt x="0" y="1925"/>
                    <a:pt x="813" y="2146"/>
                    <a:pt x="1338" y="2181"/>
                  </a:cubicBezTo>
                  <a:cubicBezTo>
                    <a:pt x="1362" y="2183"/>
                    <a:pt x="1384" y="2183"/>
                    <a:pt x="1406" y="2183"/>
                  </a:cubicBezTo>
                  <a:cubicBezTo>
                    <a:pt x="2100" y="2183"/>
                    <a:pt x="2159" y="1394"/>
                    <a:pt x="2583" y="940"/>
                  </a:cubicBezTo>
                  <a:cubicBezTo>
                    <a:pt x="2223" y="422"/>
                    <a:pt x="1680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15"/>
            <p:cNvSpPr/>
            <p:nvPr/>
          </p:nvSpPr>
          <p:spPr>
            <a:xfrm>
              <a:off x="1787151" y="2394831"/>
              <a:ext cx="79851" cy="36056"/>
            </a:xfrm>
            <a:custGeom>
              <a:avLst/>
              <a:gdLst/>
              <a:ahLst/>
              <a:cxnLst/>
              <a:rect l="l" t="t" r="r" b="b"/>
              <a:pathLst>
                <a:path w="3714" h="1677" extrusionOk="0">
                  <a:moveTo>
                    <a:pt x="1897" y="1"/>
                  </a:moveTo>
                  <a:cubicBezTo>
                    <a:pt x="1168" y="1"/>
                    <a:pt x="592" y="550"/>
                    <a:pt x="0" y="1676"/>
                  </a:cubicBezTo>
                  <a:cubicBezTo>
                    <a:pt x="1218" y="1389"/>
                    <a:pt x="2384" y="1116"/>
                    <a:pt x="3713" y="802"/>
                  </a:cubicBezTo>
                  <a:cubicBezTo>
                    <a:pt x="2994" y="271"/>
                    <a:pt x="2408" y="1"/>
                    <a:pt x="1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15"/>
            <p:cNvSpPr/>
            <p:nvPr/>
          </p:nvSpPr>
          <p:spPr>
            <a:xfrm>
              <a:off x="4091094" y="875870"/>
              <a:ext cx="39882" cy="74626"/>
            </a:xfrm>
            <a:custGeom>
              <a:avLst/>
              <a:gdLst/>
              <a:ahLst/>
              <a:cxnLst/>
              <a:rect l="l" t="t" r="r" b="b"/>
              <a:pathLst>
                <a:path w="1855" h="3471" extrusionOk="0">
                  <a:moveTo>
                    <a:pt x="1212" y="0"/>
                  </a:moveTo>
                  <a:cubicBezTo>
                    <a:pt x="1113" y="0"/>
                    <a:pt x="1012" y="52"/>
                    <a:pt x="932" y="164"/>
                  </a:cubicBezTo>
                  <a:cubicBezTo>
                    <a:pt x="508" y="756"/>
                    <a:pt x="1" y="1396"/>
                    <a:pt x="71" y="2160"/>
                  </a:cubicBezTo>
                  <a:cubicBezTo>
                    <a:pt x="137" y="2836"/>
                    <a:pt x="699" y="3471"/>
                    <a:pt x="1296" y="3471"/>
                  </a:cubicBezTo>
                  <a:cubicBezTo>
                    <a:pt x="1303" y="3471"/>
                    <a:pt x="1309" y="3470"/>
                    <a:pt x="1315" y="3470"/>
                  </a:cubicBezTo>
                  <a:cubicBezTo>
                    <a:pt x="1855" y="3458"/>
                    <a:pt x="1505" y="2667"/>
                    <a:pt x="1598" y="2230"/>
                  </a:cubicBezTo>
                  <a:cubicBezTo>
                    <a:pt x="1625" y="2107"/>
                    <a:pt x="1603" y="1969"/>
                    <a:pt x="1603" y="1842"/>
                  </a:cubicBezTo>
                  <a:lnTo>
                    <a:pt x="1580" y="1842"/>
                  </a:lnTo>
                  <a:cubicBezTo>
                    <a:pt x="1580" y="1360"/>
                    <a:pt x="1621" y="879"/>
                    <a:pt x="1568" y="407"/>
                  </a:cubicBezTo>
                  <a:cubicBezTo>
                    <a:pt x="1540" y="151"/>
                    <a:pt x="1380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15"/>
            <p:cNvSpPr/>
            <p:nvPr/>
          </p:nvSpPr>
          <p:spPr>
            <a:xfrm>
              <a:off x="2975329" y="4058124"/>
              <a:ext cx="50503" cy="47794"/>
            </a:xfrm>
            <a:custGeom>
              <a:avLst/>
              <a:gdLst/>
              <a:ahLst/>
              <a:cxnLst/>
              <a:rect l="l" t="t" r="r" b="b"/>
              <a:pathLst>
                <a:path w="2349" h="2223" extrusionOk="0">
                  <a:moveTo>
                    <a:pt x="1063" y="1"/>
                  </a:moveTo>
                  <a:cubicBezTo>
                    <a:pt x="393" y="1"/>
                    <a:pt x="134" y="674"/>
                    <a:pt x="71" y="1224"/>
                  </a:cubicBezTo>
                  <a:cubicBezTo>
                    <a:pt x="0" y="1852"/>
                    <a:pt x="707" y="1935"/>
                    <a:pt x="1064" y="2222"/>
                  </a:cubicBezTo>
                  <a:cubicBezTo>
                    <a:pt x="1801" y="2138"/>
                    <a:pt x="2137" y="1626"/>
                    <a:pt x="2229" y="1083"/>
                  </a:cubicBezTo>
                  <a:cubicBezTo>
                    <a:pt x="2349" y="377"/>
                    <a:pt x="1683" y="55"/>
                    <a:pt x="1170" y="6"/>
                  </a:cubicBezTo>
                  <a:cubicBezTo>
                    <a:pt x="1133" y="2"/>
                    <a:pt x="1097" y="1"/>
                    <a:pt x="1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15"/>
            <p:cNvSpPr/>
            <p:nvPr/>
          </p:nvSpPr>
          <p:spPr>
            <a:xfrm>
              <a:off x="4199284" y="492926"/>
              <a:ext cx="60179" cy="36808"/>
            </a:xfrm>
            <a:custGeom>
              <a:avLst/>
              <a:gdLst/>
              <a:ahLst/>
              <a:cxnLst/>
              <a:rect l="l" t="t" r="r" b="b"/>
              <a:pathLst>
                <a:path w="2799" h="1712" extrusionOk="0">
                  <a:moveTo>
                    <a:pt x="418" y="0"/>
                  </a:moveTo>
                  <a:cubicBezTo>
                    <a:pt x="299" y="0"/>
                    <a:pt x="195" y="62"/>
                    <a:pt x="119" y="249"/>
                  </a:cubicBezTo>
                  <a:cubicBezTo>
                    <a:pt x="1" y="532"/>
                    <a:pt x="225" y="1003"/>
                    <a:pt x="384" y="1343"/>
                  </a:cubicBezTo>
                  <a:cubicBezTo>
                    <a:pt x="508" y="1605"/>
                    <a:pt x="695" y="1711"/>
                    <a:pt x="908" y="1711"/>
                  </a:cubicBezTo>
                  <a:cubicBezTo>
                    <a:pt x="1058" y="1711"/>
                    <a:pt x="1222" y="1658"/>
                    <a:pt x="1386" y="1569"/>
                  </a:cubicBezTo>
                  <a:cubicBezTo>
                    <a:pt x="1837" y="1330"/>
                    <a:pt x="2348" y="1194"/>
                    <a:pt x="2798" y="646"/>
                  </a:cubicBezTo>
                  <a:cubicBezTo>
                    <a:pt x="2146" y="483"/>
                    <a:pt x="1647" y="315"/>
                    <a:pt x="1134" y="245"/>
                  </a:cubicBezTo>
                  <a:cubicBezTo>
                    <a:pt x="910" y="216"/>
                    <a:pt x="64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15"/>
            <p:cNvSpPr/>
            <p:nvPr/>
          </p:nvSpPr>
          <p:spPr>
            <a:xfrm>
              <a:off x="5236185" y="1331571"/>
              <a:ext cx="69574" cy="32293"/>
            </a:xfrm>
            <a:custGeom>
              <a:avLst/>
              <a:gdLst/>
              <a:ahLst/>
              <a:cxnLst/>
              <a:rect l="l" t="t" r="r" b="b"/>
              <a:pathLst>
                <a:path w="3236" h="1502" extrusionOk="0">
                  <a:moveTo>
                    <a:pt x="2917" y="1"/>
                  </a:moveTo>
                  <a:cubicBezTo>
                    <a:pt x="2830" y="1"/>
                    <a:pt x="2739" y="21"/>
                    <a:pt x="2666" y="38"/>
                  </a:cubicBezTo>
                  <a:cubicBezTo>
                    <a:pt x="1832" y="219"/>
                    <a:pt x="1002" y="439"/>
                    <a:pt x="1" y="686"/>
                  </a:cubicBezTo>
                  <a:cubicBezTo>
                    <a:pt x="673" y="1235"/>
                    <a:pt x="1287" y="1501"/>
                    <a:pt x="1808" y="1501"/>
                  </a:cubicBezTo>
                  <a:cubicBezTo>
                    <a:pt x="2337" y="1501"/>
                    <a:pt x="2770" y="1227"/>
                    <a:pt x="3068" y="695"/>
                  </a:cubicBezTo>
                  <a:cubicBezTo>
                    <a:pt x="3147" y="549"/>
                    <a:pt x="3236" y="355"/>
                    <a:pt x="3205" y="213"/>
                  </a:cubicBezTo>
                  <a:cubicBezTo>
                    <a:pt x="3165" y="45"/>
                    <a:pt x="3046" y="1"/>
                    <a:pt x="2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15"/>
            <p:cNvSpPr/>
            <p:nvPr/>
          </p:nvSpPr>
          <p:spPr>
            <a:xfrm>
              <a:off x="4376254" y="3587566"/>
              <a:ext cx="43688" cy="52267"/>
            </a:xfrm>
            <a:custGeom>
              <a:avLst/>
              <a:gdLst/>
              <a:ahLst/>
              <a:cxnLst/>
              <a:rect l="l" t="t" r="r" b="b"/>
              <a:pathLst>
                <a:path w="2032" h="2431" extrusionOk="0">
                  <a:moveTo>
                    <a:pt x="704" y="1"/>
                  </a:moveTo>
                  <a:cubicBezTo>
                    <a:pt x="537" y="1"/>
                    <a:pt x="380" y="55"/>
                    <a:pt x="253" y="224"/>
                  </a:cubicBezTo>
                  <a:cubicBezTo>
                    <a:pt x="1" y="546"/>
                    <a:pt x="235" y="877"/>
                    <a:pt x="443" y="1168"/>
                  </a:cubicBezTo>
                  <a:cubicBezTo>
                    <a:pt x="712" y="1548"/>
                    <a:pt x="981" y="1932"/>
                    <a:pt x="1335" y="2431"/>
                  </a:cubicBezTo>
                  <a:cubicBezTo>
                    <a:pt x="1771" y="1897"/>
                    <a:pt x="1855" y="1433"/>
                    <a:pt x="1944" y="974"/>
                  </a:cubicBezTo>
                  <a:cubicBezTo>
                    <a:pt x="2032" y="497"/>
                    <a:pt x="1754" y="246"/>
                    <a:pt x="1330" y="135"/>
                  </a:cubicBezTo>
                  <a:cubicBezTo>
                    <a:pt x="1129" y="82"/>
                    <a:pt x="909" y="1"/>
                    <a:pt x="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15"/>
            <p:cNvSpPr/>
            <p:nvPr/>
          </p:nvSpPr>
          <p:spPr>
            <a:xfrm>
              <a:off x="2882899" y="3675309"/>
              <a:ext cx="46139" cy="48740"/>
            </a:xfrm>
            <a:custGeom>
              <a:avLst/>
              <a:gdLst/>
              <a:ahLst/>
              <a:cxnLst/>
              <a:rect l="l" t="t" r="r" b="b"/>
              <a:pathLst>
                <a:path w="2146" h="2267" extrusionOk="0">
                  <a:moveTo>
                    <a:pt x="844" y="0"/>
                  </a:moveTo>
                  <a:cubicBezTo>
                    <a:pt x="420" y="261"/>
                    <a:pt x="428" y="676"/>
                    <a:pt x="287" y="1016"/>
                  </a:cubicBezTo>
                  <a:cubicBezTo>
                    <a:pt x="102" y="1453"/>
                    <a:pt x="0" y="1881"/>
                    <a:pt x="530" y="2110"/>
                  </a:cubicBezTo>
                  <a:cubicBezTo>
                    <a:pt x="734" y="2200"/>
                    <a:pt x="969" y="2267"/>
                    <a:pt x="1192" y="2267"/>
                  </a:cubicBezTo>
                  <a:cubicBezTo>
                    <a:pt x="1400" y="2267"/>
                    <a:pt x="1597" y="2209"/>
                    <a:pt x="1748" y="2057"/>
                  </a:cubicBezTo>
                  <a:cubicBezTo>
                    <a:pt x="2146" y="1660"/>
                    <a:pt x="1708" y="1267"/>
                    <a:pt x="1510" y="914"/>
                  </a:cubicBezTo>
                  <a:cubicBezTo>
                    <a:pt x="1325" y="592"/>
                    <a:pt x="1072" y="305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15"/>
            <p:cNvSpPr/>
            <p:nvPr/>
          </p:nvSpPr>
          <p:spPr>
            <a:xfrm>
              <a:off x="4140631" y="2741375"/>
              <a:ext cx="41689" cy="39818"/>
            </a:xfrm>
            <a:custGeom>
              <a:avLst/>
              <a:gdLst/>
              <a:ahLst/>
              <a:cxnLst/>
              <a:rect l="l" t="t" r="r" b="b"/>
              <a:pathLst>
                <a:path w="1939" h="1852" extrusionOk="0">
                  <a:moveTo>
                    <a:pt x="1929" y="0"/>
                  </a:moveTo>
                  <a:cubicBezTo>
                    <a:pt x="1929" y="3"/>
                    <a:pt x="1929" y="6"/>
                    <a:pt x="1929" y="9"/>
                  </a:cubicBezTo>
                  <a:lnTo>
                    <a:pt x="1929" y="9"/>
                  </a:lnTo>
                  <a:cubicBezTo>
                    <a:pt x="1900" y="8"/>
                    <a:pt x="1872" y="8"/>
                    <a:pt x="1844" y="8"/>
                  </a:cubicBezTo>
                  <a:cubicBezTo>
                    <a:pt x="1333" y="8"/>
                    <a:pt x="895" y="210"/>
                    <a:pt x="508" y="534"/>
                  </a:cubicBezTo>
                  <a:cubicBezTo>
                    <a:pt x="230" y="764"/>
                    <a:pt x="1" y="1051"/>
                    <a:pt x="177" y="1435"/>
                  </a:cubicBezTo>
                  <a:cubicBezTo>
                    <a:pt x="354" y="1816"/>
                    <a:pt x="698" y="1851"/>
                    <a:pt x="1054" y="1851"/>
                  </a:cubicBezTo>
                  <a:cubicBezTo>
                    <a:pt x="1099" y="1851"/>
                    <a:pt x="1143" y="1850"/>
                    <a:pt x="1187" y="1850"/>
                  </a:cubicBezTo>
                  <a:cubicBezTo>
                    <a:pt x="1568" y="1846"/>
                    <a:pt x="1894" y="1771"/>
                    <a:pt x="1908" y="1302"/>
                  </a:cubicBezTo>
                  <a:cubicBezTo>
                    <a:pt x="1925" y="873"/>
                    <a:pt x="1925" y="440"/>
                    <a:pt x="1929" y="9"/>
                  </a:cubicBezTo>
                  <a:lnTo>
                    <a:pt x="1929" y="9"/>
                  </a:lnTo>
                  <a:cubicBezTo>
                    <a:pt x="1932" y="10"/>
                    <a:pt x="1935" y="10"/>
                    <a:pt x="1938" y="10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15"/>
            <p:cNvSpPr/>
            <p:nvPr/>
          </p:nvSpPr>
          <p:spPr>
            <a:xfrm>
              <a:off x="4674443" y="2575477"/>
              <a:ext cx="61254" cy="36572"/>
            </a:xfrm>
            <a:custGeom>
              <a:avLst/>
              <a:gdLst/>
              <a:ahLst/>
              <a:cxnLst/>
              <a:rect l="l" t="t" r="r" b="b"/>
              <a:pathLst>
                <a:path w="2849" h="1701" extrusionOk="0">
                  <a:moveTo>
                    <a:pt x="2333" y="0"/>
                  </a:moveTo>
                  <a:cubicBezTo>
                    <a:pt x="2157" y="0"/>
                    <a:pt x="1986" y="139"/>
                    <a:pt x="1837" y="235"/>
                  </a:cubicBezTo>
                  <a:cubicBezTo>
                    <a:pt x="1294" y="584"/>
                    <a:pt x="783" y="973"/>
                    <a:pt x="1" y="1529"/>
                  </a:cubicBezTo>
                  <a:cubicBezTo>
                    <a:pt x="466" y="1625"/>
                    <a:pt x="875" y="1700"/>
                    <a:pt x="1230" y="1700"/>
                  </a:cubicBezTo>
                  <a:cubicBezTo>
                    <a:pt x="1802" y="1700"/>
                    <a:pt x="2236" y="1504"/>
                    <a:pt x="2543" y="884"/>
                  </a:cubicBezTo>
                  <a:cubicBezTo>
                    <a:pt x="2654" y="659"/>
                    <a:pt x="2848" y="425"/>
                    <a:pt x="2637" y="168"/>
                  </a:cubicBezTo>
                  <a:cubicBezTo>
                    <a:pt x="2536" y="45"/>
                    <a:pt x="2434" y="0"/>
                    <a:pt x="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15"/>
            <p:cNvSpPr/>
            <p:nvPr/>
          </p:nvSpPr>
          <p:spPr>
            <a:xfrm>
              <a:off x="2904507" y="2708995"/>
              <a:ext cx="51622" cy="38012"/>
            </a:xfrm>
            <a:custGeom>
              <a:avLst/>
              <a:gdLst/>
              <a:ahLst/>
              <a:cxnLst/>
              <a:rect l="l" t="t" r="r" b="b"/>
              <a:pathLst>
                <a:path w="2401" h="1768" extrusionOk="0">
                  <a:moveTo>
                    <a:pt x="617" y="0"/>
                  </a:moveTo>
                  <a:cubicBezTo>
                    <a:pt x="216" y="0"/>
                    <a:pt x="0" y="274"/>
                    <a:pt x="72" y="504"/>
                  </a:cubicBezTo>
                  <a:cubicBezTo>
                    <a:pt x="315" y="1286"/>
                    <a:pt x="1184" y="1331"/>
                    <a:pt x="1762" y="1722"/>
                  </a:cubicBezTo>
                  <a:cubicBezTo>
                    <a:pt x="1807" y="1754"/>
                    <a:pt x="1862" y="1767"/>
                    <a:pt x="1919" y="1767"/>
                  </a:cubicBezTo>
                  <a:cubicBezTo>
                    <a:pt x="2137" y="1767"/>
                    <a:pt x="2401" y="1570"/>
                    <a:pt x="2359" y="1410"/>
                  </a:cubicBezTo>
                  <a:cubicBezTo>
                    <a:pt x="2133" y="575"/>
                    <a:pt x="1220" y="487"/>
                    <a:pt x="756" y="11"/>
                  </a:cubicBezTo>
                  <a:cubicBezTo>
                    <a:pt x="708" y="4"/>
                    <a:pt x="661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15"/>
            <p:cNvSpPr/>
            <p:nvPr/>
          </p:nvSpPr>
          <p:spPr>
            <a:xfrm>
              <a:off x="4022378" y="2562663"/>
              <a:ext cx="5418" cy="4881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143" y="1"/>
                  </a:moveTo>
                  <a:cubicBezTo>
                    <a:pt x="90" y="1"/>
                    <a:pt x="47" y="69"/>
                    <a:pt x="1" y="120"/>
                  </a:cubicBezTo>
                  <a:cubicBezTo>
                    <a:pt x="36" y="155"/>
                    <a:pt x="76" y="191"/>
                    <a:pt x="111" y="226"/>
                  </a:cubicBezTo>
                  <a:cubicBezTo>
                    <a:pt x="160" y="173"/>
                    <a:pt x="252" y="90"/>
                    <a:pt x="239" y="76"/>
                  </a:cubicBezTo>
                  <a:cubicBezTo>
                    <a:pt x="203" y="21"/>
                    <a:pt x="172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3" name="Google Shape;4823;p15"/>
          <p:cNvSpPr/>
          <p:nvPr/>
        </p:nvSpPr>
        <p:spPr>
          <a:xfrm>
            <a:off x="-12825" y="0"/>
            <a:ext cx="727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4" name="Google Shape;4824;p15"/>
          <p:cNvSpPr/>
          <p:nvPr/>
        </p:nvSpPr>
        <p:spPr>
          <a:xfrm>
            <a:off x="-12825" y="4878475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_1">
    <p:spTree>
      <p:nvGrpSpPr>
        <p:cNvPr id="1" name="Shape 5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4" name="Google Shape;577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775" name="Google Shape;5775;p18"/>
          <p:cNvSpPr/>
          <p:nvPr/>
        </p:nvSpPr>
        <p:spPr>
          <a:xfrm>
            <a:off x="8416200" y="0"/>
            <a:ext cx="727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6" name="Google Shape;5776;p18"/>
          <p:cNvSpPr/>
          <p:nvPr/>
        </p:nvSpPr>
        <p:spPr>
          <a:xfrm>
            <a:off x="5736000" y="246150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7" name="Google Shape;5777;p18"/>
          <p:cNvGrpSpPr/>
          <p:nvPr/>
        </p:nvGrpSpPr>
        <p:grpSpPr>
          <a:xfrm rot="4536732">
            <a:off x="-5453752" y="-1869252"/>
            <a:ext cx="11128234" cy="9547095"/>
            <a:chOff x="1134192" y="-561936"/>
            <a:chExt cx="11127500" cy="9546465"/>
          </a:xfrm>
        </p:grpSpPr>
        <p:grpSp>
          <p:nvGrpSpPr>
            <p:cNvPr id="5778" name="Google Shape;5778;p18"/>
            <p:cNvGrpSpPr/>
            <p:nvPr/>
          </p:nvGrpSpPr>
          <p:grpSpPr>
            <a:xfrm rot="-758029">
              <a:off x="5961678" y="-1375"/>
              <a:ext cx="5751533" cy="5652084"/>
              <a:chOff x="1385050" y="238275"/>
              <a:chExt cx="4584443" cy="4505175"/>
            </a:xfrm>
          </p:grpSpPr>
          <p:sp>
            <p:nvSpPr>
              <p:cNvPr id="5779" name="Google Shape;5779;p18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0" name="Google Shape;5780;p18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1" name="Google Shape;5781;p18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2" name="Google Shape;5782;p18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3" name="Google Shape;5783;p18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4" name="Google Shape;5784;p18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5" name="Google Shape;5785;p18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6" name="Google Shape;5786;p18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7" name="Google Shape;5787;p18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8" name="Google Shape;5788;p18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9" name="Google Shape;5789;p18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0" name="Google Shape;5790;p18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1" name="Google Shape;5791;p18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2" name="Google Shape;5792;p18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3" name="Google Shape;5793;p18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4" name="Google Shape;5794;p18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5" name="Google Shape;5795;p18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6" name="Google Shape;5796;p18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7" name="Google Shape;5797;p18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8" name="Google Shape;5798;p18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9" name="Google Shape;5799;p18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0" name="Google Shape;5800;p18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1" name="Google Shape;5801;p18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2" name="Google Shape;5802;p18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3" name="Google Shape;5803;p18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4" name="Google Shape;5804;p18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5" name="Google Shape;5805;p18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6" name="Google Shape;5806;p18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7" name="Google Shape;5807;p18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8" name="Google Shape;5808;p18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9" name="Google Shape;5809;p18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0" name="Google Shape;5810;p18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1" name="Google Shape;5811;p18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2" name="Google Shape;5812;p18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3" name="Google Shape;5813;p18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4" name="Google Shape;5814;p18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5" name="Google Shape;5815;p18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6" name="Google Shape;5816;p18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7" name="Google Shape;5817;p18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8" name="Google Shape;5818;p18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9" name="Google Shape;5819;p18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0" name="Google Shape;5820;p18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1" name="Google Shape;5821;p18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2" name="Google Shape;5822;p18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3" name="Google Shape;5823;p18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4" name="Google Shape;5824;p18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5" name="Google Shape;5825;p18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6" name="Google Shape;5826;p18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7" name="Google Shape;5827;p18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18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9" name="Google Shape;5829;p18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0" name="Google Shape;5830;p18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1" name="Google Shape;5831;p18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2" name="Google Shape;5832;p18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3" name="Google Shape;5833;p18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4" name="Google Shape;5834;p18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5" name="Google Shape;5835;p18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6" name="Google Shape;5836;p18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7" name="Google Shape;5837;p18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8" name="Google Shape;5838;p18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9" name="Google Shape;5839;p18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0" name="Google Shape;5840;p18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1" name="Google Shape;5841;p18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2" name="Google Shape;5842;p18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3" name="Google Shape;5843;p18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4" name="Google Shape;5844;p18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5" name="Google Shape;5845;p18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6" name="Google Shape;5846;p18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7" name="Google Shape;5847;p18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8" name="Google Shape;5848;p18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9" name="Google Shape;5849;p18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0" name="Google Shape;5850;p18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1" name="Google Shape;5851;p18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2" name="Google Shape;5852;p18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3" name="Google Shape;5853;p18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4" name="Google Shape;5854;p18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5" name="Google Shape;5855;p18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6" name="Google Shape;5856;p18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7" name="Google Shape;5857;p18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8" name="Google Shape;5858;p18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9" name="Google Shape;5859;p18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0" name="Google Shape;5860;p18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1" name="Google Shape;5861;p18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2" name="Google Shape;5862;p18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3" name="Google Shape;5863;p18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4" name="Google Shape;5864;p18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5" name="Google Shape;5865;p18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6" name="Google Shape;5866;p18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7" name="Google Shape;5867;p18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8" name="Google Shape;5868;p18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9" name="Google Shape;5869;p18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0" name="Google Shape;5870;p18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1" name="Google Shape;5871;p18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2" name="Google Shape;5872;p18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3" name="Google Shape;5873;p18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4" name="Google Shape;5874;p18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5" name="Google Shape;5875;p18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6" name="Google Shape;5876;p18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7" name="Google Shape;5877;p18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8" name="Google Shape;5878;p18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9" name="Google Shape;5879;p18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0" name="Google Shape;5880;p18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1" name="Google Shape;5881;p18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2" name="Google Shape;5882;p18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3" name="Google Shape;5883;p18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4" name="Google Shape;5884;p18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5" name="Google Shape;5885;p18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6" name="Google Shape;5886;p18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7" name="Google Shape;5887;p18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8" name="Google Shape;5888;p18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9" name="Google Shape;5889;p18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0" name="Google Shape;5890;p18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1" name="Google Shape;5891;p18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2" name="Google Shape;5892;p18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3" name="Google Shape;5893;p18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4" name="Google Shape;5894;p18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5" name="Google Shape;5895;p18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6" name="Google Shape;5896;p18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7" name="Google Shape;5897;p18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8" name="Google Shape;5898;p18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9" name="Google Shape;5899;p18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0" name="Google Shape;5900;p18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1" name="Google Shape;5901;p18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2" name="Google Shape;5902;p18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3" name="Google Shape;5903;p18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4" name="Google Shape;5904;p18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5" name="Google Shape;5905;p18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6" name="Google Shape;5906;p18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7" name="Google Shape;5907;p18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8" name="Google Shape;5908;p18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18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0" name="Google Shape;5910;p18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1" name="Google Shape;5911;p18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2" name="Google Shape;5912;p18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18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4" name="Google Shape;5914;p18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5" name="Google Shape;5915;p18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18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7" name="Google Shape;5917;p18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8" name="Google Shape;5918;p18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18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18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18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18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18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18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18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18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18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18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18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18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18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18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18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18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18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18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18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8" name="Google Shape;5938;p18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9" name="Google Shape;5939;p18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0" name="Google Shape;5940;p18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1" name="Google Shape;5941;p18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2" name="Google Shape;5942;p18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3" name="Google Shape;5943;p18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4" name="Google Shape;5944;p18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5" name="Google Shape;5945;p18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6" name="Google Shape;5946;p18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7" name="Google Shape;5947;p18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8" name="Google Shape;5948;p18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9" name="Google Shape;5949;p18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0" name="Google Shape;5950;p18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1" name="Google Shape;5951;p18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2" name="Google Shape;5952;p18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18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18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5" name="Google Shape;5955;p18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6" name="Google Shape;5956;p18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7" name="Google Shape;5957;p18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8" name="Google Shape;5958;p18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9" name="Google Shape;5959;p18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0" name="Google Shape;5960;p18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1" name="Google Shape;5961;p18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2" name="Google Shape;5962;p18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3" name="Google Shape;5963;p18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4" name="Google Shape;5964;p18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5" name="Google Shape;5965;p18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18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5967;p18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8" name="Google Shape;5968;p18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9" name="Google Shape;5969;p18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0" name="Google Shape;5970;p18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1" name="Google Shape;5971;p18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2" name="Google Shape;5972;p18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3" name="Google Shape;5973;p18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4" name="Google Shape;5974;p18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5" name="Google Shape;5975;p18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6" name="Google Shape;5976;p18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7" name="Google Shape;5977;p18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8" name="Google Shape;5978;p18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9" name="Google Shape;5979;p18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0" name="Google Shape;5980;p18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1" name="Google Shape;5981;p18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2" name="Google Shape;5982;p18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3" name="Google Shape;5983;p18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4" name="Google Shape;5984;p18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5" name="Google Shape;5985;p18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6" name="Google Shape;5986;p18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7" name="Google Shape;5987;p18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8" name="Google Shape;5988;p18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9" name="Google Shape;5989;p18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0" name="Google Shape;5990;p18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1" name="Google Shape;5991;p18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2" name="Google Shape;5992;p18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3" name="Google Shape;5993;p18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4" name="Google Shape;5994;p18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5" name="Google Shape;5995;p18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6" name="Google Shape;5996;p18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7" name="Google Shape;5997;p18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8" name="Google Shape;5998;p18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9" name="Google Shape;5999;p18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0" name="Google Shape;6000;p18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1" name="Google Shape;6001;p18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2" name="Google Shape;6002;p18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3" name="Google Shape;6003;p18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4" name="Google Shape;6004;p18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5" name="Google Shape;6005;p18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6" name="Google Shape;6006;p18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7" name="Google Shape;6007;p18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8" name="Google Shape;6008;p18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9" name="Google Shape;6009;p18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0" name="Google Shape;6010;p18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11" name="Google Shape;6011;p18"/>
            <p:cNvGrpSpPr/>
            <p:nvPr/>
          </p:nvGrpSpPr>
          <p:grpSpPr>
            <a:xfrm rot="-758029">
              <a:off x="1682673" y="2771884"/>
              <a:ext cx="5751533" cy="5652084"/>
              <a:chOff x="1385050" y="238275"/>
              <a:chExt cx="4584443" cy="4505175"/>
            </a:xfrm>
          </p:grpSpPr>
          <p:sp>
            <p:nvSpPr>
              <p:cNvPr id="6012" name="Google Shape;6012;p18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3" name="Google Shape;6013;p18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4" name="Google Shape;6014;p18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5" name="Google Shape;6015;p18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6" name="Google Shape;6016;p18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7" name="Google Shape;6017;p18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8" name="Google Shape;6018;p18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9" name="Google Shape;6019;p18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0" name="Google Shape;6020;p18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1" name="Google Shape;6021;p18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2" name="Google Shape;6022;p18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3" name="Google Shape;6023;p18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4" name="Google Shape;6024;p18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5" name="Google Shape;6025;p18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6" name="Google Shape;6026;p18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7" name="Google Shape;6027;p18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8" name="Google Shape;6028;p18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9" name="Google Shape;6029;p18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0" name="Google Shape;6030;p18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1" name="Google Shape;6031;p18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2" name="Google Shape;6032;p18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3" name="Google Shape;6033;p18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4" name="Google Shape;6034;p18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5" name="Google Shape;6035;p18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6" name="Google Shape;6036;p18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7" name="Google Shape;6037;p18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8" name="Google Shape;6038;p18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9" name="Google Shape;6039;p18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0" name="Google Shape;6040;p18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1" name="Google Shape;6041;p18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2" name="Google Shape;6042;p18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3" name="Google Shape;6043;p18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4" name="Google Shape;6044;p18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5" name="Google Shape;6045;p18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6" name="Google Shape;6046;p18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7" name="Google Shape;6047;p18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8" name="Google Shape;6048;p18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9" name="Google Shape;6049;p18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0" name="Google Shape;6050;p18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1" name="Google Shape;6051;p18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2" name="Google Shape;6052;p18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3" name="Google Shape;6053;p18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4" name="Google Shape;6054;p18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5" name="Google Shape;6055;p18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6" name="Google Shape;6056;p18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7" name="Google Shape;6057;p18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8" name="Google Shape;6058;p18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9" name="Google Shape;6059;p18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0" name="Google Shape;6060;p18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1" name="Google Shape;6061;p18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2" name="Google Shape;6062;p18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3" name="Google Shape;6063;p18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4" name="Google Shape;6064;p18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5" name="Google Shape;6065;p18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6" name="Google Shape;6066;p18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7" name="Google Shape;6067;p18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8" name="Google Shape;6068;p18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9" name="Google Shape;6069;p18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0" name="Google Shape;6070;p18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1" name="Google Shape;6071;p18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2" name="Google Shape;6072;p18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3" name="Google Shape;6073;p18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4" name="Google Shape;6074;p18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5" name="Google Shape;6075;p18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6" name="Google Shape;6076;p18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7" name="Google Shape;6077;p18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8" name="Google Shape;6078;p18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9" name="Google Shape;6079;p18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0" name="Google Shape;6080;p18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1" name="Google Shape;6081;p18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2" name="Google Shape;6082;p18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3" name="Google Shape;6083;p18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4" name="Google Shape;6084;p18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5" name="Google Shape;6085;p18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6" name="Google Shape;6086;p18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7" name="Google Shape;6087;p18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8" name="Google Shape;6088;p18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9" name="Google Shape;6089;p18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0" name="Google Shape;6090;p18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1" name="Google Shape;6091;p18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2" name="Google Shape;6092;p18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3" name="Google Shape;6093;p18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4" name="Google Shape;6094;p18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5" name="Google Shape;6095;p18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6" name="Google Shape;6096;p18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7" name="Google Shape;6097;p18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8" name="Google Shape;6098;p18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9" name="Google Shape;6099;p18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0" name="Google Shape;6100;p18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1" name="Google Shape;6101;p18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2" name="Google Shape;6102;p18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3" name="Google Shape;6103;p18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4" name="Google Shape;6104;p18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5" name="Google Shape;6105;p18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6" name="Google Shape;6106;p18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7" name="Google Shape;6107;p18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8" name="Google Shape;6108;p18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9" name="Google Shape;6109;p18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0" name="Google Shape;6110;p18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1" name="Google Shape;6111;p18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2" name="Google Shape;6112;p18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3" name="Google Shape;6113;p18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4" name="Google Shape;6114;p18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5" name="Google Shape;6115;p18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6" name="Google Shape;6116;p18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7" name="Google Shape;6117;p18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8" name="Google Shape;6118;p18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9" name="Google Shape;6119;p18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0" name="Google Shape;6120;p18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1" name="Google Shape;6121;p18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2" name="Google Shape;6122;p18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3" name="Google Shape;6123;p18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4" name="Google Shape;6124;p18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5" name="Google Shape;6125;p18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6" name="Google Shape;6126;p18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7" name="Google Shape;6127;p18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8" name="Google Shape;6128;p18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9" name="Google Shape;6129;p18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0" name="Google Shape;6130;p18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1" name="Google Shape;6131;p18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2" name="Google Shape;6132;p18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3" name="Google Shape;6133;p18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4" name="Google Shape;6134;p18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5" name="Google Shape;6135;p18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6" name="Google Shape;6136;p18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7" name="Google Shape;6137;p18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8" name="Google Shape;6138;p18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9" name="Google Shape;6139;p18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0" name="Google Shape;6140;p18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1" name="Google Shape;6141;p18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2" name="Google Shape;6142;p18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3" name="Google Shape;6143;p18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4" name="Google Shape;6144;p18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5" name="Google Shape;6145;p18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6" name="Google Shape;6146;p18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7" name="Google Shape;6147;p18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8" name="Google Shape;6148;p18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9" name="Google Shape;6149;p18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0" name="Google Shape;6150;p18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1" name="Google Shape;6151;p18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2" name="Google Shape;6152;p18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3" name="Google Shape;6153;p18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4" name="Google Shape;6154;p18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5" name="Google Shape;6155;p18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6" name="Google Shape;6156;p18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7" name="Google Shape;6157;p18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8" name="Google Shape;6158;p18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9" name="Google Shape;6159;p18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0" name="Google Shape;6160;p18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1" name="Google Shape;6161;p18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2" name="Google Shape;6162;p18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3" name="Google Shape;6163;p18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4" name="Google Shape;6164;p18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5" name="Google Shape;6165;p18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6" name="Google Shape;6166;p18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7" name="Google Shape;6167;p18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8" name="Google Shape;6168;p18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9" name="Google Shape;6169;p18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0" name="Google Shape;6170;p18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1" name="Google Shape;6171;p18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2" name="Google Shape;6172;p18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3" name="Google Shape;6173;p18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4" name="Google Shape;6174;p18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5" name="Google Shape;6175;p18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6" name="Google Shape;6176;p18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7" name="Google Shape;6177;p18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8" name="Google Shape;6178;p18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9" name="Google Shape;6179;p18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0" name="Google Shape;6180;p18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1" name="Google Shape;6181;p18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2" name="Google Shape;6182;p18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3" name="Google Shape;6183;p18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4" name="Google Shape;6184;p18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5" name="Google Shape;6185;p18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6" name="Google Shape;6186;p18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7" name="Google Shape;6187;p18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8" name="Google Shape;6188;p18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9" name="Google Shape;6189;p18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0" name="Google Shape;6190;p18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1" name="Google Shape;6191;p18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2" name="Google Shape;6192;p18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3" name="Google Shape;6193;p18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4" name="Google Shape;6194;p18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5" name="Google Shape;6195;p18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6" name="Google Shape;6196;p18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7" name="Google Shape;6197;p18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8" name="Google Shape;6198;p18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9" name="Google Shape;6199;p18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0" name="Google Shape;6200;p18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1" name="Google Shape;6201;p18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2" name="Google Shape;6202;p18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3" name="Google Shape;6203;p18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4" name="Google Shape;6204;p18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5" name="Google Shape;6205;p18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6" name="Google Shape;6206;p18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7" name="Google Shape;6207;p18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8" name="Google Shape;6208;p18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9" name="Google Shape;6209;p18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0" name="Google Shape;6210;p18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1" name="Google Shape;6211;p18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2" name="Google Shape;6212;p18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3" name="Google Shape;6213;p18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4" name="Google Shape;6214;p18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5" name="Google Shape;6215;p18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6" name="Google Shape;6216;p18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7" name="Google Shape;6217;p18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8" name="Google Shape;6218;p18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9" name="Google Shape;6219;p18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0" name="Google Shape;6220;p18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1" name="Google Shape;6221;p18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2" name="Google Shape;6222;p18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3" name="Google Shape;6223;p18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4" name="Google Shape;6224;p18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5" name="Google Shape;6225;p18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6" name="Google Shape;6226;p18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7" name="Google Shape;6227;p18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8" name="Google Shape;6228;p18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9" name="Google Shape;6229;p18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0" name="Google Shape;6230;p18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1" name="Google Shape;6231;p18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2" name="Google Shape;6232;p18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3" name="Google Shape;6233;p18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4" name="Google Shape;6234;p18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5" name="Google Shape;6235;p18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6" name="Google Shape;6236;p18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7" name="Google Shape;6237;p18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8" name="Google Shape;6238;p18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9" name="Google Shape;6239;p18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0" name="Google Shape;6240;p18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1" name="Google Shape;6241;p18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2" name="Google Shape;6242;p18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3" name="Google Shape;6243;p18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44" name="Google Shape;6244;p18"/>
          <p:cNvSpPr txBox="1">
            <a:spLocks noGrp="1"/>
          </p:cNvSpPr>
          <p:nvPr>
            <p:ph type="title"/>
          </p:nvPr>
        </p:nvSpPr>
        <p:spPr>
          <a:xfrm>
            <a:off x="1830200" y="1787875"/>
            <a:ext cx="44529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 b="0">
                <a:solidFill>
                  <a:schemeClr val="lt2"/>
                </a:solidFill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45" name="Google Shape;6245;p18"/>
          <p:cNvSpPr txBox="1">
            <a:spLocks noGrp="1"/>
          </p:cNvSpPr>
          <p:nvPr>
            <p:ph type="title" idx="2" hasCustomPrompt="1"/>
          </p:nvPr>
        </p:nvSpPr>
        <p:spPr>
          <a:xfrm>
            <a:off x="6424289" y="1750275"/>
            <a:ext cx="10839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46" name="Google Shape;6246;p18"/>
          <p:cNvSpPr txBox="1">
            <a:spLocks noGrp="1"/>
          </p:cNvSpPr>
          <p:nvPr>
            <p:ph type="subTitle" idx="1"/>
          </p:nvPr>
        </p:nvSpPr>
        <p:spPr>
          <a:xfrm>
            <a:off x="1789564" y="2986775"/>
            <a:ext cx="4493400" cy="405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2" name="Google Shape;67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723" name="Google Shape;6723;p20"/>
          <p:cNvSpPr txBox="1">
            <a:spLocks noGrp="1"/>
          </p:cNvSpPr>
          <p:nvPr>
            <p:ph type="title"/>
          </p:nvPr>
        </p:nvSpPr>
        <p:spPr>
          <a:xfrm>
            <a:off x="720000" y="463395"/>
            <a:ext cx="7704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 b="0"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24" name="Google Shape;6724;p20"/>
          <p:cNvSpPr/>
          <p:nvPr/>
        </p:nvSpPr>
        <p:spPr>
          <a:xfrm>
            <a:off x="8777100" y="0"/>
            <a:ext cx="366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5" name="Google Shape;6725;p20"/>
          <p:cNvSpPr/>
          <p:nvPr/>
        </p:nvSpPr>
        <p:spPr>
          <a:xfrm>
            <a:off x="5736000" y="246150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6" name="Google Shape;6726;p20"/>
          <p:cNvGrpSpPr/>
          <p:nvPr/>
        </p:nvGrpSpPr>
        <p:grpSpPr>
          <a:xfrm rot="10107539">
            <a:off x="-3236614" y="4376160"/>
            <a:ext cx="5751483" cy="5652035"/>
            <a:chOff x="1385050" y="238275"/>
            <a:chExt cx="4584443" cy="4505175"/>
          </a:xfrm>
        </p:grpSpPr>
        <p:sp>
          <p:nvSpPr>
            <p:cNvPr id="6727" name="Google Shape;6727;p20"/>
            <p:cNvSpPr/>
            <p:nvPr/>
          </p:nvSpPr>
          <p:spPr>
            <a:xfrm>
              <a:off x="5633341" y="3046315"/>
              <a:ext cx="336153" cy="250324"/>
            </a:xfrm>
            <a:custGeom>
              <a:avLst/>
              <a:gdLst/>
              <a:ahLst/>
              <a:cxnLst/>
              <a:rect l="l" t="t" r="r" b="b"/>
              <a:pathLst>
                <a:path w="15635" h="11643" extrusionOk="0">
                  <a:moveTo>
                    <a:pt x="3784" y="0"/>
                  </a:moveTo>
                  <a:lnTo>
                    <a:pt x="3784" y="0"/>
                  </a:lnTo>
                  <a:cubicBezTo>
                    <a:pt x="2816" y="79"/>
                    <a:pt x="1938" y="441"/>
                    <a:pt x="1157" y="1006"/>
                  </a:cubicBezTo>
                  <a:cubicBezTo>
                    <a:pt x="447" y="1518"/>
                    <a:pt x="1" y="2251"/>
                    <a:pt x="182" y="3156"/>
                  </a:cubicBezTo>
                  <a:cubicBezTo>
                    <a:pt x="698" y="5721"/>
                    <a:pt x="1762" y="7856"/>
                    <a:pt x="4538" y="8669"/>
                  </a:cubicBezTo>
                  <a:cubicBezTo>
                    <a:pt x="6546" y="9260"/>
                    <a:pt x="8498" y="10015"/>
                    <a:pt x="10400" y="10893"/>
                  </a:cubicBezTo>
                  <a:cubicBezTo>
                    <a:pt x="11427" y="11366"/>
                    <a:pt x="12050" y="11643"/>
                    <a:pt x="12498" y="11643"/>
                  </a:cubicBezTo>
                  <a:cubicBezTo>
                    <a:pt x="13180" y="11643"/>
                    <a:pt x="13458" y="11005"/>
                    <a:pt x="14135" y="9451"/>
                  </a:cubicBezTo>
                  <a:cubicBezTo>
                    <a:pt x="14563" y="8471"/>
                    <a:pt x="14589" y="7230"/>
                    <a:pt x="15635" y="6550"/>
                  </a:cubicBezTo>
                  <a:lnTo>
                    <a:pt x="15635" y="5764"/>
                  </a:lnTo>
                  <a:cubicBezTo>
                    <a:pt x="13958" y="4599"/>
                    <a:pt x="11900" y="4083"/>
                    <a:pt x="10343" y="2732"/>
                  </a:cubicBezTo>
                  <a:cubicBezTo>
                    <a:pt x="8851" y="1434"/>
                    <a:pt x="7220" y="750"/>
                    <a:pt x="5397" y="750"/>
                  </a:cubicBezTo>
                  <a:cubicBezTo>
                    <a:pt x="4846" y="750"/>
                    <a:pt x="4278" y="813"/>
                    <a:pt x="3690" y="940"/>
                  </a:cubicBezTo>
                  <a:cubicBezTo>
                    <a:pt x="3685" y="941"/>
                    <a:pt x="3679" y="942"/>
                    <a:pt x="3673" y="942"/>
                  </a:cubicBezTo>
                  <a:cubicBezTo>
                    <a:pt x="3614" y="942"/>
                    <a:pt x="3539" y="884"/>
                    <a:pt x="3474" y="860"/>
                  </a:cubicBezTo>
                  <a:cubicBezTo>
                    <a:pt x="3276" y="463"/>
                    <a:pt x="4106" y="489"/>
                    <a:pt x="3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20"/>
            <p:cNvSpPr/>
            <p:nvPr/>
          </p:nvSpPr>
          <p:spPr>
            <a:xfrm>
              <a:off x="2561940" y="4630422"/>
              <a:ext cx="187158" cy="113025"/>
            </a:xfrm>
            <a:custGeom>
              <a:avLst/>
              <a:gdLst/>
              <a:ahLst/>
              <a:cxnLst/>
              <a:rect l="l" t="t" r="r" b="b"/>
              <a:pathLst>
                <a:path w="8705" h="5257" extrusionOk="0">
                  <a:moveTo>
                    <a:pt x="1285" y="0"/>
                  </a:moveTo>
                  <a:cubicBezTo>
                    <a:pt x="840" y="0"/>
                    <a:pt x="786" y="387"/>
                    <a:pt x="829" y="1351"/>
                  </a:cubicBezTo>
                  <a:cubicBezTo>
                    <a:pt x="843" y="1691"/>
                    <a:pt x="750" y="2035"/>
                    <a:pt x="733" y="2380"/>
                  </a:cubicBezTo>
                  <a:cubicBezTo>
                    <a:pt x="689" y="3381"/>
                    <a:pt x="0" y="4228"/>
                    <a:pt x="75" y="5257"/>
                  </a:cubicBezTo>
                  <a:lnTo>
                    <a:pt x="1391" y="5257"/>
                  </a:lnTo>
                  <a:cubicBezTo>
                    <a:pt x="1593" y="5036"/>
                    <a:pt x="1821" y="4981"/>
                    <a:pt x="2058" y="4981"/>
                  </a:cubicBezTo>
                  <a:cubicBezTo>
                    <a:pt x="2292" y="4981"/>
                    <a:pt x="2534" y="5034"/>
                    <a:pt x="2767" y="5034"/>
                  </a:cubicBezTo>
                  <a:cubicBezTo>
                    <a:pt x="2825" y="5034"/>
                    <a:pt x="2883" y="5031"/>
                    <a:pt x="2940" y="5023"/>
                  </a:cubicBezTo>
                  <a:cubicBezTo>
                    <a:pt x="2993" y="5027"/>
                    <a:pt x="3047" y="5029"/>
                    <a:pt x="3101" y="5029"/>
                  </a:cubicBezTo>
                  <a:cubicBezTo>
                    <a:pt x="3385" y="5029"/>
                    <a:pt x="3675" y="4977"/>
                    <a:pt x="3959" y="4977"/>
                  </a:cubicBezTo>
                  <a:cubicBezTo>
                    <a:pt x="4250" y="4977"/>
                    <a:pt x="4534" y="5032"/>
                    <a:pt x="4798" y="5257"/>
                  </a:cubicBezTo>
                  <a:lnTo>
                    <a:pt x="7420" y="5257"/>
                  </a:lnTo>
                  <a:cubicBezTo>
                    <a:pt x="8611" y="4286"/>
                    <a:pt x="8705" y="3672"/>
                    <a:pt x="7570" y="3028"/>
                  </a:cubicBezTo>
                  <a:cubicBezTo>
                    <a:pt x="5840" y="2044"/>
                    <a:pt x="4150" y="966"/>
                    <a:pt x="2278" y="265"/>
                  </a:cubicBezTo>
                  <a:cubicBezTo>
                    <a:pt x="1826" y="96"/>
                    <a:pt x="1507" y="0"/>
                    <a:pt x="1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20"/>
            <p:cNvSpPr/>
            <p:nvPr/>
          </p:nvSpPr>
          <p:spPr>
            <a:xfrm>
              <a:off x="1385050" y="1591683"/>
              <a:ext cx="100319" cy="112939"/>
            </a:xfrm>
            <a:custGeom>
              <a:avLst/>
              <a:gdLst/>
              <a:ahLst/>
              <a:cxnLst/>
              <a:rect l="l" t="t" r="r" b="b"/>
              <a:pathLst>
                <a:path w="4666" h="5253" extrusionOk="0">
                  <a:moveTo>
                    <a:pt x="2566" y="1"/>
                  </a:moveTo>
                  <a:cubicBezTo>
                    <a:pt x="2420" y="1"/>
                    <a:pt x="2274" y="22"/>
                    <a:pt x="2128" y="73"/>
                  </a:cubicBezTo>
                  <a:cubicBezTo>
                    <a:pt x="1355" y="342"/>
                    <a:pt x="1078" y="1045"/>
                    <a:pt x="768" y="1733"/>
                  </a:cubicBezTo>
                  <a:cubicBezTo>
                    <a:pt x="583" y="2138"/>
                    <a:pt x="807" y="2872"/>
                    <a:pt x="7" y="2872"/>
                  </a:cubicBezTo>
                  <a:cubicBezTo>
                    <a:pt x="5" y="2872"/>
                    <a:pt x="3" y="2872"/>
                    <a:pt x="0" y="2872"/>
                  </a:cubicBezTo>
                  <a:lnTo>
                    <a:pt x="0" y="3661"/>
                  </a:lnTo>
                  <a:cubicBezTo>
                    <a:pt x="2" y="3661"/>
                    <a:pt x="4" y="3661"/>
                    <a:pt x="6" y="3661"/>
                  </a:cubicBezTo>
                  <a:cubicBezTo>
                    <a:pt x="751" y="3661"/>
                    <a:pt x="770" y="4501"/>
                    <a:pt x="1298" y="4788"/>
                  </a:cubicBezTo>
                  <a:cubicBezTo>
                    <a:pt x="1699" y="5007"/>
                    <a:pt x="2076" y="5252"/>
                    <a:pt x="2503" y="5252"/>
                  </a:cubicBezTo>
                  <a:cubicBezTo>
                    <a:pt x="2660" y="5252"/>
                    <a:pt x="2823" y="5220"/>
                    <a:pt x="2997" y="5140"/>
                  </a:cubicBezTo>
                  <a:cubicBezTo>
                    <a:pt x="3567" y="4880"/>
                    <a:pt x="3612" y="4350"/>
                    <a:pt x="3665" y="3820"/>
                  </a:cubicBezTo>
                  <a:cubicBezTo>
                    <a:pt x="3734" y="3084"/>
                    <a:pt x="3907" y="2347"/>
                    <a:pt x="3893" y="1614"/>
                  </a:cubicBezTo>
                  <a:cubicBezTo>
                    <a:pt x="3885" y="1181"/>
                    <a:pt x="4666" y="599"/>
                    <a:pt x="3787" y="303"/>
                  </a:cubicBezTo>
                  <a:cubicBezTo>
                    <a:pt x="3398" y="175"/>
                    <a:pt x="2984" y="1"/>
                    <a:pt x="2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20"/>
            <p:cNvSpPr/>
            <p:nvPr/>
          </p:nvSpPr>
          <p:spPr>
            <a:xfrm>
              <a:off x="2625130" y="4737408"/>
              <a:ext cx="39969" cy="6042"/>
            </a:xfrm>
            <a:custGeom>
              <a:avLst/>
              <a:gdLst/>
              <a:ahLst/>
              <a:cxnLst/>
              <a:rect l="l" t="t" r="r" b="b"/>
              <a:pathLst>
                <a:path w="1859" h="281" extrusionOk="0">
                  <a:moveTo>
                    <a:pt x="1020" y="1"/>
                  </a:moveTo>
                  <a:cubicBezTo>
                    <a:pt x="736" y="1"/>
                    <a:pt x="446" y="53"/>
                    <a:pt x="162" y="53"/>
                  </a:cubicBezTo>
                  <a:cubicBezTo>
                    <a:pt x="108" y="53"/>
                    <a:pt x="54" y="51"/>
                    <a:pt x="1" y="47"/>
                  </a:cubicBezTo>
                  <a:lnTo>
                    <a:pt x="1" y="47"/>
                  </a:lnTo>
                  <a:cubicBezTo>
                    <a:pt x="14" y="126"/>
                    <a:pt x="23" y="201"/>
                    <a:pt x="23" y="281"/>
                  </a:cubicBezTo>
                  <a:lnTo>
                    <a:pt x="1859" y="281"/>
                  </a:lnTo>
                  <a:cubicBezTo>
                    <a:pt x="1595" y="56"/>
                    <a:pt x="1311" y="1"/>
                    <a:pt x="1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20"/>
            <p:cNvSpPr/>
            <p:nvPr/>
          </p:nvSpPr>
          <p:spPr>
            <a:xfrm>
              <a:off x="2591826" y="4737494"/>
              <a:ext cx="33798" cy="5956"/>
            </a:xfrm>
            <a:custGeom>
              <a:avLst/>
              <a:gdLst/>
              <a:ahLst/>
              <a:cxnLst/>
              <a:rect l="l" t="t" r="r" b="b"/>
              <a:pathLst>
                <a:path w="1572" h="277" extrusionOk="0">
                  <a:moveTo>
                    <a:pt x="668" y="1"/>
                  </a:moveTo>
                  <a:cubicBezTo>
                    <a:pt x="431" y="1"/>
                    <a:pt x="203" y="56"/>
                    <a:pt x="1" y="277"/>
                  </a:cubicBezTo>
                  <a:lnTo>
                    <a:pt x="1572" y="277"/>
                  </a:lnTo>
                  <a:cubicBezTo>
                    <a:pt x="1572" y="197"/>
                    <a:pt x="1563" y="122"/>
                    <a:pt x="1550" y="43"/>
                  </a:cubicBezTo>
                  <a:cubicBezTo>
                    <a:pt x="1493" y="51"/>
                    <a:pt x="1435" y="54"/>
                    <a:pt x="1377" y="54"/>
                  </a:cubicBezTo>
                  <a:cubicBezTo>
                    <a:pt x="1144" y="54"/>
                    <a:pt x="902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20"/>
            <p:cNvSpPr/>
            <p:nvPr/>
          </p:nvSpPr>
          <p:spPr>
            <a:xfrm>
              <a:off x="3536942" y="3394450"/>
              <a:ext cx="337894" cy="478160"/>
            </a:xfrm>
            <a:custGeom>
              <a:avLst/>
              <a:gdLst/>
              <a:ahLst/>
              <a:cxnLst/>
              <a:rect l="l" t="t" r="r" b="b"/>
              <a:pathLst>
                <a:path w="15716" h="22240" extrusionOk="0">
                  <a:moveTo>
                    <a:pt x="5079" y="1"/>
                  </a:moveTo>
                  <a:cubicBezTo>
                    <a:pt x="2854" y="1"/>
                    <a:pt x="1461" y="1176"/>
                    <a:pt x="738" y="3481"/>
                  </a:cubicBezTo>
                  <a:cubicBezTo>
                    <a:pt x="1" y="5820"/>
                    <a:pt x="822" y="8142"/>
                    <a:pt x="668" y="10468"/>
                  </a:cubicBezTo>
                  <a:cubicBezTo>
                    <a:pt x="654" y="10645"/>
                    <a:pt x="822" y="10892"/>
                    <a:pt x="981" y="11015"/>
                  </a:cubicBezTo>
                  <a:cubicBezTo>
                    <a:pt x="2274" y="12004"/>
                    <a:pt x="2098" y="13267"/>
                    <a:pt x="1616" y="14552"/>
                  </a:cubicBezTo>
                  <a:cubicBezTo>
                    <a:pt x="1100" y="15929"/>
                    <a:pt x="954" y="17239"/>
                    <a:pt x="1961" y="18480"/>
                  </a:cubicBezTo>
                  <a:cubicBezTo>
                    <a:pt x="3011" y="19773"/>
                    <a:pt x="4336" y="20780"/>
                    <a:pt x="5629" y="21786"/>
                  </a:cubicBezTo>
                  <a:cubicBezTo>
                    <a:pt x="6016" y="22085"/>
                    <a:pt x="6499" y="22240"/>
                    <a:pt x="6980" y="22240"/>
                  </a:cubicBezTo>
                  <a:cubicBezTo>
                    <a:pt x="7513" y="22240"/>
                    <a:pt x="8044" y="22050"/>
                    <a:pt x="8441" y="21658"/>
                  </a:cubicBezTo>
                  <a:cubicBezTo>
                    <a:pt x="10356" y="19764"/>
                    <a:pt x="12153" y="17734"/>
                    <a:pt x="12700" y="14957"/>
                  </a:cubicBezTo>
                  <a:cubicBezTo>
                    <a:pt x="13089" y="12984"/>
                    <a:pt x="13124" y="10892"/>
                    <a:pt x="15062" y="9573"/>
                  </a:cubicBezTo>
                  <a:cubicBezTo>
                    <a:pt x="15526" y="9259"/>
                    <a:pt x="15636" y="8614"/>
                    <a:pt x="15561" y="7925"/>
                  </a:cubicBezTo>
                  <a:cubicBezTo>
                    <a:pt x="15715" y="7316"/>
                    <a:pt x="15357" y="6752"/>
                    <a:pt x="15088" y="6156"/>
                  </a:cubicBezTo>
                  <a:cubicBezTo>
                    <a:pt x="14827" y="5586"/>
                    <a:pt x="14228" y="5309"/>
                    <a:pt x="14011" y="4694"/>
                  </a:cubicBezTo>
                  <a:cubicBezTo>
                    <a:pt x="13274" y="2607"/>
                    <a:pt x="12042" y="1062"/>
                    <a:pt x="9655" y="748"/>
                  </a:cubicBezTo>
                  <a:cubicBezTo>
                    <a:pt x="8498" y="599"/>
                    <a:pt x="7369" y="263"/>
                    <a:pt x="6212" y="91"/>
                  </a:cubicBezTo>
                  <a:cubicBezTo>
                    <a:pt x="5812" y="31"/>
                    <a:pt x="5435" y="1"/>
                    <a:pt x="5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20"/>
            <p:cNvSpPr/>
            <p:nvPr/>
          </p:nvSpPr>
          <p:spPr>
            <a:xfrm>
              <a:off x="2435711" y="3924886"/>
              <a:ext cx="499101" cy="300398"/>
            </a:xfrm>
            <a:custGeom>
              <a:avLst/>
              <a:gdLst/>
              <a:ahLst/>
              <a:cxnLst/>
              <a:rect l="l" t="t" r="r" b="b"/>
              <a:pathLst>
                <a:path w="23214" h="13972" extrusionOk="0">
                  <a:moveTo>
                    <a:pt x="13781" y="1"/>
                  </a:moveTo>
                  <a:cubicBezTo>
                    <a:pt x="13465" y="1"/>
                    <a:pt x="13144" y="15"/>
                    <a:pt x="12818" y="45"/>
                  </a:cubicBezTo>
                  <a:cubicBezTo>
                    <a:pt x="11044" y="209"/>
                    <a:pt x="9248" y="244"/>
                    <a:pt x="7464" y="257"/>
                  </a:cubicBezTo>
                  <a:cubicBezTo>
                    <a:pt x="6600" y="267"/>
                    <a:pt x="6052" y="637"/>
                    <a:pt x="5686" y="1348"/>
                  </a:cubicBezTo>
                  <a:cubicBezTo>
                    <a:pt x="4009" y="4610"/>
                    <a:pt x="2318" y="7858"/>
                    <a:pt x="684" y="11142"/>
                  </a:cubicBezTo>
                  <a:cubicBezTo>
                    <a:pt x="0" y="12511"/>
                    <a:pt x="544" y="13442"/>
                    <a:pt x="2071" y="13649"/>
                  </a:cubicBezTo>
                  <a:cubicBezTo>
                    <a:pt x="3156" y="13796"/>
                    <a:pt x="4243" y="13972"/>
                    <a:pt x="5341" y="13972"/>
                  </a:cubicBezTo>
                  <a:cubicBezTo>
                    <a:pt x="5597" y="13972"/>
                    <a:pt x="5853" y="13962"/>
                    <a:pt x="6109" y="13941"/>
                  </a:cubicBezTo>
                  <a:cubicBezTo>
                    <a:pt x="8866" y="13788"/>
                    <a:pt x="11619" y="13614"/>
                    <a:pt x="14379" y="13614"/>
                  </a:cubicBezTo>
                  <a:cubicBezTo>
                    <a:pt x="14412" y="13614"/>
                    <a:pt x="14445" y="13614"/>
                    <a:pt x="14478" y="13614"/>
                  </a:cubicBezTo>
                  <a:cubicBezTo>
                    <a:pt x="14484" y="13614"/>
                    <a:pt x="14491" y="13614"/>
                    <a:pt x="14497" y="13614"/>
                  </a:cubicBezTo>
                  <a:cubicBezTo>
                    <a:pt x="15942" y="13614"/>
                    <a:pt x="17206" y="13123"/>
                    <a:pt x="18125" y="11897"/>
                  </a:cubicBezTo>
                  <a:cubicBezTo>
                    <a:pt x="19382" y="10220"/>
                    <a:pt x="20706" y="8599"/>
                    <a:pt x="21960" y="6922"/>
                  </a:cubicBezTo>
                  <a:cubicBezTo>
                    <a:pt x="23214" y="5254"/>
                    <a:pt x="23051" y="4023"/>
                    <a:pt x="21338" y="2799"/>
                  </a:cubicBezTo>
                  <a:cubicBezTo>
                    <a:pt x="19058" y="1171"/>
                    <a:pt x="16617" y="1"/>
                    <a:pt x="1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20"/>
            <p:cNvSpPr/>
            <p:nvPr/>
          </p:nvSpPr>
          <p:spPr>
            <a:xfrm>
              <a:off x="5073040" y="2927461"/>
              <a:ext cx="496629" cy="299817"/>
            </a:xfrm>
            <a:custGeom>
              <a:avLst/>
              <a:gdLst/>
              <a:ahLst/>
              <a:cxnLst/>
              <a:rect l="l" t="t" r="r" b="b"/>
              <a:pathLst>
                <a:path w="23099" h="13945" extrusionOk="0">
                  <a:moveTo>
                    <a:pt x="17305" y="0"/>
                  </a:moveTo>
                  <a:cubicBezTo>
                    <a:pt x="15769" y="0"/>
                    <a:pt x="14245" y="313"/>
                    <a:pt x="12702" y="313"/>
                  </a:cubicBezTo>
                  <a:cubicBezTo>
                    <a:pt x="12532" y="313"/>
                    <a:pt x="12362" y="310"/>
                    <a:pt x="12192" y="301"/>
                  </a:cubicBezTo>
                  <a:cubicBezTo>
                    <a:pt x="12041" y="294"/>
                    <a:pt x="11890" y="290"/>
                    <a:pt x="11739" y="290"/>
                  </a:cubicBezTo>
                  <a:cubicBezTo>
                    <a:pt x="10340" y="290"/>
                    <a:pt x="8951" y="581"/>
                    <a:pt x="7539" y="581"/>
                  </a:cubicBezTo>
                  <a:cubicBezTo>
                    <a:pt x="7485" y="581"/>
                    <a:pt x="7431" y="581"/>
                    <a:pt x="7377" y="580"/>
                  </a:cubicBezTo>
                  <a:cubicBezTo>
                    <a:pt x="7362" y="579"/>
                    <a:pt x="7347" y="579"/>
                    <a:pt x="7332" y="579"/>
                  </a:cubicBezTo>
                  <a:cubicBezTo>
                    <a:pt x="6461" y="579"/>
                    <a:pt x="5660" y="1092"/>
                    <a:pt x="5173" y="1837"/>
                  </a:cubicBezTo>
                  <a:cubicBezTo>
                    <a:pt x="3912" y="3771"/>
                    <a:pt x="2358" y="5479"/>
                    <a:pt x="980" y="7325"/>
                  </a:cubicBezTo>
                  <a:cubicBezTo>
                    <a:pt x="1" y="8635"/>
                    <a:pt x="36" y="9430"/>
                    <a:pt x="1215" y="10529"/>
                  </a:cubicBezTo>
                  <a:cubicBezTo>
                    <a:pt x="3546" y="12712"/>
                    <a:pt x="6242" y="13944"/>
                    <a:pt x="9397" y="13944"/>
                  </a:cubicBezTo>
                  <a:cubicBezTo>
                    <a:pt x="9814" y="13944"/>
                    <a:pt x="10240" y="13923"/>
                    <a:pt x="10674" y="13879"/>
                  </a:cubicBezTo>
                  <a:cubicBezTo>
                    <a:pt x="11023" y="13924"/>
                    <a:pt x="11374" y="13941"/>
                    <a:pt x="11725" y="13941"/>
                  </a:cubicBezTo>
                  <a:cubicBezTo>
                    <a:pt x="13039" y="13941"/>
                    <a:pt x="14367" y="13693"/>
                    <a:pt x="15701" y="13676"/>
                  </a:cubicBezTo>
                  <a:cubicBezTo>
                    <a:pt x="16561" y="13667"/>
                    <a:pt x="17070" y="13358"/>
                    <a:pt x="17449" y="12603"/>
                  </a:cubicBezTo>
                  <a:cubicBezTo>
                    <a:pt x="19077" y="9368"/>
                    <a:pt x="20755" y="6159"/>
                    <a:pt x="22397" y="2933"/>
                  </a:cubicBezTo>
                  <a:cubicBezTo>
                    <a:pt x="23099" y="1551"/>
                    <a:pt x="22799" y="818"/>
                    <a:pt x="21271" y="452"/>
                  </a:cubicBezTo>
                  <a:cubicBezTo>
                    <a:pt x="20226" y="201"/>
                    <a:pt x="19130" y="107"/>
                    <a:pt x="18054" y="28"/>
                  </a:cubicBezTo>
                  <a:cubicBezTo>
                    <a:pt x="17804" y="9"/>
                    <a:pt x="17554" y="0"/>
                    <a:pt x="17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20"/>
            <p:cNvSpPr/>
            <p:nvPr/>
          </p:nvSpPr>
          <p:spPr>
            <a:xfrm>
              <a:off x="4924601" y="1002206"/>
              <a:ext cx="336926" cy="391171"/>
            </a:xfrm>
            <a:custGeom>
              <a:avLst/>
              <a:gdLst/>
              <a:ahLst/>
              <a:cxnLst/>
              <a:rect l="l" t="t" r="r" b="b"/>
              <a:pathLst>
                <a:path w="15671" h="18194" extrusionOk="0">
                  <a:moveTo>
                    <a:pt x="11411" y="0"/>
                  </a:moveTo>
                  <a:cubicBezTo>
                    <a:pt x="11123" y="0"/>
                    <a:pt x="10823" y="66"/>
                    <a:pt x="10515" y="198"/>
                  </a:cubicBezTo>
                  <a:cubicBezTo>
                    <a:pt x="8833" y="928"/>
                    <a:pt x="7061" y="1187"/>
                    <a:pt x="5244" y="1187"/>
                  </a:cubicBezTo>
                  <a:cubicBezTo>
                    <a:pt x="5125" y="1187"/>
                    <a:pt x="5007" y="1186"/>
                    <a:pt x="4888" y="1183"/>
                  </a:cubicBezTo>
                  <a:cubicBezTo>
                    <a:pt x="4366" y="1143"/>
                    <a:pt x="3846" y="1104"/>
                    <a:pt x="3325" y="1068"/>
                  </a:cubicBezTo>
                  <a:cubicBezTo>
                    <a:pt x="3262" y="1064"/>
                    <a:pt x="3201" y="1062"/>
                    <a:pt x="3142" y="1062"/>
                  </a:cubicBezTo>
                  <a:cubicBezTo>
                    <a:pt x="2260" y="1062"/>
                    <a:pt x="1771" y="1520"/>
                    <a:pt x="1634" y="2459"/>
                  </a:cubicBezTo>
                  <a:cubicBezTo>
                    <a:pt x="1335" y="4484"/>
                    <a:pt x="1096" y="6528"/>
                    <a:pt x="663" y="8524"/>
                  </a:cubicBezTo>
                  <a:cubicBezTo>
                    <a:pt x="1" y="11547"/>
                    <a:pt x="1096" y="13970"/>
                    <a:pt x="2993" y="16168"/>
                  </a:cubicBezTo>
                  <a:cubicBezTo>
                    <a:pt x="3749" y="17047"/>
                    <a:pt x="4711" y="17620"/>
                    <a:pt x="5806" y="18009"/>
                  </a:cubicBezTo>
                  <a:cubicBezTo>
                    <a:pt x="6149" y="18132"/>
                    <a:pt x="6469" y="18193"/>
                    <a:pt x="6770" y="18193"/>
                  </a:cubicBezTo>
                  <a:cubicBezTo>
                    <a:pt x="7461" y="18193"/>
                    <a:pt x="8050" y="17868"/>
                    <a:pt x="8582" y="17219"/>
                  </a:cubicBezTo>
                  <a:cubicBezTo>
                    <a:pt x="9579" y="16005"/>
                    <a:pt x="10635" y="14844"/>
                    <a:pt x="11663" y="13662"/>
                  </a:cubicBezTo>
                  <a:cubicBezTo>
                    <a:pt x="12007" y="13264"/>
                    <a:pt x="12435" y="12894"/>
                    <a:pt x="12484" y="12350"/>
                  </a:cubicBezTo>
                  <a:cubicBezTo>
                    <a:pt x="12731" y="9543"/>
                    <a:pt x="13878" y="7076"/>
                    <a:pt x="15247" y="4674"/>
                  </a:cubicBezTo>
                  <a:cubicBezTo>
                    <a:pt x="15671" y="3924"/>
                    <a:pt x="15596" y="3121"/>
                    <a:pt x="14964" y="2502"/>
                  </a:cubicBezTo>
                  <a:cubicBezTo>
                    <a:pt x="14218" y="1770"/>
                    <a:pt x="13438" y="1068"/>
                    <a:pt x="12612" y="428"/>
                  </a:cubicBezTo>
                  <a:cubicBezTo>
                    <a:pt x="12245" y="145"/>
                    <a:pt x="11841" y="0"/>
                    <a:pt x="11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20"/>
            <p:cNvSpPr/>
            <p:nvPr/>
          </p:nvSpPr>
          <p:spPr>
            <a:xfrm>
              <a:off x="1867907" y="2561868"/>
              <a:ext cx="329788" cy="392590"/>
            </a:xfrm>
            <a:custGeom>
              <a:avLst/>
              <a:gdLst/>
              <a:ahLst/>
              <a:cxnLst/>
              <a:rect l="l" t="t" r="r" b="b"/>
              <a:pathLst>
                <a:path w="15339" h="18260" extrusionOk="0">
                  <a:moveTo>
                    <a:pt x="9174" y="1"/>
                  </a:moveTo>
                  <a:cubicBezTo>
                    <a:pt x="8368" y="1"/>
                    <a:pt x="7730" y="595"/>
                    <a:pt x="6670" y="1887"/>
                  </a:cubicBezTo>
                  <a:cubicBezTo>
                    <a:pt x="6340" y="2289"/>
                    <a:pt x="5876" y="2598"/>
                    <a:pt x="5602" y="3030"/>
                  </a:cubicBezTo>
                  <a:cubicBezTo>
                    <a:pt x="4904" y="4130"/>
                    <a:pt x="3439" y="4766"/>
                    <a:pt x="3311" y="6143"/>
                  </a:cubicBezTo>
                  <a:cubicBezTo>
                    <a:pt x="3095" y="8518"/>
                    <a:pt x="2172" y="10596"/>
                    <a:pt x="1109" y="12658"/>
                  </a:cubicBezTo>
                  <a:cubicBezTo>
                    <a:pt x="1" y="14799"/>
                    <a:pt x="151" y="15461"/>
                    <a:pt x="2088" y="16948"/>
                  </a:cubicBezTo>
                  <a:cubicBezTo>
                    <a:pt x="2534" y="17292"/>
                    <a:pt x="2997" y="17623"/>
                    <a:pt x="3470" y="17928"/>
                  </a:cubicBezTo>
                  <a:cubicBezTo>
                    <a:pt x="3818" y="18151"/>
                    <a:pt x="4160" y="18260"/>
                    <a:pt x="4519" y="18260"/>
                  </a:cubicBezTo>
                  <a:cubicBezTo>
                    <a:pt x="4812" y="18260"/>
                    <a:pt x="5116" y="18188"/>
                    <a:pt x="5443" y="18047"/>
                  </a:cubicBezTo>
                  <a:cubicBezTo>
                    <a:pt x="7119" y="17329"/>
                    <a:pt x="8897" y="17036"/>
                    <a:pt x="10719" y="17036"/>
                  </a:cubicBezTo>
                  <a:cubicBezTo>
                    <a:pt x="10745" y="17036"/>
                    <a:pt x="10771" y="17036"/>
                    <a:pt x="10797" y="17036"/>
                  </a:cubicBezTo>
                  <a:cubicBezTo>
                    <a:pt x="10974" y="17037"/>
                    <a:pt x="11140" y="17037"/>
                    <a:pt x="11297" y="17037"/>
                  </a:cubicBezTo>
                  <a:cubicBezTo>
                    <a:pt x="13826" y="17037"/>
                    <a:pt x="13913" y="16886"/>
                    <a:pt x="14403" y="14035"/>
                  </a:cubicBezTo>
                  <a:cubicBezTo>
                    <a:pt x="14766" y="11938"/>
                    <a:pt x="15259" y="9859"/>
                    <a:pt x="15304" y="8618"/>
                  </a:cubicBezTo>
                  <a:cubicBezTo>
                    <a:pt x="15339" y="5499"/>
                    <a:pt x="13472" y="2139"/>
                    <a:pt x="11583" y="1001"/>
                  </a:cubicBezTo>
                  <a:cubicBezTo>
                    <a:pt x="10506" y="350"/>
                    <a:pt x="9790" y="1"/>
                    <a:pt x="9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20"/>
            <p:cNvSpPr/>
            <p:nvPr/>
          </p:nvSpPr>
          <p:spPr>
            <a:xfrm>
              <a:off x="4815959" y="502773"/>
              <a:ext cx="396051" cy="424582"/>
            </a:xfrm>
            <a:custGeom>
              <a:avLst/>
              <a:gdLst/>
              <a:ahLst/>
              <a:cxnLst/>
              <a:rect l="l" t="t" r="r" b="b"/>
              <a:pathLst>
                <a:path w="18421" h="19748" extrusionOk="0">
                  <a:moveTo>
                    <a:pt x="13443" y="1"/>
                  </a:moveTo>
                  <a:cubicBezTo>
                    <a:pt x="11507" y="1"/>
                    <a:pt x="9738" y="952"/>
                    <a:pt x="7977" y="1892"/>
                  </a:cubicBezTo>
                  <a:cubicBezTo>
                    <a:pt x="7279" y="2262"/>
                    <a:pt x="6574" y="2607"/>
                    <a:pt x="5788" y="2607"/>
                  </a:cubicBezTo>
                  <a:cubicBezTo>
                    <a:pt x="5777" y="2607"/>
                    <a:pt x="5767" y="2607"/>
                    <a:pt x="5756" y="2607"/>
                  </a:cubicBezTo>
                  <a:cubicBezTo>
                    <a:pt x="5741" y="2606"/>
                    <a:pt x="5726" y="2606"/>
                    <a:pt x="5710" y="2606"/>
                  </a:cubicBezTo>
                  <a:cubicBezTo>
                    <a:pt x="4204" y="2606"/>
                    <a:pt x="3409" y="3437"/>
                    <a:pt x="3094" y="4805"/>
                  </a:cubicBezTo>
                  <a:cubicBezTo>
                    <a:pt x="2874" y="5758"/>
                    <a:pt x="2468" y="6606"/>
                    <a:pt x="1951" y="7427"/>
                  </a:cubicBezTo>
                  <a:cubicBezTo>
                    <a:pt x="1" y="10521"/>
                    <a:pt x="949" y="15209"/>
                    <a:pt x="3968" y="17248"/>
                  </a:cubicBezTo>
                  <a:cubicBezTo>
                    <a:pt x="4874" y="17861"/>
                    <a:pt x="5756" y="18489"/>
                    <a:pt x="6581" y="19208"/>
                  </a:cubicBezTo>
                  <a:cubicBezTo>
                    <a:pt x="6995" y="19564"/>
                    <a:pt x="7449" y="19747"/>
                    <a:pt x="7888" y="19747"/>
                  </a:cubicBezTo>
                  <a:cubicBezTo>
                    <a:pt x="8381" y="19747"/>
                    <a:pt x="8854" y="19516"/>
                    <a:pt x="9230" y="19040"/>
                  </a:cubicBezTo>
                  <a:cubicBezTo>
                    <a:pt x="9857" y="18250"/>
                    <a:pt x="10568" y="17548"/>
                    <a:pt x="11225" y="16794"/>
                  </a:cubicBezTo>
                  <a:cubicBezTo>
                    <a:pt x="12514" y="15319"/>
                    <a:pt x="12575" y="14202"/>
                    <a:pt x="11534" y="12516"/>
                  </a:cubicBezTo>
                  <a:cubicBezTo>
                    <a:pt x="11304" y="12145"/>
                    <a:pt x="11079" y="11766"/>
                    <a:pt x="10815" y="11422"/>
                  </a:cubicBezTo>
                  <a:cubicBezTo>
                    <a:pt x="10108" y="10486"/>
                    <a:pt x="10201" y="9651"/>
                    <a:pt x="11079" y="8893"/>
                  </a:cubicBezTo>
                  <a:cubicBezTo>
                    <a:pt x="12302" y="7824"/>
                    <a:pt x="13375" y="6606"/>
                    <a:pt x="14328" y="5304"/>
                  </a:cubicBezTo>
                  <a:cubicBezTo>
                    <a:pt x="14846" y="4596"/>
                    <a:pt x="15355" y="4170"/>
                    <a:pt x="16209" y="4170"/>
                  </a:cubicBezTo>
                  <a:cubicBezTo>
                    <a:pt x="16329" y="4170"/>
                    <a:pt x="16457" y="4178"/>
                    <a:pt x="16592" y="4196"/>
                  </a:cubicBezTo>
                  <a:cubicBezTo>
                    <a:pt x="16711" y="4211"/>
                    <a:pt x="16824" y="4219"/>
                    <a:pt x="16931" y="4219"/>
                  </a:cubicBezTo>
                  <a:cubicBezTo>
                    <a:pt x="17989" y="4219"/>
                    <a:pt x="18421" y="3475"/>
                    <a:pt x="18084" y="2325"/>
                  </a:cubicBezTo>
                  <a:cubicBezTo>
                    <a:pt x="17631" y="776"/>
                    <a:pt x="17032" y="19"/>
                    <a:pt x="14844" y="19"/>
                  </a:cubicBezTo>
                  <a:cubicBezTo>
                    <a:pt x="14624" y="19"/>
                    <a:pt x="14387" y="27"/>
                    <a:pt x="14134" y="42"/>
                  </a:cubicBezTo>
                  <a:cubicBezTo>
                    <a:pt x="13901" y="14"/>
                    <a:pt x="13671" y="1"/>
                    <a:pt x="13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20"/>
            <p:cNvSpPr/>
            <p:nvPr/>
          </p:nvSpPr>
          <p:spPr>
            <a:xfrm>
              <a:off x="2206130" y="1263737"/>
              <a:ext cx="391279" cy="424668"/>
            </a:xfrm>
            <a:custGeom>
              <a:avLst/>
              <a:gdLst/>
              <a:ahLst/>
              <a:cxnLst/>
              <a:rect l="l" t="t" r="r" b="b"/>
              <a:pathLst>
                <a:path w="18199" h="19752" extrusionOk="0">
                  <a:moveTo>
                    <a:pt x="13427" y="1"/>
                  </a:moveTo>
                  <a:cubicBezTo>
                    <a:pt x="12233" y="1"/>
                    <a:pt x="10971" y="350"/>
                    <a:pt x="9734" y="937"/>
                  </a:cubicBezTo>
                  <a:cubicBezTo>
                    <a:pt x="8136" y="1696"/>
                    <a:pt x="6622" y="2671"/>
                    <a:pt x="4741" y="2755"/>
                  </a:cubicBezTo>
                  <a:cubicBezTo>
                    <a:pt x="3916" y="2791"/>
                    <a:pt x="3422" y="3492"/>
                    <a:pt x="3166" y="4322"/>
                  </a:cubicBezTo>
                  <a:cubicBezTo>
                    <a:pt x="2861" y="5320"/>
                    <a:pt x="2553" y="6308"/>
                    <a:pt x="1974" y="7214"/>
                  </a:cubicBezTo>
                  <a:cubicBezTo>
                    <a:pt x="1" y="10303"/>
                    <a:pt x="659" y="14634"/>
                    <a:pt x="3501" y="16920"/>
                  </a:cubicBezTo>
                  <a:cubicBezTo>
                    <a:pt x="4481" y="17710"/>
                    <a:pt x="5546" y="18394"/>
                    <a:pt x="6503" y="19224"/>
                  </a:cubicBezTo>
                  <a:cubicBezTo>
                    <a:pt x="6916" y="19582"/>
                    <a:pt x="7321" y="19752"/>
                    <a:pt x="7714" y="19752"/>
                  </a:cubicBezTo>
                  <a:cubicBezTo>
                    <a:pt x="8211" y="19752"/>
                    <a:pt x="8687" y="19480"/>
                    <a:pt x="9134" y="18977"/>
                  </a:cubicBezTo>
                  <a:cubicBezTo>
                    <a:pt x="9826" y="18195"/>
                    <a:pt x="10515" y="17405"/>
                    <a:pt x="11217" y="16628"/>
                  </a:cubicBezTo>
                  <a:cubicBezTo>
                    <a:pt x="12347" y="15375"/>
                    <a:pt x="12475" y="14465"/>
                    <a:pt x="11680" y="12939"/>
                  </a:cubicBezTo>
                  <a:cubicBezTo>
                    <a:pt x="11420" y="12435"/>
                    <a:pt x="11134" y="11941"/>
                    <a:pt x="10789" y="11490"/>
                  </a:cubicBezTo>
                  <a:cubicBezTo>
                    <a:pt x="10052" y="10519"/>
                    <a:pt x="10109" y="9663"/>
                    <a:pt x="11036" y="8851"/>
                  </a:cubicBezTo>
                  <a:cubicBezTo>
                    <a:pt x="12320" y="7721"/>
                    <a:pt x="13379" y="6383"/>
                    <a:pt x="14426" y="5037"/>
                  </a:cubicBezTo>
                  <a:cubicBezTo>
                    <a:pt x="14827" y="4524"/>
                    <a:pt x="15193" y="4108"/>
                    <a:pt x="15866" y="4108"/>
                  </a:cubicBezTo>
                  <a:cubicBezTo>
                    <a:pt x="16014" y="4108"/>
                    <a:pt x="16178" y="4129"/>
                    <a:pt x="16359" y="4172"/>
                  </a:cubicBezTo>
                  <a:cubicBezTo>
                    <a:pt x="16531" y="4215"/>
                    <a:pt x="16691" y="4235"/>
                    <a:pt x="16839" y="4235"/>
                  </a:cubicBezTo>
                  <a:cubicBezTo>
                    <a:pt x="17744" y="4235"/>
                    <a:pt x="18198" y="3484"/>
                    <a:pt x="17997" y="2411"/>
                  </a:cubicBezTo>
                  <a:cubicBezTo>
                    <a:pt x="17657" y="571"/>
                    <a:pt x="16836" y="63"/>
                    <a:pt x="13941" y="23"/>
                  </a:cubicBezTo>
                  <a:cubicBezTo>
                    <a:pt x="13771" y="8"/>
                    <a:pt x="13600" y="1"/>
                    <a:pt x="13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20"/>
            <p:cNvSpPr/>
            <p:nvPr/>
          </p:nvSpPr>
          <p:spPr>
            <a:xfrm>
              <a:off x="3509722" y="1775985"/>
              <a:ext cx="400115" cy="424754"/>
            </a:xfrm>
            <a:custGeom>
              <a:avLst/>
              <a:gdLst/>
              <a:ahLst/>
              <a:cxnLst/>
              <a:rect l="l" t="t" r="r" b="b"/>
              <a:pathLst>
                <a:path w="18610" h="19756" extrusionOk="0">
                  <a:moveTo>
                    <a:pt x="10611" y="0"/>
                  </a:moveTo>
                  <a:cubicBezTo>
                    <a:pt x="10092" y="0"/>
                    <a:pt x="9594" y="280"/>
                    <a:pt x="9128" y="868"/>
                  </a:cubicBezTo>
                  <a:cubicBezTo>
                    <a:pt x="8476" y="1693"/>
                    <a:pt x="7765" y="2448"/>
                    <a:pt x="7032" y="3194"/>
                  </a:cubicBezTo>
                  <a:cubicBezTo>
                    <a:pt x="6547" y="3688"/>
                    <a:pt x="6392" y="4275"/>
                    <a:pt x="6330" y="4964"/>
                  </a:cubicBezTo>
                  <a:cubicBezTo>
                    <a:pt x="6207" y="6266"/>
                    <a:pt x="6864" y="7246"/>
                    <a:pt x="7566" y="8178"/>
                  </a:cubicBezTo>
                  <a:cubicBezTo>
                    <a:pt x="8303" y="9148"/>
                    <a:pt x="8374" y="9912"/>
                    <a:pt x="7372" y="10755"/>
                  </a:cubicBezTo>
                  <a:cubicBezTo>
                    <a:pt x="6573" y="11422"/>
                    <a:pt x="5901" y="12230"/>
                    <a:pt x="5253" y="13059"/>
                  </a:cubicBezTo>
                  <a:cubicBezTo>
                    <a:pt x="4342" y="14218"/>
                    <a:pt x="3565" y="15652"/>
                    <a:pt x="1878" y="15652"/>
                  </a:cubicBezTo>
                  <a:cubicBezTo>
                    <a:pt x="1676" y="15652"/>
                    <a:pt x="1461" y="15632"/>
                    <a:pt x="1232" y="15588"/>
                  </a:cubicBezTo>
                  <a:cubicBezTo>
                    <a:pt x="1199" y="15582"/>
                    <a:pt x="1168" y="15579"/>
                    <a:pt x="1137" y="15579"/>
                  </a:cubicBezTo>
                  <a:cubicBezTo>
                    <a:pt x="786" y="15579"/>
                    <a:pt x="518" y="15947"/>
                    <a:pt x="380" y="16299"/>
                  </a:cubicBezTo>
                  <a:cubicBezTo>
                    <a:pt x="1" y="17262"/>
                    <a:pt x="922" y="19195"/>
                    <a:pt x="1938" y="19428"/>
                  </a:cubicBezTo>
                  <a:cubicBezTo>
                    <a:pt x="2782" y="19627"/>
                    <a:pt x="3656" y="19672"/>
                    <a:pt x="4312" y="19755"/>
                  </a:cubicBezTo>
                  <a:cubicBezTo>
                    <a:pt x="6304" y="19702"/>
                    <a:pt x="7928" y="19155"/>
                    <a:pt x="9491" y="18321"/>
                  </a:cubicBezTo>
                  <a:cubicBezTo>
                    <a:pt x="10629" y="17707"/>
                    <a:pt x="11742" y="17067"/>
                    <a:pt x="13145" y="17040"/>
                  </a:cubicBezTo>
                  <a:cubicBezTo>
                    <a:pt x="14209" y="17023"/>
                    <a:pt x="14950" y="16264"/>
                    <a:pt x="15264" y="15186"/>
                  </a:cubicBezTo>
                  <a:cubicBezTo>
                    <a:pt x="15520" y="14312"/>
                    <a:pt x="15718" y="13426"/>
                    <a:pt x="16222" y="12636"/>
                  </a:cubicBezTo>
                  <a:cubicBezTo>
                    <a:pt x="18609" y="8888"/>
                    <a:pt x="17550" y="4434"/>
                    <a:pt x="13767" y="2046"/>
                  </a:cubicBezTo>
                  <a:cubicBezTo>
                    <a:pt x="13184" y="1680"/>
                    <a:pt x="12655" y="1207"/>
                    <a:pt x="12143" y="740"/>
                  </a:cubicBezTo>
                  <a:cubicBezTo>
                    <a:pt x="11620" y="255"/>
                    <a:pt x="11106" y="0"/>
                    <a:pt x="10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20"/>
            <p:cNvSpPr/>
            <p:nvPr/>
          </p:nvSpPr>
          <p:spPr>
            <a:xfrm>
              <a:off x="1747956" y="1957362"/>
              <a:ext cx="431075" cy="228351"/>
            </a:xfrm>
            <a:custGeom>
              <a:avLst/>
              <a:gdLst/>
              <a:ahLst/>
              <a:cxnLst/>
              <a:rect l="l" t="t" r="r" b="b"/>
              <a:pathLst>
                <a:path w="20050" h="10621" extrusionOk="0">
                  <a:moveTo>
                    <a:pt x="5797" y="1"/>
                  </a:moveTo>
                  <a:cubicBezTo>
                    <a:pt x="4499" y="1"/>
                    <a:pt x="3201" y="33"/>
                    <a:pt x="1902" y="33"/>
                  </a:cubicBezTo>
                  <a:cubicBezTo>
                    <a:pt x="1134" y="33"/>
                    <a:pt x="574" y="390"/>
                    <a:pt x="203" y="1052"/>
                  </a:cubicBezTo>
                  <a:lnTo>
                    <a:pt x="213" y="1044"/>
                  </a:lnTo>
                  <a:lnTo>
                    <a:pt x="213" y="1044"/>
                  </a:lnTo>
                  <a:cubicBezTo>
                    <a:pt x="1" y="3450"/>
                    <a:pt x="248" y="5846"/>
                    <a:pt x="455" y="8225"/>
                  </a:cubicBezTo>
                  <a:cubicBezTo>
                    <a:pt x="594" y="9781"/>
                    <a:pt x="1604" y="10621"/>
                    <a:pt x="3051" y="10621"/>
                  </a:cubicBezTo>
                  <a:cubicBezTo>
                    <a:pt x="3258" y="10621"/>
                    <a:pt x="3475" y="10603"/>
                    <a:pt x="3699" y="10568"/>
                  </a:cubicBezTo>
                  <a:cubicBezTo>
                    <a:pt x="5337" y="10317"/>
                    <a:pt x="6966" y="10018"/>
                    <a:pt x="8594" y="9717"/>
                  </a:cubicBezTo>
                  <a:cubicBezTo>
                    <a:pt x="11640" y="9152"/>
                    <a:pt x="14677" y="8569"/>
                    <a:pt x="17719" y="7995"/>
                  </a:cubicBezTo>
                  <a:cubicBezTo>
                    <a:pt x="18729" y="7806"/>
                    <a:pt x="19559" y="7360"/>
                    <a:pt x="19801" y="6283"/>
                  </a:cubicBezTo>
                  <a:cubicBezTo>
                    <a:pt x="20049" y="5179"/>
                    <a:pt x="19219" y="4636"/>
                    <a:pt x="18504" y="4067"/>
                  </a:cubicBezTo>
                  <a:cubicBezTo>
                    <a:pt x="18332" y="3930"/>
                    <a:pt x="18151" y="3807"/>
                    <a:pt x="17957" y="3705"/>
                  </a:cubicBezTo>
                  <a:cubicBezTo>
                    <a:pt x="16028" y="2703"/>
                    <a:pt x="14103" y="1688"/>
                    <a:pt x="12152" y="716"/>
                  </a:cubicBezTo>
                  <a:cubicBezTo>
                    <a:pt x="11697" y="488"/>
                    <a:pt x="11172" y="355"/>
                    <a:pt x="10660" y="280"/>
                  </a:cubicBezTo>
                  <a:cubicBezTo>
                    <a:pt x="9043" y="51"/>
                    <a:pt x="7421" y="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20"/>
            <p:cNvSpPr/>
            <p:nvPr/>
          </p:nvSpPr>
          <p:spPr>
            <a:xfrm>
              <a:off x="1418634" y="1761407"/>
              <a:ext cx="344430" cy="337335"/>
            </a:xfrm>
            <a:custGeom>
              <a:avLst/>
              <a:gdLst/>
              <a:ahLst/>
              <a:cxnLst/>
              <a:rect l="l" t="t" r="r" b="b"/>
              <a:pathLst>
                <a:path w="16020" h="15690" extrusionOk="0">
                  <a:moveTo>
                    <a:pt x="15530" y="10158"/>
                  </a:moveTo>
                  <a:lnTo>
                    <a:pt x="15530" y="10158"/>
                  </a:lnTo>
                  <a:cubicBezTo>
                    <a:pt x="15526" y="10159"/>
                    <a:pt x="15522" y="10161"/>
                    <a:pt x="15519" y="10162"/>
                  </a:cubicBezTo>
                  <a:lnTo>
                    <a:pt x="15519" y="10162"/>
                  </a:lnTo>
                  <a:cubicBezTo>
                    <a:pt x="15519" y="10163"/>
                    <a:pt x="15520" y="10165"/>
                    <a:pt x="15520" y="10166"/>
                  </a:cubicBezTo>
                  <a:lnTo>
                    <a:pt x="15530" y="10158"/>
                  </a:lnTo>
                  <a:close/>
                  <a:moveTo>
                    <a:pt x="11553" y="0"/>
                  </a:moveTo>
                  <a:cubicBezTo>
                    <a:pt x="9584" y="0"/>
                    <a:pt x="7789" y="491"/>
                    <a:pt x="6265" y="1925"/>
                  </a:cubicBezTo>
                  <a:cubicBezTo>
                    <a:pt x="4225" y="3845"/>
                    <a:pt x="2500" y="6039"/>
                    <a:pt x="681" y="8153"/>
                  </a:cubicBezTo>
                  <a:cubicBezTo>
                    <a:pt x="1" y="8939"/>
                    <a:pt x="231" y="9910"/>
                    <a:pt x="1135" y="10423"/>
                  </a:cubicBezTo>
                  <a:cubicBezTo>
                    <a:pt x="3633" y="11839"/>
                    <a:pt x="6145" y="13243"/>
                    <a:pt x="8618" y="14709"/>
                  </a:cubicBezTo>
                  <a:cubicBezTo>
                    <a:pt x="9686" y="15338"/>
                    <a:pt x="10360" y="15689"/>
                    <a:pt x="10877" y="15689"/>
                  </a:cubicBezTo>
                  <a:cubicBezTo>
                    <a:pt x="11582" y="15689"/>
                    <a:pt x="11997" y="15037"/>
                    <a:pt x="12723" y="13548"/>
                  </a:cubicBezTo>
                  <a:cubicBezTo>
                    <a:pt x="12916" y="13155"/>
                    <a:pt x="13071" y="12727"/>
                    <a:pt x="13344" y="12399"/>
                  </a:cubicBezTo>
                  <a:cubicBezTo>
                    <a:pt x="14013" y="11603"/>
                    <a:pt x="14445" y="10566"/>
                    <a:pt x="15519" y="10162"/>
                  </a:cubicBezTo>
                  <a:lnTo>
                    <a:pt x="15519" y="10162"/>
                  </a:lnTo>
                  <a:cubicBezTo>
                    <a:pt x="15346" y="9713"/>
                    <a:pt x="15543" y="9317"/>
                    <a:pt x="15679" y="8903"/>
                  </a:cubicBezTo>
                  <a:cubicBezTo>
                    <a:pt x="15984" y="7972"/>
                    <a:pt x="16019" y="7037"/>
                    <a:pt x="15724" y="6083"/>
                  </a:cubicBezTo>
                  <a:cubicBezTo>
                    <a:pt x="15194" y="4375"/>
                    <a:pt x="14523" y="2724"/>
                    <a:pt x="13684" y="1139"/>
                  </a:cubicBezTo>
                  <a:cubicBezTo>
                    <a:pt x="13326" y="473"/>
                    <a:pt x="12810" y="41"/>
                    <a:pt x="12047" y="10"/>
                  </a:cubicBezTo>
                  <a:cubicBezTo>
                    <a:pt x="11881" y="4"/>
                    <a:pt x="11716" y="0"/>
                    <a:pt x="11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20"/>
            <p:cNvSpPr/>
            <p:nvPr/>
          </p:nvSpPr>
          <p:spPr>
            <a:xfrm>
              <a:off x="4029215" y="1000465"/>
              <a:ext cx="344774" cy="337400"/>
            </a:xfrm>
            <a:custGeom>
              <a:avLst/>
              <a:gdLst/>
              <a:ahLst/>
              <a:cxnLst/>
              <a:rect l="l" t="t" r="r" b="b"/>
              <a:pathLst>
                <a:path w="16036" h="15693" extrusionOk="0">
                  <a:moveTo>
                    <a:pt x="11802" y="1"/>
                  </a:moveTo>
                  <a:cubicBezTo>
                    <a:pt x="11748" y="1"/>
                    <a:pt x="11694" y="3"/>
                    <a:pt x="11640" y="6"/>
                  </a:cubicBezTo>
                  <a:cubicBezTo>
                    <a:pt x="9786" y="120"/>
                    <a:pt x="7919" y="385"/>
                    <a:pt x="6454" y="1772"/>
                  </a:cubicBezTo>
                  <a:cubicBezTo>
                    <a:pt x="4326" y="3789"/>
                    <a:pt x="2517" y="6071"/>
                    <a:pt x="675" y="8336"/>
                  </a:cubicBezTo>
                  <a:cubicBezTo>
                    <a:pt x="1" y="9165"/>
                    <a:pt x="367" y="9999"/>
                    <a:pt x="1007" y="10330"/>
                  </a:cubicBezTo>
                  <a:cubicBezTo>
                    <a:pt x="3991" y="11866"/>
                    <a:pt x="6789" y="13720"/>
                    <a:pt x="9747" y="15291"/>
                  </a:cubicBezTo>
                  <a:cubicBezTo>
                    <a:pt x="10247" y="15557"/>
                    <a:pt x="10650" y="15693"/>
                    <a:pt x="10990" y="15693"/>
                  </a:cubicBezTo>
                  <a:cubicBezTo>
                    <a:pt x="11598" y="15693"/>
                    <a:pt x="12001" y="15255"/>
                    <a:pt x="12395" y="14342"/>
                  </a:cubicBezTo>
                  <a:cubicBezTo>
                    <a:pt x="12933" y="13093"/>
                    <a:pt x="13591" y="11937"/>
                    <a:pt x="14567" y="10948"/>
                  </a:cubicBezTo>
                  <a:cubicBezTo>
                    <a:pt x="15520" y="9990"/>
                    <a:pt x="15962" y="8768"/>
                    <a:pt x="16036" y="7250"/>
                  </a:cubicBezTo>
                  <a:cubicBezTo>
                    <a:pt x="15745" y="5311"/>
                    <a:pt x="14797" y="3457"/>
                    <a:pt x="13970" y="1550"/>
                  </a:cubicBezTo>
                  <a:cubicBezTo>
                    <a:pt x="13516" y="504"/>
                    <a:pt x="12730" y="1"/>
                    <a:pt x="1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20"/>
            <p:cNvSpPr/>
            <p:nvPr/>
          </p:nvSpPr>
          <p:spPr>
            <a:xfrm>
              <a:off x="2403353" y="2632453"/>
              <a:ext cx="269352" cy="356492"/>
            </a:xfrm>
            <a:custGeom>
              <a:avLst/>
              <a:gdLst/>
              <a:ahLst/>
              <a:cxnLst/>
              <a:rect l="l" t="t" r="r" b="b"/>
              <a:pathLst>
                <a:path w="12528" h="16581" extrusionOk="0">
                  <a:moveTo>
                    <a:pt x="9585" y="1"/>
                  </a:moveTo>
                  <a:cubicBezTo>
                    <a:pt x="9115" y="1"/>
                    <a:pt x="8535" y="133"/>
                    <a:pt x="7791" y="370"/>
                  </a:cubicBezTo>
                  <a:cubicBezTo>
                    <a:pt x="5575" y="1081"/>
                    <a:pt x="3562" y="2206"/>
                    <a:pt x="1523" y="3292"/>
                  </a:cubicBezTo>
                  <a:cubicBezTo>
                    <a:pt x="305" y="3941"/>
                    <a:pt x="1" y="4912"/>
                    <a:pt x="164" y="6117"/>
                  </a:cubicBezTo>
                  <a:cubicBezTo>
                    <a:pt x="358" y="7552"/>
                    <a:pt x="812" y="8925"/>
                    <a:pt x="1607" y="10143"/>
                  </a:cubicBezTo>
                  <a:cubicBezTo>
                    <a:pt x="2676" y="11781"/>
                    <a:pt x="3717" y="13449"/>
                    <a:pt x="4927" y="14976"/>
                  </a:cubicBezTo>
                  <a:cubicBezTo>
                    <a:pt x="5789" y="16062"/>
                    <a:pt x="6831" y="16580"/>
                    <a:pt x="7834" y="16580"/>
                  </a:cubicBezTo>
                  <a:cubicBezTo>
                    <a:pt x="9177" y="16580"/>
                    <a:pt x="10449" y="15650"/>
                    <a:pt x="11119" y="13908"/>
                  </a:cubicBezTo>
                  <a:cubicBezTo>
                    <a:pt x="11984" y="11652"/>
                    <a:pt x="12487" y="9335"/>
                    <a:pt x="12439" y="6665"/>
                  </a:cubicBezTo>
                  <a:cubicBezTo>
                    <a:pt x="12528" y="5323"/>
                    <a:pt x="12253" y="3799"/>
                    <a:pt x="11724" y="2304"/>
                  </a:cubicBezTo>
                  <a:cubicBezTo>
                    <a:pt x="11146" y="669"/>
                    <a:pt x="10643" y="1"/>
                    <a:pt x="9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20"/>
            <p:cNvSpPr/>
            <p:nvPr/>
          </p:nvSpPr>
          <p:spPr>
            <a:xfrm>
              <a:off x="4476489" y="3044143"/>
              <a:ext cx="272383" cy="341484"/>
            </a:xfrm>
            <a:custGeom>
              <a:avLst/>
              <a:gdLst/>
              <a:ahLst/>
              <a:cxnLst/>
              <a:rect l="l" t="t" r="r" b="b"/>
              <a:pathLst>
                <a:path w="12669" h="15883" extrusionOk="0">
                  <a:moveTo>
                    <a:pt x="3971" y="1"/>
                  </a:moveTo>
                  <a:cubicBezTo>
                    <a:pt x="3228" y="1"/>
                    <a:pt x="2464" y="227"/>
                    <a:pt x="1664" y="578"/>
                  </a:cubicBezTo>
                  <a:cubicBezTo>
                    <a:pt x="482" y="1094"/>
                    <a:pt x="0" y="1813"/>
                    <a:pt x="116" y="3089"/>
                  </a:cubicBezTo>
                  <a:cubicBezTo>
                    <a:pt x="261" y="4740"/>
                    <a:pt x="297" y="6395"/>
                    <a:pt x="380" y="8050"/>
                  </a:cubicBezTo>
                  <a:lnTo>
                    <a:pt x="509" y="8050"/>
                  </a:lnTo>
                  <a:cubicBezTo>
                    <a:pt x="509" y="9705"/>
                    <a:pt x="468" y="11365"/>
                    <a:pt x="521" y="13021"/>
                  </a:cubicBezTo>
                  <a:cubicBezTo>
                    <a:pt x="583" y="15040"/>
                    <a:pt x="852" y="15882"/>
                    <a:pt x="1831" y="15882"/>
                  </a:cubicBezTo>
                  <a:cubicBezTo>
                    <a:pt x="2336" y="15882"/>
                    <a:pt x="3028" y="15659"/>
                    <a:pt x="3978" y="15258"/>
                  </a:cubicBezTo>
                  <a:cubicBezTo>
                    <a:pt x="6537" y="14177"/>
                    <a:pt x="8970" y="12897"/>
                    <a:pt x="10324" y="10293"/>
                  </a:cubicBezTo>
                  <a:cubicBezTo>
                    <a:pt x="10881" y="9216"/>
                    <a:pt x="11380" y="8108"/>
                    <a:pt x="12046" y="7079"/>
                  </a:cubicBezTo>
                  <a:cubicBezTo>
                    <a:pt x="12669" y="6113"/>
                    <a:pt x="12642" y="5080"/>
                    <a:pt x="12148" y="4086"/>
                  </a:cubicBezTo>
                  <a:cubicBezTo>
                    <a:pt x="11309" y="2409"/>
                    <a:pt x="9958" y="1411"/>
                    <a:pt x="8056" y="1253"/>
                  </a:cubicBezTo>
                  <a:cubicBezTo>
                    <a:pt x="7447" y="1204"/>
                    <a:pt x="6794" y="1310"/>
                    <a:pt x="6295" y="896"/>
                  </a:cubicBezTo>
                  <a:cubicBezTo>
                    <a:pt x="5532" y="258"/>
                    <a:pt x="4763" y="1"/>
                    <a:pt x="3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20"/>
            <p:cNvSpPr/>
            <p:nvPr/>
          </p:nvSpPr>
          <p:spPr>
            <a:xfrm>
              <a:off x="3250728" y="3760193"/>
              <a:ext cx="284251" cy="340711"/>
            </a:xfrm>
            <a:custGeom>
              <a:avLst/>
              <a:gdLst/>
              <a:ahLst/>
              <a:cxnLst/>
              <a:rect l="l" t="t" r="r" b="b"/>
              <a:pathLst>
                <a:path w="13221" h="15847" extrusionOk="0">
                  <a:moveTo>
                    <a:pt x="10793" y="1"/>
                  </a:moveTo>
                  <a:cubicBezTo>
                    <a:pt x="10490" y="1"/>
                    <a:pt x="10157" y="71"/>
                    <a:pt x="9804" y="215"/>
                  </a:cubicBezTo>
                  <a:cubicBezTo>
                    <a:pt x="9160" y="475"/>
                    <a:pt x="8519" y="749"/>
                    <a:pt x="7889" y="1036"/>
                  </a:cubicBezTo>
                  <a:cubicBezTo>
                    <a:pt x="5139" y="2290"/>
                    <a:pt x="2905" y="4056"/>
                    <a:pt x="1868" y="7035"/>
                  </a:cubicBezTo>
                  <a:cubicBezTo>
                    <a:pt x="1757" y="7357"/>
                    <a:pt x="1568" y="7662"/>
                    <a:pt x="1356" y="7935"/>
                  </a:cubicBezTo>
                  <a:cubicBezTo>
                    <a:pt x="345" y="9259"/>
                    <a:pt x="1" y="10618"/>
                    <a:pt x="941" y="12146"/>
                  </a:cubicBezTo>
                  <a:cubicBezTo>
                    <a:pt x="1837" y="13607"/>
                    <a:pt x="3059" y="14517"/>
                    <a:pt x="4816" y="14517"/>
                  </a:cubicBezTo>
                  <a:cubicBezTo>
                    <a:pt x="4832" y="14517"/>
                    <a:pt x="4848" y="14517"/>
                    <a:pt x="4864" y="14517"/>
                  </a:cubicBezTo>
                  <a:cubicBezTo>
                    <a:pt x="4887" y="14516"/>
                    <a:pt x="4909" y="14516"/>
                    <a:pt x="4932" y="14516"/>
                  </a:cubicBezTo>
                  <a:cubicBezTo>
                    <a:pt x="5633" y="14516"/>
                    <a:pt x="6247" y="14663"/>
                    <a:pt x="6816" y="15108"/>
                  </a:cubicBezTo>
                  <a:cubicBezTo>
                    <a:pt x="7501" y="15644"/>
                    <a:pt x="8178" y="15847"/>
                    <a:pt x="8849" y="15847"/>
                  </a:cubicBezTo>
                  <a:cubicBezTo>
                    <a:pt x="9851" y="15847"/>
                    <a:pt x="10840" y="15395"/>
                    <a:pt x="11825" y="14927"/>
                  </a:cubicBezTo>
                  <a:cubicBezTo>
                    <a:pt x="13221" y="14269"/>
                    <a:pt x="12435" y="13011"/>
                    <a:pt x="12620" y="12027"/>
                  </a:cubicBezTo>
                  <a:cubicBezTo>
                    <a:pt x="12682" y="11691"/>
                    <a:pt x="12629" y="11329"/>
                    <a:pt x="12629" y="10981"/>
                  </a:cubicBezTo>
                  <a:cubicBezTo>
                    <a:pt x="12624" y="7935"/>
                    <a:pt x="12280" y="4903"/>
                    <a:pt x="12333" y="1848"/>
                  </a:cubicBezTo>
                  <a:cubicBezTo>
                    <a:pt x="12353" y="660"/>
                    <a:pt x="11720" y="1"/>
                    <a:pt x="107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20"/>
            <p:cNvSpPr/>
            <p:nvPr/>
          </p:nvSpPr>
          <p:spPr>
            <a:xfrm>
              <a:off x="3002183" y="993090"/>
              <a:ext cx="353439" cy="301344"/>
            </a:xfrm>
            <a:custGeom>
              <a:avLst/>
              <a:gdLst/>
              <a:ahLst/>
              <a:cxnLst/>
              <a:rect l="l" t="t" r="r" b="b"/>
              <a:pathLst>
                <a:path w="16439" h="14016" extrusionOk="0">
                  <a:moveTo>
                    <a:pt x="5256" y="1"/>
                  </a:moveTo>
                  <a:cubicBezTo>
                    <a:pt x="3889" y="1"/>
                    <a:pt x="2694" y="564"/>
                    <a:pt x="1497" y="1219"/>
                  </a:cubicBezTo>
                  <a:cubicBezTo>
                    <a:pt x="204" y="1920"/>
                    <a:pt x="0" y="2940"/>
                    <a:pt x="742" y="4189"/>
                  </a:cubicBezTo>
                  <a:cubicBezTo>
                    <a:pt x="963" y="4564"/>
                    <a:pt x="1223" y="4918"/>
                    <a:pt x="1497" y="5257"/>
                  </a:cubicBezTo>
                  <a:cubicBezTo>
                    <a:pt x="3178" y="7367"/>
                    <a:pt x="4904" y="9437"/>
                    <a:pt x="6277" y="11786"/>
                  </a:cubicBezTo>
                  <a:cubicBezTo>
                    <a:pt x="7138" y="13260"/>
                    <a:pt x="8648" y="13758"/>
                    <a:pt x="10704" y="14002"/>
                  </a:cubicBezTo>
                  <a:cubicBezTo>
                    <a:pt x="10745" y="14011"/>
                    <a:pt x="10787" y="14015"/>
                    <a:pt x="10829" y="14015"/>
                  </a:cubicBezTo>
                  <a:cubicBezTo>
                    <a:pt x="11256" y="14015"/>
                    <a:pt x="11683" y="13554"/>
                    <a:pt x="11989" y="12863"/>
                  </a:cubicBezTo>
                  <a:cubicBezTo>
                    <a:pt x="13097" y="10351"/>
                    <a:pt x="14226" y="7848"/>
                    <a:pt x="15348" y="5346"/>
                  </a:cubicBezTo>
                  <a:cubicBezTo>
                    <a:pt x="16438" y="2918"/>
                    <a:pt x="15882" y="1846"/>
                    <a:pt x="13211" y="1351"/>
                  </a:cubicBezTo>
                  <a:cubicBezTo>
                    <a:pt x="11031" y="945"/>
                    <a:pt x="8789" y="791"/>
                    <a:pt x="6661" y="198"/>
                  </a:cubicBezTo>
                  <a:cubicBezTo>
                    <a:pt x="6170" y="61"/>
                    <a:pt x="5704" y="1"/>
                    <a:pt x="5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20"/>
            <p:cNvSpPr/>
            <p:nvPr/>
          </p:nvSpPr>
          <p:spPr>
            <a:xfrm>
              <a:off x="4702071" y="2601170"/>
              <a:ext cx="349074" cy="298226"/>
            </a:xfrm>
            <a:custGeom>
              <a:avLst/>
              <a:gdLst/>
              <a:ahLst/>
              <a:cxnLst/>
              <a:rect l="l" t="t" r="r" b="b"/>
              <a:pathLst>
                <a:path w="16236" h="13871" extrusionOk="0">
                  <a:moveTo>
                    <a:pt x="5502" y="0"/>
                  </a:moveTo>
                  <a:cubicBezTo>
                    <a:pt x="4420" y="0"/>
                    <a:pt x="3378" y="223"/>
                    <a:pt x="2305" y="757"/>
                  </a:cubicBezTo>
                  <a:cubicBezTo>
                    <a:pt x="486" y="1658"/>
                    <a:pt x="1" y="3030"/>
                    <a:pt x="1285" y="4592"/>
                  </a:cubicBezTo>
                  <a:cubicBezTo>
                    <a:pt x="3165" y="6875"/>
                    <a:pt x="5059" y="9139"/>
                    <a:pt x="6551" y="11712"/>
                  </a:cubicBezTo>
                  <a:cubicBezTo>
                    <a:pt x="7486" y="13328"/>
                    <a:pt x="9128" y="13668"/>
                    <a:pt x="10793" y="13862"/>
                  </a:cubicBezTo>
                  <a:cubicBezTo>
                    <a:pt x="10846" y="13868"/>
                    <a:pt x="10897" y="13871"/>
                    <a:pt x="10947" y="13871"/>
                  </a:cubicBezTo>
                  <a:cubicBezTo>
                    <a:pt x="11605" y="13871"/>
                    <a:pt x="11978" y="13341"/>
                    <a:pt x="12245" y="12759"/>
                  </a:cubicBezTo>
                  <a:cubicBezTo>
                    <a:pt x="13031" y="11060"/>
                    <a:pt x="13834" y="9365"/>
                    <a:pt x="14588" y="7652"/>
                  </a:cubicBezTo>
                  <a:cubicBezTo>
                    <a:pt x="15185" y="6301"/>
                    <a:pt x="15723" y="4928"/>
                    <a:pt x="16236" y="3697"/>
                  </a:cubicBezTo>
                  <a:cubicBezTo>
                    <a:pt x="16103" y="2496"/>
                    <a:pt x="15533" y="1864"/>
                    <a:pt x="14557" y="1565"/>
                  </a:cubicBezTo>
                  <a:cubicBezTo>
                    <a:pt x="12218" y="854"/>
                    <a:pt x="9786" y="664"/>
                    <a:pt x="7407" y="201"/>
                  </a:cubicBezTo>
                  <a:cubicBezTo>
                    <a:pt x="6750" y="73"/>
                    <a:pt x="6119" y="0"/>
                    <a:pt x="5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20"/>
            <p:cNvSpPr/>
            <p:nvPr/>
          </p:nvSpPr>
          <p:spPr>
            <a:xfrm>
              <a:off x="2953119" y="4269516"/>
              <a:ext cx="353052" cy="298721"/>
            </a:xfrm>
            <a:custGeom>
              <a:avLst/>
              <a:gdLst/>
              <a:ahLst/>
              <a:cxnLst/>
              <a:rect l="l" t="t" r="r" b="b"/>
              <a:pathLst>
                <a:path w="16421" h="13894" extrusionOk="0">
                  <a:moveTo>
                    <a:pt x="5922" y="0"/>
                  </a:moveTo>
                  <a:cubicBezTo>
                    <a:pt x="5169" y="0"/>
                    <a:pt x="4595" y="323"/>
                    <a:pt x="4207" y="1218"/>
                  </a:cubicBezTo>
                  <a:cubicBezTo>
                    <a:pt x="3038" y="3932"/>
                    <a:pt x="1775" y="6607"/>
                    <a:pt x="597" y="9322"/>
                  </a:cubicBezTo>
                  <a:cubicBezTo>
                    <a:pt x="0" y="10691"/>
                    <a:pt x="583" y="11811"/>
                    <a:pt x="2154" y="12315"/>
                  </a:cubicBezTo>
                  <a:cubicBezTo>
                    <a:pt x="5099" y="13264"/>
                    <a:pt x="8206" y="13307"/>
                    <a:pt x="10638" y="13877"/>
                  </a:cubicBezTo>
                  <a:cubicBezTo>
                    <a:pt x="10804" y="13889"/>
                    <a:pt x="10965" y="13894"/>
                    <a:pt x="11121" y="13894"/>
                  </a:cubicBezTo>
                  <a:cubicBezTo>
                    <a:pt x="12952" y="13894"/>
                    <a:pt x="14092" y="13141"/>
                    <a:pt x="15158" y="12429"/>
                  </a:cubicBezTo>
                  <a:cubicBezTo>
                    <a:pt x="16420" y="11586"/>
                    <a:pt x="16226" y="10355"/>
                    <a:pt x="14845" y="8721"/>
                  </a:cubicBezTo>
                  <a:cubicBezTo>
                    <a:pt x="13273" y="6863"/>
                    <a:pt x="11684" y="5009"/>
                    <a:pt x="10492" y="2886"/>
                  </a:cubicBezTo>
                  <a:cubicBezTo>
                    <a:pt x="9614" y="1315"/>
                    <a:pt x="8361" y="428"/>
                    <a:pt x="6639" y="79"/>
                  </a:cubicBezTo>
                  <a:cubicBezTo>
                    <a:pt x="6384" y="29"/>
                    <a:pt x="6145" y="0"/>
                    <a:pt x="5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20"/>
            <p:cNvSpPr/>
            <p:nvPr/>
          </p:nvSpPr>
          <p:spPr>
            <a:xfrm>
              <a:off x="3842721" y="3256546"/>
              <a:ext cx="317189" cy="263719"/>
            </a:xfrm>
            <a:custGeom>
              <a:avLst/>
              <a:gdLst/>
              <a:ahLst/>
              <a:cxnLst/>
              <a:rect l="l" t="t" r="r" b="b"/>
              <a:pathLst>
                <a:path w="14753" h="12266" extrusionOk="0">
                  <a:moveTo>
                    <a:pt x="7073" y="1"/>
                  </a:moveTo>
                  <a:cubicBezTo>
                    <a:pt x="4124" y="1"/>
                    <a:pt x="2444" y="1556"/>
                    <a:pt x="619" y="2749"/>
                  </a:cubicBezTo>
                  <a:cubicBezTo>
                    <a:pt x="1" y="3150"/>
                    <a:pt x="85" y="3931"/>
                    <a:pt x="473" y="4532"/>
                  </a:cubicBezTo>
                  <a:cubicBezTo>
                    <a:pt x="2596" y="7816"/>
                    <a:pt x="5236" y="10562"/>
                    <a:pt x="8944" y="12045"/>
                  </a:cubicBezTo>
                  <a:cubicBezTo>
                    <a:pt x="9322" y="12196"/>
                    <a:pt x="9722" y="12266"/>
                    <a:pt x="10122" y="12266"/>
                  </a:cubicBezTo>
                  <a:cubicBezTo>
                    <a:pt x="11573" y="12266"/>
                    <a:pt x="13030" y="11344"/>
                    <a:pt x="13472" y="9992"/>
                  </a:cubicBezTo>
                  <a:cubicBezTo>
                    <a:pt x="13945" y="8545"/>
                    <a:pt x="14338" y="7052"/>
                    <a:pt x="14554" y="5552"/>
                  </a:cubicBezTo>
                  <a:cubicBezTo>
                    <a:pt x="14752" y="4130"/>
                    <a:pt x="14558" y="2550"/>
                    <a:pt x="13168" y="1853"/>
                  </a:cubicBezTo>
                  <a:cubicBezTo>
                    <a:pt x="11191" y="864"/>
                    <a:pt x="9076" y="109"/>
                    <a:pt x="7501" y="12"/>
                  </a:cubicBezTo>
                  <a:cubicBezTo>
                    <a:pt x="7355" y="4"/>
                    <a:pt x="7213" y="1"/>
                    <a:pt x="7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20"/>
            <p:cNvSpPr/>
            <p:nvPr/>
          </p:nvSpPr>
          <p:spPr>
            <a:xfrm>
              <a:off x="5145539" y="2517598"/>
              <a:ext cx="318608" cy="263633"/>
            </a:xfrm>
            <a:custGeom>
              <a:avLst/>
              <a:gdLst/>
              <a:ahLst/>
              <a:cxnLst/>
              <a:rect l="l" t="t" r="r" b="b"/>
              <a:pathLst>
                <a:path w="14819" h="12262" extrusionOk="0">
                  <a:moveTo>
                    <a:pt x="7100" y="0"/>
                  </a:moveTo>
                  <a:cubicBezTo>
                    <a:pt x="4187" y="0"/>
                    <a:pt x="2507" y="1549"/>
                    <a:pt x="685" y="2732"/>
                  </a:cubicBezTo>
                  <a:cubicBezTo>
                    <a:pt x="1" y="3178"/>
                    <a:pt x="151" y="3999"/>
                    <a:pt x="562" y="4631"/>
                  </a:cubicBezTo>
                  <a:cubicBezTo>
                    <a:pt x="2667" y="7822"/>
                    <a:pt x="5262" y="10492"/>
                    <a:pt x="8842" y="12007"/>
                  </a:cubicBezTo>
                  <a:cubicBezTo>
                    <a:pt x="9253" y="12180"/>
                    <a:pt x="9691" y="12261"/>
                    <a:pt x="10129" y="12261"/>
                  </a:cubicBezTo>
                  <a:cubicBezTo>
                    <a:pt x="11633" y="12261"/>
                    <a:pt x="13142" y="11313"/>
                    <a:pt x="13582" y="9905"/>
                  </a:cubicBezTo>
                  <a:cubicBezTo>
                    <a:pt x="14016" y="8538"/>
                    <a:pt x="14403" y="7134"/>
                    <a:pt x="14607" y="5716"/>
                  </a:cubicBezTo>
                  <a:cubicBezTo>
                    <a:pt x="14819" y="4251"/>
                    <a:pt x="14664" y="2626"/>
                    <a:pt x="13238" y="1876"/>
                  </a:cubicBezTo>
                  <a:cubicBezTo>
                    <a:pt x="11239" y="825"/>
                    <a:pt x="9063" y="120"/>
                    <a:pt x="7363" y="4"/>
                  </a:cubicBezTo>
                  <a:cubicBezTo>
                    <a:pt x="7274" y="2"/>
                    <a:pt x="7187" y="0"/>
                    <a:pt x="7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20"/>
            <p:cNvSpPr/>
            <p:nvPr/>
          </p:nvSpPr>
          <p:spPr>
            <a:xfrm>
              <a:off x="2535473" y="4364032"/>
              <a:ext cx="325424" cy="262150"/>
            </a:xfrm>
            <a:custGeom>
              <a:avLst/>
              <a:gdLst/>
              <a:ahLst/>
              <a:cxnLst/>
              <a:rect l="l" t="t" r="r" b="b"/>
              <a:pathLst>
                <a:path w="15136" h="12193" extrusionOk="0">
                  <a:moveTo>
                    <a:pt x="4841" y="0"/>
                  </a:moveTo>
                  <a:cubicBezTo>
                    <a:pt x="3151" y="0"/>
                    <a:pt x="1778" y="1179"/>
                    <a:pt x="1258" y="3231"/>
                  </a:cubicBezTo>
                  <a:cubicBezTo>
                    <a:pt x="1076" y="3946"/>
                    <a:pt x="838" y="4647"/>
                    <a:pt x="644" y="5362"/>
                  </a:cubicBezTo>
                  <a:cubicBezTo>
                    <a:pt x="0" y="7738"/>
                    <a:pt x="507" y="9856"/>
                    <a:pt x="2131" y="10541"/>
                  </a:cubicBezTo>
                  <a:cubicBezTo>
                    <a:pt x="3878" y="11277"/>
                    <a:pt x="5624" y="12152"/>
                    <a:pt x="7645" y="12152"/>
                  </a:cubicBezTo>
                  <a:cubicBezTo>
                    <a:pt x="7876" y="12152"/>
                    <a:pt x="8112" y="12140"/>
                    <a:pt x="8351" y="12116"/>
                  </a:cubicBezTo>
                  <a:cubicBezTo>
                    <a:pt x="8599" y="12168"/>
                    <a:pt x="8838" y="12193"/>
                    <a:pt x="9068" y="12193"/>
                  </a:cubicBezTo>
                  <a:cubicBezTo>
                    <a:pt x="10717" y="12193"/>
                    <a:pt x="11961" y="10964"/>
                    <a:pt x="13374" y="10174"/>
                  </a:cubicBezTo>
                  <a:cubicBezTo>
                    <a:pt x="14866" y="9331"/>
                    <a:pt x="15135" y="8611"/>
                    <a:pt x="14164" y="7226"/>
                  </a:cubicBezTo>
                  <a:cubicBezTo>
                    <a:pt x="12244" y="4484"/>
                    <a:pt x="9926" y="2119"/>
                    <a:pt x="6929" y="556"/>
                  </a:cubicBezTo>
                  <a:cubicBezTo>
                    <a:pt x="6206" y="180"/>
                    <a:pt x="5500" y="0"/>
                    <a:pt x="4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20"/>
            <p:cNvSpPr/>
            <p:nvPr/>
          </p:nvSpPr>
          <p:spPr>
            <a:xfrm>
              <a:off x="3150348" y="2076152"/>
              <a:ext cx="287562" cy="253098"/>
            </a:xfrm>
            <a:custGeom>
              <a:avLst/>
              <a:gdLst/>
              <a:ahLst/>
              <a:cxnLst/>
              <a:rect l="l" t="t" r="r" b="b"/>
              <a:pathLst>
                <a:path w="13375" h="11772" extrusionOk="0">
                  <a:moveTo>
                    <a:pt x="5605" y="1"/>
                  </a:moveTo>
                  <a:cubicBezTo>
                    <a:pt x="5301" y="1"/>
                    <a:pt x="4997" y="4"/>
                    <a:pt x="4693" y="17"/>
                  </a:cubicBezTo>
                  <a:cubicBezTo>
                    <a:pt x="2310" y="109"/>
                    <a:pt x="0" y="2193"/>
                    <a:pt x="310" y="3548"/>
                  </a:cubicBezTo>
                  <a:cubicBezTo>
                    <a:pt x="782" y="5626"/>
                    <a:pt x="292" y="7688"/>
                    <a:pt x="676" y="9723"/>
                  </a:cubicBezTo>
                  <a:cubicBezTo>
                    <a:pt x="941" y="11125"/>
                    <a:pt x="1288" y="11772"/>
                    <a:pt x="1971" y="11772"/>
                  </a:cubicBezTo>
                  <a:cubicBezTo>
                    <a:pt x="2394" y="11772"/>
                    <a:pt x="2946" y="11524"/>
                    <a:pt x="3687" y="11055"/>
                  </a:cubicBezTo>
                  <a:cubicBezTo>
                    <a:pt x="4243" y="10707"/>
                    <a:pt x="4785" y="10279"/>
                    <a:pt x="5452" y="10256"/>
                  </a:cubicBezTo>
                  <a:cubicBezTo>
                    <a:pt x="7045" y="10199"/>
                    <a:pt x="8528" y="9714"/>
                    <a:pt x="10003" y="9193"/>
                  </a:cubicBezTo>
                  <a:cubicBezTo>
                    <a:pt x="12889" y="8174"/>
                    <a:pt x="13375" y="7406"/>
                    <a:pt x="13057" y="4395"/>
                  </a:cubicBezTo>
                  <a:cubicBezTo>
                    <a:pt x="13044" y="4263"/>
                    <a:pt x="13057" y="4130"/>
                    <a:pt x="13048" y="4002"/>
                  </a:cubicBezTo>
                  <a:cubicBezTo>
                    <a:pt x="12877" y="1680"/>
                    <a:pt x="11088" y="17"/>
                    <a:pt x="8754" y="7"/>
                  </a:cubicBezTo>
                  <a:lnTo>
                    <a:pt x="7050" y="7"/>
                  </a:lnTo>
                  <a:cubicBezTo>
                    <a:pt x="6989" y="8"/>
                    <a:pt x="6928" y="8"/>
                    <a:pt x="6867" y="8"/>
                  </a:cubicBezTo>
                  <a:cubicBezTo>
                    <a:pt x="6446" y="8"/>
                    <a:pt x="6026" y="1"/>
                    <a:pt x="5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20"/>
            <p:cNvSpPr/>
            <p:nvPr/>
          </p:nvSpPr>
          <p:spPr>
            <a:xfrm>
              <a:off x="2591159" y="2256884"/>
              <a:ext cx="287476" cy="266965"/>
            </a:xfrm>
            <a:custGeom>
              <a:avLst/>
              <a:gdLst/>
              <a:ahLst/>
              <a:cxnLst/>
              <a:rect l="l" t="t" r="r" b="b"/>
              <a:pathLst>
                <a:path w="13371" h="12417" extrusionOk="0">
                  <a:moveTo>
                    <a:pt x="7533" y="1"/>
                  </a:moveTo>
                  <a:cubicBezTo>
                    <a:pt x="6700" y="1"/>
                    <a:pt x="1179" y="2205"/>
                    <a:pt x="574" y="2787"/>
                  </a:cubicBezTo>
                  <a:cubicBezTo>
                    <a:pt x="283" y="3069"/>
                    <a:pt x="0" y="3449"/>
                    <a:pt x="80" y="3820"/>
                  </a:cubicBezTo>
                  <a:cubicBezTo>
                    <a:pt x="446" y="5550"/>
                    <a:pt x="204" y="7302"/>
                    <a:pt x="336" y="9032"/>
                  </a:cubicBezTo>
                  <a:cubicBezTo>
                    <a:pt x="376" y="9598"/>
                    <a:pt x="685" y="10118"/>
                    <a:pt x="1055" y="10555"/>
                  </a:cubicBezTo>
                  <a:cubicBezTo>
                    <a:pt x="1830" y="11466"/>
                    <a:pt x="5129" y="12417"/>
                    <a:pt x="6983" y="12417"/>
                  </a:cubicBezTo>
                  <a:cubicBezTo>
                    <a:pt x="7348" y="12417"/>
                    <a:pt x="7657" y="12380"/>
                    <a:pt x="7880" y="12299"/>
                  </a:cubicBezTo>
                  <a:cubicBezTo>
                    <a:pt x="8338" y="12136"/>
                    <a:pt x="8745" y="11897"/>
                    <a:pt x="9089" y="11544"/>
                  </a:cubicBezTo>
                  <a:cubicBezTo>
                    <a:pt x="9487" y="11138"/>
                    <a:pt x="9897" y="10749"/>
                    <a:pt x="10117" y="10207"/>
                  </a:cubicBezTo>
                  <a:cubicBezTo>
                    <a:pt x="10762" y="8630"/>
                    <a:pt x="11437" y="7072"/>
                    <a:pt x="12060" y="5493"/>
                  </a:cubicBezTo>
                  <a:cubicBezTo>
                    <a:pt x="13370" y="2164"/>
                    <a:pt x="10497" y="165"/>
                    <a:pt x="7535" y="1"/>
                  </a:cubicBezTo>
                  <a:cubicBezTo>
                    <a:pt x="7535" y="1"/>
                    <a:pt x="7534" y="1"/>
                    <a:pt x="7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20"/>
            <p:cNvSpPr/>
            <p:nvPr/>
          </p:nvSpPr>
          <p:spPr>
            <a:xfrm>
              <a:off x="4093459" y="3531235"/>
              <a:ext cx="212592" cy="391988"/>
            </a:xfrm>
            <a:custGeom>
              <a:avLst/>
              <a:gdLst/>
              <a:ahLst/>
              <a:cxnLst/>
              <a:rect l="l" t="t" r="r" b="b"/>
              <a:pathLst>
                <a:path w="9888" h="18232" extrusionOk="0">
                  <a:moveTo>
                    <a:pt x="4252" y="0"/>
                  </a:moveTo>
                  <a:cubicBezTo>
                    <a:pt x="4033" y="0"/>
                    <a:pt x="3865" y="190"/>
                    <a:pt x="3880" y="593"/>
                  </a:cubicBezTo>
                  <a:cubicBezTo>
                    <a:pt x="3916" y="1457"/>
                    <a:pt x="3404" y="1652"/>
                    <a:pt x="2737" y="1908"/>
                  </a:cubicBezTo>
                  <a:cubicBezTo>
                    <a:pt x="1148" y="2517"/>
                    <a:pt x="1" y="3427"/>
                    <a:pt x="150" y="5642"/>
                  </a:cubicBezTo>
                  <a:cubicBezTo>
                    <a:pt x="230" y="6821"/>
                    <a:pt x="252" y="7982"/>
                    <a:pt x="716" y="9090"/>
                  </a:cubicBezTo>
                  <a:cubicBezTo>
                    <a:pt x="959" y="9667"/>
                    <a:pt x="971" y="10229"/>
                    <a:pt x="822" y="10864"/>
                  </a:cubicBezTo>
                  <a:cubicBezTo>
                    <a:pt x="350" y="12806"/>
                    <a:pt x="844" y="14302"/>
                    <a:pt x="2472" y="15128"/>
                  </a:cubicBezTo>
                  <a:cubicBezTo>
                    <a:pt x="4525" y="16165"/>
                    <a:pt x="6710" y="16938"/>
                    <a:pt x="8688" y="18138"/>
                  </a:cubicBezTo>
                  <a:cubicBezTo>
                    <a:pt x="8796" y="18205"/>
                    <a:pt x="8962" y="18231"/>
                    <a:pt x="9102" y="18231"/>
                  </a:cubicBezTo>
                  <a:cubicBezTo>
                    <a:pt x="9259" y="18231"/>
                    <a:pt x="9384" y="18198"/>
                    <a:pt x="9358" y="18152"/>
                  </a:cubicBezTo>
                  <a:cubicBezTo>
                    <a:pt x="8895" y="17343"/>
                    <a:pt x="9888" y="16982"/>
                    <a:pt x="9879" y="16483"/>
                  </a:cubicBezTo>
                  <a:cubicBezTo>
                    <a:pt x="9716" y="15750"/>
                    <a:pt x="9574" y="15159"/>
                    <a:pt x="9446" y="14567"/>
                  </a:cubicBezTo>
                  <a:cubicBezTo>
                    <a:pt x="8873" y="11857"/>
                    <a:pt x="7946" y="9217"/>
                    <a:pt x="8038" y="6379"/>
                  </a:cubicBezTo>
                  <a:cubicBezTo>
                    <a:pt x="8127" y="3727"/>
                    <a:pt x="6374" y="1997"/>
                    <a:pt x="4728" y="253"/>
                  </a:cubicBezTo>
                  <a:cubicBezTo>
                    <a:pt x="4573" y="87"/>
                    <a:pt x="4401" y="0"/>
                    <a:pt x="4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20"/>
            <p:cNvSpPr/>
            <p:nvPr/>
          </p:nvSpPr>
          <p:spPr>
            <a:xfrm>
              <a:off x="2159345" y="3346869"/>
              <a:ext cx="217838" cy="391816"/>
            </a:xfrm>
            <a:custGeom>
              <a:avLst/>
              <a:gdLst/>
              <a:ahLst/>
              <a:cxnLst/>
              <a:rect l="l" t="t" r="r" b="b"/>
              <a:pathLst>
                <a:path w="10132" h="18224" extrusionOk="0">
                  <a:moveTo>
                    <a:pt x="759" y="0"/>
                  </a:moveTo>
                  <a:cubicBezTo>
                    <a:pt x="633" y="0"/>
                    <a:pt x="551" y="33"/>
                    <a:pt x="579" y="110"/>
                  </a:cubicBezTo>
                  <a:cubicBezTo>
                    <a:pt x="844" y="852"/>
                    <a:pt x="1" y="1201"/>
                    <a:pt x="80" y="1743"/>
                  </a:cubicBezTo>
                  <a:cubicBezTo>
                    <a:pt x="221" y="2679"/>
                    <a:pt x="380" y="3664"/>
                    <a:pt x="804" y="4493"/>
                  </a:cubicBezTo>
                  <a:cubicBezTo>
                    <a:pt x="1541" y="5941"/>
                    <a:pt x="1948" y="7402"/>
                    <a:pt x="1771" y="9013"/>
                  </a:cubicBezTo>
                  <a:cubicBezTo>
                    <a:pt x="1435" y="12425"/>
                    <a:pt x="2358" y="15374"/>
                    <a:pt x="4896" y="17757"/>
                  </a:cubicBezTo>
                  <a:cubicBezTo>
                    <a:pt x="5098" y="17951"/>
                    <a:pt x="5229" y="18223"/>
                    <a:pt x="5525" y="18223"/>
                  </a:cubicBezTo>
                  <a:cubicBezTo>
                    <a:pt x="5552" y="18223"/>
                    <a:pt x="5581" y="18221"/>
                    <a:pt x="5611" y="18216"/>
                  </a:cubicBezTo>
                  <a:cubicBezTo>
                    <a:pt x="5862" y="18177"/>
                    <a:pt x="5968" y="17956"/>
                    <a:pt x="5938" y="17726"/>
                  </a:cubicBezTo>
                  <a:cubicBezTo>
                    <a:pt x="5815" y="16791"/>
                    <a:pt x="6450" y="16606"/>
                    <a:pt x="7143" y="16336"/>
                  </a:cubicBezTo>
                  <a:cubicBezTo>
                    <a:pt x="9602" y="15382"/>
                    <a:pt x="10132" y="14173"/>
                    <a:pt x="9729" y="11542"/>
                  </a:cubicBezTo>
                  <a:cubicBezTo>
                    <a:pt x="9509" y="10099"/>
                    <a:pt x="8838" y="8704"/>
                    <a:pt x="9160" y="7182"/>
                  </a:cubicBezTo>
                  <a:cubicBezTo>
                    <a:pt x="9588" y="5151"/>
                    <a:pt x="8860" y="3602"/>
                    <a:pt x="6988" y="2851"/>
                  </a:cubicBezTo>
                  <a:cubicBezTo>
                    <a:pt x="5041" y="2070"/>
                    <a:pt x="3144" y="1209"/>
                    <a:pt x="1334" y="154"/>
                  </a:cubicBezTo>
                  <a:cubicBezTo>
                    <a:pt x="1174" y="60"/>
                    <a:pt x="927" y="0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20"/>
            <p:cNvSpPr/>
            <p:nvPr/>
          </p:nvSpPr>
          <p:spPr>
            <a:xfrm>
              <a:off x="4258717" y="1840916"/>
              <a:ext cx="250948" cy="294958"/>
            </a:xfrm>
            <a:custGeom>
              <a:avLst/>
              <a:gdLst/>
              <a:ahLst/>
              <a:cxnLst/>
              <a:rect l="l" t="t" r="r" b="b"/>
              <a:pathLst>
                <a:path w="11672" h="13719" extrusionOk="0">
                  <a:moveTo>
                    <a:pt x="6280" y="1"/>
                  </a:moveTo>
                  <a:cubicBezTo>
                    <a:pt x="5537" y="1"/>
                    <a:pt x="4853" y="462"/>
                    <a:pt x="4264" y="1388"/>
                  </a:cubicBezTo>
                  <a:cubicBezTo>
                    <a:pt x="2926" y="3480"/>
                    <a:pt x="1700" y="5634"/>
                    <a:pt x="592" y="7859"/>
                  </a:cubicBezTo>
                  <a:cubicBezTo>
                    <a:pt x="278" y="8481"/>
                    <a:pt x="0" y="9121"/>
                    <a:pt x="40" y="9850"/>
                  </a:cubicBezTo>
                  <a:cubicBezTo>
                    <a:pt x="35" y="11217"/>
                    <a:pt x="795" y="12255"/>
                    <a:pt x="2243" y="12749"/>
                  </a:cubicBezTo>
                  <a:cubicBezTo>
                    <a:pt x="3690" y="13244"/>
                    <a:pt x="5218" y="13358"/>
                    <a:pt x="6705" y="13645"/>
                  </a:cubicBezTo>
                  <a:cubicBezTo>
                    <a:pt x="6958" y="13694"/>
                    <a:pt x="7194" y="13718"/>
                    <a:pt x="7414" y="13718"/>
                  </a:cubicBezTo>
                  <a:cubicBezTo>
                    <a:pt x="8518" y="13718"/>
                    <a:pt x="9230" y="13119"/>
                    <a:pt x="9808" y="12113"/>
                  </a:cubicBezTo>
                  <a:cubicBezTo>
                    <a:pt x="10987" y="10066"/>
                    <a:pt x="11344" y="7792"/>
                    <a:pt x="11618" y="5497"/>
                  </a:cubicBezTo>
                  <a:cubicBezTo>
                    <a:pt x="11671" y="5078"/>
                    <a:pt x="11552" y="4747"/>
                    <a:pt x="11283" y="4420"/>
                  </a:cubicBezTo>
                  <a:cubicBezTo>
                    <a:pt x="10289" y="3206"/>
                    <a:pt x="9341" y="1957"/>
                    <a:pt x="8176" y="898"/>
                  </a:cubicBezTo>
                  <a:cubicBezTo>
                    <a:pt x="7517" y="301"/>
                    <a:pt x="6879" y="1"/>
                    <a:pt x="6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20"/>
            <p:cNvSpPr/>
            <p:nvPr/>
          </p:nvSpPr>
          <p:spPr>
            <a:xfrm>
              <a:off x="3196439" y="639344"/>
              <a:ext cx="286638" cy="313986"/>
            </a:xfrm>
            <a:custGeom>
              <a:avLst/>
              <a:gdLst/>
              <a:ahLst/>
              <a:cxnLst/>
              <a:rect l="l" t="t" r="r" b="b"/>
              <a:pathLst>
                <a:path w="13332" h="14604" extrusionOk="0">
                  <a:moveTo>
                    <a:pt x="11879" y="0"/>
                  </a:moveTo>
                  <a:cubicBezTo>
                    <a:pt x="11759" y="0"/>
                    <a:pt x="11622" y="31"/>
                    <a:pt x="11459" y="99"/>
                  </a:cubicBezTo>
                  <a:cubicBezTo>
                    <a:pt x="8789" y="1234"/>
                    <a:pt x="5841" y="1446"/>
                    <a:pt x="3390" y="3463"/>
                  </a:cubicBezTo>
                  <a:cubicBezTo>
                    <a:pt x="1453" y="5057"/>
                    <a:pt x="1347" y="7272"/>
                    <a:pt x="151" y="9016"/>
                  </a:cubicBezTo>
                  <a:cubicBezTo>
                    <a:pt x="0" y="9845"/>
                    <a:pt x="403" y="10358"/>
                    <a:pt x="937" y="10782"/>
                  </a:cubicBezTo>
                  <a:cubicBezTo>
                    <a:pt x="2265" y="11837"/>
                    <a:pt x="3598" y="12874"/>
                    <a:pt x="4786" y="14092"/>
                  </a:cubicBezTo>
                  <a:cubicBezTo>
                    <a:pt x="5126" y="14442"/>
                    <a:pt x="5459" y="14604"/>
                    <a:pt x="5773" y="14604"/>
                  </a:cubicBezTo>
                  <a:cubicBezTo>
                    <a:pt x="6200" y="14604"/>
                    <a:pt x="6592" y="14304"/>
                    <a:pt x="6918" y="13770"/>
                  </a:cubicBezTo>
                  <a:cubicBezTo>
                    <a:pt x="8723" y="10804"/>
                    <a:pt x="10555" y="7850"/>
                    <a:pt x="12285" y="4840"/>
                  </a:cubicBezTo>
                  <a:cubicBezTo>
                    <a:pt x="12983" y="3627"/>
                    <a:pt x="13331" y="2258"/>
                    <a:pt x="12696" y="850"/>
                  </a:cubicBezTo>
                  <a:cubicBezTo>
                    <a:pt x="12507" y="428"/>
                    <a:pt x="12327" y="0"/>
                    <a:pt x="11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20"/>
            <p:cNvSpPr/>
            <p:nvPr/>
          </p:nvSpPr>
          <p:spPr>
            <a:xfrm>
              <a:off x="2042146" y="3871092"/>
              <a:ext cx="329788" cy="246282"/>
            </a:xfrm>
            <a:custGeom>
              <a:avLst/>
              <a:gdLst/>
              <a:ahLst/>
              <a:cxnLst/>
              <a:rect l="l" t="t" r="r" b="b"/>
              <a:pathLst>
                <a:path w="15339" h="11455" extrusionOk="0">
                  <a:moveTo>
                    <a:pt x="2921" y="0"/>
                  </a:moveTo>
                  <a:cubicBezTo>
                    <a:pt x="2541" y="0"/>
                    <a:pt x="2283" y="224"/>
                    <a:pt x="2089" y="711"/>
                  </a:cubicBezTo>
                  <a:cubicBezTo>
                    <a:pt x="1577" y="2005"/>
                    <a:pt x="1122" y="3329"/>
                    <a:pt x="522" y="4582"/>
                  </a:cubicBezTo>
                  <a:cubicBezTo>
                    <a:pt x="1" y="5664"/>
                    <a:pt x="318" y="6308"/>
                    <a:pt x="1321" y="6750"/>
                  </a:cubicBezTo>
                  <a:cubicBezTo>
                    <a:pt x="3113" y="7544"/>
                    <a:pt x="4851" y="8422"/>
                    <a:pt x="6348" y="9730"/>
                  </a:cubicBezTo>
                  <a:cubicBezTo>
                    <a:pt x="7049" y="10343"/>
                    <a:pt x="7999" y="10449"/>
                    <a:pt x="8820" y="10797"/>
                  </a:cubicBezTo>
                  <a:cubicBezTo>
                    <a:pt x="9068" y="10903"/>
                    <a:pt x="9326" y="10940"/>
                    <a:pt x="9587" y="10940"/>
                  </a:cubicBezTo>
                  <a:cubicBezTo>
                    <a:pt x="10173" y="10940"/>
                    <a:pt x="10778" y="10756"/>
                    <a:pt x="11350" y="10756"/>
                  </a:cubicBezTo>
                  <a:cubicBezTo>
                    <a:pt x="11855" y="10756"/>
                    <a:pt x="12335" y="10900"/>
                    <a:pt x="12749" y="11441"/>
                  </a:cubicBezTo>
                  <a:cubicBezTo>
                    <a:pt x="12756" y="11451"/>
                    <a:pt x="12770" y="11454"/>
                    <a:pt x="12790" y="11454"/>
                  </a:cubicBezTo>
                  <a:cubicBezTo>
                    <a:pt x="12845" y="11454"/>
                    <a:pt x="12938" y="11425"/>
                    <a:pt x="13000" y="11415"/>
                  </a:cubicBezTo>
                  <a:cubicBezTo>
                    <a:pt x="14275" y="11225"/>
                    <a:pt x="15339" y="9994"/>
                    <a:pt x="15335" y="8135"/>
                  </a:cubicBezTo>
                  <a:cubicBezTo>
                    <a:pt x="15053" y="6326"/>
                    <a:pt x="14134" y="4207"/>
                    <a:pt x="11800" y="3333"/>
                  </a:cubicBezTo>
                  <a:cubicBezTo>
                    <a:pt x="9032" y="2300"/>
                    <a:pt x="6281" y="1210"/>
                    <a:pt x="3527" y="137"/>
                  </a:cubicBezTo>
                  <a:cubicBezTo>
                    <a:pt x="3296" y="47"/>
                    <a:pt x="3096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20"/>
            <p:cNvSpPr/>
            <p:nvPr/>
          </p:nvSpPr>
          <p:spPr>
            <a:xfrm>
              <a:off x="4958765" y="1709763"/>
              <a:ext cx="315211" cy="265847"/>
            </a:xfrm>
            <a:custGeom>
              <a:avLst/>
              <a:gdLst/>
              <a:ahLst/>
              <a:cxnLst/>
              <a:rect l="l" t="t" r="r" b="b"/>
              <a:pathLst>
                <a:path w="14661" h="12365" extrusionOk="0">
                  <a:moveTo>
                    <a:pt x="6611" y="1"/>
                  </a:moveTo>
                  <a:cubicBezTo>
                    <a:pt x="6288" y="1"/>
                    <a:pt x="5925" y="162"/>
                    <a:pt x="5519" y="474"/>
                  </a:cubicBezTo>
                  <a:cubicBezTo>
                    <a:pt x="5016" y="858"/>
                    <a:pt x="4720" y="1388"/>
                    <a:pt x="4468" y="1952"/>
                  </a:cubicBezTo>
                  <a:cubicBezTo>
                    <a:pt x="3806" y="3440"/>
                    <a:pt x="3405" y="5135"/>
                    <a:pt x="1586" y="5758"/>
                  </a:cubicBezTo>
                  <a:cubicBezTo>
                    <a:pt x="1489" y="5788"/>
                    <a:pt x="1431" y="5961"/>
                    <a:pt x="1365" y="6071"/>
                  </a:cubicBezTo>
                  <a:cubicBezTo>
                    <a:pt x="1" y="8296"/>
                    <a:pt x="1277" y="11470"/>
                    <a:pt x="3806" y="12021"/>
                  </a:cubicBezTo>
                  <a:cubicBezTo>
                    <a:pt x="4500" y="12173"/>
                    <a:pt x="5201" y="12364"/>
                    <a:pt x="5933" y="12364"/>
                  </a:cubicBezTo>
                  <a:cubicBezTo>
                    <a:pt x="6178" y="12364"/>
                    <a:pt x="6427" y="12343"/>
                    <a:pt x="6680" y="12291"/>
                  </a:cubicBezTo>
                  <a:cubicBezTo>
                    <a:pt x="6977" y="12318"/>
                    <a:pt x="7270" y="12331"/>
                    <a:pt x="7560" y="12331"/>
                  </a:cubicBezTo>
                  <a:cubicBezTo>
                    <a:pt x="9626" y="12331"/>
                    <a:pt x="11512" y="11645"/>
                    <a:pt x="13204" y="10317"/>
                  </a:cubicBezTo>
                  <a:cubicBezTo>
                    <a:pt x="14660" y="9166"/>
                    <a:pt x="14646" y="7868"/>
                    <a:pt x="13080" y="6861"/>
                  </a:cubicBezTo>
                  <a:cubicBezTo>
                    <a:pt x="10745" y="5369"/>
                    <a:pt x="8931" y="3449"/>
                    <a:pt x="7726" y="938"/>
                  </a:cubicBezTo>
                  <a:cubicBezTo>
                    <a:pt x="7420" y="303"/>
                    <a:pt x="7052" y="1"/>
                    <a:pt x="66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20"/>
            <p:cNvSpPr/>
            <p:nvPr/>
          </p:nvSpPr>
          <p:spPr>
            <a:xfrm>
              <a:off x="2923234" y="1723868"/>
              <a:ext cx="352363" cy="188362"/>
            </a:xfrm>
            <a:custGeom>
              <a:avLst/>
              <a:gdLst/>
              <a:ahLst/>
              <a:cxnLst/>
              <a:rect l="l" t="t" r="r" b="b"/>
              <a:pathLst>
                <a:path w="16389" h="8761" extrusionOk="0">
                  <a:moveTo>
                    <a:pt x="3645" y="0"/>
                  </a:moveTo>
                  <a:cubicBezTo>
                    <a:pt x="1438" y="0"/>
                    <a:pt x="306" y="1398"/>
                    <a:pt x="362" y="4042"/>
                  </a:cubicBezTo>
                  <a:cubicBezTo>
                    <a:pt x="376" y="4704"/>
                    <a:pt x="1" y="5631"/>
                    <a:pt x="698" y="5998"/>
                  </a:cubicBezTo>
                  <a:cubicBezTo>
                    <a:pt x="3062" y="7241"/>
                    <a:pt x="5351" y="8761"/>
                    <a:pt x="8494" y="8761"/>
                  </a:cubicBezTo>
                  <a:cubicBezTo>
                    <a:pt x="8508" y="8761"/>
                    <a:pt x="8523" y="8761"/>
                    <a:pt x="8537" y="8761"/>
                  </a:cubicBezTo>
                  <a:cubicBezTo>
                    <a:pt x="11442" y="8620"/>
                    <a:pt x="14032" y="7379"/>
                    <a:pt x="15665" y="4479"/>
                  </a:cubicBezTo>
                  <a:cubicBezTo>
                    <a:pt x="16389" y="3195"/>
                    <a:pt x="16195" y="2643"/>
                    <a:pt x="14795" y="2321"/>
                  </a:cubicBezTo>
                  <a:cubicBezTo>
                    <a:pt x="11529" y="1561"/>
                    <a:pt x="8263" y="797"/>
                    <a:pt x="4979" y="145"/>
                  </a:cubicBezTo>
                  <a:cubicBezTo>
                    <a:pt x="4498" y="48"/>
                    <a:pt x="4053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20"/>
            <p:cNvSpPr/>
            <p:nvPr/>
          </p:nvSpPr>
          <p:spPr>
            <a:xfrm>
              <a:off x="2533366" y="1393363"/>
              <a:ext cx="284424" cy="232716"/>
            </a:xfrm>
            <a:custGeom>
              <a:avLst/>
              <a:gdLst/>
              <a:ahLst/>
              <a:cxnLst/>
              <a:rect l="l" t="t" r="r" b="b"/>
              <a:pathLst>
                <a:path w="13229" h="10824" extrusionOk="0">
                  <a:moveTo>
                    <a:pt x="10203" y="1"/>
                  </a:moveTo>
                  <a:cubicBezTo>
                    <a:pt x="8956" y="1"/>
                    <a:pt x="7729" y="311"/>
                    <a:pt x="6493" y="311"/>
                  </a:cubicBezTo>
                  <a:cubicBezTo>
                    <a:pt x="6295" y="311"/>
                    <a:pt x="6097" y="303"/>
                    <a:pt x="5898" y="284"/>
                  </a:cubicBezTo>
                  <a:cubicBezTo>
                    <a:pt x="5752" y="271"/>
                    <a:pt x="5610" y="264"/>
                    <a:pt x="5471" y="264"/>
                  </a:cubicBezTo>
                  <a:cubicBezTo>
                    <a:pt x="3783" y="264"/>
                    <a:pt x="2638" y="1256"/>
                    <a:pt x="1761" y="2557"/>
                  </a:cubicBezTo>
                  <a:cubicBezTo>
                    <a:pt x="866" y="3890"/>
                    <a:pt x="137" y="5386"/>
                    <a:pt x="137" y="7042"/>
                  </a:cubicBezTo>
                  <a:cubicBezTo>
                    <a:pt x="133" y="8136"/>
                    <a:pt x="1" y="9505"/>
                    <a:pt x="1078" y="10136"/>
                  </a:cubicBezTo>
                  <a:cubicBezTo>
                    <a:pt x="1873" y="10606"/>
                    <a:pt x="2807" y="10824"/>
                    <a:pt x="3761" y="10824"/>
                  </a:cubicBezTo>
                  <a:cubicBezTo>
                    <a:pt x="5391" y="10824"/>
                    <a:pt x="7077" y="10188"/>
                    <a:pt x="8223" y="9086"/>
                  </a:cubicBezTo>
                  <a:cubicBezTo>
                    <a:pt x="9985" y="7391"/>
                    <a:pt x="11354" y="5360"/>
                    <a:pt x="12969" y="3532"/>
                  </a:cubicBezTo>
                  <a:cubicBezTo>
                    <a:pt x="13190" y="3286"/>
                    <a:pt x="13216" y="2986"/>
                    <a:pt x="13208" y="2672"/>
                  </a:cubicBezTo>
                  <a:cubicBezTo>
                    <a:pt x="13229" y="1198"/>
                    <a:pt x="12175" y="134"/>
                    <a:pt x="10713" y="20"/>
                  </a:cubicBezTo>
                  <a:cubicBezTo>
                    <a:pt x="10543" y="7"/>
                    <a:pt x="10373" y="1"/>
                    <a:pt x="10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20"/>
            <p:cNvSpPr/>
            <p:nvPr/>
          </p:nvSpPr>
          <p:spPr>
            <a:xfrm>
              <a:off x="3341847" y="1162771"/>
              <a:ext cx="293539" cy="231383"/>
            </a:xfrm>
            <a:custGeom>
              <a:avLst/>
              <a:gdLst/>
              <a:ahLst/>
              <a:cxnLst/>
              <a:rect l="l" t="t" r="r" b="b"/>
              <a:pathLst>
                <a:path w="13653" h="10762" extrusionOk="0">
                  <a:moveTo>
                    <a:pt x="10369" y="0"/>
                  </a:moveTo>
                  <a:cubicBezTo>
                    <a:pt x="9244" y="0"/>
                    <a:pt x="8144" y="298"/>
                    <a:pt x="7017" y="298"/>
                  </a:cubicBezTo>
                  <a:cubicBezTo>
                    <a:pt x="6858" y="298"/>
                    <a:pt x="6698" y="292"/>
                    <a:pt x="6538" y="278"/>
                  </a:cubicBezTo>
                  <a:cubicBezTo>
                    <a:pt x="6370" y="264"/>
                    <a:pt x="6207" y="258"/>
                    <a:pt x="6047" y="258"/>
                  </a:cubicBezTo>
                  <a:cubicBezTo>
                    <a:pt x="4008" y="258"/>
                    <a:pt x="2585" y="1364"/>
                    <a:pt x="1553" y="3165"/>
                  </a:cubicBezTo>
                  <a:cubicBezTo>
                    <a:pt x="874" y="4357"/>
                    <a:pt x="499" y="5642"/>
                    <a:pt x="287" y="6974"/>
                  </a:cubicBezTo>
                  <a:cubicBezTo>
                    <a:pt x="0" y="8815"/>
                    <a:pt x="785" y="10157"/>
                    <a:pt x="2309" y="10427"/>
                  </a:cubicBezTo>
                  <a:cubicBezTo>
                    <a:pt x="3244" y="10590"/>
                    <a:pt x="4198" y="10643"/>
                    <a:pt x="5293" y="10762"/>
                  </a:cubicBezTo>
                  <a:cubicBezTo>
                    <a:pt x="5849" y="10718"/>
                    <a:pt x="6489" y="10537"/>
                    <a:pt x="7084" y="10113"/>
                  </a:cubicBezTo>
                  <a:cubicBezTo>
                    <a:pt x="9318" y="8520"/>
                    <a:pt x="10863" y="6290"/>
                    <a:pt x="12584" y="4224"/>
                  </a:cubicBezTo>
                  <a:cubicBezTo>
                    <a:pt x="13322" y="3346"/>
                    <a:pt x="13652" y="2499"/>
                    <a:pt x="13035" y="1390"/>
                  </a:cubicBezTo>
                  <a:cubicBezTo>
                    <a:pt x="12448" y="336"/>
                    <a:pt x="11552" y="13"/>
                    <a:pt x="10435" y="1"/>
                  </a:cubicBezTo>
                  <a:cubicBezTo>
                    <a:pt x="10413" y="0"/>
                    <a:pt x="10391" y="0"/>
                    <a:pt x="10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20"/>
            <p:cNvSpPr/>
            <p:nvPr/>
          </p:nvSpPr>
          <p:spPr>
            <a:xfrm>
              <a:off x="4415858" y="2313516"/>
              <a:ext cx="244971" cy="261784"/>
            </a:xfrm>
            <a:custGeom>
              <a:avLst/>
              <a:gdLst/>
              <a:ahLst/>
              <a:cxnLst/>
              <a:rect l="l" t="t" r="r" b="b"/>
              <a:pathLst>
                <a:path w="11394" h="12176" extrusionOk="0">
                  <a:moveTo>
                    <a:pt x="2963" y="0"/>
                  </a:moveTo>
                  <a:cubicBezTo>
                    <a:pt x="2159" y="0"/>
                    <a:pt x="1719" y="499"/>
                    <a:pt x="1399" y="1667"/>
                  </a:cubicBezTo>
                  <a:cubicBezTo>
                    <a:pt x="923" y="3419"/>
                    <a:pt x="542" y="5202"/>
                    <a:pt x="167" y="6980"/>
                  </a:cubicBezTo>
                  <a:cubicBezTo>
                    <a:pt x="80" y="7378"/>
                    <a:pt x="0" y="7872"/>
                    <a:pt x="499" y="8142"/>
                  </a:cubicBezTo>
                  <a:cubicBezTo>
                    <a:pt x="2905" y="9439"/>
                    <a:pt x="5142" y="11059"/>
                    <a:pt x="7707" y="12057"/>
                  </a:cubicBezTo>
                  <a:cubicBezTo>
                    <a:pt x="7916" y="12138"/>
                    <a:pt x="8136" y="12175"/>
                    <a:pt x="8360" y="12175"/>
                  </a:cubicBezTo>
                  <a:cubicBezTo>
                    <a:pt x="9799" y="12175"/>
                    <a:pt x="11393" y="10639"/>
                    <a:pt x="11088" y="9245"/>
                  </a:cubicBezTo>
                  <a:cubicBezTo>
                    <a:pt x="10871" y="8239"/>
                    <a:pt x="10956" y="7255"/>
                    <a:pt x="10889" y="6363"/>
                  </a:cubicBezTo>
                  <a:cubicBezTo>
                    <a:pt x="10889" y="5741"/>
                    <a:pt x="10893" y="5216"/>
                    <a:pt x="10889" y="4694"/>
                  </a:cubicBezTo>
                  <a:cubicBezTo>
                    <a:pt x="10876" y="2589"/>
                    <a:pt x="9826" y="1313"/>
                    <a:pt x="7773" y="1058"/>
                  </a:cubicBezTo>
                  <a:cubicBezTo>
                    <a:pt x="6515" y="899"/>
                    <a:pt x="5301" y="616"/>
                    <a:pt x="4101" y="223"/>
                  </a:cubicBezTo>
                  <a:cubicBezTo>
                    <a:pt x="3655" y="78"/>
                    <a:pt x="3280" y="0"/>
                    <a:pt x="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20"/>
            <p:cNvSpPr/>
            <p:nvPr/>
          </p:nvSpPr>
          <p:spPr>
            <a:xfrm>
              <a:off x="3184872" y="1452941"/>
              <a:ext cx="356083" cy="269782"/>
            </a:xfrm>
            <a:custGeom>
              <a:avLst/>
              <a:gdLst/>
              <a:ahLst/>
              <a:cxnLst/>
              <a:rect l="l" t="t" r="r" b="b"/>
              <a:pathLst>
                <a:path w="16562" h="12548" extrusionOk="0">
                  <a:moveTo>
                    <a:pt x="1792" y="1"/>
                  </a:moveTo>
                  <a:cubicBezTo>
                    <a:pt x="1200" y="1"/>
                    <a:pt x="690" y="147"/>
                    <a:pt x="433" y="545"/>
                  </a:cubicBezTo>
                  <a:cubicBezTo>
                    <a:pt x="0" y="1221"/>
                    <a:pt x="1139" y="2497"/>
                    <a:pt x="2027" y="3247"/>
                  </a:cubicBezTo>
                  <a:cubicBezTo>
                    <a:pt x="5081" y="5838"/>
                    <a:pt x="8118" y="8460"/>
                    <a:pt x="11185" y="11037"/>
                  </a:cubicBezTo>
                  <a:cubicBezTo>
                    <a:pt x="11777" y="11536"/>
                    <a:pt x="12466" y="11942"/>
                    <a:pt x="13150" y="12318"/>
                  </a:cubicBezTo>
                  <a:cubicBezTo>
                    <a:pt x="13372" y="12441"/>
                    <a:pt x="13665" y="12547"/>
                    <a:pt x="13925" y="12547"/>
                  </a:cubicBezTo>
                  <a:cubicBezTo>
                    <a:pt x="14150" y="12547"/>
                    <a:pt x="14350" y="12468"/>
                    <a:pt x="14460" y="12251"/>
                  </a:cubicBezTo>
                  <a:cubicBezTo>
                    <a:pt x="15242" y="10724"/>
                    <a:pt x="16482" y="9382"/>
                    <a:pt x="16530" y="8018"/>
                  </a:cubicBezTo>
                  <a:cubicBezTo>
                    <a:pt x="16561" y="5683"/>
                    <a:pt x="16054" y="4562"/>
                    <a:pt x="14801" y="4222"/>
                  </a:cubicBezTo>
                  <a:cubicBezTo>
                    <a:pt x="11009" y="3202"/>
                    <a:pt x="7442" y="1547"/>
                    <a:pt x="3712" y="351"/>
                  </a:cubicBezTo>
                  <a:cubicBezTo>
                    <a:pt x="3110" y="158"/>
                    <a:pt x="2407" y="1"/>
                    <a:pt x="1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20"/>
            <p:cNvSpPr/>
            <p:nvPr/>
          </p:nvSpPr>
          <p:spPr>
            <a:xfrm>
              <a:off x="3411594" y="2332286"/>
              <a:ext cx="359028" cy="266987"/>
            </a:xfrm>
            <a:custGeom>
              <a:avLst/>
              <a:gdLst/>
              <a:ahLst/>
              <a:cxnLst/>
              <a:rect l="l" t="t" r="r" b="b"/>
              <a:pathLst>
                <a:path w="16699" h="12418" extrusionOk="0">
                  <a:moveTo>
                    <a:pt x="3001" y="1"/>
                  </a:moveTo>
                  <a:cubicBezTo>
                    <a:pt x="2746" y="1"/>
                    <a:pt x="2512" y="103"/>
                    <a:pt x="2357" y="419"/>
                  </a:cubicBezTo>
                  <a:cubicBezTo>
                    <a:pt x="1784" y="1593"/>
                    <a:pt x="954" y="2634"/>
                    <a:pt x="566" y="3901"/>
                  </a:cubicBezTo>
                  <a:cubicBezTo>
                    <a:pt x="0" y="5732"/>
                    <a:pt x="764" y="7926"/>
                    <a:pt x="2212" y="8324"/>
                  </a:cubicBezTo>
                  <a:cubicBezTo>
                    <a:pt x="5712" y="9286"/>
                    <a:pt x="9035" y="10742"/>
                    <a:pt x="12452" y="11939"/>
                  </a:cubicBezTo>
                  <a:cubicBezTo>
                    <a:pt x="13274" y="12224"/>
                    <a:pt x="14080" y="12418"/>
                    <a:pt x="14900" y="12418"/>
                  </a:cubicBezTo>
                  <a:cubicBezTo>
                    <a:pt x="15488" y="12418"/>
                    <a:pt x="16084" y="12318"/>
                    <a:pt x="16699" y="12080"/>
                  </a:cubicBezTo>
                  <a:cubicBezTo>
                    <a:pt x="16328" y="11003"/>
                    <a:pt x="15815" y="10041"/>
                    <a:pt x="14910" y="9277"/>
                  </a:cubicBezTo>
                  <a:cubicBezTo>
                    <a:pt x="11869" y="6717"/>
                    <a:pt x="8855" y="4126"/>
                    <a:pt x="5827" y="1544"/>
                  </a:cubicBezTo>
                  <a:cubicBezTo>
                    <a:pt x="5195" y="1006"/>
                    <a:pt x="4533" y="493"/>
                    <a:pt x="3752" y="189"/>
                  </a:cubicBezTo>
                  <a:cubicBezTo>
                    <a:pt x="3517" y="97"/>
                    <a:pt x="3249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20"/>
            <p:cNvSpPr/>
            <p:nvPr/>
          </p:nvSpPr>
          <p:spPr>
            <a:xfrm>
              <a:off x="5639597" y="3424292"/>
              <a:ext cx="195994" cy="339829"/>
            </a:xfrm>
            <a:custGeom>
              <a:avLst/>
              <a:gdLst/>
              <a:ahLst/>
              <a:cxnLst/>
              <a:rect l="l" t="t" r="r" b="b"/>
              <a:pathLst>
                <a:path w="9116" h="15806" extrusionOk="0">
                  <a:moveTo>
                    <a:pt x="4165" y="1"/>
                  </a:moveTo>
                  <a:cubicBezTo>
                    <a:pt x="3972" y="1"/>
                    <a:pt x="3819" y="130"/>
                    <a:pt x="3855" y="438"/>
                  </a:cubicBezTo>
                  <a:cubicBezTo>
                    <a:pt x="4018" y="1872"/>
                    <a:pt x="2914" y="2027"/>
                    <a:pt x="2067" y="2393"/>
                  </a:cubicBezTo>
                  <a:cubicBezTo>
                    <a:pt x="659" y="3011"/>
                    <a:pt x="121" y="3986"/>
                    <a:pt x="68" y="5549"/>
                  </a:cubicBezTo>
                  <a:cubicBezTo>
                    <a:pt x="1" y="7411"/>
                    <a:pt x="756" y="9142"/>
                    <a:pt x="663" y="11239"/>
                  </a:cubicBezTo>
                  <a:cubicBezTo>
                    <a:pt x="337" y="12148"/>
                    <a:pt x="814" y="12779"/>
                    <a:pt x="1908" y="13286"/>
                  </a:cubicBezTo>
                  <a:cubicBezTo>
                    <a:pt x="2663" y="13635"/>
                    <a:pt x="3299" y="14360"/>
                    <a:pt x="3515" y="15264"/>
                  </a:cubicBezTo>
                  <a:cubicBezTo>
                    <a:pt x="3609" y="15651"/>
                    <a:pt x="3760" y="15806"/>
                    <a:pt x="3997" y="15806"/>
                  </a:cubicBezTo>
                  <a:cubicBezTo>
                    <a:pt x="4124" y="15806"/>
                    <a:pt x="4277" y="15761"/>
                    <a:pt x="4459" y="15684"/>
                  </a:cubicBezTo>
                  <a:cubicBezTo>
                    <a:pt x="5660" y="15176"/>
                    <a:pt x="6869" y="14664"/>
                    <a:pt x="8105" y="14266"/>
                  </a:cubicBezTo>
                  <a:cubicBezTo>
                    <a:pt x="8979" y="13989"/>
                    <a:pt x="9116" y="13582"/>
                    <a:pt x="8908" y="12718"/>
                  </a:cubicBezTo>
                  <a:cubicBezTo>
                    <a:pt x="8502" y="11035"/>
                    <a:pt x="7840" y="9340"/>
                    <a:pt x="8039" y="7602"/>
                  </a:cubicBezTo>
                  <a:cubicBezTo>
                    <a:pt x="8405" y="4424"/>
                    <a:pt x="6410" y="2420"/>
                    <a:pt x="4671" y="266"/>
                  </a:cubicBezTo>
                  <a:cubicBezTo>
                    <a:pt x="4537" y="100"/>
                    <a:pt x="4335" y="1"/>
                    <a:pt x="4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20"/>
            <p:cNvSpPr/>
            <p:nvPr/>
          </p:nvSpPr>
          <p:spPr>
            <a:xfrm>
              <a:off x="4514588" y="519995"/>
              <a:ext cx="326435" cy="226675"/>
            </a:xfrm>
            <a:custGeom>
              <a:avLst/>
              <a:gdLst/>
              <a:ahLst/>
              <a:cxnLst/>
              <a:rect l="l" t="t" r="r" b="b"/>
              <a:pathLst>
                <a:path w="15183" h="10543" extrusionOk="0">
                  <a:moveTo>
                    <a:pt x="12945" y="0"/>
                  </a:moveTo>
                  <a:cubicBezTo>
                    <a:pt x="12575" y="0"/>
                    <a:pt x="12123" y="105"/>
                    <a:pt x="11559" y="300"/>
                  </a:cubicBezTo>
                  <a:cubicBezTo>
                    <a:pt x="8760" y="1268"/>
                    <a:pt x="6010" y="2366"/>
                    <a:pt x="3141" y="3108"/>
                  </a:cubicBezTo>
                  <a:cubicBezTo>
                    <a:pt x="506" y="3788"/>
                    <a:pt x="267" y="4071"/>
                    <a:pt x="267" y="6750"/>
                  </a:cubicBezTo>
                  <a:cubicBezTo>
                    <a:pt x="0" y="9187"/>
                    <a:pt x="1073" y="10543"/>
                    <a:pt x="2825" y="10543"/>
                  </a:cubicBezTo>
                  <a:cubicBezTo>
                    <a:pt x="3535" y="10543"/>
                    <a:pt x="4357" y="10320"/>
                    <a:pt x="5246" y="9857"/>
                  </a:cubicBezTo>
                  <a:cubicBezTo>
                    <a:pt x="7683" y="8590"/>
                    <a:pt x="10199" y="7477"/>
                    <a:pt x="12657" y="6259"/>
                  </a:cubicBezTo>
                  <a:cubicBezTo>
                    <a:pt x="14706" y="5249"/>
                    <a:pt x="15183" y="4119"/>
                    <a:pt x="14591" y="1921"/>
                  </a:cubicBezTo>
                  <a:cubicBezTo>
                    <a:pt x="14229" y="578"/>
                    <a:pt x="13813" y="0"/>
                    <a:pt x="12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20"/>
            <p:cNvSpPr/>
            <p:nvPr/>
          </p:nvSpPr>
          <p:spPr>
            <a:xfrm>
              <a:off x="4596526" y="1950912"/>
              <a:ext cx="190017" cy="327983"/>
            </a:xfrm>
            <a:custGeom>
              <a:avLst/>
              <a:gdLst/>
              <a:ahLst/>
              <a:cxnLst/>
              <a:rect l="l" t="t" r="r" b="b"/>
              <a:pathLst>
                <a:path w="8838" h="15255" extrusionOk="0">
                  <a:moveTo>
                    <a:pt x="5584" y="0"/>
                  </a:moveTo>
                  <a:cubicBezTo>
                    <a:pt x="5287" y="0"/>
                    <a:pt x="4970" y="72"/>
                    <a:pt x="4649" y="201"/>
                  </a:cubicBezTo>
                  <a:cubicBezTo>
                    <a:pt x="3148" y="800"/>
                    <a:pt x="1798" y="1684"/>
                    <a:pt x="624" y="2827"/>
                  </a:cubicBezTo>
                  <a:cubicBezTo>
                    <a:pt x="156" y="3277"/>
                    <a:pt x="1" y="3815"/>
                    <a:pt x="169" y="4371"/>
                  </a:cubicBezTo>
                  <a:cubicBezTo>
                    <a:pt x="434" y="5276"/>
                    <a:pt x="270" y="6199"/>
                    <a:pt x="408" y="7095"/>
                  </a:cubicBezTo>
                  <a:cubicBezTo>
                    <a:pt x="765" y="9368"/>
                    <a:pt x="381" y="11756"/>
                    <a:pt x="1961" y="13835"/>
                  </a:cubicBezTo>
                  <a:cubicBezTo>
                    <a:pt x="2654" y="14749"/>
                    <a:pt x="3323" y="15255"/>
                    <a:pt x="3976" y="15255"/>
                  </a:cubicBezTo>
                  <a:cubicBezTo>
                    <a:pt x="4558" y="15255"/>
                    <a:pt x="5127" y="14853"/>
                    <a:pt x="5686" y="13981"/>
                  </a:cubicBezTo>
                  <a:cubicBezTo>
                    <a:pt x="7505" y="11143"/>
                    <a:pt x="8039" y="7837"/>
                    <a:pt x="8820" y="4632"/>
                  </a:cubicBezTo>
                  <a:cubicBezTo>
                    <a:pt x="8838" y="4111"/>
                    <a:pt x="8718" y="3608"/>
                    <a:pt x="8379" y="3273"/>
                  </a:cubicBezTo>
                  <a:cubicBezTo>
                    <a:pt x="7774" y="2672"/>
                    <a:pt x="7412" y="1953"/>
                    <a:pt x="7112" y="1175"/>
                  </a:cubicBezTo>
                  <a:cubicBezTo>
                    <a:pt x="6794" y="343"/>
                    <a:pt x="6234" y="0"/>
                    <a:pt x="5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20"/>
            <p:cNvSpPr/>
            <p:nvPr/>
          </p:nvSpPr>
          <p:spPr>
            <a:xfrm>
              <a:off x="1903920" y="1281131"/>
              <a:ext cx="319705" cy="226610"/>
            </a:xfrm>
            <a:custGeom>
              <a:avLst/>
              <a:gdLst/>
              <a:ahLst/>
              <a:cxnLst/>
              <a:rect l="l" t="t" r="r" b="b"/>
              <a:pathLst>
                <a:path w="14870" h="10540" extrusionOk="0">
                  <a:moveTo>
                    <a:pt x="12780" y="1"/>
                  </a:moveTo>
                  <a:cubicBezTo>
                    <a:pt x="12364" y="1"/>
                    <a:pt x="11872" y="104"/>
                    <a:pt x="11298" y="308"/>
                  </a:cubicBezTo>
                  <a:cubicBezTo>
                    <a:pt x="8593" y="1271"/>
                    <a:pt x="5909" y="2290"/>
                    <a:pt x="3129" y="3023"/>
                  </a:cubicBezTo>
                  <a:cubicBezTo>
                    <a:pt x="466" y="3725"/>
                    <a:pt x="246" y="4012"/>
                    <a:pt x="246" y="6802"/>
                  </a:cubicBezTo>
                  <a:cubicBezTo>
                    <a:pt x="246" y="6974"/>
                    <a:pt x="268" y="7151"/>
                    <a:pt x="246" y="7322"/>
                  </a:cubicBezTo>
                  <a:cubicBezTo>
                    <a:pt x="0" y="9247"/>
                    <a:pt x="1151" y="10539"/>
                    <a:pt x="2793" y="10539"/>
                  </a:cubicBezTo>
                  <a:cubicBezTo>
                    <a:pt x="3364" y="10539"/>
                    <a:pt x="3995" y="10382"/>
                    <a:pt x="4647" y="10042"/>
                  </a:cubicBezTo>
                  <a:cubicBezTo>
                    <a:pt x="7273" y="8669"/>
                    <a:pt x="9978" y="7459"/>
                    <a:pt x="12641" y="6157"/>
                  </a:cubicBezTo>
                  <a:cubicBezTo>
                    <a:pt x="14560" y="5213"/>
                    <a:pt x="14869" y="4635"/>
                    <a:pt x="14688" y="2569"/>
                  </a:cubicBezTo>
                  <a:cubicBezTo>
                    <a:pt x="14535" y="831"/>
                    <a:pt x="13958" y="1"/>
                    <a:pt x="12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20"/>
            <p:cNvSpPr/>
            <p:nvPr/>
          </p:nvSpPr>
          <p:spPr>
            <a:xfrm>
              <a:off x="2380611" y="1706431"/>
              <a:ext cx="352192" cy="268707"/>
            </a:xfrm>
            <a:custGeom>
              <a:avLst/>
              <a:gdLst/>
              <a:ahLst/>
              <a:cxnLst/>
              <a:rect l="l" t="t" r="r" b="b"/>
              <a:pathLst>
                <a:path w="16381" h="12498" extrusionOk="0">
                  <a:moveTo>
                    <a:pt x="1583" y="0"/>
                  </a:moveTo>
                  <a:cubicBezTo>
                    <a:pt x="1089" y="0"/>
                    <a:pt x="649" y="133"/>
                    <a:pt x="428" y="523"/>
                  </a:cubicBezTo>
                  <a:cubicBezTo>
                    <a:pt x="0" y="1274"/>
                    <a:pt x="927" y="2231"/>
                    <a:pt x="1624" y="2893"/>
                  </a:cubicBezTo>
                  <a:cubicBezTo>
                    <a:pt x="4312" y="5432"/>
                    <a:pt x="7199" y="7744"/>
                    <a:pt x="10032" y="10119"/>
                  </a:cubicBezTo>
                  <a:cubicBezTo>
                    <a:pt x="10965" y="10896"/>
                    <a:pt x="11825" y="11774"/>
                    <a:pt x="12982" y="12260"/>
                  </a:cubicBezTo>
                  <a:cubicBezTo>
                    <a:pt x="13244" y="12370"/>
                    <a:pt x="13540" y="12497"/>
                    <a:pt x="13797" y="12497"/>
                  </a:cubicBezTo>
                  <a:cubicBezTo>
                    <a:pt x="13994" y="12497"/>
                    <a:pt x="14168" y="12423"/>
                    <a:pt x="14288" y="12212"/>
                  </a:cubicBezTo>
                  <a:cubicBezTo>
                    <a:pt x="15140" y="10719"/>
                    <a:pt x="16380" y="9382"/>
                    <a:pt x="16341" y="7502"/>
                  </a:cubicBezTo>
                  <a:cubicBezTo>
                    <a:pt x="16327" y="5118"/>
                    <a:pt x="15859" y="4509"/>
                    <a:pt x="13595" y="3913"/>
                  </a:cubicBezTo>
                  <a:cubicBezTo>
                    <a:pt x="13136" y="3794"/>
                    <a:pt x="12681" y="3648"/>
                    <a:pt x="12231" y="3489"/>
                  </a:cubicBezTo>
                  <a:cubicBezTo>
                    <a:pt x="9195" y="2417"/>
                    <a:pt x="6180" y="1286"/>
                    <a:pt x="3116" y="290"/>
                  </a:cubicBezTo>
                  <a:cubicBezTo>
                    <a:pt x="2669" y="143"/>
                    <a:pt x="2096" y="0"/>
                    <a:pt x="1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20"/>
            <p:cNvSpPr/>
            <p:nvPr/>
          </p:nvSpPr>
          <p:spPr>
            <a:xfrm>
              <a:off x="4639892" y="1319853"/>
              <a:ext cx="304289" cy="241982"/>
            </a:xfrm>
            <a:custGeom>
              <a:avLst/>
              <a:gdLst/>
              <a:ahLst/>
              <a:cxnLst/>
              <a:rect l="l" t="t" r="r" b="b"/>
              <a:pathLst>
                <a:path w="14153" h="11255" extrusionOk="0">
                  <a:moveTo>
                    <a:pt x="7366" y="1"/>
                  </a:moveTo>
                  <a:cubicBezTo>
                    <a:pt x="7125" y="1"/>
                    <a:pt x="6878" y="99"/>
                    <a:pt x="6636" y="344"/>
                  </a:cubicBezTo>
                  <a:cubicBezTo>
                    <a:pt x="4747" y="2260"/>
                    <a:pt x="2623" y="3968"/>
                    <a:pt x="1039" y="6171"/>
                  </a:cubicBezTo>
                  <a:cubicBezTo>
                    <a:pt x="1" y="7618"/>
                    <a:pt x="438" y="8762"/>
                    <a:pt x="2151" y="9194"/>
                  </a:cubicBezTo>
                  <a:cubicBezTo>
                    <a:pt x="4879" y="9878"/>
                    <a:pt x="7628" y="10478"/>
                    <a:pt x="10352" y="11180"/>
                  </a:cubicBezTo>
                  <a:cubicBezTo>
                    <a:pt x="10544" y="11230"/>
                    <a:pt x="10736" y="11254"/>
                    <a:pt x="10919" y="11254"/>
                  </a:cubicBezTo>
                  <a:cubicBezTo>
                    <a:pt x="11337" y="11254"/>
                    <a:pt x="11710" y="11127"/>
                    <a:pt x="11937" y="10885"/>
                  </a:cubicBezTo>
                  <a:cubicBezTo>
                    <a:pt x="13014" y="9728"/>
                    <a:pt x="13574" y="8249"/>
                    <a:pt x="14086" y="7040"/>
                  </a:cubicBezTo>
                  <a:cubicBezTo>
                    <a:pt x="14153" y="6029"/>
                    <a:pt x="13667" y="5637"/>
                    <a:pt x="13067" y="5446"/>
                  </a:cubicBezTo>
                  <a:cubicBezTo>
                    <a:pt x="12224" y="5181"/>
                    <a:pt x="11694" y="4612"/>
                    <a:pt x="11187" y="3932"/>
                  </a:cubicBezTo>
                  <a:cubicBezTo>
                    <a:pt x="10356" y="2824"/>
                    <a:pt x="9500" y="1730"/>
                    <a:pt x="8569" y="705"/>
                  </a:cubicBezTo>
                  <a:cubicBezTo>
                    <a:pt x="8246" y="346"/>
                    <a:pt x="7818" y="1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20"/>
            <p:cNvSpPr/>
            <p:nvPr/>
          </p:nvSpPr>
          <p:spPr>
            <a:xfrm>
              <a:off x="1853759" y="2211110"/>
              <a:ext cx="309406" cy="238306"/>
            </a:xfrm>
            <a:custGeom>
              <a:avLst/>
              <a:gdLst/>
              <a:ahLst/>
              <a:cxnLst/>
              <a:rect l="l" t="t" r="r" b="b"/>
              <a:pathLst>
                <a:path w="14391" h="11084" extrusionOk="0">
                  <a:moveTo>
                    <a:pt x="3066" y="1"/>
                  </a:moveTo>
                  <a:cubicBezTo>
                    <a:pt x="2630" y="1"/>
                    <a:pt x="2308" y="275"/>
                    <a:pt x="2062" y="789"/>
                  </a:cubicBezTo>
                  <a:cubicBezTo>
                    <a:pt x="1585" y="1764"/>
                    <a:pt x="999" y="2686"/>
                    <a:pt x="518" y="3662"/>
                  </a:cubicBezTo>
                  <a:cubicBezTo>
                    <a:pt x="1" y="4708"/>
                    <a:pt x="292" y="5458"/>
                    <a:pt x="1422" y="5754"/>
                  </a:cubicBezTo>
                  <a:cubicBezTo>
                    <a:pt x="2089" y="5927"/>
                    <a:pt x="2447" y="6332"/>
                    <a:pt x="2840" y="6801"/>
                  </a:cubicBezTo>
                  <a:cubicBezTo>
                    <a:pt x="3873" y="8032"/>
                    <a:pt x="4688" y="9435"/>
                    <a:pt x="5885" y="10531"/>
                  </a:cubicBezTo>
                  <a:cubicBezTo>
                    <a:pt x="6287" y="10898"/>
                    <a:pt x="6693" y="11083"/>
                    <a:pt x="7080" y="11083"/>
                  </a:cubicBezTo>
                  <a:cubicBezTo>
                    <a:pt x="7528" y="11083"/>
                    <a:pt x="7950" y="10834"/>
                    <a:pt x="8308" y="10331"/>
                  </a:cubicBezTo>
                  <a:cubicBezTo>
                    <a:pt x="8644" y="9859"/>
                    <a:pt x="9068" y="9519"/>
                    <a:pt x="9491" y="9140"/>
                  </a:cubicBezTo>
                  <a:cubicBezTo>
                    <a:pt x="10855" y="7926"/>
                    <a:pt x="12254" y="6738"/>
                    <a:pt x="13287" y="5207"/>
                  </a:cubicBezTo>
                  <a:cubicBezTo>
                    <a:pt x="14391" y="3570"/>
                    <a:pt x="14100" y="2620"/>
                    <a:pt x="12246" y="2095"/>
                  </a:cubicBezTo>
                  <a:cubicBezTo>
                    <a:pt x="10206" y="1516"/>
                    <a:pt x="8136" y="1031"/>
                    <a:pt x="6065" y="559"/>
                  </a:cubicBezTo>
                  <a:cubicBezTo>
                    <a:pt x="5218" y="369"/>
                    <a:pt x="4395" y="23"/>
                    <a:pt x="3420" y="23"/>
                  </a:cubicBezTo>
                  <a:cubicBezTo>
                    <a:pt x="3380" y="23"/>
                    <a:pt x="3339" y="24"/>
                    <a:pt x="3298" y="25"/>
                  </a:cubicBezTo>
                  <a:cubicBezTo>
                    <a:pt x="3218" y="9"/>
                    <a:pt x="3140" y="1"/>
                    <a:pt x="3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20"/>
            <p:cNvSpPr/>
            <p:nvPr/>
          </p:nvSpPr>
          <p:spPr>
            <a:xfrm>
              <a:off x="5311350" y="1946655"/>
              <a:ext cx="277178" cy="214720"/>
            </a:xfrm>
            <a:custGeom>
              <a:avLst/>
              <a:gdLst/>
              <a:ahLst/>
              <a:cxnLst/>
              <a:rect l="l" t="t" r="r" b="b"/>
              <a:pathLst>
                <a:path w="12892" h="9987" extrusionOk="0">
                  <a:moveTo>
                    <a:pt x="9737" y="1"/>
                  </a:moveTo>
                  <a:cubicBezTo>
                    <a:pt x="9438" y="1"/>
                    <a:pt x="9118" y="34"/>
                    <a:pt x="8779" y="102"/>
                  </a:cubicBezTo>
                  <a:cubicBezTo>
                    <a:pt x="6944" y="473"/>
                    <a:pt x="5169" y="1096"/>
                    <a:pt x="3377" y="1643"/>
                  </a:cubicBezTo>
                  <a:cubicBezTo>
                    <a:pt x="2097" y="2041"/>
                    <a:pt x="1399" y="2746"/>
                    <a:pt x="1205" y="4084"/>
                  </a:cubicBezTo>
                  <a:cubicBezTo>
                    <a:pt x="1020" y="5329"/>
                    <a:pt x="769" y="6578"/>
                    <a:pt x="393" y="7778"/>
                  </a:cubicBezTo>
                  <a:cubicBezTo>
                    <a:pt x="1" y="9045"/>
                    <a:pt x="622" y="9487"/>
                    <a:pt x="1669" y="9650"/>
                  </a:cubicBezTo>
                  <a:cubicBezTo>
                    <a:pt x="2697" y="9809"/>
                    <a:pt x="3743" y="9875"/>
                    <a:pt x="4582" y="9959"/>
                  </a:cubicBezTo>
                  <a:cubicBezTo>
                    <a:pt x="4903" y="9968"/>
                    <a:pt x="5187" y="9986"/>
                    <a:pt x="5450" y="9986"/>
                  </a:cubicBezTo>
                  <a:cubicBezTo>
                    <a:pt x="5817" y="9986"/>
                    <a:pt x="6141" y="9951"/>
                    <a:pt x="6463" y="9805"/>
                  </a:cubicBezTo>
                  <a:cubicBezTo>
                    <a:pt x="9106" y="8582"/>
                    <a:pt x="11128" y="6763"/>
                    <a:pt x="12098" y="3938"/>
                  </a:cubicBezTo>
                  <a:cubicBezTo>
                    <a:pt x="12892" y="1631"/>
                    <a:pt x="11839" y="1"/>
                    <a:pt x="9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20"/>
            <p:cNvSpPr/>
            <p:nvPr/>
          </p:nvSpPr>
          <p:spPr>
            <a:xfrm>
              <a:off x="2265557" y="2070519"/>
              <a:ext cx="271910" cy="215258"/>
            </a:xfrm>
            <a:custGeom>
              <a:avLst/>
              <a:gdLst/>
              <a:ahLst/>
              <a:cxnLst/>
              <a:rect l="l" t="t" r="r" b="b"/>
              <a:pathLst>
                <a:path w="12647" h="10012" extrusionOk="0">
                  <a:moveTo>
                    <a:pt x="7580" y="1"/>
                  </a:moveTo>
                  <a:cubicBezTo>
                    <a:pt x="7212" y="1"/>
                    <a:pt x="6850" y="53"/>
                    <a:pt x="6498" y="194"/>
                  </a:cubicBezTo>
                  <a:cubicBezTo>
                    <a:pt x="3766" y="1298"/>
                    <a:pt x="1550" y="3134"/>
                    <a:pt x="706" y="6012"/>
                  </a:cubicBezTo>
                  <a:cubicBezTo>
                    <a:pt x="1" y="8419"/>
                    <a:pt x="410" y="10012"/>
                    <a:pt x="2411" y="10012"/>
                  </a:cubicBezTo>
                  <a:cubicBezTo>
                    <a:pt x="2549" y="10012"/>
                    <a:pt x="2694" y="10004"/>
                    <a:pt x="2847" y="9989"/>
                  </a:cubicBezTo>
                  <a:cubicBezTo>
                    <a:pt x="2886" y="9989"/>
                    <a:pt x="2925" y="9990"/>
                    <a:pt x="2963" y="9990"/>
                  </a:cubicBezTo>
                  <a:cubicBezTo>
                    <a:pt x="4496" y="9990"/>
                    <a:pt x="5842" y="9563"/>
                    <a:pt x="7151" y="9102"/>
                  </a:cubicBezTo>
                  <a:cubicBezTo>
                    <a:pt x="11595" y="7530"/>
                    <a:pt x="10841" y="8678"/>
                    <a:pt x="11878" y="3999"/>
                  </a:cubicBezTo>
                  <a:cubicBezTo>
                    <a:pt x="11913" y="3832"/>
                    <a:pt x="11976" y="3669"/>
                    <a:pt x="12015" y="3500"/>
                  </a:cubicBezTo>
                  <a:cubicBezTo>
                    <a:pt x="12634" y="905"/>
                    <a:pt x="12646" y="817"/>
                    <a:pt x="10073" y="402"/>
                  </a:cubicBezTo>
                  <a:cubicBezTo>
                    <a:pt x="9265" y="270"/>
                    <a:pt x="8410" y="1"/>
                    <a:pt x="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20"/>
            <p:cNvSpPr/>
            <p:nvPr/>
          </p:nvSpPr>
          <p:spPr>
            <a:xfrm>
              <a:off x="2599029" y="988725"/>
              <a:ext cx="291368" cy="241273"/>
            </a:xfrm>
            <a:custGeom>
              <a:avLst/>
              <a:gdLst/>
              <a:ahLst/>
              <a:cxnLst/>
              <a:rect l="l" t="t" r="r" b="b"/>
              <a:pathLst>
                <a:path w="13552" h="11222" extrusionOk="0">
                  <a:moveTo>
                    <a:pt x="8747" y="1"/>
                  </a:moveTo>
                  <a:cubicBezTo>
                    <a:pt x="8431" y="1"/>
                    <a:pt x="8130" y="129"/>
                    <a:pt x="7854" y="385"/>
                  </a:cubicBezTo>
                  <a:cubicBezTo>
                    <a:pt x="5854" y="2229"/>
                    <a:pt x="3404" y="3457"/>
                    <a:pt x="1298" y="5160"/>
                  </a:cubicBezTo>
                  <a:cubicBezTo>
                    <a:pt x="610" y="5721"/>
                    <a:pt x="208" y="6383"/>
                    <a:pt x="1" y="7332"/>
                  </a:cubicBezTo>
                  <a:cubicBezTo>
                    <a:pt x="10" y="8167"/>
                    <a:pt x="579" y="8735"/>
                    <a:pt x="1321" y="9177"/>
                  </a:cubicBezTo>
                  <a:cubicBezTo>
                    <a:pt x="2606" y="9936"/>
                    <a:pt x="4009" y="10426"/>
                    <a:pt x="5368" y="11017"/>
                  </a:cubicBezTo>
                  <a:cubicBezTo>
                    <a:pt x="5683" y="11154"/>
                    <a:pt x="5974" y="11221"/>
                    <a:pt x="6246" y="11221"/>
                  </a:cubicBezTo>
                  <a:cubicBezTo>
                    <a:pt x="6718" y="11221"/>
                    <a:pt x="7130" y="11019"/>
                    <a:pt x="7500" y="10630"/>
                  </a:cubicBezTo>
                  <a:cubicBezTo>
                    <a:pt x="9310" y="8735"/>
                    <a:pt x="11097" y="6820"/>
                    <a:pt x="12872" y="4891"/>
                  </a:cubicBezTo>
                  <a:cubicBezTo>
                    <a:pt x="13309" y="4414"/>
                    <a:pt x="13552" y="3854"/>
                    <a:pt x="12982" y="3267"/>
                  </a:cubicBezTo>
                  <a:cubicBezTo>
                    <a:pt x="11954" y="2194"/>
                    <a:pt x="10869" y="1192"/>
                    <a:pt x="9650" y="327"/>
                  </a:cubicBezTo>
                  <a:cubicBezTo>
                    <a:pt x="9341" y="109"/>
                    <a:pt x="9038" y="1"/>
                    <a:pt x="8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20"/>
            <p:cNvSpPr/>
            <p:nvPr/>
          </p:nvSpPr>
          <p:spPr>
            <a:xfrm>
              <a:off x="4111605" y="2984114"/>
              <a:ext cx="289154" cy="240542"/>
            </a:xfrm>
            <a:custGeom>
              <a:avLst/>
              <a:gdLst/>
              <a:ahLst/>
              <a:cxnLst/>
              <a:rect l="l" t="t" r="r" b="b"/>
              <a:pathLst>
                <a:path w="13449" h="11188" extrusionOk="0">
                  <a:moveTo>
                    <a:pt x="8668" y="0"/>
                  </a:moveTo>
                  <a:cubicBezTo>
                    <a:pt x="8395" y="0"/>
                    <a:pt x="8116" y="87"/>
                    <a:pt x="7826" y="298"/>
                  </a:cubicBezTo>
                  <a:cubicBezTo>
                    <a:pt x="5721" y="1834"/>
                    <a:pt x="3580" y="3321"/>
                    <a:pt x="1483" y="4866"/>
                  </a:cubicBezTo>
                  <a:cubicBezTo>
                    <a:pt x="742" y="5413"/>
                    <a:pt x="74" y="6071"/>
                    <a:pt x="127" y="7188"/>
                  </a:cubicBezTo>
                  <a:cubicBezTo>
                    <a:pt x="0" y="8243"/>
                    <a:pt x="777" y="8768"/>
                    <a:pt x="1575" y="9235"/>
                  </a:cubicBezTo>
                  <a:cubicBezTo>
                    <a:pt x="2855" y="9991"/>
                    <a:pt x="4259" y="10476"/>
                    <a:pt x="5628" y="11046"/>
                  </a:cubicBezTo>
                  <a:cubicBezTo>
                    <a:pt x="5857" y="11140"/>
                    <a:pt x="6055" y="11187"/>
                    <a:pt x="6234" y="11187"/>
                  </a:cubicBezTo>
                  <a:cubicBezTo>
                    <a:pt x="6564" y="11187"/>
                    <a:pt x="6829" y="11029"/>
                    <a:pt x="7115" y="10723"/>
                  </a:cubicBezTo>
                  <a:cubicBezTo>
                    <a:pt x="8999" y="8728"/>
                    <a:pt x="10902" y="6746"/>
                    <a:pt x="12805" y="4769"/>
                  </a:cubicBezTo>
                  <a:cubicBezTo>
                    <a:pt x="13259" y="4297"/>
                    <a:pt x="13449" y="3789"/>
                    <a:pt x="12951" y="3281"/>
                  </a:cubicBezTo>
                  <a:cubicBezTo>
                    <a:pt x="11913" y="2221"/>
                    <a:pt x="10965" y="1066"/>
                    <a:pt x="9653" y="315"/>
                  </a:cubicBezTo>
                  <a:cubicBezTo>
                    <a:pt x="9326" y="128"/>
                    <a:pt x="9001" y="0"/>
                    <a:pt x="8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20"/>
            <p:cNvSpPr/>
            <p:nvPr/>
          </p:nvSpPr>
          <p:spPr>
            <a:xfrm>
              <a:off x="3341847" y="3022836"/>
              <a:ext cx="257011" cy="255355"/>
            </a:xfrm>
            <a:custGeom>
              <a:avLst/>
              <a:gdLst/>
              <a:ahLst/>
              <a:cxnLst/>
              <a:rect l="l" t="t" r="r" b="b"/>
              <a:pathLst>
                <a:path w="11954" h="11877" extrusionOk="0">
                  <a:moveTo>
                    <a:pt x="5776" y="1"/>
                  </a:moveTo>
                  <a:cubicBezTo>
                    <a:pt x="5331" y="1"/>
                    <a:pt x="4858" y="179"/>
                    <a:pt x="4321" y="536"/>
                  </a:cubicBezTo>
                  <a:cubicBezTo>
                    <a:pt x="3271" y="1237"/>
                    <a:pt x="2233" y="1992"/>
                    <a:pt x="1347" y="2879"/>
                  </a:cubicBezTo>
                  <a:cubicBezTo>
                    <a:pt x="711" y="3519"/>
                    <a:pt x="0" y="4314"/>
                    <a:pt x="618" y="5413"/>
                  </a:cubicBezTo>
                  <a:cubicBezTo>
                    <a:pt x="1559" y="7086"/>
                    <a:pt x="2454" y="8785"/>
                    <a:pt x="3413" y="10449"/>
                  </a:cubicBezTo>
                  <a:cubicBezTo>
                    <a:pt x="3924" y="11332"/>
                    <a:pt x="4701" y="11849"/>
                    <a:pt x="5950" y="11857"/>
                  </a:cubicBezTo>
                  <a:cubicBezTo>
                    <a:pt x="6022" y="11870"/>
                    <a:pt x="6093" y="11877"/>
                    <a:pt x="6162" y="11877"/>
                  </a:cubicBezTo>
                  <a:cubicBezTo>
                    <a:pt x="6789" y="11877"/>
                    <a:pt x="7321" y="11370"/>
                    <a:pt x="7822" y="10877"/>
                  </a:cubicBezTo>
                  <a:cubicBezTo>
                    <a:pt x="8872" y="9832"/>
                    <a:pt x="9869" y="8732"/>
                    <a:pt x="10894" y="7656"/>
                  </a:cubicBezTo>
                  <a:cubicBezTo>
                    <a:pt x="11914" y="6587"/>
                    <a:pt x="11953" y="6097"/>
                    <a:pt x="11000" y="4963"/>
                  </a:cubicBezTo>
                  <a:cubicBezTo>
                    <a:pt x="9875" y="3625"/>
                    <a:pt x="8730" y="2306"/>
                    <a:pt x="7561" y="1013"/>
                  </a:cubicBezTo>
                  <a:cubicBezTo>
                    <a:pt x="6950" y="338"/>
                    <a:pt x="6388" y="1"/>
                    <a:pt x="5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20"/>
            <p:cNvSpPr/>
            <p:nvPr/>
          </p:nvSpPr>
          <p:spPr>
            <a:xfrm>
              <a:off x="3410734" y="759660"/>
              <a:ext cx="289863" cy="238994"/>
            </a:xfrm>
            <a:custGeom>
              <a:avLst/>
              <a:gdLst/>
              <a:ahLst/>
              <a:cxnLst/>
              <a:rect l="l" t="t" r="r" b="b"/>
              <a:pathLst>
                <a:path w="13482" h="11116" extrusionOk="0">
                  <a:moveTo>
                    <a:pt x="8823" y="0"/>
                  </a:moveTo>
                  <a:cubicBezTo>
                    <a:pt x="8411" y="0"/>
                    <a:pt x="7994" y="168"/>
                    <a:pt x="7584" y="547"/>
                  </a:cubicBezTo>
                  <a:cubicBezTo>
                    <a:pt x="5814" y="2175"/>
                    <a:pt x="3668" y="3279"/>
                    <a:pt x="1806" y="4766"/>
                  </a:cubicBezTo>
                  <a:cubicBezTo>
                    <a:pt x="1034" y="5384"/>
                    <a:pt x="1" y="5962"/>
                    <a:pt x="217" y="7313"/>
                  </a:cubicBezTo>
                  <a:cubicBezTo>
                    <a:pt x="44" y="8156"/>
                    <a:pt x="588" y="8637"/>
                    <a:pt x="1250" y="9043"/>
                  </a:cubicBezTo>
                  <a:cubicBezTo>
                    <a:pt x="2592" y="9869"/>
                    <a:pt x="4070" y="10372"/>
                    <a:pt x="5518" y="10959"/>
                  </a:cubicBezTo>
                  <a:cubicBezTo>
                    <a:pt x="5781" y="11065"/>
                    <a:pt x="6028" y="11116"/>
                    <a:pt x="6259" y="11116"/>
                  </a:cubicBezTo>
                  <a:cubicBezTo>
                    <a:pt x="6703" y="11116"/>
                    <a:pt x="7090" y="10929"/>
                    <a:pt x="7429" y="10584"/>
                  </a:cubicBezTo>
                  <a:cubicBezTo>
                    <a:pt x="9252" y="8716"/>
                    <a:pt x="11049" y="6823"/>
                    <a:pt x="12828" y="4917"/>
                  </a:cubicBezTo>
                  <a:cubicBezTo>
                    <a:pt x="13357" y="4347"/>
                    <a:pt x="13481" y="3742"/>
                    <a:pt x="12779" y="3116"/>
                  </a:cubicBezTo>
                  <a:cubicBezTo>
                    <a:pt x="11931" y="2360"/>
                    <a:pt x="11181" y="1509"/>
                    <a:pt x="10356" y="732"/>
                  </a:cubicBezTo>
                  <a:cubicBezTo>
                    <a:pt x="9872" y="275"/>
                    <a:pt x="9352" y="0"/>
                    <a:pt x="8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20"/>
            <p:cNvSpPr/>
            <p:nvPr/>
          </p:nvSpPr>
          <p:spPr>
            <a:xfrm>
              <a:off x="2897046" y="3807731"/>
              <a:ext cx="256431" cy="217515"/>
            </a:xfrm>
            <a:custGeom>
              <a:avLst/>
              <a:gdLst/>
              <a:ahLst/>
              <a:cxnLst/>
              <a:rect l="l" t="t" r="r" b="b"/>
              <a:pathLst>
                <a:path w="11927" h="10117" extrusionOk="0">
                  <a:moveTo>
                    <a:pt x="2532" y="1"/>
                  </a:moveTo>
                  <a:cubicBezTo>
                    <a:pt x="690" y="1"/>
                    <a:pt x="1" y="664"/>
                    <a:pt x="490" y="1955"/>
                  </a:cubicBezTo>
                  <a:cubicBezTo>
                    <a:pt x="1404" y="4365"/>
                    <a:pt x="2613" y="6665"/>
                    <a:pt x="4277" y="8629"/>
                  </a:cubicBezTo>
                  <a:cubicBezTo>
                    <a:pt x="5124" y="9629"/>
                    <a:pt x="6370" y="10117"/>
                    <a:pt x="7566" y="10117"/>
                  </a:cubicBezTo>
                  <a:cubicBezTo>
                    <a:pt x="8619" y="10117"/>
                    <a:pt x="9633" y="9739"/>
                    <a:pt x="10302" y="9000"/>
                  </a:cubicBezTo>
                  <a:cubicBezTo>
                    <a:pt x="11494" y="7680"/>
                    <a:pt x="11926" y="3557"/>
                    <a:pt x="11039" y="2004"/>
                  </a:cubicBezTo>
                  <a:cubicBezTo>
                    <a:pt x="10747" y="1487"/>
                    <a:pt x="10372" y="1134"/>
                    <a:pt x="9741" y="1024"/>
                  </a:cubicBezTo>
                  <a:cubicBezTo>
                    <a:pt x="7420" y="617"/>
                    <a:pt x="5102" y="189"/>
                    <a:pt x="2961" y="12"/>
                  </a:cubicBezTo>
                  <a:cubicBezTo>
                    <a:pt x="2812" y="5"/>
                    <a:pt x="2669" y="1"/>
                    <a:pt x="2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20"/>
            <p:cNvSpPr/>
            <p:nvPr/>
          </p:nvSpPr>
          <p:spPr>
            <a:xfrm>
              <a:off x="4431037" y="3858472"/>
              <a:ext cx="252732" cy="247508"/>
            </a:xfrm>
            <a:custGeom>
              <a:avLst/>
              <a:gdLst/>
              <a:ahLst/>
              <a:cxnLst/>
              <a:rect l="l" t="t" r="r" b="b"/>
              <a:pathLst>
                <a:path w="11755" h="11512" extrusionOk="0">
                  <a:moveTo>
                    <a:pt x="5990" y="1"/>
                  </a:moveTo>
                  <a:cubicBezTo>
                    <a:pt x="5487" y="102"/>
                    <a:pt x="4864" y="173"/>
                    <a:pt x="4423" y="645"/>
                  </a:cubicBezTo>
                  <a:cubicBezTo>
                    <a:pt x="3205" y="1948"/>
                    <a:pt x="1841" y="3103"/>
                    <a:pt x="733" y="4525"/>
                  </a:cubicBezTo>
                  <a:cubicBezTo>
                    <a:pt x="1" y="5456"/>
                    <a:pt x="101" y="6228"/>
                    <a:pt x="799" y="6957"/>
                  </a:cubicBezTo>
                  <a:cubicBezTo>
                    <a:pt x="2004" y="8211"/>
                    <a:pt x="3138" y="9522"/>
                    <a:pt x="4202" y="10899"/>
                  </a:cubicBezTo>
                  <a:cubicBezTo>
                    <a:pt x="4443" y="11213"/>
                    <a:pt x="4729" y="11512"/>
                    <a:pt x="5162" y="11512"/>
                  </a:cubicBezTo>
                  <a:cubicBezTo>
                    <a:pt x="5204" y="11512"/>
                    <a:pt x="5247" y="11509"/>
                    <a:pt x="5292" y="11503"/>
                  </a:cubicBezTo>
                  <a:cubicBezTo>
                    <a:pt x="7464" y="11234"/>
                    <a:pt x="9433" y="10537"/>
                    <a:pt x="10757" y="8675"/>
                  </a:cubicBezTo>
                  <a:cubicBezTo>
                    <a:pt x="11181" y="8070"/>
                    <a:pt x="11754" y="7434"/>
                    <a:pt x="11238" y="6542"/>
                  </a:cubicBezTo>
                  <a:cubicBezTo>
                    <a:pt x="10342" y="4998"/>
                    <a:pt x="9521" y="3413"/>
                    <a:pt x="8621" y="1877"/>
                  </a:cubicBezTo>
                  <a:cubicBezTo>
                    <a:pt x="8052" y="909"/>
                    <a:pt x="7266" y="173"/>
                    <a:pt x="5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20"/>
            <p:cNvSpPr/>
            <p:nvPr/>
          </p:nvSpPr>
          <p:spPr>
            <a:xfrm>
              <a:off x="4852295" y="3143905"/>
              <a:ext cx="262967" cy="218053"/>
            </a:xfrm>
            <a:custGeom>
              <a:avLst/>
              <a:gdLst/>
              <a:ahLst/>
              <a:cxnLst/>
              <a:rect l="l" t="t" r="r" b="b"/>
              <a:pathLst>
                <a:path w="12231" h="10142" extrusionOk="0">
                  <a:moveTo>
                    <a:pt x="4498" y="1"/>
                  </a:moveTo>
                  <a:cubicBezTo>
                    <a:pt x="3349" y="1"/>
                    <a:pt x="2279" y="422"/>
                    <a:pt x="1740" y="1336"/>
                  </a:cubicBezTo>
                  <a:cubicBezTo>
                    <a:pt x="575" y="3309"/>
                    <a:pt x="0" y="5617"/>
                    <a:pt x="1047" y="7943"/>
                  </a:cubicBezTo>
                  <a:cubicBezTo>
                    <a:pt x="1285" y="8473"/>
                    <a:pt x="1648" y="8964"/>
                    <a:pt x="2251" y="9060"/>
                  </a:cubicBezTo>
                  <a:cubicBezTo>
                    <a:pt x="4732" y="9457"/>
                    <a:pt x="7218" y="9811"/>
                    <a:pt x="9412" y="10142"/>
                  </a:cubicBezTo>
                  <a:cubicBezTo>
                    <a:pt x="9428" y="10142"/>
                    <a:pt x="9443" y="10142"/>
                    <a:pt x="9459" y="10142"/>
                  </a:cubicBezTo>
                  <a:cubicBezTo>
                    <a:pt x="11649" y="10142"/>
                    <a:pt x="12230" y="9194"/>
                    <a:pt x="11429" y="7475"/>
                  </a:cubicBezTo>
                  <a:cubicBezTo>
                    <a:pt x="10537" y="5578"/>
                    <a:pt x="9487" y="3767"/>
                    <a:pt x="8396" y="1980"/>
                  </a:cubicBezTo>
                  <a:cubicBezTo>
                    <a:pt x="7620" y="713"/>
                    <a:pt x="5992" y="1"/>
                    <a:pt x="4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20"/>
            <p:cNvSpPr/>
            <p:nvPr/>
          </p:nvSpPr>
          <p:spPr>
            <a:xfrm>
              <a:off x="5085574" y="2077829"/>
              <a:ext cx="214204" cy="241595"/>
            </a:xfrm>
            <a:custGeom>
              <a:avLst/>
              <a:gdLst/>
              <a:ahLst/>
              <a:cxnLst/>
              <a:rect l="l" t="t" r="r" b="b"/>
              <a:pathLst>
                <a:path w="9963" h="11237" extrusionOk="0">
                  <a:moveTo>
                    <a:pt x="6713" y="0"/>
                  </a:moveTo>
                  <a:cubicBezTo>
                    <a:pt x="6707" y="0"/>
                    <a:pt x="6702" y="0"/>
                    <a:pt x="6696" y="0"/>
                  </a:cubicBezTo>
                  <a:cubicBezTo>
                    <a:pt x="5036" y="27"/>
                    <a:pt x="1881" y="1805"/>
                    <a:pt x="1510" y="3594"/>
                  </a:cubicBezTo>
                  <a:cubicBezTo>
                    <a:pt x="1206" y="5077"/>
                    <a:pt x="967" y="6568"/>
                    <a:pt x="287" y="7958"/>
                  </a:cubicBezTo>
                  <a:cubicBezTo>
                    <a:pt x="0" y="8554"/>
                    <a:pt x="252" y="9172"/>
                    <a:pt x="654" y="9663"/>
                  </a:cubicBezTo>
                  <a:cubicBezTo>
                    <a:pt x="1420" y="10587"/>
                    <a:pt x="2335" y="11236"/>
                    <a:pt x="3579" y="11236"/>
                  </a:cubicBezTo>
                  <a:cubicBezTo>
                    <a:pt x="3653" y="11236"/>
                    <a:pt x="3729" y="11234"/>
                    <a:pt x="3805" y="11229"/>
                  </a:cubicBezTo>
                  <a:cubicBezTo>
                    <a:pt x="5509" y="11146"/>
                    <a:pt x="7124" y="10665"/>
                    <a:pt x="8718" y="10095"/>
                  </a:cubicBezTo>
                  <a:cubicBezTo>
                    <a:pt x="9442" y="9838"/>
                    <a:pt x="9962" y="9292"/>
                    <a:pt x="9870" y="8532"/>
                  </a:cubicBezTo>
                  <a:cubicBezTo>
                    <a:pt x="9569" y="6008"/>
                    <a:pt x="9442" y="3429"/>
                    <a:pt x="8224" y="1108"/>
                  </a:cubicBezTo>
                  <a:cubicBezTo>
                    <a:pt x="7913" y="517"/>
                    <a:pt x="7376" y="0"/>
                    <a:pt x="6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20"/>
            <p:cNvSpPr/>
            <p:nvPr/>
          </p:nvSpPr>
          <p:spPr>
            <a:xfrm>
              <a:off x="5575268" y="2624778"/>
              <a:ext cx="245422" cy="243660"/>
            </a:xfrm>
            <a:custGeom>
              <a:avLst/>
              <a:gdLst/>
              <a:ahLst/>
              <a:cxnLst/>
              <a:rect l="l" t="t" r="r" b="b"/>
              <a:pathLst>
                <a:path w="11415" h="11333" extrusionOk="0">
                  <a:moveTo>
                    <a:pt x="3107" y="0"/>
                  </a:moveTo>
                  <a:cubicBezTo>
                    <a:pt x="2576" y="0"/>
                    <a:pt x="2032" y="41"/>
                    <a:pt x="1479" y="122"/>
                  </a:cubicBezTo>
                  <a:cubicBezTo>
                    <a:pt x="1889" y="401"/>
                    <a:pt x="2088" y="555"/>
                    <a:pt x="2304" y="674"/>
                  </a:cubicBezTo>
                  <a:cubicBezTo>
                    <a:pt x="4437" y="1870"/>
                    <a:pt x="4604" y="2603"/>
                    <a:pt x="3148" y="4554"/>
                  </a:cubicBezTo>
                  <a:cubicBezTo>
                    <a:pt x="2286" y="5710"/>
                    <a:pt x="1386" y="6831"/>
                    <a:pt x="522" y="7984"/>
                  </a:cubicBezTo>
                  <a:cubicBezTo>
                    <a:pt x="322" y="8240"/>
                    <a:pt x="0" y="8465"/>
                    <a:pt x="151" y="8884"/>
                  </a:cubicBezTo>
                  <a:cubicBezTo>
                    <a:pt x="554" y="9999"/>
                    <a:pt x="2674" y="11333"/>
                    <a:pt x="4007" y="11333"/>
                  </a:cubicBezTo>
                  <a:cubicBezTo>
                    <a:pt x="4178" y="11333"/>
                    <a:pt x="4336" y="11311"/>
                    <a:pt x="4476" y="11264"/>
                  </a:cubicBezTo>
                  <a:cubicBezTo>
                    <a:pt x="6374" y="10624"/>
                    <a:pt x="8233" y="9873"/>
                    <a:pt x="10095" y="9127"/>
                  </a:cubicBezTo>
                  <a:cubicBezTo>
                    <a:pt x="10938" y="8791"/>
                    <a:pt x="11415" y="8178"/>
                    <a:pt x="11260" y="7181"/>
                  </a:cubicBezTo>
                  <a:cubicBezTo>
                    <a:pt x="10522" y="2422"/>
                    <a:pt x="7203" y="0"/>
                    <a:pt x="3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20"/>
            <p:cNvSpPr/>
            <p:nvPr/>
          </p:nvSpPr>
          <p:spPr>
            <a:xfrm>
              <a:off x="3740529" y="2780656"/>
              <a:ext cx="193887" cy="334712"/>
            </a:xfrm>
            <a:custGeom>
              <a:avLst/>
              <a:gdLst/>
              <a:ahLst/>
              <a:cxnLst/>
              <a:rect l="l" t="t" r="r" b="b"/>
              <a:pathLst>
                <a:path w="9018" h="15568" extrusionOk="0">
                  <a:moveTo>
                    <a:pt x="7546" y="1"/>
                  </a:moveTo>
                  <a:cubicBezTo>
                    <a:pt x="7143" y="1"/>
                    <a:pt x="6784" y="242"/>
                    <a:pt x="6449" y="575"/>
                  </a:cubicBezTo>
                  <a:cubicBezTo>
                    <a:pt x="5871" y="1149"/>
                    <a:pt x="5548" y="1859"/>
                    <a:pt x="5244" y="2574"/>
                  </a:cubicBezTo>
                  <a:cubicBezTo>
                    <a:pt x="4250" y="4941"/>
                    <a:pt x="3143" y="7253"/>
                    <a:pt x="2009" y="9557"/>
                  </a:cubicBezTo>
                  <a:cubicBezTo>
                    <a:pt x="490" y="12634"/>
                    <a:pt x="0" y="12594"/>
                    <a:pt x="3598" y="14960"/>
                  </a:cubicBezTo>
                  <a:cubicBezTo>
                    <a:pt x="3708" y="15031"/>
                    <a:pt x="3814" y="15110"/>
                    <a:pt x="3928" y="15168"/>
                  </a:cubicBezTo>
                  <a:cubicBezTo>
                    <a:pt x="4498" y="15436"/>
                    <a:pt x="5032" y="15568"/>
                    <a:pt x="5515" y="15568"/>
                  </a:cubicBezTo>
                  <a:cubicBezTo>
                    <a:pt x="6716" y="15568"/>
                    <a:pt x="7606" y="14758"/>
                    <a:pt x="7958" y="13226"/>
                  </a:cubicBezTo>
                  <a:cubicBezTo>
                    <a:pt x="8669" y="10131"/>
                    <a:pt x="8881" y="6980"/>
                    <a:pt x="8987" y="3819"/>
                  </a:cubicBezTo>
                  <a:cubicBezTo>
                    <a:pt x="8987" y="3077"/>
                    <a:pt x="8970" y="2336"/>
                    <a:pt x="8991" y="1594"/>
                  </a:cubicBezTo>
                  <a:cubicBezTo>
                    <a:pt x="9017" y="826"/>
                    <a:pt x="8585" y="345"/>
                    <a:pt x="7958" y="84"/>
                  </a:cubicBezTo>
                  <a:cubicBezTo>
                    <a:pt x="7815" y="27"/>
                    <a:pt x="7678" y="1"/>
                    <a:pt x="7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20"/>
            <p:cNvSpPr/>
            <p:nvPr/>
          </p:nvSpPr>
          <p:spPr>
            <a:xfrm>
              <a:off x="3627029" y="4037849"/>
              <a:ext cx="239166" cy="214893"/>
            </a:xfrm>
            <a:custGeom>
              <a:avLst/>
              <a:gdLst/>
              <a:ahLst/>
              <a:cxnLst/>
              <a:rect l="l" t="t" r="r" b="b"/>
              <a:pathLst>
                <a:path w="11124" h="9995" extrusionOk="0">
                  <a:moveTo>
                    <a:pt x="7754" y="1"/>
                  </a:moveTo>
                  <a:cubicBezTo>
                    <a:pt x="7479" y="1"/>
                    <a:pt x="7191" y="32"/>
                    <a:pt x="6895" y="97"/>
                  </a:cubicBezTo>
                  <a:cubicBezTo>
                    <a:pt x="5120" y="485"/>
                    <a:pt x="3580" y="1302"/>
                    <a:pt x="2305" y="2666"/>
                  </a:cubicBezTo>
                  <a:cubicBezTo>
                    <a:pt x="1" y="5138"/>
                    <a:pt x="962" y="8837"/>
                    <a:pt x="4206" y="9834"/>
                  </a:cubicBezTo>
                  <a:cubicBezTo>
                    <a:pt x="4586" y="9950"/>
                    <a:pt x="4957" y="9995"/>
                    <a:pt x="5324" y="9995"/>
                  </a:cubicBezTo>
                  <a:cubicBezTo>
                    <a:pt x="6113" y="9995"/>
                    <a:pt x="6881" y="9788"/>
                    <a:pt x="7667" y="9640"/>
                  </a:cubicBezTo>
                  <a:cubicBezTo>
                    <a:pt x="9733" y="9261"/>
                    <a:pt x="11114" y="7680"/>
                    <a:pt x="11124" y="5469"/>
                  </a:cubicBezTo>
                  <a:cubicBezTo>
                    <a:pt x="11044" y="4794"/>
                    <a:pt x="10898" y="4021"/>
                    <a:pt x="10872" y="3245"/>
                  </a:cubicBezTo>
                  <a:cubicBezTo>
                    <a:pt x="10799" y="1304"/>
                    <a:pt x="9526" y="1"/>
                    <a:pt x="7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20"/>
            <p:cNvSpPr/>
            <p:nvPr/>
          </p:nvSpPr>
          <p:spPr>
            <a:xfrm>
              <a:off x="2131545" y="3000713"/>
              <a:ext cx="178450" cy="334841"/>
            </a:xfrm>
            <a:custGeom>
              <a:avLst/>
              <a:gdLst/>
              <a:ahLst/>
              <a:cxnLst/>
              <a:rect l="l" t="t" r="r" b="b"/>
              <a:pathLst>
                <a:path w="8300" h="15574" extrusionOk="0">
                  <a:moveTo>
                    <a:pt x="6689" y="1"/>
                  </a:moveTo>
                  <a:cubicBezTo>
                    <a:pt x="6046" y="1"/>
                    <a:pt x="5603" y="365"/>
                    <a:pt x="5293" y="1026"/>
                  </a:cubicBezTo>
                  <a:cubicBezTo>
                    <a:pt x="3665" y="4491"/>
                    <a:pt x="2018" y="7952"/>
                    <a:pt x="367" y="11407"/>
                  </a:cubicBezTo>
                  <a:cubicBezTo>
                    <a:pt x="1" y="12181"/>
                    <a:pt x="80" y="12931"/>
                    <a:pt x="689" y="13447"/>
                  </a:cubicBezTo>
                  <a:cubicBezTo>
                    <a:pt x="1479" y="14114"/>
                    <a:pt x="2358" y="14723"/>
                    <a:pt x="3280" y="15190"/>
                  </a:cubicBezTo>
                  <a:cubicBezTo>
                    <a:pt x="3789" y="15450"/>
                    <a:pt x="4289" y="15574"/>
                    <a:pt x="4754" y="15574"/>
                  </a:cubicBezTo>
                  <a:cubicBezTo>
                    <a:pt x="5934" y="15574"/>
                    <a:pt x="6889" y="14776"/>
                    <a:pt x="7196" y="13377"/>
                  </a:cubicBezTo>
                  <a:cubicBezTo>
                    <a:pt x="7866" y="10317"/>
                    <a:pt x="8003" y="7188"/>
                    <a:pt x="8299" y="4010"/>
                  </a:cubicBezTo>
                  <a:cubicBezTo>
                    <a:pt x="8215" y="3264"/>
                    <a:pt x="8074" y="2447"/>
                    <a:pt x="8047" y="1626"/>
                  </a:cubicBezTo>
                  <a:cubicBezTo>
                    <a:pt x="8021" y="876"/>
                    <a:pt x="7955" y="200"/>
                    <a:pt x="7059" y="37"/>
                  </a:cubicBezTo>
                  <a:cubicBezTo>
                    <a:pt x="6929" y="13"/>
                    <a:pt x="6805" y="1"/>
                    <a:pt x="6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20"/>
            <p:cNvSpPr/>
            <p:nvPr/>
          </p:nvSpPr>
          <p:spPr>
            <a:xfrm>
              <a:off x="5253149" y="3276176"/>
              <a:ext cx="220504" cy="215430"/>
            </a:xfrm>
            <a:custGeom>
              <a:avLst/>
              <a:gdLst/>
              <a:ahLst/>
              <a:cxnLst/>
              <a:rect l="l" t="t" r="r" b="b"/>
              <a:pathLst>
                <a:path w="10256" h="10020" extrusionOk="0">
                  <a:moveTo>
                    <a:pt x="6784" y="0"/>
                  </a:moveTo>
                  <a:cubicBezTo>
                    <a:pt x="6489" y="0"/>
                    <a:pt x="6176" y="33"/>
                    <a:pt x="5850" y="101"/>
                  </a:cubicBezTo>
                  <a:cubicBezTo>
                    <a:pt x="4248" y="428"/>
                    <a:pt x="2761" y="1117"/>
                    <a:pt x="1612" y="2295"/>
                  </a:cubicBezTo>
                  <a:cubicBezTo>
                    <a:pt x="769" y="3164"/>
                    <a:pt x="15" y="4148"/>
                    <a:pt x="6" y="5481"/>
                  </a:cubicBezTo>
                  <a:cubicBezTo>
                    <a:pt x="1" y="6991"/>
                    <a:pt x="1246" y="9083"/>
                    <a:pt x="2606" y="9591"/>
                  </a:cubicBezTo>
                  <a:cubicBezTo>
                    <a:pt x="3384" y="9880"/>
                    <a:pt x="4158" y="10020"/>
                    <a:pt x="4918" y="10020"/>
                  </a:cubicBezTo>
                  <a:cubicBezTo>
                    <a:pt x="6188" y="10020"/>
                    <a:pt x="7416" y="9630"/>
                    <a:pt x="8551" y="8898"/>
                  </a:cubicBezTo>
                  <a:cubicBezTo>
                    <a:pt x="9858" y="8055"/>
                    <a:pt x="10255" y="6642"/>
                    <a:pt x="9973" y="5318"/>
                  </a:cubicBezTo>
                  <a:cubicBezTo>
                    <a:pt x="9973" y="4519"/>
                    <a:pt x="10008" y="3950"/>
                    <a:pt x="9968" y="3385"/>
                  </a:cubicBezTo>
                  <a:cubicBezTo>
                    <a:pt x="9820" y="1261"/>
                    <a:pt x="8615" y="0"/>
                    <a:pt x="6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20"/>
            <p:cNvSpPr/>
            <p:nvPr/>
          </p:nvSpPr>
          <p:spPr>
            <a:xfrm>
              <a:off x="2536871" y="3677567"/>
              <a:ext cx="236801" cy="212743"/>
            </a:xfrm>
            <a:custGeom>
              <a:avLst/>
              <a:gdLst/>
              <a:ahLst/>
              <a:cxnLst/>
              <a:rect l="l" t="t" r="r" b="b"/>
              <a:pathLst>
                <a:path w="11014" h="9895" extrusionOk="0">
                  <a:moveTo>
                    <a:pt x="5904" y="0"/>
                  </a:moveTo>
                  <a:cubicBezTo>
                    <a:pt x="5154" y="0"/>
                    <a:pt x="4394" y="165"/>
                    <a:pt x="3621" y="355"/>
                  </a:cubicBezTo>
                  <a:cubicBezTo>
                    <a:pt x="1347" y="920"/>
                    <a:pt x="195" y="2156"/>
                    <a:pt x="195" y="4526"/>
                  </a:cubicBezTo>
                  <a:cubicBezTo>
                    <a:pt x="1" y="5324"/>
                    <a:pt x="491" y="6190"/>
                    <a:pt x="455" y="7108"/>
                  </a:cubicBezTo>
                  <a:cubicBezTo>
                    <a:pt x="406" y="8494"/>
                    <a:pt x="1166" y="9276"/>
                    <a:pt x="2402" y="9708"/>
                  </a:cubicBezTo>
                  <a:cubicBezTo>
                    <a:pt x="2764" y="9835"/>
                    <a:pt x="3167" y="9895"/>
                    <a:pt x="3594" y="9895"/>
                  </a:cubicBezTo>
                  <a:cubicBezTo>
                    <a:pt x="5566" y="9895"/>
                    <a:pt x="8049" y="8625"/>
                    <a:pt x="9363" y="6905"/>
                  </a:cubicBezTo>
                  <a:cubicBezTo>
                    <a:pt x="11014" y="4738"/>
                    <a:pt x="10100" y="1441"/>
                    <a:pt x="7567" y="333"/>
                  </a:cubicBezTo>
                  <a:cubicBezTo>
                    <a:pt x="7016" y="92"/>
                    <a:pt x="6463" y="0"/>
                    <a:pt x="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20"/>
            <p:cNvSpPr/>
            <p:nvPr/>
          </p:nvSpPr>
          <p:spPr>
            <a:xfrm>
              <a:off x="4700932" y="3765611"/>
              <a:ext cx="331874" cy="250647"/>
            </a:xfrm>
            <a:custGeom>
              <a:avLst/>
              <a:gdLst/>
              <a:ahLst/>
              <a:cxnLst/>
              <a:rect l="l" t="t" r="r" b="b"/>
              <a:pathLst>
                <a:path w="15436" h="11658" extrusionOk="0">
                  <a:moveTo>
                    <a:pt x="13892" y="0"/>
                  </a:moveTo>
                  <a:cubicBezTo>
                    <a:pt x="13282" y="0"/>
                    <a:pt x="12568" y="374"/>
                    <a:pt x="12011" y="691"/>
                  </a:cubicBezTo>
                  <a:cubicBezTo>
                    <a:pt x="8784" y="2527"/>
                    <a:pt x="5527" y="4297"/>
                    <a:pt x="2216" y="5966"/>
                  </a:cubicBezTo>
                  <a:cubicBezTo>
                    <a:pt x="1792" y="6182"/>
                    <a:pt x="1387" y="6460"/>
                    <a:pt x="1047" y="6791"/>
                  </a:cubicBezTo>
                  <a:cubicBezTo>
                    <a:pt x="1" y="7807"/>
                    <a:pt x="14" y="8760"/>
                    <a:pt x="981" y="9881"/>
                  </a:cubicBezTo>
                  <a:cubicBezTo>
                    <a:pt x="1991" y="11055"/>
                    <a:pt x="3324" y="11488"/>
                    <a:pt x="4785" y="11621"/>
                  </a:cubicBezTo>
                  <a:cubicBezTo>
                    <a:pt x="4910" y="11646"/>
                    <a:pt x="5030" y="11657"/>
                    <a:pt x="5147" y="11657"/>
                  </a:cubicBezTo>
                  <a:cubicBezTo>
                    <a:pt x="5871" y="11657"/>
                    <a:pt x="6441" y="11209"/>
                    <a:pt x="6913" y="10764"/>
                  </a:cubicBezTo>
                  <a:cubicBezTo>
                    <a:pt x="9477" y="8337"/>
                    <a:pt x="11949" y="5811"/>
                    <a:pt x="14125" y="3022"/>
                  </a:cubicBezTo>
                  <a:cubicBezTo>
                    <a:pt x="14739" y="2236"/>
                    <a:pt x="15436" y="1097"/>
                    <a:pt x="14681" y="316"/>
                  </a:cubicBezTo>
                  <a:cubicBezTo>
                    <a:pt x="14463" y="89"/>
                    <a:pt x="14190" y="0"/>
                    <a:pt x="1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20"/>
            <p:cNvSpPr/>
            <p:nvPr/>
          </p:nvSpPr>
          <p:spPr>
            <a:xfrm>
              <a:off x="2188005" y="4301208"/>
              <a:ext cx="247358" cy="245573"/>
            </a:xfrm>
            <a:custGeom>
              <a:avLst/>
              <a:gdLst/>
              <a:ahLst/>
              <a:cxnLst/>
              <a:rect l="l" t="t" r="r" b="b"/>
              <a:pathLst>
                <a:path w="11505" h="11422" extrusionOk="0">
                  <a:moveTo>
                    <a:pt x="7386" y="1"/>
                  </a:moveTo>
                  <a:cubicBezTo>
                    <a:pt x="7072" y="1"/>
                    <a:pt x="6774" y="45"/>
                    <a:pt x="6507" y="141"/>
                  </a:cubicBezTo>
                  <a:cubicBezTo>
                    <a:pt x="4794" y="759"/>
                    <a:pt x="3095" y="1435"/>
                    <a:pt x="1410" y="2132"/>
                  </a:cubicBezTo>
                  <a:cubicBezTo>
                    <a:pt x="760" y="2401"/>
                    <a:pt x="1" y="2869"/>
                    <a:pt x="200" y="3646"/>
                  </a:cubicBezTo>
                  <a:cubicBezTo>
                    <a:pt x="668" y="5473"/>
                    <a:pt x="888" y="7451"/>
                    <a:pt x="2442" y="8824"/>
                  </a:cubicBezTo>
                  <a:cubicBezTo>
                    <a:pt x="2671" y="9026"/>
                    <a:pt x="2879" y="9238"/>
                    <a:pt x="3210" y="9282"/>
                  </a:cubicBezTo>
                  <a:cubicBezTo>
                    <a:pt x="4419" y="9455"/>
                    <a:pt x="5356" y="10138"/>
                    <a:pt x="6330" y="10823"/>
                  </a:cubicBezTo>
                  <a:cubicBezTo>
                    <a:pt x="6855" y="11192"/>
                    <a:pt x="7419" y="11422"/>
                    <a:pt x="8026" y="11422"/>
                  </a:cubicBezTo>
                  <a:cubicBezTo>
                    <a:pt x="8530" y="11422"/>
                    <a:pt x="9062" y="11264"/>
                    <a:pt x="9624" y="10898"/>
                  </a:cubicBezTo>
                  <a:cubicBezTo>
                    <a:pt x="6988" y="9397"/>
                    <a:pt x="6856" y="8872"/>
                    <a:pt x="8528" y="6479"/>
                  </a:cubicBezTo>
                  <a:cubicBezTo>
                    <a:pt x="9275" y="5411"/>
                    <a:pt x="10123" y="4418"/>
                    <a:pt x="10908" y="3376"/>
                  </a:cubicBezTo>
                  <a:cubicBezTo>
                    <a:pt x="11160" y="3046"/>
                    <a:pt x="11504" y="2719"/>
                    <a:pt x="11274" y="2215"/>
                  </a:cubicBezTo>
                  <a:cubicBezTo>
                    <a:pt x="10724" y="1001"/>
                    <a:pt x="8878" y="1"/>
                    <a:pt x="7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20"/>
            <p:cNvSpPr/>
            <p:nvPr/>
          </p:nvSpPr>
          <p:spPr>
            <a:xfrm>
              <a:off x="2991003" y="3152892"/>
              <a:ext cx="322951" cy="247379"/>
            </a:xfrm>
            <a:custGeom>
              <a:avLst/>
              <a:gdLst/>
              <a:ahLst/>
              <a:cxnLst/>
              <a:rect l="l" t="t" r="r" b="b"/>
              <a:pathLst>
                <a:path w="15021" h="11506" extrusionOk="0">
                  <a:moveTo>
                    <a:pt x="9857" y="1"/>
                  </a:moveTo>
                  <a:cubicBezTo>
                    <a:pt x="9149" y="1"/>
                    <a:pt x="8560" y="286"/>
                    <a:pt x="8037" y="812"/>
                  </a:cubicBezTo>
                  <a:cubicBezTo>
                    <a:pt x="6078" y="2793"/>
                    <a:pt x="4034" y="4700"/>
                    <a:pt x="2154" y="6757"/>
                  </a:cubicBezTo>
                  <a:cubicBezTo>
                    <a:pt x="1192" y="7813"/>
                    <a:pt x="0" y="8823"/>
                    <a:pt x="39" y="10514"/>
                  </a:cubicBezTo>
                  <a:cubicBezTo>
                    <a:pt x="53" y="11183"/>
                    <a:pt x="170" y="11506"/>
                    <a:pt x="658" y="11506"/>
                  </a:cubicBezTo>
                  <a:cubicBezTo>
                    <a:pt x="802" y="11506"/>
                    <a:pt x="977" y="11478"/>
                    <a:pt x="1192" y="11423"/>
                  </a:cubicBezTo>
                  <a:cubicBezTo>
                    <a:pt x="2829" y="10995"/>
                    <a:pt x="4197" y="10076"/>
                    <a:pt x="5641" y="9291"/>
                  </a:cubicBezTo>
                  <a:cubicBezTo>
                    <a:pt x="8125" y="7945"/>
                    <a:pt x="10641" y="6651"/>
                    <a:pt x="13110" y="5279"/>
                  </a:cubicBezTo>
                  <a:cubicBezTo>
                    <a:pt x="14720" y="4382"/>
                    <a:pt x="15021" y="2820"/>
                    <a:pt x="13776" y="1633"/>
                  </a:cubicBezTo>
                  <a:cubicBezTo>
                    <a:pt x="12792" y="697"/>
                    <a:pt x="11564" y="106"/>
                    <a:pt x="10165" y="18"/>
                  </a:cubicBezTo>
                  <a:cubicBezTo>
                    <a:pt x="10060" y="6"/>
                    <a:pt x="9957" y="1"/>
                    <a:pt x="9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20"/>
            <p:cNvSpPr/>
            <p:nvPr/>
          </p:nvSpPr>
          <p:spPr>
            <a:xfrm>
              <a:off x="4839008" y="3535148"/>
              <a:ext cx="299151" cy="181739"/>
            </a:xfrm>
            <a:custGeom>
              <a:avLst/>
              <a:gdLst/>
              <a:ahLst/>
              <a:cxnLst/>
              <a:rect l="l" t="t" r="r" b="b"/>
              <a:pathLst>
                <a:path w="13914" h="8453" extrusionOk="0">
                  <a:moveTo>
                    <a:pt x="2461" y="0"/>
                  </a:moveTo>
                  <a:cubicBezTo>
                    <a:pt x="1499" y="0"/>
                    <a:pt x="835" y="534"/>
                    <a:pt x="443" y="1615"/>
                  </a:cubicBezTo>
                  <a:cubicBezTo>
                    <a:pt x="1" y="2838"/>
                    <a:pt x="508" y="4370"/>
                    <a:pt x="1731" y="5297"/>
                  </a:cubicBezTo>
                  <a:cubicBezTo>
                    <a:pt x="4194" y="7164"/>
                    <a:pt x="7015" y="8100"/>
                    <a:pt x="10083" y="8409"/>
                  </a:cubicBezTo>
                  <a:cubicBezTo>
                    <a:pt x="10207" y="8439"/>
                    <a:pt x="10321" y="8452"/>
                    <a:pt x="10427" y="8452"/>
                  </a:cubicBezTo>
                  <a:cubicBezTo>
                    <a:pt x="11276" y="8452"/>
                    <a:pt x="11611" y="7590"/>
                    <a:pt x="12118" y="7081"/>
                  </a:cubicBezTo>
                  <a:cubicBezTo>
                    <a:pt x="13913" y="5284"/>
                    <a:pt x="13432" y="3351"/>
                    <a:pt x="11005" y="2467"/>
                  </a:cubicBezTo>
                  <a:cubicBezTo>
                    <a:pt x="8467" y="1550"/>
                    <a:pt x="5884" y="755"/>
                    <a:pt x="3263" y="106"/>
                  </a:cubicBezTo>
                  <a:cubicBezTo>
                    <a:pt x="2975" y="35"/>
                    <a:pt x="2708" y="0"/>
                    <a:pt x="2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20"/>
            <p:cNvSpPr/>
            <p:nvPr/>
          </p:nvSpPr>
          <p:spPr>
            <a:xfrm>
              <a:off x="3084831" y="4097191"/>
              <a:ext cx="297066" cy="246583"/>
            </a:xfrm>
            <a:custGeom>
              <a:avLst/>
              <a:gdLst/>
              <a:ahLst/>
              <a:cxnLst/>
              <a:rect l="l" t="t" r="r" b="b"/>
              <a:pathLst>
                <a:path w="13817" h="11469" extrusionOk="0">
                  <a:moveTo>
                    <a:pt x="2044" y="1"/>
                  </a:moveTo>
                  <a:cubicBezTo>
                    <a:pt x="1733" y="1"/>
                    <a:pt x="1457" y="213"/>
                    <a:pt x="1210" y="648"/>
                  </a:cubicBezTo>
                  <a:cubicBezTo>
                    <a:pt x="249" y="2343"/>
                    <a:pt x="1" y="4038"/>
                    <a:pt x="1304" y="5649"/>
                  </a:cubicBezTo>
                  <a:cubicBezTo>
                    <a:pt x="2755" y="7436"/>
                    <a:pt x="4287" y="9153"/>
                    <a:pt x="5779" y="10910"/>
                  </a:cubicBezTo>
                  <a:cubicBezTo>
                    <a:pt x="6114" y="11300"/>
                    <a:pt x="6522" y="11469"/>
                    <a:pt x="7009" y="11469"/>
                  </a:cubicBezTo>
                  <a:cubicBezTo>
                    <a:pt x="7067" y="11469"/>
                    <a:pt x="7127" y="11467"/>
                    <a:pt x="7187" y="11462"/>
                  </a:cubicBezTo>
                  <a:cubicBezTo>
                    <a:pt x="8909" y="11250"/>
                    <a:pt x="10639" y="11105"/>
                    <a:pt x="12342" y="10804"/>
                  </a:cubicBezTo>
                  <a:cubicBezTo>
                    <a:pt x="13658" y="10575"/>
                    <a:pt x="13817" y="9956"/>
                    <a:pt x="12961" y="8919"/>
                  </a:cubicBezTo>
                  <a:cubicBezTo>
                    <a:pt x="12792" y="8716"/>
                    <a:pt x="12607" y="8526"/>
                    <a:pt x="12409" y="8359"/>
                  </a:cubicBezTo>
                  <a:cubicBezTo>
                    <a:pt x="9204" y="5684"/>
                    <a:pt x="6000" y="3013"/>
                    <a:pt x="2795" y="343"/>
                  </a:cubicBezTo>
                  <a:cubicBezTo>
                    <a:pt x="2524" y="116"/>
                    <a:pt x="2274" y="1"/>
                    <a:pt x="2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20"/>
            <p:cNvSpPr/>
            <p:nvPr/>
          </p:nvSpPr>
          <p:spPr>
            <a:xfrm>
              <a:off x="4630690" y="2826172"/>
              <a:ext cx="288229" cy="244412"/>
            </a:xfrm>
            <a:custGeom>
              <a:avLst/>
              <a:gdLst/>
              <a:ahLst/>
              <a:cxnLst/>
              <a:rect l="l" t="t" r="r" b="b"/>
              <a:pathLst>
                <a:path w="13406" h="11368" extrusionOk="0">
                  <a:moveTo>
                    <a:pt x="6765" y="0"/>
                  </a:moveTo>
                  <a:cubicBezTo>
                    <a:pt x="6677" y="0"/>
                    <a:pt x="6586" y="6"/>
                    <a:pt x="6494" y="16"/>
                  </a:cubicBezTo>
                  <a:cubicBezTo>
                    <a:pt x="4645" y="224"/>
                    <a:pt x="2777" y="259"/>
                    <a:pt x="946" y="705"/>
                  </a:cubicBezTo>
                  <a:cubicBezTo>
                    <a:pt x="1" y="939"/>
                    <a:pt x="54" y="1310"/>
                    <a:pt x="425" y="1954"/>
                  </a:cubicBezTo>
                  <a:cubicBezTo>
                    <a:pt x="620" y="2294"/>
                    <a:pt x="795" y="2616"/>
                    <a:pt x="1117" y="2885"/>
                  </a:cubicBezTo>
                  <a:cubicBezTo>
                    <a:pt x="4132" y="5374"/>
                    <a:pt x="7112" y="7913"/>
                    <a:pt x="10136" y="10394"/>
                  </a:cubicBezTo>
                  <a:cubicBezTo>
                    <a:pt x="10572" y="10750"/>
                    <a:pt x="11043" y="11367"/>
                    <a:pt x="11596" y="11367"/>
                  </a:cubicBezTo>
                  <a:cubicBezTo>
                    <a:pt x="11692" y="11367"/>
                    <a:pt x="11791" y="11349"/>
                    <a:pt x="11892" y="11307"/>
                  </a:cubicBezTo>
                  <a:cubicBezTo>
                    <a:pt x="12717" y="10967"/>
                    <a:pt x="13040" y="10044"/>
                    <a:pt x="13212" y="9162"/>
                  </a:cubicBezTo>
                  <a:cubicBezTo>
                    <a:pt x="13261" y="8911"/>
                    <a:pt x="13221" y="8640"/>
                    <a:pt x="13221" y="8222"/>
                  </a:cubicBezTo>
                  <a:cubicBezTo>
                    <a:pt x="13406" y="7039"/>
                    <a:pt x="12859" y="5997"/>
                    <a:pt x="11910" y="5114"/>
                  </a:cubicBezTo>
                  <a:cubicBezTo>
                    <a:pt x="10594" y="3891"/>
                    <a:pt x="9416" y="2559"/>
                    <a:pt x="8485" y="1018"/>
                  </a:cubicBezTo>
                  <a:cubicBezTo>
                    <a:pt x="8079" y="353"/>
                    <a:pt x="7488" y="0"/>
                    <a:pt x="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20"/>
            <p:cNvSpPr/>
            <p:nvPr/>
          </p:nvSpPr>
          <p:spPr>
            <a:xfrm>
              <a:off x="2110560" y="1856676"/>
              <a:ext cx="283219" cy="168775"/>
            </a:xfrm>
            <a:custGeom>
              <a:avLst/>
              <a:gdLst/>
              <a:ahLst/>
              <a:cxnLst/>
              <a:rect l="l" t="t" r="r" b="b"/>
              <a:pathLst>
                <a:path w="13173" h="7850" extrusionOk="0">
                  <a:moveTo>
                    <a:pt x="9615" y="1"/>
                  </a:moveTo>
                  <a:cubicBezTo>
                    <a:pt x="6824" y="1"/>
                    <a:pt x="4316" y="1153"/>
                    <a:pt x="1834" y="2195"/>
                  </a:cubicBezTo>
                  <a:cubicBezTo>
                    <a:pt x="107" y="2924"/>
                    <a:pt x="1" y="4672"/>
                    <a:pt x="1272" y="6084"/>
                  </a:cubicBezTo>
                  <a:cubicBezTo>
                    <a:pt x="2517" y="7467"/>
                    <a:pt x="4099" y="7849"/>
                    <a:pt x="5822" y="7849"/>
                  </a:cubicBezTo>
                  <a:cubicBezTo>
                    <a:pt x="5969" y="7849"/>
                    <a:pt x="6116" y="7846"/>
                    <a:pt x="6265" y="7841"/>
                  </a:cubicBezTo>
                  <a:cubicBezTo>
                    <a:pt x="9182" y="7827"/>
                    <a:pt x="11081" y="6521"/>
                    <a:pt x="12246" y="3722"/>
                  </a:cubicBezTo>
                  <a:cubicBezTo>
                    <a:pt x="13173" y="1506"/>
                    <a:pt x="12210" y="41"/>
                    <a:pt x="9787" y="2"/>
                  </a:cubicBezTo>
                  <a:cubicBezTo>
                    <a:pt x="9730" y="1"/>
                    <a:pt x="9672" y="1"/>
                    <a:pt x="9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20"/>
            <p:cNvSpPr/>
            <p:nvPr/>
          </p:nvSpPr>
          <p:spPr>
            <a:xfrm>
              <a:off x="2865526" y="3450329"/>
              <a:ext cx="310718" cy="180342"/>
            </a:xfrm>
            <a:custGeom>
              <a:avLst/>
              <a:gdLst/>
              <a:ahLst/>
              <a:cxnLst/>
              <a:rect l="l" t="t" r="r" b="b"/>
              <a:pathLst>
                <a:path w="14452" h="8388" extrusionOk="0">
                  <a:moveTo>
                    <a:pt x="3738" y="0"/>
                  </a:moveTo>
                  <a:cubicBezTo>
                    <a:pt x="3109" y="0"/>
                    <a:pt x="2684" y="876"/>
                    <a:pt x="2070" y="1420"/>
                  </a:cubicBezTo>
                  <a:cubicBezTo>
                    <a:pt x="0" y="3248"/>
                    <a:pt x="1342" y="5093"/>
                    <a:pt x="3050" y="5914"/>
                  </a:cubicBezTo>
                  <a:cubicBezTo>
                    <a:pt x="5955" y="7308"/>
                    <a:pt x="9155" y="7569"/>
                    <a:pt x="12213" y="8363"/>
                  </a:cubicBezTo>
                  <a:cubicBezTo>
                    <a:pt x="12278" y="8380"/>
                    <a:pt x="12337" y="8388"/>
                    <a:pt x="12391" y="8388"/>
                  </a:cubicBezTo>
                  <a:cubicBezTo>
                    <a:pt x="12655" y="8388"/>
                    <a:pt x="12818" y="8212"/>
                    <a:pt x="13008" y="8050"/>
                  </a:cubicBezTo>
                  <a:cubicBezTo>
                    <a:pt x="14452" y="6827"/>
                    <a:pt x="14319" y="4647"/>
                    <a:pt x="12611" y="3297"/>
                  </a:cubicBezTo>
                  <a:cubicBezTo>
                    <a:pt x="10192" y="1376"/>
                    <a:pt x="7323" y="533"/>
                    <a:pt x="3889" y="17"/>
                  </a:cubicBezTo>
                  <a:cubicBezTo>
                    <a:pt x="3837" y="6"/>
                    <a:pt x="378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20"/>
            <p:cNvSpPr/>
            <p:nvPr/>
          </p:nvSpPr>
          <p:spPr>
            <a:xfrm>
              <a:off x="3118995" y="2373696"/>
              <a:ext cx="231490" cy="210915"/>
            </a:xfrm>
            <a:custGeom>
              <a:avLst/>
              <a:gdLst/>
              <a:ahLst/>
              <a:cxnLst/>
              <a:rect l="l" t="t" r="r" b="b"/>
              <a:pathLst>
                <a:path w="10767" h="9810" extrusionOk="0">
                  <a:moveTo>
                    <a:pt x="6376" y="0"/>
                  </a:moveTo>
                  <a:cubicBezTo>
                    <a:pt x="6227" y="0"/>
                    <a:pt x="6072" y="10"/>
                    <a:pt x="5912" y="29"/>
                  </a:cubicBezTo>
                  <a:cubicBezTo>
                    <a:pt x="4623" y="165"/>
                    <a:pt x="3329" y="302"/>
                    <a:pt x="2036" y="439"/>
                  </a:cubicBezTo>
                  <a:cubicBezTo>
                    <a:pt x="800" y="567"/>
                    <a:pt x="363" y="1211"/>
                    <a:pt x="778" y="2394"/>
                  </a:cubicBezTo>
                  <a:cubicBezTo>
                    <a:pt x="972" y="2955"/>
                    <a:pt x="928" y="3489"/>
                    <a:pt x="778" y="4059"/>
                  </a:cubicBezTo>
                  <a:cubicBezTo>
                    <a:pt x="544" y="4981"/>
                    <a:pt x="350" y="5917"/>
                    <a:pt x="191" y="6856"/>
                  </a:cubicBezTo>
                  <a:cubicBezTo>
                    <a:pt x="1" y="7964"/>
                    <a:pt x="575" y="8790"/>
                    <a:pt x="1325" y="9492"/>
                  </a:cubicBezTo>
                  <a:cubicBezTo>
                    <a:pt x="1566" y="9719"/>
                    <a:pt x="1827" y="9810"/>
                    <a:pt x="2091" y="9810"/>
                  </a:cubicBezTo>
                  <a:cubicBezTo>
                    <a:pt x="2408" y="9810"/>
                    <a:pt x="2729" y="9679"/>
                    <a:pt x="3025" y="9496"/>
                  </a:cubicBezTo>
                  <a:cubicBezTo>
                    <a:pt x="5175" y="8181"/>
                    <a:pt x="7328" y="6866"/>
                    <a:pt x="9438" y="5489"/>
                  </a:cubicBezTo>
                  <a:cubicBezTo>
                    <a:pt x="10506" y="4796"/>
                    <a:pt x="10767" y="3255"/>
                    <a:pt x="9968" y="2244"/>
                  </a:cubicBezTo>
                  <a:cubicBezTo>
                    <a:pt x="9038" y="1069"/>
                    <a:pt x="7992" y="0"/>
                    <a:pt x="6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20"/>
            <p:cNvSpPr/>
            <p:nvPr/>
          </p:nvSpPr>
          <p:spPr>
            <a:xfrm>
              <a:off x="4159014" y="2644580"/>
              <a:ext cx="341957" cy="204917"/>
            </a:xfrm>
            <a:custGeom>
              <a:avLst/>
              <a:gdLst/>
              <a:ahLst/>
              <a:cxnLst/>
              <a:rect l="l" t="t" r="r" b="b"/>
              <a:pathLst>
                <a:path w="15905" h="9531" extrusionOk="0">
                  <a:moveTo>
                    <a:pt x="1079" y="4502"/>
                  </a:moveTo>
                  <a:cubicBezTo>
                    <a:pt x="1077" y="4502"/>
                    <a:pt x="1076" y="4502"/>
                    <a:pt x="1074" y="4502"/>
                  </a:cubicBezTo>
                  <a:lnTo>
                    <a:pt x="1083" y="4512"/>
                  </a:lnTo>
                  <a:cubicBezTo>
                    <a:pt x="1082" y="4509"/>
                    <a:pt x="1081" y="4505"/>
                    <a:pt x="1079" y="4502"/>
                  </a:cubicBezTo>
                  <a:close/>
                  <a:moveTo>
                    <a:pt x="5315" y="1"/>
                  </a:moveTo>
                  <a:cubicBezTo>
                    <a:pt x="4900" y="1"/>
                    <a:pt x="4475" y="25"/>
                    <a:pt x="4040" y="71"/>
                  </a:cubicBezTo>
                  <a:cubicBezTo>
                    <a:pt x="1034" y="388"/>
                    <a:pt x="0" y="1965"/>
                    <a:pt x="1079" y="4502"/>
                  </a:cubicBezTo>
                  <a:lnTo>
                    <a:pt x="1079" y="4502"/>
                  </a:lnTo>
                  <a:cubicBezTo>
                    <a:pt x="1168" y="4495"/>
                    <a:pt x="1256" y="4492"/>
                    <a:pt x="1343" y="4492"/>
                  </a:cubicBezTo>
                  <a:cubicBezTo>
                    <a:pt x="2725" y="4492"/>
                    <a:pt x="3930" y="5311"/>
                    <a:pt x="5232" y="5465"/>
                  </a:cubicBezTo>
                  <a:cubicBezTo>
                    <a:pt x="7827" y="5765"/>
                    <a:pt x="9819" y="6939"/>
                    <a:pt x="11540" y="8797"/>
                  </a:cubicBezTo>
                  <a:cubicBezTo>
                    <a:pt x="11986" y="9277"/>
                    <a:pt x="12730" y="9530"/>
                    <a:pt x="13449" y="9530"/>
                  </a:cubicBezTo>
                  <a:cubicBezTo>
                    <a:pt x="14146" y="9530"/>
                    <a:pt x="14821" y="9293"/>
                    <a:pt x="15181" y="8793"/>
                  </a:cubicBezTo>
                  <a:cubicBezTo>
                    <a:pt x="15905" y="7796"/>
                    <a:pt x="14898" y="7059"/>
                    <a:pt x="14321" y="6370"/>
                  </a:cubicBezTo>
                  <a:cubicBezTo>
                    <a:pt x="13760" y="5708"/>
                    <a:pt x="13076" y="5148"/>
                    <a:pt x="12462" y="4529"/>
                  </a:cubicBezTo>
                  <a:cubicBezTo>
                    <a:pt x="12184" y="4251"/>
                    <a:pt x="11871" y="3982"/>
                    <a:pt x="11685" y="3646"/>
                  </a:cubicBezTo>
                  <a:cubicBezTo>
                    <a:pt x="10217" y="1012"/>
                    <a:pt x="7995" y="1"/>
                    <a:pt x="5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20"/>
            <p:cNvSpPr/>
            <p:nvPr/>
          </p:nvSpPr>
          <p:spPr>
            <a:xfrm>
              <a:off x="2718614" y="3191378"/>
              <a:ext cx="247529" cy="199262"/>
            </a:xfrm>
            <a:custGeom>
              <a:avLst/>
              <a:gdLst/>
              <a:ahLst/>
              <a:cxnLst/>
              <a:rect l="l" t="t" r="r" b="b"/>
              <a:pathLst>
                <a:path w="11513" h="9268" extrusionOk="0">
                  <a:moveTo>
                    <a:pt x="2117" y="0"/>
                  </a:moveTo>
                  <a:cubicBezTo>
                    <a:pt x="736" y="0"/>
                    <a:pt x="0" y="1180"/>
                    <a:pt x="314" y="2884"/>
                  </a:cubicBezTo>
                  <a:cubicBezTo>
                    <a:pt x="451" y="3621"/>
                    <a:pt x="791" y="4372"/>
                    <a:pt x="442" y="5175"/>
                  </a:cubicBezTo>
                  <a:cubicBezTo>
                    <a:pt x="345" y="5391"/>
                    <a:pt x="491" y="5788"/>
                    <a:pt x="640" y="6027"/>
                  </a:cubicBezTo>
                  <a:cubicBezTo>
                    <a:pt x="1837" y="7960"/>
                    <a:pt x="3659" y="8891"/>
                    <a:pt x="5372" y="9266"/>
                  </a:cubicBezTo>
                  <a:cubicBezTo>
                    <a:pt x="5410" y="9267"/>
                    <a:pt x="5448" y="9267"/>
                    <a:pt x="5486" y="9267"/>
                  </a:cubicBezTo>
                  <a:cubicBezTo>
                    <a:pt x="7860" y="9267"/>
                    <a:pt x="8910" y="7762"/>
                    <a:pt x="10148" y="6667"/>
                  </a:cubicBezTo>
                  <a:cubicBezTo>
                    <a:pt x="11512" y="5458"/>
                    <a:pt x="11455" y="4579"/>
                    <a:pt x="9958" y="3502"/>
                  </a:cubicBezTo>
                  <a:cubicBezTo>
                    <a:pt x="7862" y="2001"/>
                    <a:pt x="5505" y="942"/>
                    <a:pt x="3064" y="161"/>
                  </a:cubicBezTo>
                  <a:cubicBezTo>
                    <a:pt x="2723" y="52"/>
                    <a:pt x="2406" y="0"/>
                    <a:pt x="2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20"/>
            <p:cNvSpPr/>
            <p:nvPr/>
          </p:nvSpPr>
          <p:spPr>
            <a:xfrm>
              <a:off x="2000779" y="1708538"/>
              <a:ext cx="234328" cy="193156"/>
            </a:xfrm>
            <a:custGeom>
              <a:avLst/>
              <a:gdLst/>
              <a:ahLst/>
              <a:cxnLst/>
              <a:rect l="l" t="t" r="r" b="b"/>
              <a:pathLst>
                <a:path w="10899" h="8984" extrusionOk="0">
                  <a:moveTo>
                    <a:pt x="5531" y="0"/>
                  </a:moveTo>
                  <a:cubicBezTo>
                    <a:pt x="5191" y="0"/>
                    <a:pt x="4858" y="96"/>
                    <a:pt x="4556" y="341"/>
                  </a:cubicBezTo>
                  <a:cubicBezTo>
                    <a:pt x="3275" y="1388"/>
                    <a:pt x="2030" y="2478"/>
                    <a:pt x="782" y="3559"/>
                  </a:cubicBezTo>
                  <a:cubicBezTo>
                    <a:pt x="446" y="3851"/>
                    <a:pt x="243" y="4195"/>
                    <a:pt x="203" y="4680"/>
                  </a:cubicBezTo>
                  <a:cubicBezTo>
                    <a:pt x="1" y="7055"/>
                    <a:pt x="1704" y="8966"/>
                    <a:pt x="4070" y="8979"/>
                  </a:cubicBezTo>
                  <a:cubicBezTo>
                    <a:pt x="4206" y="8980"/>
                    <a:pt x="4342" y="8983"/>
                    <a:pt x="4478" y="8983"/>
                  </a:cubicBezTo>
                  <a:cubicBezTo>
                    <a:pt x="4905" y="8983"/>
                    <a:pt x="5327" y="8951"/>
                    <a:pt x="5726" y="8724"/>
                  </a:cubicBezTo>
                  <a:cubicBezTo>
                    <a:pt x="7164" y="7898"/>
                    <a:pt x="8621" y="7112"/>
                    <a:pt x="10047" y="6269"/>
                  </a:cubicBezTo>
                  <a:cubicBezTo>
                    <a:pt x="10898" y="5766"/>
                    <a:pt x="10854" y="4971"/>
                    <a:pt x="10523" y="4195"/>
                  </a:cubicBezTo>
                  <a:cubicBezTo>
                    <a:pt x="9737" y="2341"/>
                    <a:pt x="8396" y="1013"/>
                    <a:pt x="6547" y="235"/>
                  </a:cubicBezTo>
                  <a:cubicBezTo>
                    <a:pt x="6218" y="96"/>
                    <a:pt x="5871" y="0"/>
                    <a:pt x="5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20"/>
            <p:cNvSpPr/>
            <p:nvPr/>
          </p:nvSpPr>
          <p:spPr>
            <a:xfrm>
              <a:off x="4611641" y="949143"/>
              <a:ext cx="233748" cy="191716"/>
            </a:xfrm>
            <a:custGeom>
              <a:avLst/>
              <a:gdLst/>
              <a:ahLst/>
              <a:cxnLst/>
              <a:rect l="l" t="t" r="r" b="b"/>
              <a:pathLst>
                <a:path w="10872" h="8917" extrusionOk="0">
                  <a:moveTo>
                    <a:pt x="5636" y="0"/>
                  </a:moveTo>
                  <a:cubicBezTo>
                    <a:pt x="5205" y="0"/>
                    <a:pt x="4808" y="156"/>
                    <a:pt x="4414" y="482"/>
                  </a:cubicBezTo>
                  <a:cubicBezTo>
                    <a:pt x="3341" y="1369"/>
                    <a:pt x="2242" y="2216"/>
                    <a:pt x="1170" y="3100"/>
                  </a:cubicBezTo>
                  <a:cubicBezTo>
                    <a:pt x="168" y="3925"/>
                    <a:pt x="0" y="4966"/>
                    <a:pt x="402" y="6162"/>
                  </a:cubicBezTo>
                  <a:cubicBezTo>
                    <a:pt x="997" y="7946"/>
                    <a:pt x="2313" y="8904"/>
                    <a:pt x="4590" y="8916"/>
                  </a:cubicBezTo>
                  <a:cubicBezTo>
                    <a:pt x="4602" y="8915"/>
                    <a:pt x="4619" y="8915"/>
                    <a:pt x="4639" y="8915"/>
                  </a:cubicBezTo>
                  <a:cubicBezTo>
                    <a:pt x="4685" y="8915"/>
                    <a:pt x="4751" y="8917"/>
                    <a:pt x="4830" y="8917"/>
                  </a:cubicBezTo>
                  <a:cubicBezTo>
                    <a:pt x="5051" y="8917"/>
                    <a:pt x="5373" y="8899"/>
                    <a:pt x="5632" y="8763"/>
                  </a:cubicBezTo>
                  <a:cubicBezTo>
                    <a:pt x="7133" y="7973"/>
                    <a:pt x="8607" y="7125"/>
                    <a:pt x="10050" y="6237"/>
                  </a:cubicBezTo>
                  <a:cubicBezTo>
                    <a:pt x="10859" y="5748"/>
                    <a:pt x="10871" y="4944"/>
                    <a:pt x="10549" y="4155"/>
                  </a:cubicBezTo>
                  <a:cubicBezTo>
                    <a:pt x="9773" y="2238"/>
                    <a:pt x="8408" y="924"/>
                    <a:pt x="6471" y="173"/>
                  </a:cubicBezTo>
                  <a:cubicBezTo>
                    <a:pt x="6176" y="59"/>
                    <a:pt x="5900" y="0"/>
                    <a:pt x="5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20"/>
            <p:cNvSpPr/>
            <p:nvPr/>
          </p:nvSpPr>
          <p:spPr>
            <a:xfrm>
              <a:off x="4831138" y="2003050"/>
              <a:ext cx="186405" cy="255011"/>
            </a:xfrm>
            <a:custGeom>
              <a:avLst/>
              <a:gdLst/>
              <a:ahLst/>
              <a:cxnLst/>
              <a:rect l="l" t="t" r="r" b="b"/>
              <a:pathLst>
                <a:path w="8670" h="11861" extrusionOk="0">
                  <a:moveTo>
                    <a:pt x="3485" y="1"/>
                  </a:moveTo>
                  <a:cubicBezTo>
                    <a:pt x="3389" y="1"/>
                    <a:pt x="3291" y="8"/>
                    <a:pt x="3192" y="17"/>
                  </a:cubicBezTo>
                  <a:cubicBezTo>
                    <a:pt x="1404" y="207"/>
                    <a:pt x="0" y="1779"/>
                    <a:pt x="287" y="3558"/>
                  </a:cubicBezTo>
                  <a:cubicBezTo>
                    <a:pt x="768" y="6532"/>
                    <a:pt x="2027" y="9132"/>
                    <a:pt x="4697" y="10788"/>
                  </a:cubicBezTo>
                  <a:cubicBezTo>
                    <a:pt x="5359" y="11199"/>
                    <a:pt x="6097" y="11860"/>
                    <a:pt x="6855" y="11860"/>
                  </a:cubicBezTo>
                  <a:cubicBezTo>
                    <a:pt x="7082" y="11860"/>
                    <a:pt x="7311" y="11801"/>
                    <a:pt x="7540" y="11657"/>
                  </a:cubicBezTo>
                  <a:cubicBezTo>
                    <a:pt x="8520" y="11044"/>
                    <a:pt x="8599" y="9737"/>
                    <a:pt x="8617" y="8268"/>
                  </a:cubicBezTo>
                  <a:cubicBezTo>
                    <a:pt x="8670" y="7270"/>
                    <a:pt x="8308" y="6051"/>
                    <a:pt x="7611" y="4984"/>
                  </a:cubicBezTo>
                  <a:cubicBezTo>
                    <a:pt x="6582" y="3421"/>
                    <a:pt x="5439" y="1938"/>
                    <a:pt x="4353" y="415"/>
                  </a:cubicBezTo>
                  <a:cubicBezTo>
                    <a:pt x="4120" y="83"/>
                    <a:pt x="3815" y="1"/>
                    <a:pt x="3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20"/>
            <p:cNvSpPr/>
            <p:nvPr/>
          </p:nvSpPr>
          <p:spPr>
            <a:xfrm>
              <a:off x="5281744" y="1356167"/>
              <a:ext cx="193414" cy="250647"/>
            </a:xfrm>
            <a:custGeom>
              <a:avLst/>
              <a:gdLst/>
              <a:ahLst/>
              <a:cxnLst/>
              <a:rect l="l" t="t" r="r" b="b"/>
              <a:pathLst>
                <a:path w="8996" h="11658" extrusionOk="0">
                  <a:moveTo>
                    <a:pt x="6379" y="1"/>
                  </a:moveTo>
                  <a:cubicBezTo>
                    <a:pt x="6133" y="1"/>
                    <a:pt x="5872" y="41"/>
                    <a:pt x="5610" y="125"/>
                  </a:cubicBezTo>
                  <a:cubicBezTo>
                    <a:pt x="4281" y="552"/>
                    <a:pt x="2953" y="986"/>
                    <a:pt x="1642" y="1453"/>
                  </a:cubicBezTo>
                  <a:cubicBezTo>
                    <a:pt x="190" y="1966"/>
                    <a:pt x="0" y="2504"/>
                    <a:pt x="795" y="3749"/>
                  </a:cubicBezTo>
                  <a:cubicBezTo>
                    <a:pt x="2172" y="5916"/>
                    <a:pt x="3544" y="8088"/>
                    <a:pt x="4948" y="10237"/>
                  </a:cubicBezTo>
                  <a:cubicBezTo>
                    <a:pt x="5320" y="10802"/>
                    <a:pt x="5601" y="11658"/>
                    <a:pt x="6364" y="11658"/>
                  </a:cubicBezTo>
                  <a:cubicBezTo>
                    <a:pt x="6407" y="11658"/>
                    <a:pt x="6451" y="11655"/>
                    <a:pt x="6497" y="11649"/>
                  </a:cubicBezTo>
                  <a:cubicBezTo>
                    <a:pt x="7500" y="11531"/>
                    <a:pt x="8144" y="10705"/>
                    <a:pt x="8608" y="9848"/>
                  </a:cubicBezTo>
                  <a:cubicBezTo>
                    <a:pt x="8846" y="9398"/>
                    <a:pt x="8995" y="8874"/>
                    <a:pt x="8947" y="8322"/>
                  </a:cubicBezTo>
                  <a:cubicBezTo>
                    <a:pt x="8435" y="6071"/>
                    <a:pt x="8126" y="3806"/>
                    <a:pt x="8025" y="1493"/>
                  </a:cubicBezTo>
                  <a:cubicBezTo>
                    <a:pt x="7984" y="529"/>
                    <a:pt x="7268" y="1"/>
                    <a:pt x="6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20"/>
            <p:cNvSpPr/>
            <p:nvPr/>
          </p:nvSpPr>
          <p:spPr>
            <a:xfrm>
              <a:off x="1617835" y="2154886"/>
              <a:ext cx="197348" cy="248368"/>
            </a:xfrm>
            <a:custGeom>
              <a:avLst/>
              <a:gdLst/>
              <a:ahLst/>
              <a:cxnLst/>
              <a:rect l="l" t="t" r="r" b="b"/>
              <a:pathLst>
                <a:path w="9179" h="11552" extrusionOk="0">
                  <a:moveTo>
                    <a:pt x="2697" y="1"/>
                  </a:moveTo>
                  <a:cubicBezTo>
                    <a:pt x="2478" y="1"/>
                    <a:pt x="2238" y="55"/>
                    <a:pt x="1969" y="181"/>
                  </a:cubicBezTo>
                  <a:cubicBezTo>
                    <a:pt x="1016" y="627"/>
                    <a:pt x="1" y="2595"/>
                    <a:pt x="301" y="3611"/>
                  </a:cubicBezTo>
                  <a:cubicBezTo>
                    <a:pt x="889" y="5624"/>
                    <a:pt x="1254" y="7658"/>
                    <a:pt x="1254" y="9764"/>
                  </a:cubicBezTo>
                  <a:cubicBezTo>
                    <a:pt x="1254" y="10968"/>
                    <a:pt x="1872" y="11552"/>
                    <a:pt x="3234" y="11552"/>
                  </a:cubicBezTo>
                  <a:cubicBezTo>
                    <a:pt x="3260" y="11552"/>
                    <a:pt x="3285" y="11552"/>
                    <a:pt x="3311" y="11551"/>
                  </a:cubicBezTo>
                  <a:cubicBezTo>
                    <a:pt x="4591" y="11115"/>
                    <a:pt x="6154" y="10589"/>
                    <a:pt x="7703" y="10037"/>
                  </a:cubicBezTo>
                  <a:cubicBezTo>
                    <a:pt x="8917" y="9609"/>
                    <a:pt x="9178" y="8943"/>
                    <a:pt x="8547" y="7835"/>
                  </a:cubicBezTo>
                  <a:cubicBezTo>
                    <a:pt x="8180" y="7195"/>
                    <a:pt x="7752" y="6586"/>
                    <a:pt x="7355" y="5963"/>
                  </a:cubicBezTo>
                  <a:cubicBezTo>
                    <a:pt x="6326" y="4353"/>
                    <a:pt x="5328" y="2715"/>
                    <a:pt x="4252" y="1135"/>
                  </a:cubicBezTo>
                  <a:cubicBezTo>
                    <a:pt x="3856" y="554"/>
                    <a:pt x="3390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20"/>
            <p:cNvSpPr/>
            <p:nvPr/>
          </p:nvSpPr>
          <p:spPr>
            <a:xfrm>
              <a:off x="2906420" y="2010318"/>
              <a:ext cx="196467" cy="219300"/>
            </a:xfrm>
            <a:custGeom>
              <a:avLst/>
              <a:gdLst/>
              <a:ahLst/>
              <a:cxnLst/>
              <a:rect l="l" t="t" r="r" b="b"/>
              <a:pathLst>
                <a:path w="9138" h="10200" extrusionOk="0">
                  <a:moveTo>
                    <a:pt x="3098" y="1"/>
                  </a:moveTo>
                  <a:cubicBezTo>
                    <a:pt x="2559" y="1"/>
                    <a:pt x="2189" y="426"/>
                    <a:pt x="1890" y="1097"/>
                  </a:cubicBezTo>
                  <a:cubicBezTo>
                    <a:pt x="1280" y="2452"/>
                    <a:pt x="932" y="3894"/>
                    <a:pt x="491" y="5303"/>
                  </a:cubicBezTo>
                  <a:cubicBezTo>
                    <a:pt x="1" y="6874"/>
                    <a:pt x="1148" y="9417"/>
                    <a:pt x="2676" y="10004"/>
                  </a:cubicBezTo>
                  <a:cubicBezTo>
                    <a:pt x="2993" y="10128"/>
                    <a:pt x="3320" y="10200"/>
                    <a:pt x="3643" y="10200"/>
                  </a:cubicBezTo>
                  <a:cubicBezTo>
                    <a:pt x="3964" y="10200"/>
                    <a:pt x="4281" y="10129"/>
                    <a:pt x="4582" y="9969"/>
                  </a:cubicBezTo>
                  <a:cubicBezTo>
                    <a:pt x="7200" y="8565"/>
                    <a:pt x="8551" y="6296"/>
                    <a:pt x="8983" y="3432"/>
                  </a:cubicBezTo>
                  <a:cubicBezTo>
                    <a:pt x="9138" y="2240"/>
                    <a:pt x="8467" y="1732"/>
                    <a:pt x="7456" y="1502"/>
                  </a:cubicBezTo>
                  <a:cubicBezTo>
                    <a:pt x="6265" y="1238"/>
                    <a:pt x="5063" y="981"/>
                    <a:pt x="4018" y="324"/>
                  </a:cubicBezTo>
                  <a:cubicBezTo>
                    <a:pt x="3663" y="102"/>
                    <a:pt x="3361" y="1"/>
                    <a:pt x="3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20"/>
            <p:cNvSpPr/>
            <p:nvPr/>
          </p:nvSpPr>
          <p:spPr>
            <a:xfrm>
              <a:off x="4127429" y="699652"/>
              <a:ext cx="238886" cy="207153"/>
            </a:xfrm>
            <a:custGeom>
              <a:avLst/>
              <a:gdLst/>
              <a:ahLst/>
              <a:cxnLst/>
              <a:rect l="l" t="t" r="r" b="b"/>
              <a:pathLst>
                <a:path w="11111" h="9635" extrusionOk="0">
                  <a:moveTo>
                    <a:pt x="3546" y="0"/>
                  </a:moveTo>
                  <a:cubicBezTo>
                    <a:pt x="3493" y="0"/>
                    <a:pt x="3440" y="2"/>
                    <a:pt x="3386" y="5"/>
                  </a:cubicBezTo>
                  <a:cubicBezTo>
                    <a:pt x="3360" y="4"/>
                    <a:pt x="3335" y="4"/>
                    <a:pt x="3309" y="4"/>
                  </a:cubicBezTo>
                  <a:cubicBezTo>
                    <a:pt x="2390" y="4"/>
                    <a:pt x="1619" y="319"/>
                    <a:pt x="915" y="830"/>
                  </a:cubicBezTo>
                  <a:cubicBezTo>
                    <a:pt x="257" y="1307"/>
                    <a:pt x="0" y="1943"/>
                    <a:pt x="446" y="2644"/>
                  </a:cubicBezTo>
                  <a:cubicBezTo>
                    <a:pt x="2080" y="5213"/>
                    <a:pt x="3691" y="7808"/>
                    <a:pt x="6423" y="9415"/>
                  </a:cubicBezTo>
                  <a:cubicBezTo>
                    <a:pt x="6623" y="9531"/>
                    <a:pt x="6797" y="9635"/>
                    <a:pt x="6978" y="9635"/>
                  </a:cubicBezTo>
                  <a:cubicBezTo>
                    <a:pt x="7121" y="9635"/>
                    <a:pt x="7269" y="9570"/>
                    <a:pt x="7438" y="9397"/>
                  </a:cubicBezTo>
                  <a:cubicBezTo>
                    <a:pt x="8471" y="8338"/>
                    <a:pt x="9540" y="7315"/>
                    <a:pt x="10616" y="6294"/>
                  </a:cubicBezTo>
                  <a:cubicBezTo>
                    <a:pt x="11111" y="5827"/>
                    <a:pt x="11005" y="5473"/>
                    <a:pt x="10604" y="4984"/>
                  </a:cubicBezTo>
                  <a:cubicBezTo>
                    <a:pt x="9151" y="3205"/>
                    <a:pt x="7368" y="1828"/>
                    <a:pt x="5443" y="623"/>
                  </a:cubicBezTo>
                  <a:cubicBezTo>
                    <a:pt x="4858" y="254"/>
                    <a:pt x="4217" y="0"/>
                    <a:pt x="3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20"/>
            <p:cNvSpPr/>
            <p:nvPr/>
          </p:nvSpPr>
          <p:spPr>
            <a:xfrm>
              <a:off x="2776902" y="2774550"/>
              <a:ext cx="256904" cy="171463"/>
            </a:xfrm>
            <a:custGeom>
              <a:avLst/>
              <a:gdLst/>
              <a:ahLst/>
              <a:cxnLst/>
              <a:rect l="l" t="t" r="r" b="b"/>
              <a:pathLst>
                <a:path w="11949" h="7975" extrusionOk="0">
                  <a:moveTo>
                    <a:pt x="5197" y="0"/>
                  </a:moveTo>
                  <a:cubicBezTo>
                    <a:pt x="4655" y="0"/>
                    <a:pt x="4338" y="397"/>
                    <a:pt x="3857" y="1327"/>
                  </a:cubicBezTo>
                  <a:cubicBezTo>
                    <a:pt x="3566" y="1892"/>
                    <a:pt x="3460" y="2646"/>
                    <a:pt x="2736" y="2858"/>
                  </a:cubicBezTo>
                  <a:cubicBezTo>
                    <a:pt x="1915" y="3102"/>
                    <a:pt x="1563" y="3728"/>
                    <a:pt x="1293" y="4430"/>
                  </a:cubicBezTo>
                  <a:cubicBezTo>
                    <a:pt x="874" y="5524"/>
                    <a:pt x="490" y="6628"/>
                    <a:pt x="0" y="7975"/>
                  </a:cubicBezTo>
                  <a:cubicBezTo>
                    <a:pt x="968" y="7560"/>
                    <a:pt x="1905" y="7435"/>
                    <a:pt x="2832" y="7435"/>
                  </a:cubicBezTo>
                  <a:cubicBezTo>
                    <a:pt x="3693" y="7435"/>
                    <a:pt x="4547" y="7542"/>
                    <a:pt x="5411" y="7625"/>
                  </a:cubicBezTo>
                  <a:cubicBezTo>
                    <a:pt x="5566" y="7640"/>
                    <a:pt x="5719" y="7647"/>
                    <a:pt x="5871" y="7647"/>
                  </a:cubicBezTo>
                  <a:cubicBezTo>
                    <a:pt x="7542" y="7647"/>
                    <a:pt x="9106" y="6807"/>
                    <a:pt x="10659" y="6204"/>
                  </a:cubicBezTo>
                  <a:cubicBezTo>
                    <a:pt x="11627" y="5829"/>
                    <a:pt x="11949" y="4950"/>
                    <a:pt x="11547" y="3917"/>
                  </a:cubicBezTo>
                  <a:cubicBezTo>
                    <a:pt x="11419" y="3595"/>
                    <a:pt x="11181" y="3242"/>
                    <a:pt x="11356" y="2916"/>
                  </a:cubicBezTo>
                  <a:cubicBezTo>
                    <a:pt x="11896" y="1910"/>
                    <a:pt x="11132" y="1812"/>
                    <a:pt x="10509" y="1706"/>
                  </a:cubicBezTo>
                  <a:cubicBezTo>
                    <a:pt x="9075" y="1460"/>
                    <a:pt x="7738" y="947"/>
                    <a:pt x="6418" y="364"/>
                  </a:cubicBezTo>
                  <a:cubicBezTo>
                    <a:pt x="5889" y="130"/>
                    <a:pt x="5507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20"/>
            <p:cNvSpPr/>
            <p:nvPr/>
          </p:nvSpPr>
          <p:spPr>
            <a:xfrm>
              <a:off x="1516482" y="1461390"/>
              <a:ext cx="237468" cy="205132"/>
            </a:xfrm>
            <a:custGeom>
              <a:avLst/>
              <a:gdLst/>
              <a:ahLst/>
              <a:cxnLst/>
              <a:rect l="l" t="t" r="r" b="b"/>
              <a:pathLst>
                <a:path w="11045" h="9541" extrusionOk="0">
                  <a:moveTo>
                    <a:pt x="2883" y="0"/>
                  </a:moveTo>
                  <a:cubicBezTo>
                    <a:pt x="2070" y="0"/>
                    <a:pt x="1362" y="394"/>
                    <a:pt x="712" y="934"/>
                  </a:cubicBezTo>
                  <a:cubicBezTo>
                    <a:pt x="221" y="1344"/>
                    <a:pt x="1" y="1843"/>
                    <a:pt x="354" y="2434"/>
                  </a:cubicBezTo>
                  <a:cubicBezTo>
                    <a:pt x="1948" y="5101"/>
                    <a:pt x="3682" y="7639"/>
                    <a:pt x="6401" y="9324"/>
                  </a:cubicBezTo>
                  <a:cubicBezTo>
                    <a:pt x="6623" y="9463"/>
                    <a:pt x="6795" y="9540"/>
                    <a:pt x="6957" y="9540"/>
                  </a:cubicBezTo>
                  <a:cubicBezTo>
                    <a:pt x="7131" y="9540"/>
                    <a:pt x="7294" y="9451"/>
                    <a:pt x="7496" y="9250"/>
                  </a:cubicBezTo>
                  <a:cubicBezTo>
                    <a:pt x="8506" y="8226"/>
                    <a:pt x="9561" y="7246"/>
                    <a:pt x="10599" y="6248"/>
                  </a:cubicBezTo>
                  <a:cubicBezTo>
                    <a:pt x="11045" y="5816"/>
                    <a:pt x="10930" y="5445"/>
                    <a:pt x="10559" y="5003"/>
                  </a:cubicBezTo>
                  <a:cubicBezTo>
                    <a:pt x="9098" y="3259"/>
                    <a:pt x="7465" y="1729"/>
                    <a:pt x="5438" y="629"/>
                  </a:cubicBezTo>
                  <a:cubicBezTo>
                    <a:pt x="4762" y="261"/>
                    <a:pt x="4099" y="13"/>
                    <a:pt x="3300" y="13"/>
                  </a:cubicBezTo>
                  <a:cubicBezTo>
                    <a:pt x="3254" y="13"/>
                    <a:pt x="3208" y="14"/>
                    <a:pt x="3161" y="16"/>
                  </a:cubicBezTo>
                  <a:cubicBezTo>
                    <a:pt x="3067" y="5"/>
                    <a:pt x="2974" y="0"/>
                    <a:pt x="2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20"/>
            <p:cNvSpPr/>
            <p:nvPr/>
          </p:nvSpPr>
          <p:spPr>
            <a:xfrm>
              <a:off x="3823564" y="1512970"/>
              <a:ext cx="256129" cy="167808"/>
            </a:xfrm>
            <a:custGeom>
              <a:avLst/>
              <a:gdLst/>
              <a:ahLst/>
              <a:cxnLst/>
              <a:rect l="l" t="t" r="r" b="b"/>
              <a:pathLst>
                <a:path w="11913" h="7805" extrusionOk="0">
                  <a:moveTo>
                    <a:pt x="11601" y="1"/>
                  </a:moveTo>
                  <a:cubicBezTo>
                    <a:pt x="11519" y="1"/>
                    <a:pt x="11415" y="25"/>
                    <a:pt x="11287" y="80"/>
                  </a:cubicBezTo>
                  <a:cubicBezTo>
                    <a:pt x="10506" y="414"/>
                    <a:pt x="9726" y="547"/>
                    <a:pt x="8945" y="547"/>
                  </a:cubicBezTo>
                  <a:cubicBezTo>
                    <a:pt x="8138" y="547"/>
                    <a:pt x="7330" y="405"/>
                    <a:pt x="6516" y="198"/>
                  </a:cubicBezTo>
                  <a:cubicBezTo>
                    <a:pt x="6349" y="164"/>
                    <a:pt x="6186" y="149"/>
                    <a:pt x="6027" y="149"/>
                  </a:cubicBezTo>
                  <a:cubicBezTo>
                    <a:pt x="4943" y="149"/>
                    <a:pt x="4029" y="849"/>
                    <a:pt x="2993" y="1042"/>
                  </a:cubicBezTo>
                  <a:cubicBezTo>
                    <a:pt x="2048" y="1218"/>
                    <a:pt x="1064" y="1475"/>
                    <a:pt x="565" y="2396"/>
                  </a:cubicBezTo>
                  <a:cubicBezTo>
                    <a:pt x="1" y="3447"/>
                    <a:pt x="914" y="4586"/>
                    <a:pt x="508" y="5703"/>
                  </a:cubicBezTo>
                  <a:cubicBezTo>
                    <a:pt x="415" y="5955"/>
                    <a:pt x="870" y="5972"/>
                    <a:pt x="1121" y="6012"/>
                  </a:cubicBezTo>
                  <a:cubicBezTo>
                    <a:pt x="2798" y="6308"/>
                    <a:pt x="4387" y="6899"/>
                    <a:pt x="5929" y="7605"/>
                  </a:cubicBezTo>
                  <a:cubicBezTo>
                    <a:pt x="6221" y="7740"/>
                    <a:pt x="6476" y="7805"/>
                    <a:pt x="6700" y="7805"/>
                  </a:cubicBezTo>
                  <a:cubicBezTo>
                    <a:pt x="7191" y="7805"/>
                    <a:pt x="7538" y="7494"/>
                    <a:pt x="7826" y="6912"/>
                  </a:cubicBezTo>
                  <a:cubicBezTo>
                    <a:pt x="8113" y="6330"/>
                    <a:pt x="8307" y="5429"/>
                    <a:pt x="8771" y="5248"/>
                  </a:cubicBezTo>
                  <a:cubicBezTo>
                    <a:pt x="10894" y="4409"/>
                    <a:pt x="10797" y="2251"/>
                    <a:pt x="11707" y="701"/>
                  </a:cubicBezTo>
                  <a:cubicBezTo>
                    <a:pt x="11913" y="346"/>
                    <a:pt x="11911" y="1"/>
                    <a:pt x="1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20"/>
            <p:cNvSpPr/>
            <p:nvPr/>
          </p:nvSpPr>
          <p:spPr>
            <a:xfrm>
              <a:off x="1960638" y="2991618"/>
              <a:ext cx="184105" cy="208528"/>
            </a:xfrm>
            <a:custGeom>
              <a:avLst/>
              <a:gdLst/>
              <a:ahLst/>
              <a:cxnLst/>
              <a:rect l="l" t="t" r="r" b="b"/>
              <a:pathLst>
                <a:path w="8563" h="9699" extrusionOk="0">
                  <a:moveTo>
                    <a:pt x="3343" y="1"/>
                  </a:moveTo>
                  <a:cubicBezTo>
                    <a:pt x="1961" y="1"/>
                    <a:pt x="8" y="1984"/>
                    <a:pt x="0" y="3679"/>
                  </a:cubicBezTo>
                  <a:cubicBezTo>
                    <a:pt x="729" y="5549"/>
                    <a:pt x="243" y="8387"/>
                    <a:pt x="3280" y="9496"/>
                  </a:cubicBezTo>
                  <a:cubicBezTo>
                    <a:pt x="3644" y="9627"/>
                    <a:pt x="3949" y="9699"/>
                    <a:pt x="4217" y="9699"/>
                  </a:cubicBezTo>
                  <a:cubicBezTo>
                    <a:pt x="4711" y="9699"/>
                    <a:pt x="5078" y="9455"/>
                    <a:pt x="5456" y="8900"/>
                  </a:cubicBezTo>
                  <a:cubicBezTo>
                    <a:pt x="6590" y="7227"/>
                    <a:pt x="7381" y="5382"/>
                    <a:pt x="8237" y="3567"/>
                  </a:cubicBezTo>
                  <a:cubicBezTo>
                    <a:pt x="8563" y="2870"/>
                    <a:pt x="8334" y="2301"/>
                    <a:pt x="7782" y="1815"/>
                  </a:cubicBezTo>
                  <a:cubicBezTo>
                    <a:pt x="6560" y="734"/>
                    <a:pt x="5081" y="195"/>
                    <a:pt x="3504" y="10"/>
                  </a:cubicBezTo>
                  <a:cubicBezTo>
                    <a:pt x="3452" y="4"/>
                    <a:pt x="3398" y="1"/>
                    <a:pt x="3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20"/>
            <p:cNvSpPr/>
            <p:nvPr/>
          </p:nvSpPr>
          <p:spPr>
            <a:xfrm>
              <a:off x="2599803" y="2051233"/>
              <a:ext cx="276189" cy="116186"/>
            </a:xfrm>
            <a:custGeom>
              <a:avLst/>
              <a:gdLst/>
              <a:ahLst/>
              <a:cxnLst/>
              <a:rect l="l" t="t" r="r" b="b"/>
              <a:pathLst>
                <a:path w="12846" h="5404" extrusionOk="0">
                  <a:moveTo>
                    <a:pt x="9311" y="1"/>
                  </a:moveTo>
                  <a:cubicBezTo>
                    <a:pt x="6502" y="1"/>
                    <a:pt x="3905" y="1023"/>
                    <a:pt x="1280" y="1895"/>
                  </a:cubicBezTo>
                  <a:cubicBezTo>
                    <a:pt x="468" y="2164"/>
                    <a:pt x="1" y="2910"/>
                    <a:pt x="313" y="3775"/>
                  </a:cubicBezTo>
                  <a:cubicBezTo>
                    <a:pt x="671" y="4746"/>
                    <a:pt x="1633" y="5006"/>
                    <a:pt x="2547" y="5108"/>
                  </a:cubicBezTo>
                  <a:cubicBezTo>
                    <a:pt x="3889" y="5249"/>
                    <a:pt x="5239" y="5285"/>
                    <a:pt x="6586" y="5364"/>
                  </a:cubicBezTo>
                  <a:cubicBezTo>
                    <a:pt x="6995" y="5364"/>
                    <a:pt x="7402" y="5363"/>
                    <a:pt x="7808" y="5363"/>
                  </a:cubicBezTo>
                  <a:cubicBezTo>
                    <a:pt x="8011" y="5363"/>
                    <a:pt x="8214" y="5363"/>
                    <a:pt x="8417" y="5364"/>
                  </a:cubicBezTo>
                  <a:cubicBezTo>
                    <a:pt x="8898" y="5368"/>
                    <a:pt x="9379" y="5404"/>
                    <a:pt x="9858" y="5404"/>
                  </a:cubicBezTo>
                  <a:cubicBezTo>
                    <a:pt x="10030" y="5404"/>
                    <a:pt x="10202" y="5399"/>
                    <a:pt x="10373" y="5387"/>
                  </a:cubicBezTo>
                  <a:cubicBezTo>
                    <a:pt x="11976" y="5258"/>
                    <a:pt x="12845" y="4177"/>
                    <a:pt x="12809" y="2437"/>
                  </a:cubicBezTo>
                  <a:cubicBezTo>
                    <a:pt x="12774" y="778"/>
                    <a:pt x="12170" y="227"/>
                    <a:pt x="10404" y="54"/>
                  </a:cubicBezTo>
                  <a:cubicBezTo>
                    <a:pt x="10036" y="18"/>
                    <a:pt x="9672" y="1"/>
                    <a:pt x="9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20"/>
            <p:cNvSpPr/>
            <p:nvPr/>
          </p:nvSpPr>
          <p:spPr>
            <a:xfrm>
              <a:off x="2859549" y="1204740"/>
              <a:ext cx="144824" cy="285714"/>
            </a:xfrm>
            <a:custGeom>
              <a:avLst/>
              <a:gdLst/>
              <a:ahLst/>
              <a:cxnLst/>
              <a:rect l="l" t="t" r="r" b="b"/>
              <a:pathLst>
                <a:path w="6736" h="13289" extrusionOk="0">
                  <a:moveTo>
                    <a:pt x="5458" y="0"/>
                  </a:moveTo>
                  <a:cubicBezTo>
                    <a:pt x="4881" y="0"/>
                    <a:pt x="4245" y="353"/>
                    <a:pt x="3796" y="838"/>
                  </a:cubicBezTo>
                  <a:cubicBezTo>
                    <a:pt x="3505" y="1151"/>
                    <a:pt x="3289" y="1540"/>
                    <a:pt x="3059" y="1907"/>
                  </a:cubicBezTo>
                  <a:cubicBezTo>
                    <a:pt x="2715" y="2458"/>
                    <a:pt x="2476" y="3107"/>
                    <a:pt x="2040" y="3570"/>
                  </a:cubicBezTo>
                  <a:cubicBezTo>
                    <a:pt x="702" y="4974"/>
                    <a:pt x="473" y="6709"/>
                    <a:pt x="362" y="8840"/>
                  </a:cubicBezTo>
                  <a:cubicBezTo>
                    <a:pt x="1" y="10117"/>
                    <a:pt x="1298" y="11061"/>
                    <a:pt x="1871" y="12293"/>
                  </a:cubicBezTo>
                  <a:cubicBezTo>
                    <a:pt x="2204" y="12999"/>
                    <a:pt x="2668" y="13289"/>
                    <a:pt x="3232" y="13289"/>
                  </a:cubicBezTo>
                  <a:cubicBezTo>
                    <a:pt x="3514" y="13289"/>
                    <a:pt x="3821" y="13216"/>
                    <a:pt x="4149" y="13087"/>
                  </a:cubicBezTo>
                  <a:cubicBezTo>
                    <a:pt x="5442" y="12574"/>
                    <a:pt x="5888" y="11653"/>
                    <a:pt x="5460" y="10276"/>
                  </a:cubicBezTo>
                  <a:cubicBezTo>
                    <a:pt x="5187" y="9388"/>
                    <a:pt x="4860" y="8510"/>
                    <a:pt x="5438" y="7640"/>
                  </a:cubicBezTo>
                  <a:cubicBezTo>
                    <a:pt x="5933" y="6903"/>
                    <a:pt x="6105" y="6086"/>
                    <a:pt x="6299" y="5234"/>
                  </a:cubicBezTo>
                  <a:cubicBezTo>
                    <a:pt x="6524" y="4237"/>
                    <a:pt x="6294" y="3235"/>
                    <a:pt x="6542" y="2251"/>
                  </a:cubicBezTo>
                  <a:cubicBezTo>
                    <a:pt x="6736" y="1473"/>
                    <a:pt x="6630" y="445"/>
                    <a:pt x="5999" y="123"/>
                  </a:cubicBezTo>
                  <a:cubicBezTo>
                    <a:pt x="5831" y="39"/>
                    <a:pt x="5647" y="0"/>
                    <a:pt x="5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20"/>
            <p:cNvSpPr/>
            <p:nvPr/>
          </p:nvSpPr>
          <p:spPr>
            <a:xfrm>
              <a:off x="3667922" y="986984"/>
              <a:ext cx="299732" cy="119819"/>
            </a:xfrm>
            <a:custGeom>
              <a:avLst/>
              <a:gdLst/>
              <a:ahLst/>
              <a:cxnLst/>
              <a:rect l="l" t="t" r="r" b="b"/>
              <a:pathLst>
                <a:path w="13941" h="5573" extrusionOk="0">
                  <a:moveTo>
                    <a:pt x="5924" y="1"/>
                  </a:moveTo>
                  <a:cubicBezTo>
                    <a:pt x="4334" y="1"/>
                    <a:pt x="2791" y="627"/>
                    <a:pt x="1228" y="1886"/>
                  </a:cubicBezTo>
                  <a:cubicBezTo>
                    <a:pt x="27" y="2858"/>
                    <a:pt x="0" y="3890"/>
                    <a:pt x="1139" y="4950"/>
                  </a:cubicBezTo>
                  <a:cubicBezTo>
                    <a:pt x="1569" y="5352"/>
                    <a:pt x="2023" y="5522"/>
                    <a:pt x="2517" y="5522"/>
                  </a:cubicBezTo>
                  <a:cubicBezTo>
                    <a:pt x="2809" y="5522"/>
                    <a:pt x="3115" y="5462"/>
                    <a:pt x="3439" y="5356"/>
                  </a:cubicBezTo>
                  <a:cubicBezTo>
                    <a:pt x="4042" y="5156"/>
                    <a:pt x="4688" y="4728"/>
                    <a:pt x="5304" y="4728"/>
                  </a:cubicBezTo>
                  <a:cubicBezTo>
                    <a:pt x="5518" y="4728"/>
                    <a:pt x="5729" y="4779"/>
                    <a:pt x="5932" y="4911"/>
                  </a:cubicBezTo>
                  <a:cubicBezTo>
                    <a:pt x="6837" y="5486"/>
                    <a:pt x="7773" y="5547"/>
                    <a:pt x="8719" y="5547"/>
                  </a:cubicBezTo>
                  <a:cubicBezTo>
                    <a:pt x="8974" y="5547"/>
                    <a:pt x="9230" y="5542"/>
                    <a:pt x="9486" y="5542"/>
                  </a:cubicBezTo>
                  <a:cubicBezTo>
                    <a:pt x="9606" y="5542"/>
                    <a:pt x="9727" y="5543"/>
                    <a:pt x="9848" y="5546"/>
                  </a:cubicBezTo>
                  <a:cubicBezTo>
                    <a:pt x="10316" y="5546"/>
                    <a:pt x="10789" y="5573"/>
                    <a:pt x="11258" y="5573"/>
                  </a:cubicBezTo>
                  <a:cubicBezTo>
                    <a:pt x="11576" y="5573"/>
                    <a:pt x="11893" y="5560"/>
                    <a:pt x="12205" y="5520"/>
                  </a:cubicBezTo>
                  <a:cubicBezTo>
                    <a:pt x="12783" y="5445"/>
                    <a:pt x="13631" y="5392"/>
                    <a:pt x="13777" y="4805"/>
                  </a:cubicBezTo>
                  <a:cubicBezTo>
                    <a:pt x="13940" y="4164"/>
                    <a:pt x="13543" y="3462"/>
                    <a:pt x="13044" y="2929"/>
                  </a:cubicBezTo>
                  <a:cubicBezTo>
                    <a:pt x="12576" y="2434"/>
                    <a:pt x="11954" y="2213"/>
                    <a:pt x="11362" y="1935"/>
                  </a:cubicBezTo>
                  <a:cubicBezTo>
                    <a:pt x="10970" y="1749"/>
                    <a:pt x="10550" y="1617"/>
                    <a:pt x="10184" y="1388"/>
                  </a:cubicBezTo>
                  <a:cubicBezTo>
                    <a:pt x="8699" y="465"/>
                    <a:pt x="7294" y="1"/>
                    <a:pt x="5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20"/>
            <p:cNvSpPr/>
            <p:nvPr/>
          </p:nvSpPr>
          <p:spPr>
            <a:xfrm>
              <a:off x="2100606" y="2402808"/>
              <a:ext cx="245444" cy="153123"/>
            </a:xfrm>
            <a:custGeom>
              <a:avLst/>
              <a:gdLst/>
              <a:ahLst/>
              <a:cxnLst/>
              <a:rect l="l" t="t" r="r" b="b"/>
              <a:pathLst>
                <a:path w="11416" h="7122" extrusionOk="0">
                  <a:moveTo>
                    <a:pt x="2747" y="1"/>
                  </a:moveTo>
                  <a:cubicBezTo>
                    <a:pt x="2472" y="1"/>
                    <a:pt x="2205" y="97"/>
                    <a:pt x="1965" y="338"/>
                  </a:cubicBezTo>
                  <a:cubicBezTo>
                    <a:pt x="910" y="1411"/>
                    <a:pt x="89" y="2616"/>
                    <a:pt x="27" y="4196"/>
                  </a:cubicBezTo>
                  <a:cubicBezTo>
                    <a:pt x="1" y="4899"/>
                    <a:pt x="278" y="5481"/>
                    <a:pt x="1003" y="5498"/>
                  </a:cubicBezTo>
                  <a:cubicBezTo>
                    <a:pt x="2910" y="5547"/>
                    <a:pt x="4701" y="5958"/>
                    <a:pt x="6370" y="6889"/>
                  </a:cubicBezTo>
                  <a:cubicBezTo>
                    <a:pt x="6722" y="7084"/>
                    <a:pt x="7099" y="7121"/>
                    <a:pt x="7480" y="7121"/>
                  </a:cubicBezTo>
                  <a:cubicBezTo>
                    <a:pt x="7714" y="7121"/>
                    <a:pt x="7950" y="7107"/>
                    <a:pt x="8184" y="7107"/>
                  </a:cubicBezTo>
                  <a:cubicBezTo>
                    <a:pt x="8265" y="7107"/>
                    <a:pt x="8346" y="7109"/>
                    <a:pt x="8427" y="7114"/>
                  </a:cubicBezTo>
                  <a:cubicBezTo>
                    <a:pt x="8668" y="7118"/>
                    <a:pt x="8889" y="7121"/>
                    <a:pt x="9092" y="7121"/>
                  </a:cubicBezTo>
                  <a:cubicBezTo>
                    <a:pt x="11415" y="7121"/>
                    <a:pt x="11258" y="6759"/>
                    <a:pt x="10458" y="4165"/>
                  </a:cubicBezTo>
                  <a:cubicBezTo>
                    <a:pt x="10334" y="3754"/>
                    <a:pt x="10095" y="3375"/>
                    <a:pt x="9902" y="2982"/>
                  </a:cubicBezTo>
                  <a:cubicBezTo>
                    <a:pt x="9195" y="1552"/>
                    <a:pt x="8003" y="841"/>
                    <a:pt x="6445" y="833"/>
                  </a:cubicBezTo>
                  <a:cubicBezTo>
                    <a:pt x="5422" y="828"/>
                    <a:pt x="4459" y="682"/>
                    <a:pt x="3541" y="219"/>
                  </a:cubicBezTo>
                  <a:cubicBezTo>
                    <a:pt x="3280" y="88"/>
                    <a:pt x="3010" y="1"/>
                    <a:pt x="27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20"/>
            <p:cNvSpPr/>
            <p:nvPr/>
          </p:nvSpPr>
          <p:spPr>
            <a:xfrm>
              <a:off x="3724490" y="1303771"/>
              <a:ext cx="205583" cy="187544"/>
            </a:xfrm>
            <a:custGeom>
              <a:avLst/>
              <a:gdLst/>
              <a:ahLst/>
              <a:cxnLst/>
              <a:rect l="l" t="t" r="r" b="b"/>
              <a:pathLst>
                <a:path w="9562" h="8723" extrusionOk="0">
                  <a:moveTo>
                    <a:pt x="3952" y="0"/>
                  </a:moveTo>
                  <a:cubicBezTo>
                    <a:pt x="2915" y="0"/>
                    <a:pt x="2708" y="116"/>
                    <a:pt x="2088" y="1162"/>
                  </a:cubicBezTo>
                  <a:cubicBezTo>
                    <a:pt x="1038" y="2950"/>
                    <a:pt x="751" y="4994"/>
                    <a:pt x="327" y="6980"/>
                  </a:cubicBezTo>
                  <a:cubicBezTo>
                    <a:pt x="221" y="7475"/>
                    <a:pt x="0" y="8229"/>
                    <a:pt x="592" y="8543"/>
                  </a:cubicBezTo>
                  <a:cubicBezTo>
                    <a:pt x="821" y="8665"/>
                    <a:pt x="1072" y="8722"/>
                    <a:pt x="1328" y="8722"/>
                  </a:cubicBezTo>
                  <a:cubicBezTo>
                    <a:pt x="1719" y="8722"/>
                    <a:pt x="2119" y="8589"/>
                    <a:pt x="2463" y="8349"/>
                  </a:cubicBezTo>
                  <a:cubicBezTo>
                    <a:pt x="3190" y="7842"/>
                    <a:pt x="3938" y="7619"/>
                    <a:pt x="4731" y="7619"/>
                  </a:cubicBezTo>
                  <a:cubicBezTo>
                    <a:pt x="5161" y="7619"/>
                    <a:pt x="5604" y="7684"/>
                    <a:pt x="6065" y="7805"/>
                  </a:cubicBezTo>
                  <a:cubicBezTo>
                    <a:pt x="6273" y="7860"/>
                    <a:pt x="6475" y="7886"/>
                    <a:pt x="6669" y="7886"/>
                  </a:cubicBezTo>
                  <a:cubicBezTo>
                    <a:pt x="7646" y="7886"/>
                    <a:pt x="8420" y="7223"/>
                    <a:pt x="8767" y="6155"/>
                  </a:cubicBezTo>
                  <a:cubicBezTo>
                    <a:pt x="9561" y="3700"/>
                    <a:pt x="6846" y="37"/>
                    <a:pt x="4202" y="2"/>
                  </a:cubicBezTo>
                  <a:cubicBezTo>
                    <a:pt x="4114" y="1"/>
                    <a:pt x="4031" y="0"/>
                    <a:pt x="3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20"/>
            <p:cNvSpPr/>
            <p:nvPr/>
          </p:nvSpPr>
          <p:spPr>
            <a:xfrm>
              <a:off x="2380111" y="2991123"/>
              <a:ext cx="181353" cy="190834"/>
            </a:xfrm>
            <a:custGeom>
              <a:avLst/>
              <a:gdLst/>
              <a:ahLst/>
              <a:cxnLst/>
              <a:rect l="l" t="t" r="r" b="b"/>
              <a:pathLst>
                <a:path w="8435" h="8876" extrusionOk="0">
                  <a:moveTo>
                    <a:pt x="4484" y="1"/>
                  </a:moveTo>
                  <a:cubicBezTo>
                    <a:pt x="4459" y="1"/>
                    <a:pt x="4434" y="1"/>
                    <a:pt x="4409" y="2"/>
                  </a:cubicBezTo>
                  <a:cubicBezTo>
                    <a:pt x="2088" y="100"/>
                    <a:pt x="0" y="2262"/>
                    <a:pt x="66" y="4421"/>
                  </a:cubicBezTo>
                  <a:cubicBezTo>
                    <a:pt x="145" y="7157"/>
                    <a:pt x="1805" y="8826"/>
                    <a:pt x="4912" y="8874"/>
                  </a:cubicBezTo>
                  <a:cubicBezTo>
                    <a:pt x="4939" y="8875"/>
                    <a:pt x="4965" y="8876"/>
                    <a:pt x="4992" y="8876"/>
                  </a:cubicBezTo>
                  <a:cubicBezTo>
                    <a:pt x="6168" y="8876"/>
                    <a:pt x="7182" y="8113"/>
                    <a:pt x="7813" y="6646"/>
                  </a:cubicBezTo>
                  <a:cubicBezTo>
                    <a:pt x="8307" y="5497"/>
                    <a:pt x="8435" y="4438"/>
                    <a:pt x="7504" y="3516"/>
                  </a:cubicBezTo>
                  <a:cubicBezTo>
                    <a:pt x="6925" y="2946"/>
                    <a:pt x="6568" y="2302"/>
                    <a:pt x="6273" y="1565"/>
                  </a:cubicBezTo>
                  <a:cubicBezTo>
                    <a:pt x="5949" y="768"/>
                    <a:pt x="5455" y="1"/>
                    <a:pt x="4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20"/>
            <p:cNvSpPr/>
            <p:nvPr/>
          </p:nvSpPr>
          <p:spPr>
            <a:xfrm>
              <a:off x="5129973" y="790470"/>
              <a:ext cx="246304" cy="152758"/>
            </a:xfrm>
            <a:custGeom>
              <a:avLst/>
              <a:gdLst/>
              <a:ahLst/>
              <a:cxnLst/>
              <a:rect l="l" t="t" r="r" b="b"/>
              <a:pathLst>
                <a:path w="11456" h="7105" extrusionOk="0">
                  <a:moveTo>
                    <a:pt x="3193" y="1"/>
                  </a:moveTo>
                  <a:cubicBezTo>
                    <a:pt x="3061" y="1"/>
                    <a:pt x="2929" y="3"/>
                    <a:pt x="2796" y="9"/>
                  </a:cubicBezTo>
                  <a:cubicBezTo>
                    <a:pt x="1" y="9"/>
                    <a:pt x="1" y="9"/>
                    <a:pt x="795" y="2636"/>
                  </a:cubicBezTo>
                  <a:cubicBezTo>
                    <a:pt x="804" y="2675"/>
                    <a:pt x="822" y="2715"/>
                    <a:pt x="836" y="2759"/>
                  </a:cubicBezTo>
                  <a:cubicBezTo>
                    <a:pt x="1630" y="5120"/>
                    <a:pt x="3193" y="6281"/>
                    <a:pt x="5717" y="6291"/>
                  </a:cubicBezTo>
                  <a:cubicBezTo>
                    <a:pt x="6463" y="6291"/>
                    <a:pt x="7068" y="6577"/>
                    <a:pt x="7695" y="6886"/>
                  </a:cubicBezTo>
                  <a:cubicBezTo>
                    <a:pt x="7995" y="7032"/>
                    <a:pt x="8284" y="7105"/>
                    <a:pt x="8559" y="7105"/>
                  </a:cubicBezTo>
                  <a:cubicBezTo>
                    <a:pt x="9030" y="7105"/>
                    <a:pt x="9458" y="6890"/>
                    <a:pt x="9818" y="6462"/>
                  </a:cubicBezTo>
                  <a:cubicBezTo>
                    <a:pt x="10237" y="5968"/>
                    <a:pt x="10599" y="5412"/>
                    <a:pt x="10890" y="4834"/>
                  </a:cubicBezTo>
                  <a:cubicBezTo>
                    <a:pt x="11314" y="3991"/>
                    <a:pt x="11456" y="3028"/>
                    <a:pt x="11155" y="2159"/>
                  </a:cubicBezTo>
                  <a:cubicBezTo>
                    <a:pt x="10877" y="1351"/>
                    <a:pt x="9875" y="1806"/>
                    <a:pt x="9319" y="1479"/>
                  </a:cubicBezTo>
                  <a:cubicBezTo>
                    <a:pt x="9160" y="1387"/>
                    <a:pt x="9002" y="1354"/>
                    <a:pt x="8844" y="1354"/>
                  </a:cubicBezTo>
                  <a:cubicBezTo>
                    <a:pt x="8474" y="1354"/>
                    <a:pt x="8107" y="1532"/>
                    <a:pt x="7751" y="1532"/>
                  </a:cubicBezTo>
                  <a:cubicBezTo>
                    <a:pt x="7561" y="1532"/>
                    <a:pt x="7375" y="1482"/>
                    <a:pt x="7192" y="1329"/>
                  </a:cubicBezTo>
                  <a:cubicBezTo>
                    <a:pt x="6025" y="349"/>
                    <a:pt x="4658" y="1"/>
                    <a:pt x="3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20"/>
            <p:cNvSpPr/>
            <p:nvPr/>
          </p:nvSpPr>
          <p:spPr>
            <a:xfrm>
              <a:off x="2923019" y="1505703"/>
              <a:ext cx="187845" cy="187501"/>
            </a:xfrm>
            <a:custGeom>
              <a:avLst/>
              <a:gdLst/>
              <a:ahLst/>
              <a:cxnLst/>
              <a:rect l="l" t="t" r="r" b="b"/>
              <a:pathLst>
                <a:path w="8737" h="8721" extrusionOk="0">
                  <a:moveTo>
                    <a:pt x="4066" y="1"/>
                  </a:moveTo>
                  <a:cubicBezTo>
                    <a:pt x="3267" y="1"/>
                    <a:pt x="2567" y="342"/>
                    <a:pt x="2097" y="1098"/>
                  </a:cubicBezTo>
                  <a:cubicBezTo>
                    <a:pt x="822" y="3145"/>
                    <a:pt x="455" y="5533"/>
                    <a:pt x="94" y="7882"/>
                  </a:cubicBezTo>
                  <a:cubicBezTo>
                    <a:pt x="1" y="8473"/>
                    <a:pt x="455" y="8676"/>
                    <a:pt x="1017" y="8716"/>
                  </a:cubicBezTo>
                  <a:cubicBezTo>
                    <a:pt x="1063" y="8719"/>
                    <a:pt x="1108" y="8720"/>
                    <a:pt x="1152" y="8720"/>
                  </a:cubicBezTo>
                  <a:cubicBezTo>
                    <a:pt x="1796" y="8720"/>
                    <a:pt x="2328" y="8403"/>
                    <a:pt x="2839" y="8094"/>
                  </a:cubicBezTo>
                  <a:cubicBezTo>
                    <a:pt x="3410" y="7753"/>
                    <a:pt x="4007" y="7630"/>
                    <a:pt x="4611" y="7630"/>
                  </a:cubicBezTo>
                  <a:cubicBezTo>
                    <a:pt x="4946" y="7630"/>
                    <a:pt x="5283" y="7667"/>
                    <a:pt x="5620" y="7727"/>
                  </a:cubicBezTo>
                  <a:cubicBezTo>
                    <a:pt x="5901" y="7776"/>
                    <a:pt x="6165" y="7801"/>
                    <a:pt x="6411" y="7801"/>
                  </a:cubicBezTo>
                  <a:cubicBezTo>
                    <a:pt x="7887" y="7801"/>
                    <a:pt x="8712" y="6922"/>
                    <a:pt x="8724" y="5242"/>
                  </a:cubicBezTo>
                  <a:cubicBezTo>
                    <a:pt x="8736" y="3437"/>
                    <a:pt x="7196" y="1049"/>
                    <a:pt x="5558" y="342"/>
                  </a:cubicBezTo>
                  <a:cubicBezTo>
                    <a:pt x="5044" y="120"/>
                    <a:pt x="4538" y="1"/>
                    <a:pt x="4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20"/>
            <p:cNvSpPr/>
            <p:nvPr/>
          </p:nvSpPr>
          <p:spPr>
            <a:xfrm>
              <a:off x="4229363" y="1344944"/>
              <a:ext cx="209668" cy="275480"/>
            </a:xfrm>
            <a:custGeom>
              <a:avLst/>
              <a:gdLst/>
              <a:ahLst/>
              <a:cxnLst/>
              <a:rect l="l" t="t" r="r" b="b"/>
              <a:pathLst>
                <a:path w="9752" h="12813" extrusionOk="0">
                  <a:moveTo>
                    <a:pt x="9045" y="0"/>
                  </a:moveTo>
                  <a:cubicBezTo>
                    <a:pt x="8822" y="0"/>
                    <a:pt x="8662" y="246"/>
                    <a:pt x="8480" y="386"/>
                  </a:cubicBezTo>
                  <a:cubicBezTo>
                    <a:pt x="5584" y="2669"/>
                    <a:pt x="2905" y="5175"/>
                    <a:pt x="702" y="8159"/>
                  </a:cubicBezTo>
                  <a:cubicBezTo>
                    <a:pt x="116" y="8950"/>
                    <a:pt x="0" y="9700"/>
                    <a:pt x="486" y="10574"/>
                  </a:cubicBezTo>
                  <a:cubicBezTo>
                    <a:pt x="1033" y="11549"/>
                    <a:pt x="1435" y="12657"/>
                    <a:pt x="2786" y="12812"/>
                  </a:cubicBezTo>
                  <a:cubicBezTo>
                    <a:pt x="4180" y="12631"/>
                    <a:pt x="5095" y="11871"/>
                    <a:pt x="5646" y="10622"/>
                  </a:cubicBezTo>
                  <a:cubicBezTo>
                    <a:pt x="6242" y="9272"/>
                    <a:pt x="6882" y="7939"/>
                    <a:pt x="7447" y="6575"/>
                  </a:cubicBezTo>
                  <a:cubicBezTo>
                    <a:pt x="8167" y="4853"/>
                    <a:pt x="8846" y="3114"/>
                    <a:pt x="9504" y="1366"/>
                  </a:cubicBezTo>
                  <a:cubicBezTo>
                    <a:pt x="9672" y="921"/>
                    <a:pt x="9751" y="391"/>
                    <a:pt x="9252" y="68"/>
                  </a:cubicBezTo>
                  <a:cubicBezTo>
                    <a:pt x="9177" y="20"/>
                    <a:pt x="9109" y="0"/>
                    <a:pt x="9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20"/>
            <p:cNvSpPr/>
            <p:nvPr/>
          </p:nvSpPr>
          <p:spPr>
            <a:xfrm>
              <a:off x="4345422" y="786514"/>
              <a:ext cx="209475" cy="273824"/>
            </a:xfrm>
            <a:custGeom>
              <a:avLst/>
              <a:gdLst/>
              <a:ahLst/>
              <a:cxnLst/>
              <a:rect l="l" t="t" r="r" b="b"/>
              <a:pathLst>
                <a:path w="9743" h="12736" extrusionOk="0">
                  <a:moveTo>
                    <a:pt x="9128" y="0"/>
                  </a:moveTo>
                  <a:cubicBezTo>
                    <a:pt x="8879" y="0"/>
                    <a:pt x="8667" y="212"/>
                    <a:pt x="8453" y="331"/>
                  </a:cubicBezTo>
                  <a:cubicBezTo>
                    <a:pt x="8268" y="431"/>
                    <a:pt x="8135" y="626"/>
                    <a:pt x="7964" y="759"/>
                  </a:cubicBezTo>
                  <a:cubicBezTo>
                    <a:pt x="5364" y="2749"/>
                    <a:pt x="3099" y="5062"/>
                    <a:pt x="1064" y="7626"/>
                  </a:cubicBezTo>
                  <a:cubicBezTo>
                    <a:pt x="332" y="8545"/>
                    <a:pt x="1" y="9427"/>
                    <a:pt x="455" y="10495"/>
                  </a:cubicBezTo>
                  <a:cubicBezTo>
                    <a:pt x="905" y="11542"/>
                    <a:pt x="1488" y="12681"/>
                    <a:pt x="2746" y="12733"/>
                  </a:cubicBezTo>
                  <a:cubicBezTo>
                    <a:pt x="2783" y="12735"/>
                    <a:pt x="2819" y="12736"/>
                    <a:pt x="2855" y="12736"/>
                  </a:cubicBezTo>
                  <a:cubicBezTo>
                    <a:pt x="3990" y="12736"/>
                    <a:pt x="4873" y="11993"/>
                    <a:pt x="5399" y="10919"/>
                  </a:cubicBezTo>
                  <a:cubicBezTo>
                    <a:pt x="5456" y="10800"/>
                    <a:pt x="5519" y="10686"/>
                    <a:pt x="5572" y="10566"/>
                  </a:cubicBezTo>
                  <a:cubicBezTo>
                    <a:pt x="6198" y="9224"/>
                    <a:pt x="6913" y="7918"/>
                    <a:pt x="7420" y="6532"/>
                  </a:cubicBezTo>
                  <a:cubicBezTo>
                    <a:pt x="8105" y="4669"/>
                    <a:pt x="9200" y="2947"/>
                    <a:pt x="9469" y="1231"/>
                  </a:cubicBezTo>
                  <a:cubicBezTo>
                    <a:pt x="9443" y="648"/>
                    <a:pt x="9742" y="321"/>
                    <a:pt x="9398" y="87"/>
                  </a:cubicBezTo>
                  <a:cubicBezTo>
                    <a:pt x="9302" y="25"/>
                    <a:pt x="9213" y="0"/>
                    <a:pt x="9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20"/>
            <p:cNvSpPr/>
            <p:nvPr/>
          </p:nvSpPr>
          <p:spPr>
            <a:xfrm>
              <a:off x="1739119" y="1547242"/>
              <a:ext cx="204164" cy="275544"/>
            </a:xfrm>
            <a:custGeom>
              <a:avLst/>
              <a:gdLst/>
              <a:ahLst/>
              <a:cxnLst/>
              <a:rect l="l" t="t" r="r" b="b"/>
              <a:pathLst>
                <a:path w="9496" h="12816" extrusionOk="0">
                  <a:moveTo>
                    <a:pt x="8715" y="0"/>
                  </a:moveTo>
                  <a:cubicBezTo>
                    <a:pt x="8355" y="0"/>
                    <a:pt x="8126" y="487"/>
                    <a:pt x="7836" y="706"/>
                  </a:cubicBezTo>
                  <a:cubicBezTo>
                    <a:pt x="7589" y="887"/>
                    <a:pt x="7368" y="1099"/>
                    <a:pt x="7121" y="1271"/>
                  </a:cubicBezTo>
                  <a:cubicBezTo>
                    <a:pt x="4401" y="3169"/>
                    <a:pt x="2464" y="5826"/>
                    <a:pt x="296" y="8258"/>
                  </a:cubicBezTo>
                  <a:cubicBezTo>
                    <a:pt x="1" y="8589"/>
                    <a:pt x="68" y="8991"/>
                    <a:pt x="54" y="9379"/>
                  </a:cubicBezTo>
                  <a:cubicBezTo>
                    <a:pt x="45" y="10672"/>
                    <a:pt x="1154" y="12455"/>
                    <a:pt x="2155" y="12769"/>
                  </a:cubicBezTo>
                  <a:cubicBezTo>
                    <a:pt x="2255" y="12800"/>
                    <a:pt x="2368" y="12815"/>
                    <a:pt x="2490" y="12815"/>
                  </a:cubicBezTo>
                  <a:cubicBezTo>
                    <a:pt x="3316" y="12815"/>
                    <a:pt x="4557" y="12137"/>
                    <a:pt x="5006" y="11264"/>
                  </a:cubicBezTo>
                  <a:cubicBezTo>
                    <a:pt x="6622" y="8122"/>
                    <a:pt x="7867" y="4811"/>
                    <a:pt x="9164" y="1531"/>
                  </a:cubicBezTo>
                  <a:cubicBezTo>
                    <a:pt x="9337" y="1103"/>
                    <a:pt x="9496" y="397"/>
                    <a:pt x="8987" y="87"/>
                  </a:cubicBezTo>
                  <a:cubicBezTo>
                    <a:pt x="8888" y="26"/>
                    <a:pt x="8798" y="0"/>
                    <a:pt x="8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20"/>
            <p:cNvSpPr/>
            <p:nvPr/>
          </p:nvSpPr>
          <p:spPr>
            <a:xfrm>
              <a:off x="4611146" y="238275"/>
              <a:ext cx="190899" cy="181632"/>
            </a:xfrm>
            <a:custGeom>
              <a:avLst/>
              <a:gdLst/>
              <a:ahLst/>
              <a:cxnLst/>
              <a:rect l="l" t="t" r="r" b="b"/>
              <a:pathLst>
                <a:path w="8879" h="8448" extrusionOk="0">
                  <a:moveTo>
                    <a:pt x="6602" y="1"/>
                  </a:moveTo>
                  <a:cubicBezTo>
                    <a:pt x="6458" y="1"/>
                    <a:pt x="6317" y="20"/>
                    <a:pt x="6180" y="61"/>
                  </a:cubicBezTo>
                  <a:cubicBezTo>
                    <a:pt x="5346" y="303"/>
                    <a:pt x="4525" y="687"/>
                    <a:pt x="3674" y="789"/>
                  </a:cubicBezTo>
                  <a:cubicBezTo>
                    <a:pt x="1533" y="1049"/>
                    <a:pt x="482" y="2259"/>
                    <a:pt x="274" y="4325"/>
                  </a:cubicBezTo>
                  <a:cubicBezTo>
                    <a:pt x="270" y="4368"/>
                    <a:pt x="262" y="4413"/>
                    <a:pt x="244" y="4452"/>
                  </a:cubicBezTo>
                  <a:cubicBezTo>
                    <a:pt x="1" y="4999"/>
                    <a:pt x="195" y="5362"/>
                    <a:pt x="708" y="5617"/>
                  </a:cubicBezTo>
                  <a:cubicBezTo>
                    <a:pt x="2419" y="6478"/>
                    <a:pt x="4132" y="7344"/>
                    <a:pt x="5836" y="8226"/>
                  </a:cubicBezTo>
                  <a:cubicBezTo>
                    <a:pt x="6126" y="8376"/>
                    <a:pt x="6374" y="8447"/>
                    <a:pt x="6588" y="8447"/>
                  </a:cubicBezTo>
                  <a:cubicBezTo>
                    <a:pt x="7058" y="8447"/>
                    <a:pt x="7372" y="8103"/>
                    <a:pt x="7641" y="7476"/>
                  </a:cubicBezTo>
                  <a:cubicBezTo>
                    <a:pt x="8392" y="5749"/>
                    <a:pt x="7624" y="3710"/>
                    <a:pt x="8820" y="2351"/>
                  </a:cubicBezTo>
                  <a:cubicBezTo>
                    <a:pt x="8878" y="1085"/>
                    <a:pt x="7682" y="1"/>
                    <a:pt x="6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20"/>
            <p:cNvSpPr/>
            <p:nvPr/>
          </p:nvSpPr>
          <p:spPr>
            <a:xfrm>
              <a:off x="1687411" y="2481134"/>
              <a:ext cx="152715" cy="232996"/>
            </a:xfrm>
            <a:custGeom>
              <a:avLst/>
              <a:gdLst/>
              <a:ahLst/>
              <a:cxnLst/>
              <a:rect l="l" t="t" r="r" b="b"/>
              <a:pathLst>
                <a:path w="7103" h="10837" extrusionOk="0">
                  <a:moveTo>
                    <a:pt x="2731" y="0"/>
                  </a:moveTo>
                  <a:cubicBezTo>
                    <a:pt x="1527" y="0"/>
                    <a:pt x="1393" y="455"/>
                    <a:pt x="1135" y="2293"/>
                  </a:cubicBezTo>
                  <a:cubicBezTo>
                    <a:pt x="861" y="4222"/>
                    <a:pt x="495" y="6137"/>
                    <a:pt x="181" y="8062"/>
                  </a:cubicBezTo>
                  <a:cubicBezTo>
                    <a:pt x="0" y="9142"/>
                    <a:pt x="252" y="10163"/>
                    <a:pt x="1245" y="10657"/>
                  </a:cubicBezTo>
                  <a:cubicBezTo>
                    <a:pt x="1495" y="10782"/>
                    <a:pt x="1732" y="10837"/>
                    <a:pt x="1957" y="10837"/>
                  </a:cubicBezTo>
                  <a:cubicBezTo>
                    <a:pt x="2669" y="10837"/>
                    <a:pt x="3249" y="10284"/>
                    <a:pt x="3669" y="9646"/>
                  </a:cubicBezTo>
                  <a:cubicBezTo>
                    <a:pt x="4671" y="8119"/>
                    <a:pt x="5624" y="6543"/>
                    <a:pt x="6317" y="4844"/>
                  </a:cubicBezTo>
                  <a:cubicBezTo>
                    <a:pt x="6604" y="4137"/>
                    <a:pt x="7102" y="3454"/>
                    <a:pt x="6917" y="2694"/>
                  </a:cubicBezTo>
                  <a:cubicBezTo>
                    <a:pt x="6926" y="1383"/>
                    <a:pt x="6454" y="686"/>
                    <a:pt x="5354" y="368"/>
                  </a:cubicBezTo>
                  <a:cubicBezTo>
                    <a:pt x="4856" y="223"/>
                    <a:pt x="4339" y="111"/>
                    <a:pt x="3823" y="68"/>
                  </a:cubicBezTo>
                  <a:cubicBezTo>
                    <a:pt x="3384" y="27"/>
                    <a:pt x="3025" y="0"/>
                    <a:pt x="2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20"/>
            <p:cNvSpPr/>
            <p:nvPr/>
          </p:nvSpPr>
          <p:spPr>
            <a:xfrm>
              <a:off x="5267963" y="1642617"/>
              <a:ext cx="183846" cy="196015"/>
            </a:xfrm>
            <a:custGeom>
              <a:avLst/>
              <a:gdLst/>
              <a:ahLst/>
              <a:cxnLst/>
              <a:rect l="l" t="t" r="r" b="b"/>
              <a:pathLst>
                <a:path w="8551" h="9117" extrusionOk="0">
                  <a:moveTo>
                    <a:pt x="2808" y="1"/>
                  </a:moveTo>
                  <a:cubicBezTo>
                    <a:pt x="1709" y="1"/>
                    <a:pt x="790" y="646"/>
                    <a:pt x="420" y="1796"/>
                  </a:cubicBezTo>
                  <a:cubicBezTo>
                    <a:pt x="1" y="3089"/>
                    <a:pt x="442" y="4219"/>
                    <a:pt x="1573" y="4908"/>
                  </a:cubicBezTo>
                  <a:cubicBezTo>
                    <a:pt x="2208" y="5297"/>
                    <a:pt x="2504" y="5919"/>
                    <a:pt x="2848" y="6515"/>
                  </a:cubicBezTo>
                  <a:cubicBezTo>
                    <a:pt x="3263" y="7234"/>
                    <a:pt x="3687" y="7940"/>
                    <a:pt x="4313" y="8501"/>
                  </a:cubicBezTo>
                  <a:cubicBezTo>
                    <a:pt x="4768" y="8907"/>
                    <a:pt x="5187" y="9116"/>
                    <a:pt x="5575" y="9116"/>
                  </a:cubicBezTo>
                  <a:cubicBezTo>
                    <a:pt x="6025" y="9116"/>
                    <a:pt x="6433" y="8836"/>
                    <a:pt x="6807" y="8253"/>
                  </a:cubicBezTo>
                  <a:cubicBezTo>
                    <a:pt x="7787" y="6735"/>
                    <a:pt x="8237" y="5010"/>
                    <a:pt x="8528" y="3248"/>
                  </a:cubicBezTo>
                  <a:cubicBezTo>
                    <a:pt x="8551" y="2661"/>
                    <a:pt x="8511" y="2140"/>
                    <a:pt x="7982" y="1721"/>
                  </a:cubicBezTo>
                  <a:cubicBezTo>
                    <a:pt x="6525" y="569"/>
                    <a:pt x="4790" y="141"/>
                    <a:pt x="3020" y="9"/>
                  </a:cubicBezTo>
                  <a:cubicBezTo>
                    <a:pt x="2948" y="3"/>
                    <a:pt x="2878" y="1"/>
                    <a:pt x="2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20"/>
            <p:cNvSpPr/>
            <p:nvPr/>
          </p:nvSpPr>
          <p:spPr>
            <a:xfrm>
              <a:off x="5254030" y="1045508"/>
              <a:ext cx="156692" cy="235447"/>
            </a:xfrm>
            <a:custGeom>
              <a:avLst/>
              <a:gdLst/>
              <a:ahLst/>
              <a:cxnLst/>
              <a:rect l="l" t="t" r="r" b="b"/>
              <a:pathLst>
                <a:path w="7288" h="10951" extrusionOk="0">
                  <a:moveTo>
                    <a:pt x="5306" y="1"/>
                  </a:moveTo>
                  <a:cubicBezTo>
                    <a:pt x="4334" y="1"/>
                    <a:pt x="3717" y="946"/>
                    <a:pt x="3244" y="1808"/>
                  </a:cubicBezTo>
                  <a:cubicBezTo>
                    <a:pt x="2388" y="3371"/>
                    <a:pt x="1351" y="4885"/>
                    <a:pt x="795" y="6558"/>
                  </a:cubicBezTo>
                  <a:cubicBezTo>
                    <a:pt x="0" y="8950"/>
                    <a:pt x="257" y="10491"/>
                    <a:pt x="2710" y="10535"/>
                  </a:cubicBezTo>
                  <a:cubicBezTo>
                    <a:pt x="3302" y="10544"/>
                    <a:pt x="3911" y="10698"/>
                    <a:pt x="4484" y="10875"/>
                  </a:cubicBezTo>
                  <a:cubicBezTo>
                    <a:pt x="4654" y="10927"/>
                    <a:pt x="4807" y="10950"/>
                    <a:pt x="4945" y="10950"/>
                  </a:cubicBezTo>
                  <a:cubicBezTo>
                    <a:pt x="5505" y="10950"/>
                    <a:pt x="5813" y="10555"/>
                    <a:pt x="5919" y="9988"/>
                  </a:cubicBezTo>
                  <a:cubicBezTo>
                    <a:pt x="6361" y="7608"/>
                    <a:pt x="6970" y="5251"/>
                    <a:pt x="7089" y="2369"/>
                  </a:cubicBezTo>
                  <a:cubicBezTo>
                    <a:pt x="7287" y="1553"/>
                    <a:pt x="6961" y="365"/>
                    <a:pt x="5707" y="52"/>
                  </a:cubicBezTo>
                  <a:cubicBezTo>
                    <a:pt x="5567" y="17"/>
                    <a:pt x="5434" y="1"/>
                    <a:pt x="5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20"/>
            <p:cNvSpPr/>
            <p:nvPr/>
          </p:nvSpPr>
          <p:spPr>
            <a:xfrm>
              <a:off x="2396151" y="2393648"/>
              <a:ext cx="180213" cy="199713"/>
            </a:xfrm>
            <a:custGeom>
              <a:avLst/>
              <a:gdLst/>
              <a:ahLst/>
              <a:cxnLst/>
              <a:rect l="l" t="t" r="r" b="b"/>
              <a:pathLst>
                <a:path w="8382" h="9289" extrusionOk="0">
                  <a:moveTo>
                    <a:pt x="3214" y="0"/>
                  </a:moveTo>
                  <a:cubicBezTo>
                    <a:pt x="2975" y="0"/>
                    <a:pt x="2728" y="133"/>
                    <a:pt x="2441" y="399"/>
                  </a:cubicBezTo>
                  <a:cubicBezTo>
                    <a:pt x="896" y="1841"/>
                    <a:pt x="565" y="3775"/>
                    <a:pt x="190" y="5690"/>
                  </a:cubicBezTo>
                  <a:cubicBezTo>
                    <a:pt x="0" y="6666"/>
                    <a:pt x="495" y="7271"/>
                    <a:pt x="1275" y="7857"/>
                  </a:cubicBezTo>
                  <a:cubicBezTo>
                    <a:pt x="2308" y="8639"/>
                    <a:pt x="3557" y="8652"/>
                    <a:pt x="4670" y="9112"/>
                  </a:cubicBezTo>
                  <a:cubicBezTo>
                    <a:pt x="4964" y="9232"/>
                    <a:pt x="5269" y="9288"/>
                    <a:pt x="5571" y="9288"/>
                  </a:cubicBezTo>
                  <a:cubicBezTo>
                    <a:pt x="6970" y="9288"/>
                    <a:pt x="8308" y="8090"/>
                    <a:pt x="8312" y="6569"/>
                  </a:cubicBezTo>
                  <a:cubicBezTo>
                    <a:pt x="8382" y="5637"/>
                    <a:pt x="8086" y="4856"/>
                    <a:pt x="7173" y="4322"/>
                  </a:cubicBezTo>
                  <a:cubicBezTo>
                    <a:pt x="6568" y="3969"/>
                    <a:pt x="6069" y="3453"/>
                    <a:pt x="5808" y="2777"/>
                  </a:cubicBezTo>
                  <a:cubicBezTo>
                    <a:pt x="5438" y="1802"/>
                    <a:pt x="4657" y="1161"/>
                    <a:pt x="3977" y="433"/>
                  </a:cubicBezTo>
                  <a:cubicBezTo>
                    <a:pt x="3706" y="145"/>
                    <a:pt x="3464" y="0"/>
                    <a:pt x="3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20"/>
            <p:cNvSpPr/>
            <p:nvPr/>
          </p:nvSpPr>
          <p:spPr>
            <a:xfrm>
              <a:off x="3191623" y="2808778"/>
              <a:ext cx="195306" cy="180708"/>
            </a:xfrm>
            <a:custGeom>
              <a:avLst/>
              <a:gdLst/>
              <a:ahLst/>
              <a:cxnLst/>
              <a:rect l="l" t="t" r="r" b="b"/>
              <a:pathLst>
                <a:path w="9084" h="8405" extrusionOk="0">
                  <a:moveTo>
                    <a:pt x="6707" y="0"/>
                  </a:moveTo>
                  <a:cubicBezTo>
                    <a:pt x="6375" y="0"/>
                    <a:pt x="6045" y="88"/>
                    <a:pt x="5747" y="282"/>
                  </a:cubicBezTo>
                  <a:cubicBezTo>
                    <a:pt x="3376" y="1822"/>
                    <a:pt x="1452" y="3800"/>
                    <a:pt x="424" y="6506"/>
                  </a:cubicBezTo>
                  <a:cubicBezTo>
                    <a:pt x="1" y="7613"/>
                    <a:pt x="520" y="8404"/>
                    <a:pt x="1685" y="8404"/>
                  </a:cubicBezTo>
                  <a:cubicBezTo>
                    <a:pt x="1737" y="8404"/>
                    <a:pt x="1790" y="8403"/>
                    <a:pt x="1845" y="8400"/>
                  </a:cubicBezTo>
                  <a:cubicBezTo>
                    <a:pt x="3001" y="8329"/>
                    <a:pt x="4158" y="8113"/>
                    <a:pt x="5305" y="7909"/>
                  </a:cubicBezTo>
                  <a:cubicBezTo>
                    <a:pt x="7424" y="7543"/>
                    <a:pt x="9080" y="5579"/>
                    <a:pt x="9084" y="3486"/>
                  </a:cubicBezTo>
                  <a:cubicBezTo>
                    <a:pt x="9062" y="2881"/>
                    <a:pt x="9084" y="2286"/>
                    <a:pt x="8903" y="1681"/>
                  </a:cubicBezTo>
                  <a:cubicBezTo>
                    <a:pt x="8609" y="708"/>
                    <a:pt x="7650" y="0"/>
                    <a:pt x="6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20"/>
            <p:cNvSpPr/>
            <p:nvPr/>
          </p:nvSpPr>
          <p:spPr>
            <a:xfrm>
              <a:off x="4711080" y="3561121"/>
              <a:ext cx="160799" cy="218032"/>
            </a:xfrm>
            <a:custGeom>
              <a:avLst/>
              <a:gdLst/>
              <a:ahLst/>
              <a:cxnLst/>
              <a:rect l="l" t="t" r="r" b="b"/>
              <a:pathLst>
                <a:path w="7479" h="10141" extrusionOk="0">
                  <a:moveTo>
                    <a:pt x="1016" y="1"/>
                  </a:moveTo>
                  <a:cubicBezTo>
                    <a:pt x="850" y="1"/>
                    <a:pt x="676" y="46"/>
                    <a:pt x="499" y="156"/>
                  </a:cubicBezTo>
                  <a:cubicBezTo>
                    <a:pt x="0" y="465"/>
                    <a:pt x="129" y="911"/>
                    <a:pt x="222" y="1428"/>
                  </a:cubicBezTo>
                  <a:cubicBezTo>
                    <a:pt x="566" y="3343"/>
                    <a:pt x="839" y="5276"/>
                    <a:pt x="1092" y="7210"/>
                  </a:cubicBezTo>
                  <a:cubicBezTo>
                    <a:pt x="1336" y="9041"/>
                    <a:pt x="2386" y="10141"/>
                    <a:pt x="3968" y="10141"/>
                  </a:cubicBezTo>
                  <a:cubicBezTo>
                    <a:pt x="3980" y="10141"/>
                    <a:pt x="3993" y="10141"/>
                    <a:pt x="4005" y="10141"/>
                  </a:cubicBezTo>
                  <a:cubicBezTo>
                    <a:pt x="6114" y="10119"/>
                    <a:pt x="6812" y="9580"/>
                    <a:pt x="7283" y="7753"/>
                  </a:cubicBezTo>
                  <a:cubicBezTo>
                    <a:pt x="7478" y="6993"/>
                    <a:pt x="7310" y="6384"/>
                    <a:pt x="6843" y="5810"/>
                  </a:cubicBezTo>
                  <a:cubicBezTo>
                    <a:pt x="6044" y="4834"/>
                    <a:pt x="5280" y="3828"/>
                    <a:pt x="4437" y="2893"/>
                  </a:cubicBezTo>
                  <a:cubicBezTo>
                    <a:pt x="3677" y="2049"/>
                    <a:pt x="2870" y="1246"/>
                    <a:pt x="2023" y="491"/>
                  </a:cubicBezTo>
                  <a:cubicBezTo>
                    <a:pt x="1743" y="240"/>
                    <a:pt x="1397" y="1"/>
                    <a:pt x="1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20"/>
            <p:cNvSpPr/>
            <p:nvPr/>
          </p:nvSpPr>
          <p:spPr>
            <a:xfrm>
              <a:off x="3141033" y="3390150"/>
              <a:ext cx="160003" cy="217752"/>
            </a:xfrm>
            <a:custGeom>
              <a:avLst/>
              <a:gdLst/>
              <a:ahLst/>
              <a:cxnLst/>
              <a:rect l="l" t="t" r="r" b="b"/>
              <a:pathLst>
                <a:path w="7442" h="10128" extrusionOk="0">
                  <a:moveTo>
                    <a:pt x="3161" y="0"/>
                  </a:moveTo>
                  <a:cubicBezTo>
                    <a:pt x="1179" y="0"/>
                    <a:pt x="489" y="406"/>
                    <a:pt x="216" y="1805"/>
                  </a:cubicBezTo>
                  <a:cubicBezTo>
                    <a:pt x="0" y="2913"/>
                    <a:pt x="163" y="3932"/>
                    <a:pt x="935" y="4851"/>
                  </a:cubicBezTo>
                  <a:cubicBezTo>
                    <a:pt x="2251" y="6422"/>
                    <a:pt x="3681" y="7878"/>
                    <a:pt x="5146" y="9304"/>
                  </a:cubicBezTo>
                  <a:cubicBezTo>
                    <a:pt x="5484" y="9638"/>
                    <a:pt x="5828" y="10128"/>
                    <a:pt x="6306" y="10128"/>
                  </a:cubicBezTo>
                  <a:cubicBezTo>
                    <a:pt x="6447" y="10128"/>
                    <a:pt x="6600" y="10086"/>
                    <a:pt x="6767" y="9984"/>
                  </a:cubicBezTo>
                  <a:cubicBezTo>
                    <a:pt x="7442" y="9582"/>
                    <a:pt x="7261" y="8863"/>
                    <a:pt x="7138" y="8205"/>
                  </a:cubicBezTo>
                  <a:cubicBezTo>
                    <a:pt x="6811" y="6422"/>
                    <a:pt x="6431" y="4639"/>
                    <a:pt x="6211" y="2838"/>
                  </a:cubicBezTo>
                  <a:cubicBezTo>
                    <a:pt x="5977" y="909"/>
                    <a:pt x="5103" y="4"/>
                    <a:pt x="3200" y="0"/>
                  </a:cubicBezTo>
                  <a:cubicBezTo>
                    <a:pt x="3187" y="0"/>
                    <a:pt x="3174" y="0"/>
                    <a:pt x="3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20"/>
            <p:cNvSpPr/>
            <p:nvPr/>
          </p:nvSpPr>
          <p:spPr>
            <a:xfrm>
              <a:off x="3952824" y="2435682"/>
              <a:ext cx="186685" cy="226331"/>
            </a:xfrm>
            <a:custGeom>
              <a:avLst/>
              <a:gdLst/>
              <a:ahLst/>
              <a:cxnLst/>
              <a:rect l="l" t="t" r="r" b="b"/>
              <a:pathLst>
                <a:path w="8683" h="10527" extrusionOk="0">
                  <a:moveTo>
                    <a:pt x="2661" y="0"/>
                  </a:moveTo>
                  <a:cubicBezTo>
                    <a:pt x="2459" y="0"/>
                    <a:pt x="2229" y="25"/>
                    <a:pt x="1969" y="72"/>
                  </a:cubicBezTo>
                  <a:cubicBezTo>
                    <a:pt x="680" y="306"/>
                    <a:pt x="0" y="1176"/>
                    <a:pt x="252" y="2367"/>
                  </a:cubicBezTo>
                  <a:cubicBezTo>
                    <a:pt x="441" y="3258"/>
                    <a:pt x="720" y="4132"/>
                    <a:pt x="997" y="5002"/>
                  </a:cubicBezTo>
                  <a:cubicBezTo>
                    <a:pt x="1340" y="6073"/>
                    <a:pt x="1479" y="6493"/>
                    <a:pt x="1906" y="6493"/>
                  </a:cubicBezTo>
                  <a:cubicBezTo>
                    <a:pt x="2183" y="6493"/>
                    <a:pt x="2581" y="6316"/>
                    <a:pt x="3236" y="6026"/>
                  </a:cubicBezTo>
                  <a:cubicBezTo>
                    <a:pt x="3282" y="5975"/>
                    <a:pt x="3325" y="5907"/>
                    <a:pt x="3378" y="5907"/>
                  </a:cubicBezTo>
                  <a:cubicBezTo>
                    <a:pt x="3407" y="5907"/>
                    <a:pt x="3438" y="5927"/>
                    <a:pt x="3474" y="5982"/>
                  </a:cubicBezTo>
                  <a:cubicBezTo>
                    <a:pt x="3487" y="5996"/>
                    <a:pt x="3395" y="6079"/>
                    <a:pt x="3346" y="6132"/>
                  </a:cubicBezTo>
                  <a:cubicBezTo>
                    <a:pt x="2997" y="7161"/>
                    <a:pt x="2551" y="8167"/>
                    <a:pt x="2317" y="9217"/>
                  </a:cubicBezTo>
                  <a:cubicBezTo>
                    <a:pt x="2115" y="10121"/>
                    <a:pt x="2288" y="10526"/>
                    <a:pt x="2870" y="10526"/>
                  </a:cubicBezTo>
                  <a:cubicBezTo>
                    <a:pt x="3073" y="10526"/>
                    <a:pt x="3325" y="10477"/>
                    <a:pt x="3629" y="10382"/>
                  </a:cubicBezTo>
                  <a:cubicBezTo>
                    <a:pt x="4904" y="9985"/>
                    <a:pt x="5849" y="9186"/>
                    <a:pt x="6432" y="7995"/>
                  </a:cubicBezTo>
                  <a:cubicBezTo>
                    <a:pt x="7120" y="6591"/>
                    <a:pt x="7756" y="5161"/>
                    <a:pt x="8422" y="3745"/>
                  </a:cubicBezTo>
                  <a:cubicBezTo>
                    <a:pt x="8537" y="3502"/>
                    <a:pt x="8683" y="3258"/>
                    <a:pt x="8418" y="3046"/>
                  </a:cubicBezTo>
                  <a:cubicBezTo>
                    <a:pt x="8335" y="2978"/>
                    <a:pt x="8252" y="2952"/>
                    <a:pt x="8169" y="2952"/>
                  </a:cubicBezTo>
                  <a:cubicBezTo>
                    <a:pt x="8007" y="2952"/>
                    <a:pt x="7848" y="3055"/>
                    <a:pt x="7698" y="3140"/>
                  </a:cubicBezTo>
                  <a:cubicBezTo>
                    <a:pt x="6868" y="3612"/>
                    <a:pt x="6035" y="4085"/>
                    <a:pt x="5218" y="4582"/>
                  </a:cubicBezTo>
                  <a:cubicBezTo>
                    <a:pt x="5006" y="4711"/>
                    <a:pt x="4840" y="4776"/>
                    <a:pt x="4711" y="4776"/>
                  </a:cubicBezTo>
                  <a:cubicBezTo>
                    <a:pt x="4470" y="4776"/>
                    <a:pt x="4362" y="4549"/>
                    <a:pt x="4340" y="4097"/>
                  </a:cubicBezTo>
                  <a:cubicBezTo>
                    <a:pt x="4299" y="3272"/>
                    <a:pt x="4228" y="2447"/>
                    <a:pt x="4096" y="1634"/>
                  </a:cubicBezTo>
                  <a:cubicBezTo>
                    <a:pt x="3910" y="460"/>
                    <a:pt x="3532" y="0"/>
                    <a:pt x="2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20"/>
            <p:cNvSpPr/>
            <p:nvPr/>
          </p:nvSpPr>
          <p:spPr>
            <a:xfrm>
              <a:off x="2828331" y="4219012"/>
              <a:ext cx="169872" cy="194962"/>
            </a:xfrm>
            <a:custGeom>
              <a:avLst/>
              <a:gdLst/>
              <a:ahLst/>
              <a:cxnLst/>
              <a:rect l="l" t="t" r="r" b="b"/>
              <a:pathLst>
                <a:path w="7901" h="9068" extrusionOk="0">
                  <a:moveTo>
                    <a:pt x="4727" y="0"/>
                  </a:moveTo>
                  <a:cubicBezTo>
                    <a:pt x="3231" y="199"/>
                    <a:pt x="1828" y="1589"/>
                    <a:pt x="495" y="3086"/>
                  </a:cubicBezTo>
                  <a:cubicBezTo>
                    <a:pt x="102" y="3527"/>
                    <a:pt x="0" y="4074"/>
                    <a:pt x="4" y="4671"/>
                  </a:cubicBezTo>
                  <a:cubicBezTo>
                    <a:pt x="13" y="6207"/>
                    <a:pt x="1986" y="8696"/>
                    <a:pt x="3474" y="9049"/>
                  </a:cubicBezTo>
                  <a:cubicBezTo>
                    <a:pt x="3528" y="9062"/>
                    <a:pt x="3577" y="9068"/>
                    <a:pt x="3620" y="9068"/>
                  </a:cubicBezTo>
                  <a:cubicBezTo>
                    <a:pt x="3801" y="9068"/>
                    <a:pt x="3895" y="8963"/>
                    <a:pt x="3995" y="8806"/>
                  </a:cubicBezTo>
                  <a:cubicBezTo>
                    <a:pt x="5266" y="6837"/>
                    <a:pt x="6696" y="4948"/>
                    <a:pt x="7442" y="2693"/>
                  </a:cubicBezTo>
                  <a:cubicBezTo>
                    <a:pt x="7901" y="1294"/>
                    <a:pt x="6855" y="0"/>
                    <a:pt x="4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20"/>
            <p:cNvSpPr/>
            <p:nvPr/>
          </p:nvSpPr>
          <p:spPr>
            <a:xfrm>
              <a:off x="5013634" y="2758166"/>
              <a:ext cx="176450" cy="192188"/>
            </a:xfrm>
            <a:custGeom>
              <a:avLst/>
              <a:gdLst/>
              <a:ahLst/>
              <a:cxnLst/>
              <a:rect l="l" t="t" r="r" b="b"/>
              <a:pathLst>
                <a:path w="8207" h="8939" extrusionOk="0">
                  <a:moveTo>
                    <a:pt x="4274" y="0"/>
                  </a:moveTo>
                  <a:cubicBezTo>
                    <a:pt x="4075" y="0"/>
                    <a:pt x="3890" y="79"/>
                    <a:pt x="3762" y="270"/>
                  </a:cubicBezTo>
                  <a:cubicBezTo>
                    <a:pt x="2490" y="2133"/>
                    <a:pt x="1104" y="3964"/>
                    <a:pt x="455" y="6150"/>
                  </a:cubicBezTo>
                  <a:cubicBezTo>
                    <a:pt x="1" y="7677"/>
                    <a:pt x="1034" y="8930"/>
                    <a:pt x="2980" y="8939"/>
                  </a:cubicBezTo>
                  <a:cubicBezTo>
                    <a:pt x="4446" y="8784"/>
                    <a:pt x="5783" y="7492"/>
                    <a:pt x="7098" y="6256"/>
                  </a:cubicBezTo>
                  <a:cubicBezTo>
                    <a:pt x="8095" y="5320"/>
                    <a:pt x="8207" y="3837"/>
                    <a:pt x="7469" y="2667"/>
                  </a:cubicBezTo>
                  <a:cubicBezTo>
                    <a:pt x="6811" y="1625"/>
                    <a:pt x="5880" y="826"/>
                    <a:pt x="4829" y="177"/>
                  </a:cubicBezTo>
                  <a:cubicBezTo>
                    <a:pt x="4654" y="67"/>
                    <a:pt x="4458" y="0"/>
                    <a:pt x="4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20"/>
            <p:cNvSpPr/>
            <p:nvPr/>
          </p:nvSpPr>
          <p:spPr>
            <a:xfrm>
              <a:off x="3908238" y="2132117"/>
              <a:ext cx="152242" cy="214871"/>
            </a:xfrm>
            <a:custGeom>
              <a:avLst/>
              <a:gdLst/>
              <a:ahLst/>
              <a:cxnLst/>
              <a:rect l="l" t="t" r="r" b="b"/>
              <a:pathLst>
                <a:path w="7081" h="9994" extrusionOk="0">
                  <a:moveTo>
                    <a:pt x="4577" y="0"/>
                  </a:moveTo>
                  <a:cubicBezTo>
                    <a:pt x="4289" y="0"/>
                    <a:pt x="3986" y="162"/>
                    <a:pt x="3726" y="507"/>
                  </a:cubicBezTo>
                  <a:cubicBezTo>
                    <a:pt x="2473" y="2159"/>
                    <a:pt x="1108" y="3774"/>
                    <a:pt x="491" y="5809"/>
                  </a:cubicBezTo>
                  <a:cubicBezTo>
                    <a:pt x="0" y="7411"/>
                    <a:pt x="1970" y="9988"/>
                    <a:pt x="3638" y="9994"/>
                  </a:cubicBezTo>
                  <a:cubicBezTo>
                    <a:pt x="3644" y="9994"/>
                    <a:pt x="3650" y="9994"/>
                    <a:pt x="3655" y="9994"/>
                  </a:cubicBezTo>
                  <a:cubicBezTo>
                    <a:pt x="5414" y="9994"/>
                    <a:pt x="7080" y="8713"/>
                    <a:pt x="6859" y="7425"/>
                  </a:cubicBezTo>
                  <a:cubicBezTo>
                    <a:pt x="6498" y="5296"/>
                    <a:pt x="6056" y="3182"/>
                    <a:pt x="5584" y="1077"/>
                  </a:cubicBezTo>
                  <a:cubicBezTo>
                    <a:pt x="5429" y="386"/>
                    <a:pt x="5022" y="0"/>
                    <a:pt x="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20"/>
            <p:cNvSpPr/>
            <p:nvPr/>
          </p:nvSpPr>
          <p:spPr>
            <a:xfrm>
              <a:off x="3378978" y="4142148"/>
              <a:ext cx="160734" cy="194833"/>
            </a:xfrm>
            <a:custGeom>
              <a:avLst/>
              <a:gdLst/>
              <a:ahLst/>
              <a:cxnLst/>
              <a:rect l="l" t="t" r="r" b="b"/>
              <a:pathLst>
                <a:path w="7476" h="9062" extrusionOk="0">
                  <a:moveTo>
                    <a:pt x="1405" y="1"/>
                  </a:moveTo>
                  <a:cubicBezTo>
                    <a:pt x="647" y="1"/>
                    <a:pt x="1" y="777"/>
                    <a:pt x="277" y="1509"/>
                  </a:cubicBezTo>
                  <a:cubicBezTo>
                    <a:pt x="1107" y="3707"/>
                    <a:pt x="1950" y="5901"/>
                    <a:pt x="2894" y="8051"/>
                  </a:cubicBezTo>
                  <a:cubicBezTo>
                    <a:pt x="3190" y="8726"/>
                    <a:pt x="3623" y="9062"/>
                    <a:pt x="4110" y="9062"/>
                  </a:cubicBezTo>
                  <a:cubicBezTo>
                    <a:pt x="4513" y="9062"/>
                    <a:pt x="4953" y="8833"/>
                    <a:pt x="5384" y="8378"/>
                  </a:cubicBezTo>
                  <a:cubicBezTo>
                    <a:pt x="6691" y="6991"/>
                    <a:pt x="7242" y="5270"/>
                    <a:pt x="7476" y="3408"/>
                  </a:cubicBezTo>
                  <a:cubicBezTo>
                    <a:pt x="7335" y="2265"/>
                    <a:pt x="6991" y="1297"/>
                    <a:pt x="5689" y="1002"/>
                  </a:cubicBezTo>
                  <a:cubicBezTo>
                    <a:pt x="4334" y="698"/>
                    <a:pt x="2996" y="322"/>
                    <a:pt x="1641" y="26"/>
                  </a:cubicBezTo>
                  <a:cubicBezTo>
                    <a:pt x="1562" y="9"/>
                    <a:pt x="1483" y="1"/>
                    <a:pt x="1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20"/>
            <p:cNvSpPr/>
            <p:nvPr/>
          </p:nvSpPr>
          <p:spPr>
            <a:xfrm>
              <a:off x="4473264" y="2831569"/>
              <a:ext cx="158369" cy="194489"/>
            </a:xfrm>
            <a:custGeom>
              <a:avLst/>
              <a:gdLst/>
              <a:ahLst/>
              <a:cxnLst/>
              <a:rect l="l" t="t" r="r" b="b"/>
              <a:pathLst>
                <a:path w="7366" h="9046" extrusionOk="0">
                  <a:moveTo>
                    <a:pt x="3179" y="0"/>
                  </a:moveTo>
                  <a:cubicBezTo>
                    <a:pt x="2741" y="0"/>
                    <a:pt x="2285" y="243"/>
                    <a:pt x="1920" y="731"/>
                  </a:cubicBezTo>
                  <a:cubicBezTo>
                    <a:pt x="897" y="2092"/>
                    <a:pt x="1" y="3548"/>
                    <a:pt x="89" y="5539"/>
                  </a:cubicBezTo>
                  <a:cubicBezTo>
                    <a:pt x="84" y="7277"/>
                    <a:pt x="296" y="7617"/>
                    <a:pt x="2124" y="8151"/>
                  </a:cubicBezTo>
                  <a:cubicBezTo>
                    <a:pt x="3328" y="8505"/>
                    <a:pt x="4556" y="8782"/>
                    <a:pt x="5787" y="9025"/>
                  </a:cubicBezTo>
                  <a:cubicBezTo>
                    <a:pt x="5857" y="9039"/>
                    <a:pt x="5927" y="9045"/>
                    <a:pt x="5996" y="9045"/>
                  </a:cubicBezTo>
                  <a:cubicBezTo>
                    <a:pt x="6731" y="9045"/>
                    <a:pt x="7365" y="8307"/>
                    <a:pt x="7107" y="7604"/>
                  </a:cubicBezTo>
                  <a:cubicBezTo>
                    <a:pt x="6277" y="5362"/>
                    <a:pt x="5434" y="3119"/>
                    <a:pt x="4446" y="947"/>
                  </a:cubicBezTo>
                  <a:cubicBezTo>
                    <a:pt x="4156" y="317"/>
                    <a:pt x="3680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20"/>
            <p:cNvSpPr/>
            <p:nvPr/>
          </p:nvSpPr>
          <p:spPr>
            <a:xfrm>
              <a:off x="5056054" y="3778124"/>
              <a:ext cx="229792" cy="132827"/>
            </a:xfrm>
            <a:custGeom>
              <a:avLst/>
              <a:gdLst/>
              <a:ahLst/>
              <a:cxnLst/>
              <a:rect l="l" t="t" r="r" b="b"/>
              <a:pathLst>
                <a:path w="10688" h="6178" extrusionOk="0">
                  <a:moveTo>
                    <a:pt x="5493" y="0"/>
                  </a:moveTo>
                  <a:cubicBezTo>
                    <a:pt x="3592" y="0"/>
                    <a:pt x="438" y="2141"/>
                    <a:pt x="31" y="3778"/>
                  </a:cubicBezTo>
                  <a:cubicBezTo>
                    <a:pt x="0" y="3901"/>
                    <a:pt x="10" y="4037"/>
                    <a:pt x="0" y="4108"/>
                  </a:cubicBezTo>
                  <a:cubicBezTo>
                    <a:pt x="24" y="5213"/>
                    <a:pt x="1066" y="6178"/>
                    <a:pt x="2133" y="6178"/>
                  </a:cubicBezTo>
                  <a:cubicBezTo>
                    <a:pt x="2268" y="6178"/>
                    <a:pt x="2404" y="6162"/>
                    <a:pt x="2539" y="6130"/>
                  </a:cubicBezTo>
                  <a:cubicBezTo>
                    <a:pt x="4979" y="5543"/>
                    <a:pt x="7346" y="4664"/>
                    <a:pt x="9830" y="4214"/>
                  </a:cubicBezTo>
                  <a:cubicBezTo>
                    <a:pt x="10687" y="4060"/>
                    <a:pt x="10532" y="3455"/>
                    <a:pt x="10206" y="2917"/>
                  </a:cubicBezTo>
                  <a:cubicBezTo>
                    <a:pt x="9270" y="1368"/>
                    <a:pt x="7694" y="657"/>
                    <a:pt x="6114" y="97"/>
                  </a:cubicBezTo>
                  <a:cubicBezTo>
                    <a:pt x="5929" y="31"/>
                    <a:pt x="5720" y="0"/>
                    <a:pt x="5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20"/>
            <p:cNvSpPr/>
            <p:nvPr/>
          </p:nvSpPr>
          <p:spPr>
            <a:xfrm>
              <a:off x="3891699" y="3801130"/>
              <a:ext cx="142653" cy="208421"/>
            </a:xfrm>
            <a:custGeom>
              <a:avLst/>
              <a:gdLst/>
              <a:ahLst/>
              <a:cxnLst/>
              <a:rect l="l" t="t" r="r" b="b"/>
              <a:pathLst>
                <a:path w="6635" h="9694" extrusionOk="0">
                  <a:moveTo>
                    <a:pt x="2269" y="1"/>
                  </a:moveTo>
                  <a:cubicBezTo>
                    <a:pt x="2179" y="1"/>
                    <a:pt x="2085" y="8"/>
                    <a:pt x="1986" y="23"/>
                  </a:cubicBezTo>
                  <a:cubicBezTo>
                    <a:pt x="574" y="33"/>
                    <a:pt x="199" y="465"/>
                    <a:pt x="124" y="1860"/>
                  </a:cubicBezTo>
                  <a:cubicBezTo>
                    <a:pt x="0" y="4226"/>
                    <a:pt x="433" y="6561"/>
                    <a:pt x="397" y="8918"/>
                  </a:cubicBezTo>
                  <a:cubicBezTo>
                    <a:pt x="392" y="9394"/>
                    <a:pt x="479" y="9694"/>
                    <a:pt x="755" y="9694"/>
                  </a:cubicBezTo>
                  <a:cubicBezTo>
                    <a:pt x="891" y="9694"/>
                    <a:pt x="1073" y="9621"/>
                    <a:pt x="1312" y="9461"/>
                  </a:cubicBezTo>
                  <a:cubicBezTo>
                    <a:pt x="2795" y="8459"/>
                    <a:pt x="4296" y="7483"/>
                    <a:pt x="5783" y="6490"/>
                  </a:cubicBezTo>
                  <a:cubicBezTo>
                    <a:pt x="6480" y="6027"/>
                    <a:pt x="6635" y="5395"/>
                    <a:pt x="6220" y="4676"/>
                  </a:cubicBezTo>
                  <a:cubicBezTo>
                    <a:pt x="5615" y="3617"/>
                    <a:pt x="5054" y="2517"/>
                    <a:pt x="4322" y="1551"/>
                  </a:cubicBezTo>
                  <a:cubicBezTo>
                    <a:pt x="3789" y="852"/>
                    <a:pt x="3248" y="1"/>
                    <a:pt x="2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20"/>
            <p:cNvSpPr/>
            <p:nvPr/>
          </p:nvSpPr>
          <p:spPr>
            <a:xfrm>
              <a:off x="5568818" y="3249150"/>
              <a:ext cx="143426" cy="209840"/>
            </a:xfrm>
            <a:custGeom>
              <a:avLst/>
              <a:gdLst/>
              <a:ahLst/>
              <a:cxnLst/>
              <a:rect l="l" t="t" r="r" b="b"/>
              <a:pathLst>
                <a:path w="6671" h="9760" extrusionOk="0">
                  <a:moveTo>
                    <a:pt x="2025" y="1"/>
                  </a:moveTo>
                  <a:cubicBezTo>
                    <a:pt x="1631" y="1"/>
                    <a:pt x="1231" y="125"/>
                    <a:pt x="838" y="298"/>
                  </a:cubicBezTo>
                  <a:cubicBezTo>
                    <a:pt x="119" y="612"/>
                    <a:pt x="40" y="1266"/>
                    <a:pt x="1" y="2077"/>
                  </a:cubicBezTo>
                  <a:cubicBezTo>
                    <a:pt x="477" y="3834"/>
                    <a:pt x="212" y="5758"/>
                    <a:pt x="278" y="7675"/>
                  </a:cubicBezTo>
                  <a:cubicBezTo>
                    <a:pt x="296" y="8191"/>
                    <a:pt x="265" y="8703"/>
                    <a:pt x="415" y="9228"/>
                  </a:cubicBezTo>
                  <a:cubicBezTo>
                    <a:pt x="521" y="9599"/>
                    <a:pt x="654" y="9760"/>
                    <a:pt x="846" y="9760"/>
                  </a:cubicBezTo>
                  <a:cubicBezTo>
                    <a:pt x="975" y="9760"/>
                    <a:pt x="1130" y="9688"/>
                    <a:pt x="1320" y="9559"/>
                  </a:cubicBezTo>
                  <a:cubicBezTo>
                    <a:pt x="2834" y="8535"/>
                    <a:pt x="4366" y="7528"/>
                    <a:pt x="5876" y="6500"/>
                  </a:cubicBezTo>
                  <a:cubicBezTo>
                    <a:pt x="6286" y="6222"/>
                    <a:pt x="6670" y="5785"/>
                    <a:pt x="6427" y="5295"/>
                  </a:cubicBezTo>
                  <a:cubicBezTo>
                    <a:pt x="5548" y="3499"/>
                    <a:pt x="4697" y="1659"/>
                    <a:pt x="3073" y="369"/>
                  </a:cubicBezTo>
                  <a:cubicBezTo>
                    <a:pt x="2736" y="104"/>
                    <a:pt x="2383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20"/>
            <p:cNvSpPr/>
            <p:nvPr/>
          </p:nvSpPr>
          <p:spPr>
            <a:xfrm>
              <a:off x="2301312" y="3708098"/>
              <a:ext cx="141062" cy="211151"/>
            </a:xfrm>
            <a:custGeom>
              <a:avLst/>
              <a:gdLst/>
              <a:ahLst/>
              <a:cxnLst/>
              <a:rect l="l" t="t" r="r" b="b"/>
              <a:pathLst>
                <a:path w="6561" h="9821" extrusionOk="0">
                  <a:moveTo>
                    <a:pt x="5833" y="0"/>
                  </a:moveTo>
                  <a:cubicBezTo>
                    <a:pt x="5701" y="0"/>
                    <a:pt x="5539" y="65"/>
                    <a:pt x="5364" y="184"/>
                  </a:cubicBezTo>
                  <a:cubicBezTo>
                    <a:pt x="3788" y="1252"/>
                    <a:pt x="2221" y="2338"/>
                    <a:pt x="673" y="3441"/>
                  </a:cubicBezTo>
                  <a:cubicBezTo>
                    <a:pt x="160" y="3808"/>
                    <a:pt x="1" y="4307"/>
                    <a:pt x="288" y="4933"/>
                  </a:cubicBezTo>
                  <a:cubicBezTo>
                    <a:pt x="986" y="6438"/>
                    <a:pt x="1842" y="7856"/>
                    <a:pt x="2963" y="9060"/>
                  </a:cubicBezTo>
                  <a:cubicBezTo>
                    <a:pt x="3396" y="9524"/>
                    <a:pt x="3937" y="9821"/>
                    <a:pt x="4576" y="9821"/>
                  </a:cubicBezTo>
                  <a:cubicBezTo>
                    <a:pt x="4850" y="9821"/>
                    <a:pt x="5143" y="9766"/>
                    <a:pt x="5452" y="9647"/>
                  </a:cubicBezTo>
                  <a:cubicBezTo>
                    <a:pt x="6428" y="9272"/>
                    <a:pt x="6459" y="8579"/>
                    <a:pt x="6432" y="7767"/>
                  </a:cubicBezTo>
                  <a:cubicBezTo>
                    <a:pt x="6415" y="7330"/>
                    <a:pt x="6428" y="6893"/>
                    <a:pt x="6428" y="6337"/>
                  </a:cubicBezTo>
                  <a:cubicBezTo>
                    <a:pt x="6560" y="4505"/>
                    <a:pt x="5986" y="2580"/>
                    <a:pt x="6159" y="620"/>
                  </a:cubicBezTo>
                  <a:cubicBezTo>
                    <a:pt x="6198" y="189"/>
                    <a:pt x="6059" y="0"/>
                    <a:pt x="5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20"/>
            <p:cNvSpPr/>
            <p:nvPr/>
          </p:nvSpPr>
          <p:spPr>
            <a:xfrm>
              <a:off x="3312133" y="1833326"/>
              <a:ext cx="209367" cy="169699"/>
            </a:xfrm>
            <a:custGeom>
              <a:avLst/>
              <a:gdLst/>
              <a:ahLst/>
              <a:cxnLst/>
              <a:rect l="l" t="t" r="r" b="b"/>
              <a:pathLst>
                <a:path w="9738" h="7893" extrusionOk="0">
                  <a:moveTo>
                    <a:pt x="6264" y="1"/>
                  </a:moveTo>
                  <a:cubicBezTo>
                    <a:pt x="5284" y="1"/>
                    <a:pt x="4540" y="670"/>
                    <a:pt x="4070" y="1551"/>
                  </a:cubicBezTo>
                  <a:cubicBezTo>
                    <a:pt x="3505" y="2610"/>
                    <a:pt x="2808" y="3242"/>
                    <a:pt x="1585" y="3343"/>
                  </a:cubicBezTo>
                  <a:cubicBezTo>
                    <a:pt x="896" y="3401"/>
                    <a:pt x="155" y="3546"/>
                    <a:pt x="75" y="4478"/>
                  </a:cubicBezTo>
                  <a:cubicBezTo>
                    <a:pt x="1" y="5387"/>
                    <a:pt x="645" y="5780"/>
                    <a:pt x="1307" y="6151"/>
                  </a:cubicBezTo>
                  <a:cubicBezTo>
                    <a:pt x="2967" y="7073"/>
                    <a:pt x="4848" y="7306"/>
                    <a:pt x="6635" y="7846"/>
                  </a:cubicBezTo>
                  <a:cubicBezTo>
                    <a:pt x="6723" y="7873"/>
                    <a:pt x="6817" y="7893"/>
                    <a:pt x="6909" y="7893"/>
                  </a:cubicBezTo>
                  <a:cubicBezTo>
                    <a:pt x="7070" y="7893"/>
                    <a:pt x="7223" y="7832"/>
                    <a:pt x="7319" y="7646"/>
                  </a:cubicBezTo>
                  <a:cubicBezTo>
                    <a:pt x="7438" y="7426"/>
                    <a:pt x="7310" y="7241"/>
                    <a:pt x="7195" y="7047"/>
                  </a:cubicBezTo>
                  <a:cubicBezTo>
                    <a:pt x="6078" y="5077"/>
                    <a:pt x="6096" y="5104"/>
                    <a:pt x="7924" y="3948"/>
                  </a:cubicBezTo>
                  <a:cubicBezTo>
                    <a:pt x="8824" y="3378"/>
                    <a:pt x="9737" y="2637"/>
                    <a:pt x="9446" y="1441"/>
                  </a:cubicBezTo>
                  <a:cubicBezTo>
                    <a:pt x="9164" y="267"/>
                    <a:pt x="7955" y="275"/>
                    <a:pt x="7005" y="33"/>
                  </a:cubicBezTo>
                  <a:cubicBezTo>
                    <a:pt x="6973" y="24"/>
                    <a:pt x="6940" y="22"/>
                    <a:pt x="6899" y="22"/>
                  </a:cubicBezTo>
                  <a:cubicBezTo>
                    <a:pt x="6833" y="22"/>
                    <a:pt x="6748" y="29"/>
                    <a:pt x="6617" y="29"/>
                  </a:cubicBezTo>
                  <a:cubicBezTo>
                    <a:pt x="6496" y="10"/>
                    <a:pt x="6378" y="1"/>
                    <a:pt x="6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20"/>
            <p:cNvSpPr/>
            <p:nvPr/>
          </p:nvSpPr>
          <p:spPr>
            <a:xfrm>
              <a:off x="2984725" y="3628955"/>
              <a:ext cx="244004" cy="164733"/>
            </a:xfrm>
            <a:custGeom>
              <a:avLst/>
              <a:gdLst/>
              <a:ahLst/>
              <a:cxnLst/>
              <a:rect l="l" t="t" r="r" b="b"/>
              <a:pathLst>
                <a:path w="11349" h="7662" extrusionOk="0">
                  <a:moveTo>
                    <a:pt x="3591" y="0"/>
                  </a:moveTo>
                  <a:cubicBezTo>
                    <a:pt x="3190" y="0"/>
                    <a:pt x="2769" y="40"/>
                    <a:pt x="2326" y="126"/>
                  </a:cubicBezTo>
                  <a:cubicBezTo>
                    <a:pt x="2279" y="136"/>
                    <a:pt x="2231" y="140"/>
                    <a:pt x="2181" y="140"/>
                  </a:cubicBezTo>
                  <a:cubicBezTo>
                    <a:pt x="1970" y="140"/>
                    <a:pt x="1728" y="68"/>
                    <a:pt x="1399" y="29"/>
                  </a:cubicBezTo>
                  <a:cubicBezTo>
                    <a:pt x="1069" y="43"/>
                    <a:pt x="565" y="33"/>
                    <a:pt x="266" y="493"/>
                  </a:cubicBezTo>
                  <a:cubicBezTo>
                    <a:pt x="1" y="899"/>
                    <a:pt x="433" y="1017"/>
                    <a:pt x="645" y="1168"/>
                  </a:cubicBezTo>
                  <a:cubicBezTo>
                    <a:pt x="3589" y="3264"/>
                    <a:pt x="6537" y="5348"/>
                    <a:pt x="9490" y="7426"/>
                  </a:cubicBezTo>
                  <a:cubicBezTo>
                    <a:pt x="9615" y="7515"/>
                    <a:pt x="9727" y="7661"/>
                    <a:pt x="9889" y="7661"/>
                  </a:cubicBezTo>
                  <a:cubicBezTo>
                    <a:pt x="9963" y="7661"/>
                    <a:pt x="10048" y="7631"/>
                    <a:pt x="10148" y="7550"/>
                  </a:cubicBezTo>
                  <a:cubicBezTo>
                    <a:pt x="11114" y="6774"/>
                    <a:pt x="11349" y="4871"/>
                    <a:pt x="10483" y="4059"/>
                  </a:cubicBezTo>
                  <a:cubicBezTo>
                    <a:pt x="8455" y="2163"/>
                    <a:pt x="6543" y="0"/>
                    <a:pt x="3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20"/>
            <p:cNvSpPr/>
            <p:nvPr/>
          </p:nvSpPr>
          <p:spPr>
            <a:xfrm>
              <a:off x="1453658" y="2046352"/>
              <a:ext cx="160304" cy="198273"/>
            </a:xfrm>
            <a:custGeom>
              <a:avLst/>
              <a:gdLst/>
              <a:ahLst/>
              <a:cxnLst/>
              <a:rect l="l" t="t" r="r" b="b"/>
              <a:pathLst>
                <a:path w="7456" h="9222" extrusionOk="0">
                  <a:moveTo>
                    <a:pt x="605" y="0"/>
                  </a:moveTo>
                  <a:cubicBezTo>
                    <a:pt x="54" y="0"/>
                    <a:pt x="0" y="529"/>
                    <a:pt x="244" y="1305"/>
                  </a:cubicBezTo>
                  <a:cubicBezTo>
                    <a:pt x="989" y="3715"/>
                    <a:pt x="1723" y="6125"/>
                    <a:pt x="2477" y="8531"/>
                  </a:cubicBezTo>
                  <a:cubicBezTo>
                    <a:pt x="2560" y="8800"/>
                    <a:pt x="2552" y="9189"/>
                    <a:pt x="2967" y="9220"/>
                  </a:cubicBezTo>
                  <a:cubicBezTo>
                    <a:pt x="2982" y="9221"/>
                    <a:pt x="2996" y="9221"/>
                    <a:pt x="3010" y="9221"/>
                  </a:cubicBezTo>
                  <a:cubicBezTo>
                    <a:pt x="3339" y="9221"/>
                    <a:pt x="3511" y="8974"/>
                    <a:pt x="3642" y="8694"/>
                  </a:cubicBezTo>
                  <a:cubicBezTo>
                    <a:pt x="4155" y="7635"/>
                    <a:pt x="4980" y="6916"/>
                    <a:pt x="6009" y="6346"/>
                  </a:cubicBezTo>
                  <a:cubicBezTo>
                    <a:pt x="7116" y="5728"/>
                    <a:pt x="7456" y="4219"/>
                    <a:pt x="6710" y="3145"/>
                  </a:cubicBezTo>
                  <a:cubicBezTo>
                    <a:pt x="5386" y="1248"/>
                    <a:pt x="3519" y="250"/>
                    <a:pt x="875" y="34"/>
                  </a:cubicBezTo>
                  <a:cubicBezTo>
                    <a:pt x="774" y="11"/>
                    <a:pt x="685" y="0"/>
                    <a:pt x="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20"/>
            <p:cNvSpPr/>
            <p:nvPr/>
          </p:nvSpPr>
          <p:spPr>
            <a:xfrm>
              <a:off x="3977485" y="1314951"/>
              <a:ext cx="187846" cy="157165"/>
            </a:xfrm>
            <a:custGeom>
              <a:avLst/>
              <a:gdLst/>
              <a:ahLst/>
              <a:cxnLst/>
              <a:rect l="l" t="t" r="r" b="b"/>
              <a:pathLst>
                <a:path w="8737" h="7310" extrusionOk="0">
                  <a:moveTo>
                    <a:pt x="5425" y="0"/>
                  </a:moveTo>
                  <a:cubicBezTo>
                    <a:pt x="3589" y="0"/>
                    <a:pt x="1388" y="875"/>
                    <a:pt x="425" y="2139"/>
                  </a:cubicBezTo>
                  <a:cubicBezTo>
                    <a:pt x="182" y="2453"/>
                    <a:pt x="1" y="2681"/>
                    <a:pt x="473" y="2960"/>
                  </a:cubicBezTo>
                  <a:cubicBezTo>
                    <a:pt x="2839" y="4350"/>
                    <a:pt x="5192" y="5759"/>
                    <a:pt x="7557" y="7149"/>
                  </a:cubicBezTo>
                  <a:cubicBezTo>
                    <a:pt x="7743" y="7257"/>
                    <a:pt x="7917" y="7310"/>
                    <a:pt x="8062" y="7310"/>
                  </a:cubicBezTo>
                  <a:cubicBezTo>
                    <a:pt x="8372" y="7310"/>
                    <a:pt x="8550" y="7069"/>
                    <a:pt x="8427" y="6615"/>
                  </a:cubicBezTo>
                  <a:cubicBezTo>
                    <a:pt x="8034" y="5193"/>
                    <a:pt x="8246" y="3860"/>
                    <a:pt x="8736" y="2483"/>
                  </a:cubicBezTo>
                  <a:cubicBezTo>
                    <a:pt x="8582" y="1424"/>
                    <a:pt x="7977" y="669"/>
                    <a:pt x="6980" y="267"/>
                  </a:cubicBezTo>
                  <a:cubicBezTo>
                    <a:pt x="6528" y="84"/>
                    <a:pt x="5994" y="0"/>
                    <a:pt x="5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20"/>
            <p:cNvSpPr/>
            <p:nvPr/>
          </p:nvSpPr>
          <p:spPr>
            <a:xfrm>
              <a:off x="3664611" y="2246134"/>
              <a:ext cx="178429" cy="163035"/>
            </a:xfrm>
            <a:custGeom>
              <a:avLst/>
              <a:gdLst/>
              <a:ahLst/>
              <a:cxnLst/>
              <a:rect l="l" t="t" r="r" b="b"/>
              <a:pathLst>
                <a:path w="8299" h="7583" extrusionOk="0">
                  <a:moveTo>
                    <a:pt x="5853" y="1"/>
                  </a:moveTo>
                  <a:cubicBezTo>
                    <a:pt x="5597" y="1"/>
                    <a:pt x="5327" y="55"/>
                    <a:pt x="5041" y="175"/>
                  </a:cubicBezTo>
                  <a:cubicBezTo>
                    <a:pt x="2427" y="1260"/>
                    <a:pt x="679" y="3114"/>
                    <a:pt x="217" y="5983"/>
                  </a:cubicBezTo>
                  <a:cubicBezTo>
                    <a:pt x="0" y="7290"/>
                    <a:pt x="313" y="7582"/>
                    <a:pt x="1686" y="7582"/>
                  </a:cubicBezTo>
                  <a:cubicBezTo>
                    <a:pt x="1711" y="7582"/>
                    <a:pt x="1735" y="7582"/>
                    <a:pt x="1760" y="7582"/>
                  </a:cubicBezTo>
                  <a:cubicBezTo>
                    <a:pt x="2670" y="7582"/>
                    <a:pt x="3473" y="7277"/>
                    <a:pt x="4255" y="6804"/>
                  </a:cubicBezTo>
                  <a:cubicBezTo>
                    <a:pt x="5699" y="5944"/>
                    <a:pt x="6334" y="4404"/>
                    <a:pt x="7394" y="3220"/>
                  </a:cubicBezTo>
                  <a:cubicBezTo>
                    <a:pt x="8034" y="2505"/>
                    <a:pt x="8298" y="1852"/>
                    <a:pt x="7654" y="1049"/>
                  </a:cubicBezTo>
                  <a:cubicBezTo>
                    <a:pt x="7157" y="422"/>
                    <a:pt x="6563" y="1"/>
                    <a:pt x="5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20"/>
            <p:cNvSpPr/>
            <p:nvPr/>
          </p:nvSpPr>
          <p:spPr>
            <a:xfrm>
              <a:off x="2576066" y="3021288"/>
              <a:ext cx="145319" cy="187415"/>
            </a:xfrm>
            <a:custGeom>
              <a:avLst/>
              <a:gdLst/>
              <a:ahLst/>
              <a:cxnLst/>
              <a:rect l="l" t="t" r="r" b="b"/>
              <a:pathLst>
                <a:path w="6759" h="8717" extrusionOk="0">
                  <a:moveTo>
                    <a:pt x="1882" y="0"/>
                  </a:moveTo>
                  <a:cubicBezTo>
                    <a:pt x="1687" y="0"/>
                    <a:pt x="1554" y="208"/>
                    <a:pt x="1382" y="598"/>
                  </a:cubicBezTo>
                  <a:cubicBezTo>
                    <a:pt x="345" y="2916"/>
                    <a:pt x="363" y="5414"/>
                    <a:pt x="36" y="7855"/>
                  </a:cubicBezTo>
                  <a:cubicBezTo>
                    <a:pt x="0" y="8414"/>
                    <a:pt x="162" y="8716"/>
                    <a:pt x="539" y="8716"/>
                  </a:cubicBezTo>
                  <a:cubicBezTo>
                    <a:pt x="680" y="8716"/>
                    <a:pt x="850" y="8674"/>
                    <a:pt x="1052" y="8588"/>
                  </a:cubicBezTo>
                  <a:cubicBezTo>
                    <a:pt x="2482" y="7970"/>
                    <a:pt x="3920" y="7335"/>
                    <a:pt x="5280" y="6567"/>
                  </a:cubicBezTo>
                  <a:cubicBezTo>
                    <a:pt x="6591" y="5829"/>
                    <a:pt x="6758" y="4726"/>
                    <a:pt x="5867" y="3512"/>
                  </a:cubicBezTo>
                  <a:cubicBezTo>
                    <a:pt x="4931" y="2232"/>
                    <a:pt x="3580" y="1393"/>
                    <a:pt x="2437" y="333"/>
                  </a:cubicBezTo>
                  <a:cubicBezTo>
                    <a:pt x="2195" y="108"/>
                    <a:pt x="2023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20"/>
            <p:cNvSpPr/>
            <p:nvPr/>
          </p:nvSpPr>
          <p:spPr>
            <a:xfrm>
              <a:off x="2349839" y="3294172"/>
              <a:ext cx="149210" cy="158606"/>
            </a:xfrm>
            <a:custGeom>
              <a:avLst/>
              <a:gdLst/>
              <a:ahLst/>
              <a:cxnLst/>
              <a:rect l="l" t="t" r="r" b="b"/>
              <a:pathLst>
                <a:path w="6940" h="7377" extrusionOk="0">
                  <a:moveTo>
                    <a:pt x="2079" y="1"/>
                  </a:moveTo>
                  <a:cubicBezTo>
                    <a:pt x="1828" y="301"/>
                    <a:pt x="1571" y="592"/>
                    <a:pt x="1325" y="893"/>
                  </a:cubicBezTo>
                  <a:cubicBezTo>
                    <a:pt x="62" y="2438"/>
                    <a:pt x="0" y="3872"/>
                    <a:pt x="1258" y="5312"/>
                  </a:cubicBezTo>
                  <a:cubicBezTo>
                    <a:pt x="1973" y="6123"/>
                    <a:pt x="2869" y="6759"/>
                    <a:pt x="3880" y="7192"/>
                  </a:cubicBezTo>
                  <a:cubicBezTo>
                    <a:pt x="4121" y="7298"/>
                    <a:pt x="4374" y="7377"/>
                    <a:pt x="4618" y="7377"/>
                  </a:cubicBezTo>
                  <a:cubicBezTo>
                    <a:pt x="4838" y="7377"/>
                    <a:pt x="5050" y="7313"/>
                    <a:pt x="5239" y="7147"/>
                  </a:cubicBezTo>
                  <a:cubicBezTo>
                    <a:pt x="6563" y="5995"/>
                    <a:pt x="6939" y="4455"/>
                    <a:pt x="6780" y="2786"/>
                  </a:cubicBezTo>
                  <a:cubicBezTo>
                    <a:pt x="6665" y="1568"/>
                    <a:pt x="5716" y="1087"/>
                    <a:pt x="4683" y="756"/>
                  </a:cubicBezTo>
                  <a:cubicBezTo>
                    <a:pt x="3898" y="504"/>
                    <a:pt x="3116" y="257"/>
                    <a:pt x="2331" y="5"/>
                  </a:cubicBezTo>
                  <a:cubicBezTo>
                    <a:pt x="2246" y="5"/>
                    <a:pt x="2162" y="5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20"/>
            <p:cNvSpPr/>
            <p:nvPr/>
          </p:nvSpPr>
          <p:spPr>
            <a:xfrm>
              <a:off x="4159293" y="1716020"/>
              <a:ext cx="197736" cy="107758"/>
            </a:xfrm>
            <a:custGeom>
              <a:avLst/>
              <a:gdLst/>
              <a:ahLst/>
              <a:cxnLst/>
              <a:rect l="l" t="t" r="r" b="b"/>
              <a:pathLst>
                <a:path w="9197" h="5012" extrusionOk="0">
                  <a:moveTo>
                    <a:pt x="2315" y="1"/>
                  </a:moveTo>
                  <a:cubicBezTo>
                    <a:pt x="1652" y="1"/>
                    <a:pt x="1162" y="394"/>
                    <a:pt x="916" y="1062"/>
                  </a:cubicBezTo>
                  <a:cubicBezTo>
                    <a:pt x="0" y="3544"/>
                    <a:pt x="825" y="5012"/>
                    <a:pt x="2865" y="5012"/>
                  </a:cubicBezTo>
                  <a:cubicBezTo>
                    <a:pt x="3049" y="5012"/>
                    <a:pt x="3242" y="5000"/>
                    <a:pt x="3444" y="4976"/>
                  </a:cubicBezTo>
                  <a:cubicBezTo>
                    <a:pt x="5175" y="4963"/>
                    <a:pt x="6720" y="4721"/>
                    <a:pt x="8248" y="4411"/>
                  </a:cubicBezTo>
                  <a:cubicBezTo>
                    <a:pt x="9055" y="4248"/>
                    <a:pt x="9197" y="3643"/>
                    <a:pt x="9197" y="2920"/>
                  </a:cubicBezTo>
                  <a:cubicBezTo>
                    <a:pt x="9191" y="2227"/>
                    <a:pt x="9156" y="1569"/>
                    <a:pt x="8366" y="1331"/>
                  </a:cubicBezTo>
                  <a:cubicBezTo>
                    <a:pt x="6455" y="765"/>
                    <a:pt x="4522" y="267"/>
                    <a:pt x="2540" y="15"/>
                  </a:cubicBezTo>
                  <a:cubicBezTo>
                    <a:pt x="2463" y="6"/>
                    <a:pt x="2388" y="1"/>
                    <a:pt x="2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20"/>
            <p:cNvSpPr/>
            <p:nvPr/>
          </p:nvSpPr>
          <p:spPr>
            <a:xfrm>
              <a:off x="1655031" y="1274896"/>
              <a:ext cx="219816" cy="163981"/>
            </a:xfrm>
            <a:custGeom>
              <a:avLst/>
              <a:gdLst/>
              <a:ahLst/>
              <a:cxnLst/>
              <a:rect l="l" t="t" r="r" b="b"/>
              <a:pathLst>
                <a:path w="10224" h="7627" extrusionOk="0">
                  <a:moveTo>
                    <a:pt x="9328" y="1"/>
                  </a:moveTo>
                  <a:cubicBezTo>
                    <a:pt x="8987" y="1"/>
                    <a:pt x="8617" y="211"/>
                    <a:pt x="8304" y="378"/>
                  </a:cubicBezTo>
                  <a:cubicBezTo>
                    <a:pt x="6031" y="1578"/>
                    <a:pt x="3757" y="2779"/>
                    <a:pt x="1506" y="4028"/>
                  </a:cubicBezTo>
                  <a:cubicBezTo>
                    <a:pt x="54" y="4836"/>
                    <a:pt x="1" y="5864"/>
                    <a:pt x="1317" y="6866"/>
                  </a:cubicBezTo>
                  <a:cubicBezTo>
                    <a:pt x="1921" y="7325"/>
                    <a:pt x="2632" y="7529"/>
                    <a:pt x="3497" y="7626"/>
                  </a:cubicBezTo>
                  <a:cubicBezTo>
                    <a:pt x="3727" y="7537"/>
                    <a:pt x="4128" y="7498"/>
                    <a:pt x="4362" y="7282"/>
                  </a:cubicBezTo>
                  <a:cubicBezTo>
                    <a:pt x="6243" y="5538"/>
                    <a:pt x="8176" y="3825"/>
                    <a:pt x="9659" y="1706"/>
                  </a:cubicBezTo>
                  <a:cubicBezTo>
                    <a:pt x="9964" y="1274"/>
                    <a:pt x="10224" y="651"/>
                    <a:pt x="9862" y="246"/>
                  </a:cubicBezTo>
                  <a:cubicBezTo>
                    <a:pt x="9703" y="67"/>
                    <a:pt x="9520" y="1"/>
                    <a:pt x="9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20"/>
            <p:cNvSpPr/>
            <p:nvPr/>
          </p:nvSpPr>
          <p:spPr>
            <a:xfrm>
              <a:off x="2231651" y="2729958"/>
              <a:ext cx="140976" cy="186899"/>
            </a:xfrm>
            <a:custGeom>
              <a:avLst/>
              <a:gdLst/>
              <a:ahLst/>
              <a:cxnLst/>
              <a:rect l="l" t="t" r="r" b="b"/>
              <a:pathLst>
                <a:path w="6557" h="8693" extrusionOk="0">
                  <a:moveTo>
                    <a:pt x="2253" y="0"/>
                  </a:moveTo>
                  <a:cubicBezTo>
                    <a:pt x="2180" y="0"/>
                    <a:pt x="2103" y="8"/>
                    <a:pt x="2023" y="24"/>
                  </a:cubicBezTo>
                  <a:cubicBezTo>
                    <a:pt x="2007" y="24"/>
                    <a:pt x="1991" y="24"/>
                    <a:pt x="1975" y="24"/>
                  </a:cubicBezTo>
                  <a:cubicBezTo>
                    <a:pt x="644" y="24"/>
                    <a:pt x="1" y="557"/>
                    <a:pt x="284" y="1556"/>
                  </a:cubicBezTo>
                  <a:cubicBezTo>
                    <a:pt x="880" y="3640"/>
                    <a:pt x="1560" y="5700"/>
                    <a:pt x="2279" y="7745"/>
                  </a:cubicBezTo>
                  <a:cubicBezTo>
                    <a:pt x="2506" y="8390"/>
                    <a:pt x="2920" y="8693"/>
                    <a:pt x="3442" y="8693"/>
                  </a:cubicBezTo>
                  <a:cubicBezTo>
                    <a:pt x="3702" y="8693"/>
                    <a:pt x="3988" y="8618"/>
                    <a:pt x="4292" y="8472"/>
                  </a:cubicBezTo>
                  <a:cubicBezTo>
                    <a:pt x="4848" y="8203"/>
                    <a:pt x="6557" y="5029"/>
                    <a:pt x="6433" y="4438"/>
                  </a:cubicBezTo>
                  <a:cubicBezTo>
                    <a:pt x="6392" y="4243"/>
                    <a:pt x="6212" y="4076"/>
                    <a:pt x="6075" y="3909"/>
                  </a:cubicBezTo>
                  <a:cubicBezTo>
                    <a:pt x="5254" y="2906"/>
                    <a:pt x="4438" y="1896"/>
                    <a:pt x="3591" y="912"/>
                  </a:cubicBezTo>
                  <a:cubicBezTo>
                    <a:pt x="3214" y="476"/>
                    <a:pt x="2834" y="0"/>
                    <a:pt x="2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20"/>
            <p:cNvSpPr/>
            <p:nvPr/>
          </p:nvSpPr>
          <p:spPr>
            <a:xfrm>
              <a:off x="4780741" y="3375508"/>
              <a:ext cx="242219" cy="161443"/>
            </a:xfrm>
            <a:custGeom>
              <a:avLst/>
              <a:gdLst/>
              <a:ahLst/>
              <a:cxnLst/>
              <a:rect l="l" t="t" r="r" b="b"/>
              <a:pathLst>
                <a:path w="11266" h="7509" extrusionOk="0">
                  <a:moveTo>
                    <a:pt x="1567" y="1"/>
                  </a:moveTo>
                  <a:cubicBezTo>
                    <a:pt x="1512" y="1"/>
                    <a:pt x="1451" y="15"/>
                    <a:pt x="1382" y="50"/>
                  </a:cubicBezTo>
                  <a:cubicBezTo>
                    <a:pt x="495" y="490"/>
                    <a:pt x="1" y="2742"/>
                    <a:pt x="742" y="3399"/>
                  </a:cubicBezTo>
                  <a:cubicBezTo>
                    <a:pt x="3342" y="5708"/>
                    <a:pt x="6374" y="7111"/>
                    <a:pt x="9910" y="7509"/>
                  </a:cubicBezTo>
                  <a:cubicBezTo>
                    <a:pt x="9975" y="7496"/>
                    <a:pt x="10045" y="7493"/>
                    <a:pt x="10119" y="7493"/>
                  </a:cubicBezTo>
                  <a:cubicBezTo>
                    <a:pt x="10216" y="7493"/>
                    <a:pt x="10318" y="7499"/>
                    <a:pt x="10418" y="7499"/>
                  </a:cubicBezTo>
                  <a:cubicBezTo>
                    <a:pt x="10706" y="7499"/>
                    <a:pt x="10984" y="7450"/>
                    <a:pt x="11093" y="7076"/>
                  </a:cubicBezTo>
                  <a:cubicBezTo>
                    <a:pt x="11265" y="6508"/>
                    <a:pt x="10617" y="6423"/>
                    <a:pt x="10303" y="6194"/>
                  </a:cubicBezTo>
                  <a:cubicBezTo>
                    <a:pt x="7531" y="4177"/>
                    <a:pt x="4737" y="2195"/>
                    <a:pt x="1951" y="199"/>
                  </a:cubicBezTo>
                  <a:cubicBezTo>
                    <a:pt x="1826" y="106"/>
                    <a:pt x="1717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20"/>
            <p:cNvSpPr/>
            <p:nvPr/>
          </p:nvSpPr>
          <p:spPr>
            <a:xfrm>
              <a:off x="4469286" y="1187303"/>
              <a:ext cx="240864" cy="161788"/>
            </a:xfrm>
            <a:custGeom>
              <a:avLst/>
              <a:gdLst/>
              <a:ahLst/>
              <a:cxnLst/>
              <a:rect l="l" t="t" r="r" b="b"/>
              <a:pathLst>
                <a:path w="11203" h="7525" extrusionOk="0">
                  <a:moveTo>
                    <a:pt x="1458" y="0"/>
                  </a:moveTo>
                  <a:cubicBezTo>
                    <a:pt x="1346" y="0"/>
                    <a:pt x="1226" y="43"/>
                    <a:pt x="1095" y="153"/>
                  </a:cubicBezTo>
                  <a:cubicBezTo>
                    <a:pt x="106" y="987"/>
                    <a:pt x="0" y="2744"/>
                    <a:pt x="993" y="3627"/>
                  </a:cubicBezTo>
                  <a:cubicBezTo>
                    <a:pt x="3460" y="5825"/>
                    <a:pt x="6418" y="6976"/>
                    <a:pt x="9565" y="7524"/>
                  </a:cubicBezTo>
                  <a:cubicBezTo>
                    <a:pt x="9624" y="7520"/>
                    <a:pt x="9684" y="7519"/>
                    <a:pt x="9743" y="7519"/>
                  </a:cubicBezTo>
                  <a:cubicBezTo>
                    <a:pt x="9868" y="7519"/>
                    <a:pt x="9993" y="7525"/>
                    <a:pt x="10113" y="7525"/>
                  </a:cubicBezTo>
                  <a:cubicBezTo>
                    <a:pt x="10457" y="7525"/>
                    <a:pt x="10763" y="7478"/>
                    <a:pt x="10920" y="7114"/>
                  </a:cubicBezTo>
                  <a:cubicBezTo>
                    <a:pt x="11203" y="6460"/>
                    <a:pt x="10514" y="6324"/>
                    <a:pt x="10179" y="6081"/>
                  </a:cubicBezTo>
                  <a:cubicBezTo>
                    <a:pt x="7508" y="4152"/>
                    <a:pt x="4820" y="2250"/>
                    <a:pt x="2123" y="361"/>
                  </a:cubicBezTo>
                  <a:cubicBezTo>
                    <a:pt x="1923" y="222"/>
                    <a:pt x="1713" y="0"/>
                    <a:pt x="1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20"/>
            <p:cNvSpPr/>
            <p:nvPr/>
          </p:nvSpPr>
          <p:spPr>
            <a:xfrm>
              <a:off x="4243123" y="3349385"/>
              <a:ext cx="213452" cy="106769"/>
            </a:xfrm>
            <a:custGeom>
              <a:avLst/>
              <a:gdLst/>
              <a:ahLst/>
              <a:cxnLst/>
              <a:rect l="l" t="t" r="r" b="b"/>
              <a:pathLst>
                <a:path w="9928" h="4966" extrusionOk="0">
                  <a:moveTo>
                    <a:pt x="4937" y="1"/>
                  </a:moveTo>
                  <a:cubicBezTo>
                    <a:pt x="4662" y="1"/>
                    <a:pt x="4396" y="19"/>
                    <a:pt x="4141" y="63"/>
                  </a:cubicBezTo>
                  <a:cubicBezTo>
                    <a:pt x="3516" y="63"/>
                    <a:pt x="2987" y="59"/>
                    <a:pt x="2500" y="59"/>
                  </a:cubicBezTo>
                  <a:cubicBezTo>
                    <a:pt x="2154" y="59"/>
                    <a:pt x="1829" y="61"/>
                    <a:pt x="1505" y="69"/>
                  </a:cubicBezTo>
                  <a:cubicBezTo>
                    <a:pt x="963" y="77"/>
                    <a:pt x="345" y="205"/>
                    <a:pt x="181" y="721"/>
                  </a:cubicBezTo>
                  <a:cubicBezTo>
                    <a:pt x="1" y="1313"/>
                    <a:pt x="472" y="1794"/>
                    <a:pt x="976" y="2081"/>
                  </a:cubicBezTo>
                  <a:cubicBezTo>
                    <a:pt x="2061" y="2712"/>
                    <a:pt x="3170" y="3321"/>
                    <a:pt x="4296" y="3887"/>
                  </a:cubicBezTo>
                  <a:cubicBezTo>
                    <a:pt x="5643" y="4571"/>
                    <a:pt x="6426" y="4966"/>
                    <a:pt x="7018" y="4966"/>
                  </a:cubicBezTo>
                  <a:cubicBezTo>
                    <a:pt x="7836" y="4966"/>
                    <a:pt x="8291" y="4212"/>
                    <a:pt x="9371" y="2426"/>
                  </a:cubicBezTo>
                  <a:cubicBezTo>
                    <a:pt x="9927" y="1512"/>
                    <a:pt x="9450" y="413"/>
                    <a:pt x="8396" y="346"/>
                  </a:cubicBezTo>
                  <a:cubicBezTo>
                    <a:pt x="7192" y="273"/>
                    <a:pt x="6000" y="1"/>
                    <a:pt x="4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20"/>
            <p:cNvSpPr/>
            <p:nvPr/>
          </p:nvSpPr>
          <p:spPr>
            <a:xfrm>
              <a:off x="4118921" y="2137922"/>
              <a:ext cx="150242" cy="161013"/>
            </a:xfrm>
            <a:custGeom>
              <a:avLst/>
              <a:gdLst/>
              <a:ahLst/>
              <a:cxnLst/>
              <a:rect l="l" t="t" r="r" b="b"/>
              <a:pathLst>
                <a:path w="6988" h="7489" extrusionOk="0">
                  <a:moveTo>
                    <a:pt x="4388" y="1"/>
                  </a:moveTo>
                  <a:cubicBezTo>
                    <a:pt x="4001" y="1"/>
                    <a:pt x="3610" y="129"/>
                    <a:pt x="3223" y="493"/>
                  </a:cubicBezTo>
                  <a:cubicBezTo>
                    <a:pt x="1735" y="1893"/>
                    <a:pt x="1157" y="3786"/>
                    <a:pt x="530" y="5619"/>
                  </a:cubicBezTo>
                  <a:cubicBezTo>
                    <a:pt x="0" y="7163"/>
                    <a:pt x="230" y="7353"/>
                    <a:pt x="1717" y="7450"/>
                  </a:cubicBezTo>
                  <a:cubicBezTo>
                    <a:pt x="1946" y="7470"/>
                    <a:pt x="2156" y="7488"/>
                    <a:pt x="2350" y="7488"/>
                  </a:cubicBezTo>
                  <a:cubicBezTo>
                    <a:pt x="2706" y="7488"/>
                    <a:pt x="3006" y="7427"/>
                    <a:pt x="3258" y="7208"/>
                  </a:cubicBezTo>
                  <a:cubicBezTo>
                    <a:pt x="4746" y="5900"/>
                    <a:pt x="5973" y="4391"/>
                    <a:pt x="6573" y="2471"/>
                  </a:cubicBezTo>
                  <a:cubicBezTo>
                    <a:pt x="6794" y="1760"/>
                    <a:pt x="6988" y="860"/>
                    <a:pt x="6123" y="520"/>
                  </a:cubicBezTo>
                  <a:cubicBezTo>
                    <a:pt x="5574" y="306"/>
                    <a:pt x="4986" y="1"/>
                    <a:pt x="4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20"/>
            <p:cNvSpPr/>
            <p:nvPr/>
          </p:nvSpPr>
          <p:spPr>
            <a:xfrm>
              <a:off x="5267597" y="2425899"/>
              <a:ext cx="211065" cy="107672"/>
            </a:xfrm>
            <a:custGeom>
              <a:avLst/>
              <a:gdLst/>
              <a:ahLst/>
              <a:cxnLst/>
              <a:rect l="l" t="t" r="r" b="b"/>
              <a:pathLst>
                <a:path w="9817" h="5008" extrusionOk="0">
                  <a:moveTo>
                    <a:pt x="1584" y="1"/>
                  </a:moveTo>
                  <a:cubicBezTo>
                    <a:pt x="978" y="1"/>
                    <a:pt x="441" y="306"/>
                    <a:pt x="239" y="787"/>
                  </a:cubicBezTo>
                  <a:cubicBezTo>
                    <a:pt x="1" y="1362"/>
                    <a:pt x="451" y="1926"/>
                    <a:pt x="940" y="2195"/>
                  </a:cubicBezTo>
                  <a:cubicBezTo>
                    <a:pt x="2759" y="3206"/>
                    <a:pt x="4587" y="4222"/>
                    <a:pt x="6564" y="4901"/>
                  </a:cubicBezTo>
                  <a:cubicBezTo>
                    <a:pt x="6755" y="4967"/>
                    <a:pt x="6949" y="5007"/>
                    <a:pt x="7136" y="5007"/>
                  </a:cubicBezTo>
                  <a:cubicBezTo>
                    <a:pt x="7460" y="5007"/>
                    <a:pt x="7763" y="4887"/>
                    <a:pt x="7989" y="4570"/>
                  </a:cubicBezTo>
                  <a:cubicBezTo>
                    <a:pt x="8488" y="3864"/>
                    <a:pt x="9022" y="3157"/>
                    <a:pt x="9393" y="2381"/>
                  </a:cubicBezTo>
                  <a:cubicBezTo>
                    <a:pt x="9817" y="1484"/>
                    <a:pt x="9578" y="787"/>
                    <a:pt x="8498" y="514"/>
                  </a:cubicBezTo>
                  <a:cubicBezTo>
                    <a:pt x="6581" y="37"/>
                    <a:pt x="4591" y="474"/>
                    <a:pt x="2680" y="6"/>
                  </a:cubicBezTo>
                  <a:cubicBezTo>
                    <a:pt x="2496" y="6"/>
                    <a:pt x="2313" y="7"/>
                    <a:pt x="2129" y="7"/>
                  </a:cubicBezTo>
                  <a:cubicBezTo>
                    <a:pt x="1964" y="7"/>
                    <a:pt x="1799" y="6"/>
                    <a:pt x="1633" y="1"/>
                  </a:cubicBezTo>
                  <a:cubicBezTo>
                    <a:pt x="1617" y="1"/>
                    <a:pt x="1600" y="1"/>
                    <a:pt x="1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20"/>
            <p:cNvSpPr/>
            <p:nvPr/>
          </p:nvSpPr>
          <p:spPr>
            <a:xfrm>
              <a:off x="5310103" y="3486966"/>
              <a:ext cx="255786" cy="140094"/>
            </a:xfrm>
            <a:custGeom>
              <a:avLst/>
              <a:gdLst/>
              <a:ahLst/>
              <a:cxnLst/>
              <a:rect l="l" t="t" r="r" b="b"/>
              <a:pathLst>
                <a:path w="11897" h="6516" extrusionOk="0">
                  <a:moveTo>
                    <a:pt x="10635" y="1"/>
                  </a:moveTo>
                  <a:cubicBezTo>
                    <a:pt x="10388" y="1"/>
                    <a:pt x="10082" y="128"/>
                    <a:pt x="9725" y="330"/>
                  </a:cubicBezTo>
                  <a:cubicBezTo>
                    <a:pt x="6737" y="2025"/>
                    <a:pt x="3726" y="3685"/>
                    <a:pt x="729" y="5362"/>
                  </a:cubicBezTo>
                  <a:cubicBezTo>
                    <a:pt x="442" y="5525"/>
                    <a:pt x="0" y="5618"/>
                    <a:pt x="94" y="6068"/>
                  </a:cubicBezTo>
                  <a:cubicBezTo>
                    <a:pt x="171" y="6463"/>
                    <a:pt x="454" y="6516"/>
                    <a:pt x="756" y="6516"/>
                  </a:cubicBezTo>
                  <a:cubicBezTo>
                    <a:pt x="851" y="6516"/>
                    <a:pt x="949" y="6510"/>
                    <a:pt x="1043" y="6509"/>
                  </a:cubicBezTo>
                  <a:cubicBezTo>
                    <a:pt x="1131" y="6501"/>
                    <a:pt x="1219" y="6501"/>
                    <a:pt x="1303" y="6492"/>
                  </a:cubicBezTo>
                  <a:cubicBezTo>
                    <a:pt x="4551" y="6091"/>
                    <a:pt x="7509" y="4594"/>
                    <a:pt x="10705" y="3980"/>
                  </a:cubicBezTo>
                  <a:cubicBezTo>
                    <a:pt x="11508" y="3830"/>
                    <a:pt x="11897" y="3151"/>
                    <a:pt x="11636" y="2263"/>
                  </a:cubicBezTo>
                  <a:cubicBezTo>
                    <a:pt x="11512" y="1844"/>
                    <a:pt x="11367" y="1429"/>
                    <a:pt x="11318" y="1000"/>
                  </a:cubicBezTo>
                  <a:cubicBezTo>
                    <a:pt x="11237" y="278"/>
                    <a:pt x="11000" y="1"/>
                    <a:pt x="10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20"/>
            <p:cNvSpPr/>
            <p:nvPr/>
          </p:nvSpPr>
          <p:spPr>
            <a:xfrm>
              <a:off x="2448526" y="3541125"/>
              <a:ext cx="252539" cy="140675"/>
            </a:xfrm>
            <a:custGeom>
              <a:avLst/>
              <a:gdLst/>
              <a:ahLst/>
              <a:cxnLst/>
              <a:rect l="l" t="t" r="r" b="b"/>
              <a:pathLst>
                <a:path w="11746" h="6543" extrusionOk="0">
                  <a:moveTo>
                    <a:pt x="10918" y="0"/>
                  </a:moveTo>
                  <a:cubicBezTo>
                    <a:pt x="10583" y="0"/>
                    <a:pt x="10176" y="132"/>
                    <a:pt x="9848" y="176"/>
                  </a:cubicBezTo>
                  <a:cubicBezTo>
                    <a:pt x="6913" y="569"/>
                    <a:pt x="4260" y="1987"/>
                    <a:pt x="1355" y="2503"/>
                  </a:cubicBezTo>
                  <a:cubicBezTo>
                    <a:pt x="601" y="2635"/>
                    <a:pt x="1" y="3138"/>
                    <a:pt x="40" y="4096"/>
                  </a:cubicBezTo>
                  <a:cubicBezTo>
                    <a:pt x="212" y="4631"/>
                    <a:pt x="459" y="5155"/>
                    <a:pt x="534" y="5703"/>
                  </a:cubicBezTo>
                  <a:cubicBezTo>
                    <a:pt x="615" y="6301"/>
                    <a:pt x="801" y="6542"/>
                    <a:pt x="1106" y="6542"/>
                  </a:cubicBezTo>
                  <a:cubicBezTo>
                    <a:pt x="1300" y="6542"/>
                    <a:pt x="1542" y="6444"/>
                    <a:pt x="1836" y="6277"/>
                  </a:cubicBezTo>
                  <a:cubicBezTo>
                    <a:pt x="4662" y="4666"/>
                    <a:pt x="7518" y="3099"/>
                    <a:pt x="10342" y="1484"/>
                  </a:cubicBezTo>
                  <a:cubicBezTo>
                    <a:pt x="10828" y="1205"/>
                    <a:pt x="11746" y="1007"/>
                    <a:pt x="11494" y="341"/>
                  </a:cubicBezTo>
                  <a:cubicBezTo>
                    <a:pt x="11394" y="80"/>
                    <a:pt x="11178" y="0"/>
                    <a:pt x="10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20"/>
            <p:cNvSpPr/>
            <p:nvPr/>
          </p:nvSpPr>
          <p:spPr>
            <a:xfrm>
              <a:off x="4431037" y="1670504"/>
              <a:ext cx="190856" cy="118831"/>
            </a:xfrm>
            <a:custGeom>
              <a:avLst/>
              <a:gdLst/>
              <a:ahLst/>
              <a:cxnLst/>
              <a:rect l="l" t="t" r="r" b="b"/>
              <a:pathLst>
                <a:path w="8877" h="5527" extrusionOk="0">
                  <a:moveTo>
                    <a:pt x="2947" y="0"/>
                  </a:moveTo>
                  <a:cubicBezTo>
                    <a:pt x="2323" y="0"/>
                    <a:pt x="1790" y="503"/>
                    <a:pt x="1034" y="1532"/>
                  </a:cubicBezTo>
                  <a:cubicBezTo>
                    <a:pt x="1" y="2940"/>
                    <a:pt x="172" y="3713"/>
                    <a:pt x="1722" y="4534"/>
                  </a:cubicBezTo>
                  <a:cubicBezTo>
                    <a:pt x="3236" y="5337"/>
                    <a:pt x="4895" y="5420"/>
                    <a:pt x="6559" y="5526"/>
                  </a:cubicBezTo>
                  <a:cubicBezTo>
                    <a:pt x="6880" y="5526"/>
                    <a:pt x="7198" y="5523"/>
                    <a:pt x="7518" y="5523"/>
                  </a:cubicBezTo>
                  <a:cubicBezTo>
                    <a:pt x="7678" y="5523"/>
                    <a:pt x="7838" y="5524"/>
                    <a:pt x="7999" y="5526"/>
                  </a:cubicBezTo>
                  <a:cubicBezTo>
                    <a:pt x="8007" y="5527"/>
                    <a:pt x="8014" y="5527"/>
                    <a:pt x="8022" y="5527"/>
                  </a:cubicBezTo>
                  <a:cubicBezTo>
                    <a:pt x="8368" y="5527"/>
                    <a:pt x="8553" y="5318"/>
                    <a:pt x="8704" y="5041"/>
                  </a:cubicBezTo>
                  <a:cubicBezTo>
                    <a:pt x="8877" y="4732"/>
                    <a:pt x="8692" y="4569"/>
                    <a:pt x="8488" y="4383"/>
                  </a:cubicBezTo>
                  <a:cubicBezTo>
                    <a:pt x="7270" y="3258"/>
                    <a:pt x="6113" y="2057"/>
                    <a:pt x="4838" y="1002"/>
                  </a:cubicBezTo>
                  <a:cubicBezTo>
                    <a:pt x="4031" y="338"/>
                    <a:pt x="3458" y="0"/>
                    <a:pt x="2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20"/>
            <p:cNvSpPr/>
            <p:nvPr/>
          </p:nvSpPr>
          <p:spPr>
            <a:xfrm>
              <a:off x="2121117" y="4203080"/>
              <a:ext cx="253786" cy="110123"/>
            </a:xfrm>
            <a:custGeom>
              <a:avLst/>
              <a:gdLst/>
              <a:ahLst/>
              <a:cxnLst/>
              <a:rect l="l" t="t" r="r" b="b"/>
              <a:pathLst>
                <a:path w="11804" h="5122" extrusionOk="0">
                  <a:moveTo>
                    <a:pt x="10345" y="0"/>
                  </a:moveTo>
                  <a:cubicBezTo>
                    <a:pt x="9867" y="0"/>
                    <a:pt x="9387" y="107"/>
                    <a:pt x="8899" y="287"/>
                  </a:cubicBezTo>
                  <a:cubicBezTo>
                    <a:pt x="6692" y="1090"/>
                    <a:pt x="4472" y="1849"/>
                    <a:pt x="2264" y="2652"/>
                  </a:cubicBezTo>
                  <a:cubicBezTo>
                    <a:pt x="1695" y="2860"/>
                    <a:pt x="1148" y="3138"/>
                    <a:pt x="601" y="3399"/>
                  </a:cubicBezTo>
                  <a:cubicBezTo>
                    <a:pt x="137" y="3615"/>
                    <a:pt x="0" y="3955"/>
                    <a:pt x="145" y="4467"/>
                  </a:cubicBezTo>
                  <a:cubicBezTo>
                    <a:pt x="278" y="4923"/>
                    <a:pt x="508" y="5121"/>
                    <a:pt x="944" y="5121"/>
                  </a:cubicBezTo>
                  <a:cubicBezTo>
                    <a:pt x="989" y="5121"/>
                    <a:pt x="1037" y="5119"/>
                    <a:pt x="1086" y="5115"/>
                  </a:cubicBezTo>
                  <a:cubicBezTo>
                    <a:pt x="1867" y="5054"/>
                    <a:pt x="2649" y="5049"/>
                    <a:pt x="3399" y="4762"/>
                  </a:cubicBezTo>
                  <a:cubicBezTo>
                    <a:pt x="5509" y="3955"/>
                    <a:pt x="7619" y="3138"/>
                    <a:pt x="9742" y="2366"/>
                  </a:cubicBezTo>
                  <a:cubicBezTo>
                    <a:pt x="10757" y="2000"/>
                    <a:pt x="11411" y="1328"/>
                    <a:pt x="11804" y="366"/>
                  </a:cubicBezTo>
                  <a:cubicBezTo>
                    <a:pt x="11314" y="110"/>
                    <a:pt x="10830" y="0"/>
                    <a:pt x="10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20"/>
            <p:cNvSpPr/>
            <p:nvPr/>
          </p:nvSpPr>
          <p:spPr>
            <a:xfrm>
              <a:off x="2952281" y="2640151"/>
              <a:ext cx="195693" cy="134655"/>
            </a:xfrm>
            <a:custGeom>
              <a:avLst/>
              <a:gdLst/>
              <a:ahLst/>
              <a:cxnLst/>
              <a:rect l="l" t="t" r="r" b="b"/>
              <a:pathLst>
                <a:path w="9102" h="6263" extrusionOk="0">
                  <a:moveTo>
                    <a:pt x="1992" y="1"/>
                  </a:moveTo>
                  <a:cubicBezTo>
                    <a:pt x="1430" y="1"/>
                    <a:pt x="938" y="434"/>
                    <a:pt x="512" y="789"/>
                  </a:cubicBezTo>
                  <a:cubicBezTo>
                    <a:pt x="0" y="1217"/>
                    <a:pt x="357" y="1773"/>
                    <a:pt x="604" y="2223"/>
                  </a:cubicBezTo>
                  <a:cubicBezTo>
                    <a:pt x="830" y="2638"/>
                    <a:pt x="1113" y="3031"/>
                    <a:pt x="1430" y="3388"/>
                  </a:cubicBezTo>
                  <a:cubicBezTo>
                    <a:pt x="3482" y="5684"/>
                    <a:pt x="6440" y="5454"/>
                    <a:pt x="9101" y="6262"/>
                  </a:cubicBezTo>
                  <a:cubicBezTo>
                    <a:pt x="7892" y="3009"/>
                    <a:pt x="5248" y="1504"/>
                    <a:pt x="2507" y="127"/>
                  </a:cubicBezTo>
                  <a:cubicBezTo>
                    <a:pt x="2329" y="38"/>
                    <a:pt x="2158" y="1"/>
                    <a:pt x="1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20"/>
            <p:cNvSpPr/>
            <p:nvPr/>
          </p:nvSpPr>
          <p:spPr>
            <a:xfrm>
              <a:off x="4654813" y="1699830"/>
              <a:ext cx="216978" cy="73594"/>
            </a:xfrm>
            <a:custGeom>
              <a:avLst/>
              <a:gdLst/>
              <a:ahLst/>
              <a:cxnLst/>
              <a:rect l="l" t="t" r="r" b="b"/>
              <a:pathLst>
                <a:path w="10092" h="3423" extrusionOk="0">
                  <a:moveTo>
                    <a:pt x="2272" y="0"/>
                  </a:moveTo>
                  <a:cubicBezTo>
                    <a:pt x="1896" y="0"/>
                    <a:pt x="1519" y="5"/>
                    <a:pt x="1144" y="22"/>
                  </a:cubicBezTo>
                  <a:cubicBezTo>
                    <a:pt x="689" y="45"/>
                    <a:pt x="270" y="322"/>
                    <a:pt x="142" y="750"/>
                  </a:cubicBezTo>
                  <a:cubicBezTo>
                    <a:pt x="1" y="1236"/>
                    <a:pt x="415" y="1545"/>
                    <a:pt x="804" y="1735"/>
                  </a:cubicBezTo>
                  <a:cubicBezTo>
                    <a:pt x="1696" y="2180"/>
                    <a:pt x="2582" y="2657"/>
                    <a:pt x="3527" y="2971"/>
                  </a:cubicBezTo>
                  <a:cubicBezTo>
                    <a:pt x="4382" y="3254"/>
                    <a:pt x="5239" y="3423"/>
                    <a:pt x="6087" y="3423"/>
                  </a:cubicBezTo>
                  <a:cubicBezTo>
                    <a:pt x="7100" y="3423"/>
                    <a:pt x="8101" y="3183"/>
                    <a:pt x="9071" y="2614"/>
                  </a:cubicBezTo>
                  <a:cubicBezTo>
                    <a:pt x="9477" y="2375"/>
                    <a:pt x="10091" y="2066"/>
                    <a:pt x="10047" y="1651"/>
                  </a:cubicBezTo>
                  <a:cubicBezTo>
                    <a:pt x="9998" y="1165"/>
                    <a:pt x="9385" y="901"/>
                    <a:pt x="8890" y="707"/>
                  </a:cubicBezTo>
                  <a:cubicBezTo>
                    <a:pt x="7366" y="96"/>
                    <a:pt x="5767" y="7"/>
                    <a:pt x="4158" y="7"/>
                  </a:cubicBezTo>
                  <a:cubicBezTo>
                    <a:pt x="4024" y="7"/>
                    <a:pt x="3890" y="8"/>
                    <a:pt x="3756" y="9"/>
                  </a:cubicBezTo>
                  <a:cubicBezTo>
                    <a:pt x="3263" y="9"/>
                    <a:pt x="2767" y="0"/>
                    <a:pt x="2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20"/>
            <p:cNvSpPr/>
            <p:nvPr/>
          </p:nvSpPr>
          <p:spPr>
            <a:xfrm>
              <a:off x="5634480" y="2854875"/>
              <a:ext cx="257957" cy="112381"/>
            </a:xfrm>
            <a:custGeom>
              <a:avLst/>
              <a:gdLst/>
              <a:ahLst/>
              <a:cxnLst/>
              <a:rect l="l" t="t" r="r" b="b"/>
              <a:pathLst>
                <a:path w="11998" h="5227" extrusionOk="0">
                  <a:moveTo>
                    <a:pt x="10817" y="0"/>
                  </a:moveTo>
                  <a:cubicBezTo>
                    <a:pt x="10737" y="0"/>
                    <a:pt x="10651" y="7"/>
                    <a:pt x="10559" y="18"/>
                  </a:cubicBezTo>
                  <a:cubicBezTo>
                    <a:pt x="7178" y="442"/>
                    <a:pt x="4167" y="1929"/>
                    <a:pt x="1121" y="3312"/>
                  </a:cubicBezTo>
                  <a:cubicBezTo>
                    <a:pt x="1011" y="3359"/>
                    <a:pt x="915" y="3475"/>
                    <a:pt x="844" y="3581"/>
                  </a:cubicBezTo>
                  <a:cubicBezTo>
                    <a:pt x="571" y="3956"/>
                    <a:pt x="1" y="4353"/>
                    <a:pt x="274" y="4777"/>
                  </a:cubicBezTo>
                  <a:cubicBezTo>
                    <a:pt x="473" y="5086"/>
                    <a:pt x="1127" y="5103"/>
                    <a:pt x="1502" y="5227"/>
                  </a:cubicBezTo>
                  <a:cubicBezTo>
                    <a:pt x="1771" y="5174"/>
                    <a:pt x="1942" y="5156"/>
                    <a:pt x="2107" y="5099"/>
                  </a:cubicBezTo>
                  <a:cubicBezTo>
                    <a:pt x="5120" y="4084"/>
                    <a:pt x="8176" y="3184"/>
                    <a:pt x="11062" y="1829"/>
                  </a:cubicBezTo>
                  <a:cubicBezTo>
                    <a:pt x="11464" y="1638"/>
                    <a:pt x="11998" y="1568"/>
                    <a:pt x="11790" y="831"/>
                  </a:cubicBezTo>
                  <a:cubicBezTo>
                    <a:pt x="11620" y="234"/>
                    <a:pt x="11318" y="0"/>
                    <a:pt x="10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20"/>
            <p:cNvSpPr/>
            <p:nvPr/>
          </p:nvSpPr>
          <p:spPr>
            <a:xfrm>
              <a:off x="3255286" y="2611061"/>
              <a:ext cx="133924" cy="159100"/>
            </a:xfrm>
            <a:custGeom>
              <a:avLst/>
              <a:gdLst/>
              <a:ahLst/>
              <a:cxnLst/>
              <a:rect l="l" t="t" r="r" b="b"/>
              <a:pathLst>
                <a:path w="6229" h="7400" extrusionOk="0">
                  <a:moveTo>
                    <a:pt x="1448" y="0"/>
                  </a:moveTo>
                  <a:cubicBezTo>
                    <a:pt x="1207" y="0"/>
                    <a:pt x="967" y="64"/>
                    <a:pt x="742" y="178"/>
                  </a:cubicBezTo>
                  <a:cubicBezTo>
                    <a:pt x="252" y="420"/>
                    <a:pt x="1" y="976"/>
                    <a:pt x="129" y="1510"/>
                  </a:cubicBezTo>
                  <a:cubicBezTo>
                    <a:pt x="561" y="3325"/>
                    <a:pt x="1064" y="5126"/>
                    <a:pt x="2313" y="6587"/>
                  </a:cubicBezTo>
                  <a:cubicBezTo>
                    <a:pt x="2642" y="6968"/>
                    <a:pt x="2975" y="7399"/>
                    <a:pt x="3499" y="7399"/>
                  </a:cubicBezTo>
                  <a:cubicBezTo>
                    <a:pt x="3552" y="7399"/>
                    <a:pt x="3607" y="7395"/>
                    <a:pt x="3664" y="7386"/>
                  </a:cubicBezTo>
                  <a:cubicBezTo>
                    <a:pt x="4843" y="7333"/>
                    <a:pt x="6229" y="6208"/>
                    <a:pt x="5946" y="5515"/>
                  </a:cubicBezTo>
                  <a:cubicBezTo>
                    <a:pt x="5129" y="3523"/>
                    <a:pt x="3982" y="1749"/>
                    <a:pt x="2331" y="337"/>
                  </a:cubicBezTo>
                  <a:cubicBezTo>
                    <a:pt x="2058" y="103"/>
                    <a:pt x="1753" y="0"/>
                    <a:pt x="1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20"/>
            <p:cNvSpPr/>
            <p:nvPr/>
          </p:nvSpPr>
          <p:spPr>
            <a:xfrm>
              <a:off x="3935839" y="583916"/>
              <a:ext cx="66156" cy="296872"/>
            </a:xfrm>
            <a:custGeom>
              <a:avLst/>
              <a:gdLst/>
              <a:ahLst/>
              <a:cxnLst/>
              <a:rect l="l" t="t" r="r" b="b"/>
              <a:pathLst>
                <a:path w="3077" h="13808" extrusionOk="0">
                  <a:moveTo>
                    <a:pt x="1727" y="0"/>
                  </a:moveTo>
                  <a:cubicBezTo>
                    <a:pt x="1543" y="0"/>
                    <a:pt x="1384" y="143"/>
                    <a:pt x="1249" y="452"/>
                  </a:cubicBezTo>
                  <a:cubicBezTo>
                    <a:pt x="384" y="2470"/>
                    <a:pt x="0" y="4549"/>
                    <a:pt x="830" y="6650"/>
                  </a:cubicBezTo>
                  <a:cubicBezTo>
                    <a:pt x="1157" y="7476"/>
                    <a:pt x="1218" y="8191"/>
                    <a:pt x="989" y="9033"/>
                  </a:cubicBezTo>
                  <a:cubicBezTo>
                    <a:pt x="821" y="9634"/>
                    <a:pt x="490" y="10141"/>
                    <a:pt x="292" y="10715"/>
                  </a:cubicBezTo>
                  <a:cubicBezTo>
                    <a:pt x="177" y="11050"/>
                    <a:pt x="145" y="11357"/>
                    <a:pt x="387" y="11357"/>
                  </a:cubicBezTo>
                  <a:cubicBezTo>
                    <a:pt x="480" y="11357"/>
                    <a:pt x="614" y="11312"/>
                    <a:pt x="799" y="11205"/>
                  </a:cubicBezTo>
                  <a:cubicBezTo>
                    <a:pt x="994" y="11093"/>
                    <a:pt x="1135" y="11046"/>
                    <a:pt x="1237" y="11046"/>
                  </a:cubicBezTo>
                  <a:cubicBezTo>
                    <a:pt x="1530" y="11046"/>
                    <a:pt x="1491" y="11436"/>
                    <a:pt x="1461" y="11757"/>
                  </a:cubicBezTo>
                  <a:cubicBezTo>
                    <a:pt x="1412" y="12291"/>
                    <a:pt x="1188" y="12755"/>
                    <a:pt x="680" y="13038"/>
                  </a:cubicBezTo>
                  <a:cubicBezTo>
                    <a:pt x="495" y="13138"/>
                    <a:pt x="261" y="13244"/>
                    <a:pt x="371" y="13523"/>
                  </a:cubicBezTo>
                  <a:cubicBezTo>
                    <a:pt x="463" y="13753"/>
                    <a:pt x="693" y="13800"/>
                    <a:pt x="913" y="13806"/>
                  </a:cubicBezTo>
                  <a:cubicBezTo>
                    <a:pt x="944" y="13807"/>
                    <a:pt x="974" y="13807"/>
                    <a:pt x="1003" y="13807"/>
                  </a:cubicBezTo>
                  <a:cubicBezTo>
                    <a:pt x="2093" y="13807"/>
                    <a:pt x="2508" y="13035"/>
                    <a:pt x="2502" y="12141"/>
                  </a:cubicBezTo>
                  <a:cubicBezTo>
                    <a:pt x="2481" y="8747"/>
                    <a:pt x="2671" y="5370"/>
                    <a:pt x="3042" y="2002"/>
                  </a:cubicBezTo>
                  <a:cubicBezTo>
                    <a:pt x="3077" y="1291"/>
                    <a:pt x="2732" y="762"/>
                    <a:pt x="2243" y="285"/>
                  </a:cubicBezTo>
                  <a:cubicBezTo>
                    <a:pt x="2054" y="100"/>
                    <a:pt x="1882" y="0"/>
                    <a:pt x="1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20"/>
            <p:cNvSpPr/>
            <p:nvPr/>
          </p:nvSpPr>
          <p:spPr>
            <a:xfrm>
              <a:off x="3494930" y="2769196"/>
              <a:ext cx="108575" cy="175892"/>
            </a:xfrm>
            <a:custGeom>
              <a:avLst/>
              <a:gdLst/>
              <a:ahLst/>
              <a:cxnLst/>
              <a:rect l="l" t="t" r="r" b="b"/>
              <a:pathLst>
                <a:path w="5050" h="8181" extrusionOk="0">
                  <a:moveTo>
                    <a:pt x="3469" y="1"/>
                  </a:moveTo>
                  <a:cubicBezTo>
                    <a:pt x="3030" y="1"/>
                    <a:pt x="2644" y="285"/>
                    <a:pt x="2331" y="688"/>
                  </a:cubicBezTo>
                  <a:cubicBezTo>
                    <a:pt x="1748" y="1438"/>
                    <a:pt x="1134" y="2176"/>
                    <a:pt x="622" y="2975"/>
                  </a:cubicBezTo>
                  <a:cubicBezTo>
                    <a:pt x="304" y="3478"/>
                    <a:pt x="150" y="4083"/>
                    <a:pt x="0" y="4453"/>
                  </a:cubicBezTo>
                  <a:cubicBezTo>
                    <a:pt x="123" y="5738"/>
                    <a:pt x="583" y="6661"/>
                    <a:pt x="1258" y="7477"/>
                  </a:cubicBezTo>
                  <a:cubicBezTo>
                    <a:pt x="1642" y="7945"/>
                    <a:pt x="2016" y="8181"/>
                    <a:pt x="2348" y="8181"/>
                  </a:cubicBezTo>
                  <a:cubicBezTo>
                    <a:pt x="2755" y="8181"/>
                    <a:pt x="3098" y="7826"/>
                    <a:pt x="3319" y="7111"/>
                  </a:cubicBezTo>
                  <a:cubicBezTo>
                    <a:pt x="3849" y="5376"/>
                    <a:pt x="4185" y="3575"/>
                    <a:pt x="4754" y="1854"/>
                  </a:cubicBezTo>
                  <a:cubicBezTo>
                    <a:pt x="5049" y="953"/>
                    <a:pt x="4661" y="495"/>
                    <a:pt x="4034" y="155"/>
                  </a:cubicBezTo>
                  <a:cubicBezTo>
                    <a:pt x="3838" y="48"/>
                    <a:pt x="3649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20"/>
            <p:cNvSpPr/>
            <p:nvPr/>
          </p:nvSpPr>
          <p:spPr>
            <a:xfrm>
              <a:off x="4296272" y="2193652"/>
              <a:ext cx="102985" cy="159874"/>
            </a:xfrm>
            <a:custGeom>
              <a:avLst/>
              <a:gdLst/>
              <a:ahLst/>
              <a:cxnLst/>
              <a:rect l="l" t="t" r="r" b="b"/>
              <a:pathLst>
                <a:path w="4790" h="7436" extrusionOk="0">
                  <a:moveTo>
                    <a:pt x="2662" y="0"/>
                  </a:moveTo>
                  <a:cubicBezTo>
                    <a:pt x="2419" y="0"/>
                    <a:pt x="2125" y="19"/>
                    <a:pt x="1766" y="47"/>
                  </a:cubicBezTo>
                  <a:cubicBezTo>
                    <a:pt x="583" y="140"/>
                    <a:pt x="0" y="682"/>
                    <a:pt x="93" y="1918"/>
                  </a:cubicBezTo>
                  <a:cubicBezTo>
                    <a:pt x="230" y="2739"/>
                    <a:pt x="129" y="3719"/>
                    <a:pt x="557" y="4341"/>
                  </a:cubicBezTo>
                  <a:cubicBezTo>
                    <a:pt x="1284" y="5396"/>
                    <a:pt x="2340" y="6231"/>
                    <a:pt x="3266" y="7149"/>
                  </a:cubicBezTo>
                  <a:cubicBezTo>
                    <a:pt x="3464" y="7346"/>
                    <a:pt x="3697" y="7435"/>
                    <a:pt x="3939" y="7435"/>
                  </a:cubicBezTo>
                  <a:cubicBezTo>
                    <a:pt x="4077" y="7435"/>
                    <a:pt x="4218" y="7406"/>
                    <a:pt x="4357" y="7352"/>
                  </a:cubicBezTo>
                  <a:cubicBezTo>
                    <a:pt x="4790" y="7185"/>
                    <a:pt x="4697" y="6765"/>
                    <a:pt x="4662" y="6447"/>
                  </a:cubicBezTo>
                  <a:cubicBezTo>
                    <a:pt x="4462" y="4809"/>
                    <a:pt x="4277" y="3167"/>
                    <a:pt x="4008" y="1538"/>
                  </a:cubicBezTo>
                  <a:cubicBezTo>
                    <a:pt x="3800" y="298"/>
                    <a:pt x="3629" y="0"/>
                    <a:pt x="2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20"/>
            <p:cNvSpPr/>
            <p:nvPr/>
          </p:nvSpPr>
          <p:spPr>
            <a:xfrm>
              <a:off x="1894094" y="3301073"/>
              <a:ext cx="185373" cy="110338"/>
            </a:xfrm>
            <a:custGeom>
              <a:avLst/>
              <a:gdLst/>
              <a:ahLst/>
              <a:cxnLst/>
              <a:rect l="l" t="t" r="r" b="b"/>
              <a:pathLst>
                <a:path w="8622" h="5132" extrusionOk="0">
                  <a:moveTo>
                    <a:pt x="7151" y="1"/>
                  </a:moveTo>
                  <a:cubicBezTo>
                    <a:pt x="6842" y="1"/>
                    <a:pt x="6511" y="167"/>
                    <a:pt x="6176" y="364"/>
                  </a:cubicBezTo>
                  <a:cubicBezTo>
                    <a:pt x="5168" y="961"/>
                    <a:pt x="4095" y="1286"/>
                    <a:pt x="2938" y="1286"/>
                  </a:cubicBezTo>
                  <a:cubicBezTo>
                    <a:pt x="2769" y="1286"/>
                    <a:pt x="2598" y="1279"/>
                    <a:pt x="2425" y="1265"/>
                  </a:cubicBezTo>
                  <a:cubicBezTo>
                    <a:pt x="2354" y="1259"/>
                    <a:pt x="2285" y="1257"/>
                    <a:pt x="2216" y="1257"/>
                  </a:cubicBezTo>
                  <a:cubicBezTo>
                    <a:pt x="1336" y="1257"/>
                    <a:pt x="625" y="1702"/>
                    <a:pt x="302" y="2501"/>
                  </a:cubicBezTo>
                  <a:cubicBezTo>
                    <a:pt x="1" y="3255"/>
                    <a:pt x="173" y="4129"/>
                    <a:pt x="257" y="5131"/>
                  </a:cubicBezTo>
                  <a:cubicBezTo>
                    <a:pt x="1449" y="4134"/>
                    <a:pt x="2791" y="4205"/>
                    <a:pt x="4136" y="4099"/>
                  </a:cubicBezTo>
                  <a:cubicBezTo>
                    <a:pt x="5408" y="4001"/>
                    <a:pt x="6764" y="3856"/>
                    <a:pt x="7805" y="2942"/>
                  </a:cubicBezTo>
                  <a:cubicBezTo>
                    <a:pt x="8622" y="2227"/>
                    <a:pt x="8423" y="1383"/>
                    <a:pt x="7960" y="572"/>
                  </a:cubicBezTo>
                  <a:cubicBezTo>
                    <a:pt x="7720" y="152"/>
                    <a:pt x="7446" y="1"/>
                    <a:pt x="7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20"/>
            <p:cNvSpPr/>
            <p:nvPr/>
          </p:nvSpPr>
          <p:spPr>
            <a:xfrm>
              <a:off x="4015649" y="455107"/>
              <a:ext cx="134869" cy="109048"/>
            </a:xfrm>
            <a:custGeom>
              <a:avLst/>
              <a:gdLst/>
              <a:ahLst/>
              <a:cxnLst/>
              <a:rect l="l" t="t" r="r" b="b"/>
              <a:pathLst>
                <a:path w="6273" h="5072" extrusionOk="0">
                  <a:moveTo>
                    <a:pt x="4263" y="1"/>
                  </a:moveTo>
                  <a:cubicBezTo>
                    <a:pt x="3952" y="1"/>
                    <a:pt x="3602" y="49"/>
                    <a:pt x="3213" y="146"/>
                  </a:cubicBezTo>
                  <a:cubicBezTo>
                    <a:pt x="2878" y="229"/>
                    <a:pt x="2485" y="256"/>
                    <a:pt x="2229" y="454"/>
                  </a:cubicBezTo>
                  <a:cubicBezTo>
                    <a:pt x="1563" y="967"/>
                    <a:pt x="0" y="339"/>
                    <a:pt x="190" y="1857"/>
                  </a:cubicBezTo>
                  <a:cubicBezTo>
                    <a:pt x="310" y="2776"/>
                    <a:pt x="597" y="3729"/>
                    <a:pt x="1223" y="4497"/>
                  </a:cubicBezTo>
                  <a:cubicBezTo>
                    <a:pt x="1333" y="4630"/>
                    <a:pt x="1453" y="4771"/>
                    <a:pt x="1598" y="4860"/>
                  </a:cubicBezTo>
                  <a:cubicBezTo>
                    <a:pt x="1755" y="4947"/>
                    <a:pt x="1958" y="5071"/>
                    <a:pt x="2113" y="5071"/>
                  </a:cubicBezTo>
                  <a:cubicBezTo>
                    <a:pt x="2136" y="5071"/>
                    <a:pt x="2159" y="5069"/>
                    <a:pt x="2180" y="5062"/>
                  </a:cubicBezTo>
                  <a:cubicBezTo>
                    <a:pt x="3095" y="4784"/>
                    <a:pt x="4087" y="4877"/>
                    <a:pt x="4953" y="4409"/>
                  </a:cubicBezTo>
                  <a:cubicBezTo>
                    <a:pt x="5676" y="4012"/>
                    <a:pt x="6273" y="3544"/>
                    <a:pt x="6162" y="2635"/>
                  </a:cubicBezTo>
                  <a:cubicBezTo>
                    <a:pt x="6198" y="865"/>
                    <a:pt x="5575" y="1"/>
                    <a:pt x="4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20"/>
            <p:cNvSpPr/>
            <p:nvPr/>
          </p:nvSpPr>
          <p:spPr>
            <a:xfrm>
              <a:off x="4611641" y="3424013"/>
              <a:ext cx="145404" cy="123023"/>
            </a:xfrm>
            <a:custGeom>
              <a:avLst/>
              <a:gdLst/>
              <a:ahLst/>
              <a:cxnLst/>
              <a:rect l="l" t="t" r="r" b="b"/>
              <a:pathLst>
                <a:path w="6763" h="5722" extrusionOk="0">
                  <a:moveTo>
                    <a:pt x="4811" y="0"/>
                  </a:moveTo>
                  <a:cubicBezTo>
                    <a:pt x="4801" y="0"/>
                    <a:pt x="4790" y="0"/>
                    <a:pt x="4780" y="0"/>
                  </a:cubicBezTo>
                  <a:cubicBezTo>
                    <a:pt x="4309" y="45"/>
                    <a:pt x="3677" y="289"/>
                    <a:pt x="2993" y="289"/>
                  </a:cubicBezTo>
                  <a:cubicBezTo>
                    <a:pt x="2858" y="289"/>
                    <a:pt x="2720" y="279"/>
                    <a:pt x="2582" y="257"/>
                  </a:cubicBezTo>
                  <a:cubicBezTo>
                    <a:pt x="2500" y="244"/>
                    <a:pt x="2422" y="238"/>
                    <a:pt x="2348" y="238"/>
                  </a:cubicBezTo>
                  <a:cubicBezTo>
                    <a:pt x="1833" y="238"/>
                    <a:pt x="1501" y="537"/>
                    <a:pt x="1196" y="984"/>
                  </a:cubicBezTo>
                  <a:cubicBezTo>
                    <a:pt x="0" y="2763"/>
                    <a:pt x="1108" y="5306"/>
                    <a:pt x="3266" y="5703"/>
                  </a:cubicBezTo>
                  <a:cubicBezTo>
                    <a:pt x="3333" y="5716"/>
                    <a:pt x="3395" y="5722"/>
                    <a:pt x="3453" y="5722"/>
                  </a:cubicBezTo>
                  <a:cubicBezTo>
                    <a:pt x="3757" y="5722"/>
                    <a:pt x="3952" y="5554"/>
                    <a:pt x="4122" y="5279"/>
                  </a:cubicBezTo>
                  <a:cubicBezTo>
                    <a:pt x="4833" y="4136"/>
                    <a:pt x="5698" y="3090"/>
                    <a:pt x="6241" y="1841"/>
                  </a:cubicBezTo>
                  <a:cubicBezTo>
                    <a:pt x="6763" y="635"/>
                    <a:pt x="6358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20"/>
            <p:cNvSpPr/>
            <p:nvPr/>
          </p:nvSpPr>
          <p:spPr>
            <a:xfrm>
              <a:off x="3260360" y="3622375"/>
              <a:ext cx="126678" cy="123389"/>
            </a:xfrm>
            <a:custGeom>
              <a:avLst/>
              <a:gdLst/>
              <a:ahLst/>
              <a:cxnLst/>
              <a:rect l="l" t="t" r="r" b="b"/>
              <a:pathLst>
                <a:path w="5892" h="5739" extrusionOk="0">
                  <a:moveTo>
                    <a:pt x="3158" y="0"/>
                  </a:moveTo>
                  <a:cubicBezTo>
                    <a:pt x="3010" y="0"/>
                    <a:pt x="2842" y="28"/>
                    <a:pt x="2766" y="110"/>
                  </a:cubicBezTo>
                  <a:cubicBezTo>
                    <a:pt x="1645" y="1372"/>
                    <a:pt x="382" y="2573"/>
                    <a:pt x="136" y="4348"/>
                  </a:cubicBezTo>
                  <a:cubicBezTo>
                    <a:pt x="1" y="5301"/>
                    <a:pt x="287" y="5739"/>
                    <a:pt x="1028" y="5739"/>
                  </a:cubicBezTo>
                  <a:cubicBezTo>
                    <a:pt x="1185" y="5739"/>
                    <a:pt x="1363" y="5719"/>
                    <a:pt x="1561" y="5681"/>
                  </a:cubicBezTo>
                  <a:cubicBezTo>
                    <a:pt x="2150" y="5568"/>
                    <a:pt x="2727" y="5455"/>
                    <a:pt x="3329" y="5455"/>
                  </a:cubicBezTo>
                  <a:cubicBezTo>
                    <a:pt x="3340" y="5455"/>
                    <a:pt x="3351" y="5455"/>
                    <a:pt x="3362" y="5455"/>
                  </a:cubicBezTo>
                  <a:cubicBezTo>
                    <a:pt x="3369" y="5455"/>
                    <a:pt x="3375" y="5455"/>
                    <a:pt x="3381" y="5455"/>
                  </a:cubicBezTo>
                  <a:cubicBezTo>
                    <a:pt x="4793" y="5455"/>
                    <a:pt x="5860" y="4395"/>
                    <a:pt x="5883" y="2997"/>
                  </a:cubicBezTo>
                  <a:cubicBezTo>
                    <a:pt x="5891" y="2087"/>
                    <a:pt x="4130" y="70"/>
                    <a:pt x="3256" y="4"/>
                  </a:cubicBezTo>
                  <a:cubicBezTo>
                    <a:pt x="3226" y="2"/>
                    <a:pt x="3192" y="0"/>
                    <a:pt x="3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20"/>
            <p:cNvSpPr/>
            <p:nvPr/>
          </p:nvSpPr>
          <p:spPr>
            <a:xfrm>
              <a:off x="2615175" y="4248984"/>
              <a:ext cx="145211" cy="106919"/>
            </a:xfrm>
            <a:custGeom>
              <a:avLst/>
              <a:gdLst/>
              <a:ahLst/>
              <a:cxnLst/>
              <a:rect l="l" t="t" r="r" b="b"/>
              <a:pathLst>
                <a:path w="6754" h="4973" extrusionOk="0">
                  <a:moveTo>
                    <a:pt x="2966" y="0"/>
                  </a:moveTo>
                  <a:cubicBezTo>
                    <a:pt x="2935" y="0"/>
                    <a:pt x="2904" y="0"/>
                    <a:pt x="2874" y="1"/>
                  </a:cubicBezTo>
                  <a:cubicBezTo>
                    <a:pt x="2468" y="129"/>
                    <a:pt x="1867" y="262"/>
                    <a:pt x="1315" y="517"/>
                  </a:cubicBezTo>
                  <a:cubicBezTo>
                    <a:pt x="618" y="835"/>
                    <a:pt x="1" y="1383"/>
                    <a:pt x="32" y="2181"/>
                  </a:cubicBezTo>
                  <a:cubicBezTo>
                    <a:pt x="62" y="2896"/>
                    <a:pt x="764" y="3224"/>
                    <a:pt x="1386" y="3453"/>
                  </a:cubicBezTo>
                  <a:cubicBezTo>
                    <a:pt x="2450" y="3846"/>
                    <a:pt x="3527" y="4190"/>
                    <a:pt x="4604" y="4548"/>
                  </a:cubicBezTo>
                  <a:cubicBezTo>
                    <a:pt x="5392" y="4807"/>
                    <a:pt x="5897" y="4973"/>
                    <a:pt x="6206" y="4973"/>
                  </a:cubicBezTo>
                  <a:cubicBezTo>
                    <a:pt x="6754" y="4973"/>
                    <a:pt x="6684" y="4450"/>
                    <a:pt x="6489" y="2998"/>
                  </a:cubicBezTo>
                  <a:cubicBezTo>
                    <a:pt x="6259" y="1305"/>
                    <a:pt x="4795" y="0"/>
                    <a:pt x="2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20"/>
            <p:cNvSpPr/>
            <p:nvPr/>
          </p:nvSpPr>
          <p:spPr>
            <a:xfrm>
              <a:off x="4057510" y="2857606"/>
              <a:ext cx="128398" cy="126033"/>
            </a:xfrm>
            <a:custGeom>
              <a:avLst/>
              <a:gdLst/>
              <a:ahLst/>
              <a:cxnLst/>
              <a:rect l="l" t="t" r="r" b="b"/>
              <a:pathLst>
                <a:path w="5972" h="5862" extrusionOk="0">
                  <a:moveTo>
                    <a:pt x="1704" y="0"/>
                  </a:moveTo>
                  <a:cubicBezTo>
                    <a:pt x="1626" y="0"/>
                    <a:pt x="1546" y="37"/>
                    <a:pt x="1465" y="134"/>
                  </a:cubicBezTo>
                  <a:cubicBezTo>
                    <a:pt x="838" y="889"/>
                    <a:pt x="5" y="1529"/>
                    <a:pt x="0" y="2641"/>
                  </a:cubicBezTo>
                  <a:cubicBezTo>
                    <a:pt x="25" y="4049"/>
                    <a:pt x="1904" y="5862"/>
                    <a:pt x="3326" y="5862"/>
                  </a:cubicBezTo>
                  <a:cubicBezTo>
                    <a:pt x="3411" y="5862"/>
                    <a:pt x="3494" y="5855"/>
                    <a:pt x="3576" y="5842"/>
                  </a:cubicBezTo>
                  <a:cubicBezTo>
                    <a:pt x="4595" y="5674"/>
                    <a:pt x="5253" y="4927"/>
                    <a:pt x="5650" y="4014"/>
                  </a:cubicBezTo>
                  <a:cubicBezTo>
                    <a:pt x="5972" y="3273"/>
                    <a:pt x="5456" y="2739"/>
                    <a:pt x="4957" y="2332"/>
                  </a:cubicBezTo>
                  <a:cubicBezTo>
                    <a:pt x="4052" y="1590"/>
                    <a:pt x="3081" y="928"/>
                    <a:pt x="2136" y="235"/>
                  </a:cubicBezTo>
                  <a:cubicBezTo>
                    <a:pt x="2000" y="134"/>
                    <a:pt x="1854" y="0"/>
                    <a:pt x="1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20"/>
            <p:cNvSpPr/>
            <p:nvPr/>
          </p:nvSpPr>
          <p:spPr>
            <a:xfrm>
              <a:off x="4796609" y="2326137"/>
              <a:ext cx="129279" cy="127688"/>
            </a:xfrm>
            <a:custGeom>
              <a:avLst/>
              <a:gdLst/>
              <a:ahLst/>
              <a:cxnLst/>
              <a:rect l="l" t="t" r="r" b="b"/>
              <a:pathLst>
                <a:path w="6013" h="5939" extrusionOk="0">
                  <a:moveTo>
                    <a:pt x="1873" y="1"/>
                  </a:moveTo>
                  <a:cubicBezTo>
                    <a:pt x="1813" y="1"/>
                    <a:pt x="1758" y="23"/>
                    <a:pt x="1716" y="78"/>
                  </a:cubicBezTo>
                  <a:cubicBezTo>
                    <a:pt x="1072" y="925"/>
                    <a:pt x="115" y="1573"/>
                    <a:pt x="0" y="2563"/>
                  </a:cubicBezTo>
                  <a:cubicBezTo>
                    <a:pt x="59" y="4093"/>
                    <a:pt x="2172" y="5939"/>
                    <a:pt x="3616" y="5939"/>
                  </a:cubicBezTo>
                  <a:cubicBezTo>
                    <a:pt x="3684" y="5939"/>
                    <a:pt x="3750" y="5935"/>
                    <a:pt x="3814" y="5926"/>
                  </a:cubicBezTo>
                  <a:cubicBezTo>
                    <a:pt x="4802" y="5798"/>
                    <a:pt x="5265" y="5008"/>
                    <a:pt x="5662" y="4236"/>
                  </a:cubicBezTo>
                  <a:cubicBezTo>
                    <a:pt x="6012" y="3547"/>
                    <a:pt x="5579" y="3040"/>
                    <a:pt x="5116" y="2518"/>
                  </a:cubicBezTo>
                  <a:cubicBezTo>
                    <a:pt x="4264" y="1552"/>
                    <a:pt x="3036" y="1088"/>
                    <a:pt x="2172" y="157"/>
                  </a:cubicBezTo>
                  <a:cubicBezTo>
                    <a:pt x="2093" y="70"/>
                    <a:pt x="1977" y="1"/>
                    <a:pt x="1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20"/>
            <p:cNvSpPr/>
            <p:nvPr/>
          </p:nvSpPr>
          <p:spPr>
            <a:xfrm>
              <a:off x="3672846" y="2698073"/>
              <a:ext cx="128054" cy="149231"/>
            </a:xfrm>
            <a:custGeom>
              <a:avLst/>
              <a:gdLst/>
              <a:ahLst/>
              <a:cxnLst/>
              <a:rect l="l" t="t" r="r" b="b"/>
              <a:pathLst>
                <a:path w="5956" h="6941" extrusionOk="0">
                  <a:moveTo>
                    <a:pt x="3772" y="0"/>
                  </a:moveTo>
                  <a:cubicBezTo>
                    <a:pt x="3409" y="0"/>
                    <a:pt x="3274" y="455"/>
                    <a:pt x="3065" y="712"/>
                  </a:cubicBezTo>
                  <a:cubicBezTo>
                    <a:pt x="1983" y="2037"/>
                    <a:pt x="1219" y="3555"/>
                    <a:pt x="504" y="5096"/>
                  </a:cubicBezTo>
                  <a:cubicBezTo>
                    <a:pt x="306" y="5514"/>
                    <a:pt x="1" y="5987"/>
                    <a:pt x="425" y="6420"/>
                  </a:cubicBezTo>
                  <a:cubicBezTo>
                    <a:pt x="728" y="6730"/>
                    <a:pt x="1099" y="6940"/>
                    <a:pt x="1507" y="6940"/>
                  </a:cubicBezTo>
                  <a:cubicBezTo>
                    <a:pt x="1658" y="6940"/>
                    <a:pt x="1815" y="6911"/>
                    <a:pt x="1975" y="6848"/>
                  </a:cubicBezTo>
                  <a:cubicBezTo>
                    <a:pt x="2985" y="6455"/>
                    <a:pt x="4040" y="6111"/>
                    <a:pt x="4945" y="5537"/>
                  </a:cubicBezTo>
                  <a:cubicBezTo>
                    <a:pt x="5545" y="5157"/>
                    <a:pt x="5956" y="4412"/>
                    <a:pt x="5214" y="3683"/>
                  </a:cubicBezTo>
                  <a:cubicBezTo>
                    <a:pt x="4464" y="2946"/>
                    <a:pt x="4031" y="2081"/>
                    <a:pt x="4061" y="969"/>
                  </a:cubicBezTo>
                  <a:cubicBezTo>
                    <a:pt x="3939" y="686"/>
                    <a:pt x="4530" y="187"/>
                    <a:pt x="3908" y="20"/>
                  </a:cubicBezTo>
                  <a:cubicBezTo>
                    <a:pt x="3859" y="6"/>
                    <a:pt x="3814" y="0"/>
                    <a:pt x="3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20"/>
            <p:cNvSpPr/>
            <p:nvPr/>
          </p:nvSpPr>
          <p:spPr>
            <a:xfrm>
              <a:off x="3940096" y="3528569"/>
              <a:ext cx="145426" cy="104640"/>
            </a:xfrm>
            <a:custGeom>
              <a:avLst/>
              <a:gdLst/>
              <a:ahLst/>
              <a:cxnLst/>
              <a:rect l="l" t="t" r="r" b="b"/>
              <a:pathLst>
                <a:path w="6764" h="4867" extrusionOk="0">
                  <a:moveTo>
                    <a:pt x="516" y="1"/>
                  </a:moveTo>
                  <a:cubicBezTo>
                    <a:pt x="1" y="1"/>
                    <a:pt x="63" y="497"/>
                    <a:pt x="239" y="1878"/>
                  </a:cubicBezTo>
                  <a:cubicBezTo>
                    <a:pt x="469" y="3665"/>
                    <a:pt x="1797" y="4830"/>
                    <a:pt x="3691" y="4839"/>
                  </a:cubicBezTo>
                  <a:cubicBezTo>
                    <a:pt x="3794" y="4858"/>
                    <a:pt x="3900" y="4866"/>
                    <a:pt x="4008" y="4866"/>
                  </a:cubicBezTo>
                  <a:cubicBezTo>
                    <a:pt x="4437" y="4866"/>
                    <a:pt x="4887" y="4724"/>
                    <a:pt x="5258" y="4495"/>
                  </a:cubicBezTo>
                  <a:cubicBezTo>
                    <a:pt x="5911" y="4103"/>
                    <a:pt x="6763" y="3639"/>
                    <a:pt x="6701" y="2800"/>
                  </a:cubicBezTo>
                  <a:cubicBezTo>
                    <a:pt x="6648" y="2019"/>
                    <a:pt x="5832" y="1675"/>
                    <a:pt x="5103" y="1436"/>
                  </a:cubicBezTo>
                  <a:cubicBezTo>
                    <a:pt x="4070" y="1092"/>
                    <a:pt x="3042" y="743"/>
                    <a:pt x="2009" y="399"/>
                  </a:cubicBezTo>
                  <a:cubicBezTo>
                    <a:pt x="1275" y="157"/>
                    <a:pt x="805" y="1"/>
                    <a:pt x="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20"/>
            <p:cNvSpPr/>
            <p:nvPr/>
          </p:nvSpPr>
          <p:spPr>
            <a:xfrm>
              <a:off x="5244441" y="2812068"/>
              <a:ext cx="156520" cy="104705"/>
            </a:xfrm>
            <a:custGeom>
              <a:avLst/>
              <a:gdLst/>
              <a:ahLst/>
              <a:cxnLst/>
              <a:rect l="l" t="t" r="r" b="b"/>
              <a:pathLst>
                <a:path w="7280" h="4870" extrusionOk="0">
                  <a:moveTo>
                    <a:pt x="782" y="1"/>
                  </a:moveTo>
                  <a:cubicBezTo>
                    <a:pt x="573" y="1"/>
                    <a:pt x="470" y="139"/>
                    <a:pt x="411" y="483"/>
                  </a:cubicBezTo>
                  <a:cubicBezTo>
                    <a:pt x="0" y="2844"/>
                    <a:pt x="1585" y="4847"/>
                    <a:pt x="3902" y="4857"/>
                  </a:cubicBezTo>
                  <a:cubicBezTo>
                    <a:pt x="4002" y="4865"/>
                    <a:pt x="4100" y="4869"/>
                    <a:pt x="4197" y="4869"/>
                  </a:cubicBezTo>
                  <a:cubicBezTo>
                    <a:pt x="5147" y="4869"/>
                    <a:pt x="5942" y="4464"/>
                    <a:pt x="6595" y="3771"/>
                  </a:cubicBezTo>
                  <a:cubicBezTo>
                    <a:pt x="7279" y="3046"/>
                    <a:pt x="7106" y="2107"/>
                    <a:pt x="6175" y="1762"/>
                  </a:cubicBezTo>
                  <a:cubicBezTo>
                    <a:pt x="4502" y="1149"/>
                    <a:pt x="2789" y="642"/>
                    <a:pt x="1100" y="67"/>
                  </a:cubicBezTo>
                  <a:cubicBezTo>
                    <a:pt x="973" y="24"/>
                    <a:pt x="868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20"/>
            <p:cNvSpPr/>
            <p:nvPr/>
          </p:nvSpPr>
          <p:spPr>
            <a:xfrm>
              <a:off x="5757484" y="3328164"/>
              <a:ext cx="135536" cy="95890"/>
            </a:xfrm>
            <a:custGeom>
              <a:avLst/>
              <a:gdLst/>
              <a:ahLst/>
              <a:cxnLst/>
              <a:rect l="l" t="t" r="r" b="b"/>
              <a:pathLst>
                <a:path w="6304" h="4460" extrusionOk="0">
                  <a:moveTo>
                    <a:pt x="3120" y="0"/>
                  </a:moveTo>
                  <a:cubicBezTo>
                    <a:pt x="2872" y="0"/>
                    <a:pt x="2619" y="29"/>
                    <a:pt x="2361" y="93"/>
                  </a:cubicBezTo>
                  <a:cubicBezTo>
                    <a:pt x="1501" y="309"/>
                    <a:pt x="415" y="274"/>
                    <a:pt x="208" y="1408"/>
                  </a:cubicBezTo>
                  <a:cubicBezTo>
                    <a:pt x="0" y="2547"/>
                    <a:pt x="689" y="3360"/>
                    <a:pt x="1487" y="4096"/>
                  </a:cubicBezTo>
                  <a:cubicBezTo>
                    <a:pt x="1808" y="4393"/>
                    <a:pt x="2158" y="4445"/>
                    <a:pt x="2445" y="4445"/>
                  </a:cubicBezTo>
                  <a:cubicBezTo>
                    <a:pt x="2601" y="4445"/>
                    <a:pt x="2739" y="4430"/>
                    <a:pt x="2843" y="4430"/>
                  </a:cubicBezTo>
                  <a:cubicBezTo>
                    <a:pt x="2864" y="4430"/>
                    <a:pt x="2883" y="4430"/>
                    <a:pt x="2901" y="4432"/>
                  </a:cubicBezTo>
                  <a:cubicBezTo>
                    <a:pt x="3324" y="4432"/>
                    <a:pt x="3625" y="4459"/>
                    <a:pt x="3873" y="4459"/>
                  </a:cubicBezTo>
                  <a:cubicBezTo>
                    <a:pt x="4013" y="4459"/>
                    <a:pt x="4136" y="4450"/>
                    <a:pt x="4256" y="4423"/>
                  </a:cubicBezTo>
                  <a:cubicBezTo>
                    <a:pt x="5293" y="4185"/>
                    <a:pt x="5884" y="3478"/>
                    <a:pt x="6114" y="2464"/>
                  </a:cubicBezTo>
                  <a:cubicBezTo>
                    <a:pt x="6303" y="1625"/>
                    <a:pt x="5924" y="967"/>
                    <a:pt x="5235" y="605"/>
                  </a:cubicBezTo>
                  <a:cubicBezTo>
                    <a:pt x="4576" y="260"/>
                    <a:pt x="3869" y="0"/>
                    <a:pt x="3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20"/>
            <p:cNvSpPr/>
            <p:nvPr/>
          </p:nvSpPr>
          <p:spPr>
            <a:xfrm>
              <a:off x="2123482" y="3742864"/>
              <a:ext cx="133257" cy="92880"/>
            </a:xfrm>
            <a:custGeom>
              <a:avLst/>
              <a:gdLst/>
              <a:ahLst/>
              <a:cxnLst/>
              <a:rect l="l" t="t" r="r" b="b"/>
              <a:pathLst>
                <a:path w="6198" h="4320" extrusionOk="0">
                  <a:moveTo>
                    <a:pt x="3051" y="1"/>
                  </a:moveTo>
                  <a:cubicBezTo>
                    <a:pt x="2569" y="1"/>
                    <a:pt x="2026" y="105"/>
                    <a:pt x="1408" y="306"/>
                  </a:cubicBezTo>
                  <a:cubicBezTo>
                    <a:pt x="133" y="721"/>
                    <a:pt x="0" y="1661"/>
                    <a:pt x="0" y="2769"/>
                  </a:cubicBezTo>
                  <a:cubicBezTo>
                    <a:pt x="5" y="3908"/>
                    <a:pt x="866" y="4071"/>
                    <a:pt x="1651" y="4269"/>
                  </a:cubicBezTo>
                  <a:cubicBezTo>
                    <a:pt x="1806" y="4308"/>
                    <a:pt x="1968" y="4320"/>
                    <a:pt x="2132" y="4320"/>
                  </a:cubicBezTo>
                  <a:cubicBezTo>
                    <a:pt x="2402" y="4320"/>
                    <a:pt x="2680" y="4287"/>
                    <a:pt x="2949" y="4287"/>
                  </a:cubicBezTo>
                  <a:lnTo>
                    <a:pt x="2949" y="4292"/>
                  </a:lnTo>
                  <a:cubicBezTo>
                    <a:pt x="3252" y="4292"/>
                    <a:pt x="3558" y="4320"/>
                    <a:pt x="3859" y="4320"/>
                  </a:cubicBezTo>
                  <a:cubicBezTo>
                    <a:pt x="4036" y="4320"/>
                    <a:pt x="4212" y="4310"/>
                    <a:pt x="4384" y="4279"/>
                  </a:cubicBezTo>
                  <a:cubicBezTo>
                    <a:pt x="5735" y="4035"/>
                    <a:pt x="6198" y="3069"/>
                    <a:pt x="5597" y="1847"/>
                  </a:cubicBezTo>
                  <a:cubicBezTo>
                    <a:pt x="4977" y="582"/>
                    <a:pt x="4186" y="1"/>
                    <a:pt x="3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20"/>
            <p:cNvSpPr/>
            <p:nvPr/>
          </p:nvSpPr>
          <p:spPr>
            <a:xfrm>
              <a:off x="5577074" y="2388725"/>
              <a:ext cx="155273" cy="85957"/>
            </a:xfrm>
            <a:custGeom>
              <a:avLst/>
              <a:gdLst/>
              <a:ahLst/>
              <a:cxnLst/>
              <a:rect l="l" t="t" r="r" b="b"/>
              <a:pathLst>
                <a:path w="7222" h="3998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746"/>
                    <a:pt x="424" y="1298"/>
                    <a:pt x="755" y="1832"/>
                  </a:cubicBezTo>
                  <a:cubicBezTo>
                    <a:pt x="1631" y="3246"/>
                    <a:pt x="2849" y="3997"/>
                    <a:pt x="4166" y="3997"/>
                  </a:cubicBezTo>
                  <a:cubicBezTo>
                    <a:pt x="4609" y="3997"/>
                    <a:pt x="5063" y="3912"/>
                    <a:pt x="5518" y="3739"/>
                  </a:cubicBezTo>
                  <a:cubicBezTo>
                    <a:pt x="6472" y="3377"/>
                    <a:pt x="7102" y="2592"/>
                    <a:pt x="7173" y="1607"/>
                  </a:cubicBezTo>
                  <a:cubicBezTo>
                    <a:pt x="7222" y="993"/>
                    <a:pt x="6630" y="504"/>
                    <a:pt x="5959" y="442"/>
                  </a:cubicBezTo>
                  <a:cubicBezTo>
                    <a:pt x="3986" y="269"/>
                    <a:pt x="2013" y="14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20"/>
            <p:cNvSpPr/>
            <p:nvPr/>
          </p:nvSpPr>
          <p:spPr>
            <a:xfrm>
              <a:off x="2920266" y="2268946"/>
              <a:ext cx="123797" cy="145663"/>
            </a:xfrm>
            <a:custGeom>
              <a:avLst/>
              <a:gdLst/>
              <a:ahLst/>
              <a:cxnLst/>
              <a:rect l="l" t="t" r="r" b="b"/>
              <a:pathLst>
                <a:path w="5758" h="6775" extrusionOk="0">
                  <a:moveTo>
                    <a:pt x="3666" y="0"/>
                  </a:moveTo>
                  <a:cubicBezTo>
                    <a:pt x="3411" y="0"/>
                    <a:pt x="3266" y="238"/>
                    <a:pt x="3095" y="442"/>
                  </a:cubicBezTo>
                  <a:cubicBezTo>
                    <a:pt x="1961" y="1793"/>
                    <a:pt x="1233" y="3382"/>
                    <a:pt x="456" y="4944"/>
                  </a:cubicBezTo>
                  <a:cubicBezTo>
                    <a:pt x="239" y="5382"/>
                    <a:pt x="1" y="5858"/>
                    <a:pt x="420" y="6273"/>
                  </a:cubicBezTo>
                  <a:cubicBezTo>
                    <a:pt x="719" y="6568"/>
                    <a:pt x="1074" y="6774"/>
                    <a:pt x="1471" y="6774"/>
                  </a:cubicBezTo>
                  <a:cubicBezTo>
                    <a:pt x="1632" y="6774"/>
                    <a:pt x="1800" y="6741"/>
                    <a:pt x="1974" y="6666"/>
                  </a:cubicBezTo>
                  <a:cubicBezTo>
                    <a:pt x="2853" y="6286"/>
                    <a:pt x="3749" y="5928"/>
                    <a:pt x="4592" y="5478"/>
                  </a:cubicBezTo>
                  <a:cubicBezTo>
                    <a:pt x="5647" y="4914"/>
                    <a:pt x="5757" y="4176"/>
                    <a:pt x="4936" y="3272"/>
                  </a:cubicBezTo>
                  <a:cubicBezTo>
                    <a:pt x="4252" y="2526"/>
                    <a:pt x="3943" y="1670"/>
                    <a:pt x="3912" y="685"/>
                  </a:cubicBezTo>
                  <a:cubicBezTo>
                    <a:pt x="3961" y="446"/>
                    <a:pt x="4217" y="155"/>
                    <a:pt x="3824" y="28"/>
                  </a:cubicBezTo>
                  <a:cubicBezTo>
                    <a:pt x="3767" y="9"/>
                    <a:pt x="3714" y="0"/>
                    <a:pt x="3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20"/>
            <p:cNvSpPr/>
            <p:nvPr/>
          </p:nvSpPr>
          <p:spPr>
            <a:xfrm>
              <a:off x="3968111" y="1929562"/>
              <a:ext cx="145663" cy="120228"/>
            </a:xfrm>
            <a:custGeom>
              <a:avLst/>
              <a:gdLst/>
              <a:ahLst/>
              <a:cxnLst/>
              <a:rect l="l" t="t" r="r" b="b"/>
              <a:pathLst>
                <a:path w="6775" h="5592" extrusionOk="0">
                  <a:moveTo>
                    <a:pt x="5083" y="0"/>
                  </a:moveTo>
                  <a:cubicBezTo>
                    <a:pt x="4986" y="0"/>
                    <a:pt x="4889" y="4"/>
                    <a:pt x="4794" y="10"/>
                  </a:cubicBezTo>
                  <a:cubicBezTo>
                    <a:pt x="3399" y="23"/>
                    <a:pt x="1510" y="1074"/>
                    <a:pt x="732" y="2301"/>
                  </a:cubicBezTo>
                  <a:cubicBezTo>
                    <a:pt x="0" y="3458"/>
                    <a:pt x="1143" y="4097"/>
                    <a:pt x="1500" y="4959"/>
                  </a:cubicBezTo>
                  <a:cubicBezTo>
                    <a:pt x="1518" y="4998"/>
                    <a:pt x="1531" y="5042"/>
                    <a:pt x="1531" y="5082"/>
                  </a:cubicBezTo>
                  <a:cubicBezTo>
                    <a:pt x="1536" y="5459"/>
                    <a:pt x="1648" y="5591"/>
                    <a:pt x="1812" y="5591"/>
                  </a:cubicBezTo>
                  <a:cubicBezTo>
                    <a:pt x="1943" y="5591"/>
                    <a:pt x="2106" y="5509"/>
                    <a:pt x="2278" y="5399"/>
                  </a:cubicBezTo>
                  <a:cubicBezTo>
                    <a:pt x="3712" y="4490"/>
                    <a:pt x="5094" y="3502"/>
                    <a:pt x="5927" y="1966"/>
                  </a:cubicBezTo>
                  <a:cubicBezTo>
                    <a:pt x="6180" y="1502"/>
                    <a:pt x="6775" y="986"/>
                    <a:pt x="6369" y="456"/>
                  </a:cubicBezTo>
                  <a:cubicBezTo>
                    <a:pt x="6096" y="102"/>
                    <a:pt x="5584" y="0"/>
                    <a:pt x="5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20"/>
            <p:cNvSpPr/>
            <p:nvPr/>
          </p:nvSpPr>
          <p:spPr>
            <a:xfrm>
              <a:off x="4370105" y="362891"/>
              <a:ext cx="137922" cy="107048"/>
            </a:xfrm>
            <a:custGeom>
              <a:avLst/>
              <a:gdLst/>
              <a:ahLst/>
              <a:cxnLst/>
              <a:rect l="l" t="t" r="r" b="b"/>
              <a:pathLst>
                <a:path w="6415" h="4979" extrusionOk="0">
                  <a:moveTo>
                    <a:pt x="1606" y="0"/>
                  </a:moveTo>
                  <a:cubicBezTo>
                    <a:pt x="761" y="0"/>
                    <a:pt x="183" y="542"/>
                    <a:pt x="172" y="1499"/>
                  </a:cubicBezTo>
                  <a:cubicBezTo>
                    <a:pt x="164" y="2104"/>
                    <a:pt x="1" y="2911"/>
                    <a:pt x="574" y="3194"/>
                  </a:cubicBezTo>
                  <a:cubicBezTo>
                    <a:pt x="659" y="3236"/>
                    <a:pt x="733" y="3254"/>
                    <a:pt x="797" y="3254"/>
                  </a:cubicBezTo>
                  <a:cubicBezTo>
                    <a:pt x="1253" y="3254"/>
                    <a:pt x="1276" y="2347"/>
                    <a:pt x="1902" y="2258"/>
                  </a:cubicBezTo>
                  <a:cubicBezTo>
                    <a:pt x="1955" y="2329"/>
                    <a:pt x="2026" y="2390"/>
                    <a:pt x="2053" y="2465"/>
                  </a:cubicBezTo>
                  <a:cubicBezTo>
                    <a:pt x="2137" y="2713"/>
                    <a:pt x="2212" y="2960"/>
                    <a:pt x="2278" y="3211"/>
                  </a:cubicBezTo>
                  <a:cubicBezTo>
                    <a:pt x="2590" y="4422"/>
                    <a:pt x="3006" y="4979"/>
                    <a:pt x="3743" y="4979"/>
                  </a:cubicBezTo>
                  <a:cubicBezTo>
                    <a:pt x="4146" y="4979"/>
                    <a:pt x="4645" y="4813"/>
                    <a:pt x="5275" y="4496"/>
                  </a:cubicBezTo>
                  <a:cubicBezTo>
                    <a:pt x="6184" y="4037"/>
                    <a:pt x="6237" y="3216"/>
                    <a:pt x="6189" y="2369"/>
                  </a:cubicBezTo>
                  <a:cubicBezTo>
                    <a:pt x="6172" y="2064"/>
                    <a:pt x="6414" y="1530"/>
                    <a:pt x="5933" y="1499"/>
                  </a:cubicBezTo>
                  <a:cubicBezTo>
                    <a:pt x="4569" y="1410"/>
                    <a:pt x="3554" y="488"/>
                    <a:pt x="2313" y="112"/>
                  </a:cubicBezTo>
                  <a:cubicBezTo>
                    <a:pt x="2063" y="37"/>
                    <a:pt x="1825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20"/>
            <p:cNvSpPr/>
            <p:nvPr/>
          </p:nvSpPr>
          <p:spPr>
            <a:xfrm>
              <a:off x="5092799" y="3525839"/>
              <a:ext cx="152521" cy="79034"/>
            </a:xfrm>
            <a:custGeom>
              <a:avLst/>
              <a:gdLst/>
              <a:ahLst/>
              <a:cxnLst/>
              <a:rect l="l" t="t" r="r" b="b"/>
              <a:pathLst>
                <a:path w="7094" h="3676" extrusionOk="0">
                  <a:moveTo>
                    <a:pt x="3341" y="1"/>
                  </a:moveTo>
                  <a:cubicBezTo>
                    <a:pt x="2648" y="1"/>
                    <a:pt x="1951" y="192"/>
                    <a:pt x="1253" y="319"/>
                  </a:cubicBezTo>
                  <a:cubicBezTo>
                    <a:pt x="361" y="477"/>
                    <a:pt x="0" y="1272"/>
                    <a:pt x="410" y="1930"/>
                  </a:cubicBezTo>
                  <a:cubicBezTo>
                    <a:pt x="1090" y="3017"/>
                    <a:pt x="2471" y="3676"/>
                    <a:pt x="3786" y="3676"/>
                  </a:cubicBezTo>
                  <a:cubicBezTo>
                    <a:pt x="4357" y="3676"/>
                    <a:pt x="4915" y="3552"/>
                    <a:pt x="5399" y="3285"/>
                  </a:cubicBezTo>
                  <a:cubicBezTo>
                    <a:pt x="6263" y="2804"/>
                    <a:pt x="7093" y="1947"/>
                    <a:pt x="6988" y="1073"/>
                  </a:cubicBezTo>
                  <a:cubicBezTo>
                    <a:pt x="6899" y="384"/>
                    <a:pt x="5694" y="208"/>
                    <a:pt x="4886" y="45"/>
                  </a:cubicBezTo>
                  <a:cubicBezTo>
                    <a:pt x="4759" y="18"/>
                    <a:pt x="4628" y="10"/>
                    <a:pt x="4492" y="10"/>
                  </a:cubicBezTo>
                  <a:cubicBezTo>
                    <a:pt x="4273" y="10"/>
                    <a:pt x="4043" y="31"/>
                    <a:pt x="3800" y="31"/>
                  </a:cubicBezTo>
                  <a:cubicBezTo>
                    <a:pt x="3647" y="10"/>
                    <a:pt x="3494" y="1"/>
                    <a:pt x="3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20"/>
            <p:cNvSpPr/>
            <p:nvPr/>
          </p:nvSpPr>
          <p:spPr>
            <a:xfrm>
              <a:off x="2839317" y="3125092"/>
              <a:ext cx="138116" cy="90794"/>
            </a:xfrm>
            <a:custGeom>
              <a:avLst/>
              <a:gdLst/>
              <a:ahLst/>
              <a:cxnLst/>
              <a:rect l="l" t="t" r="r" b="b"/>
              <a:pathLst>
                <a:path w="6424" h="4223" extrusionOk="0">
                  <a:moveTo>
                    <a:pt x="3770" y="1"/>
                  </a:moveTo>
                  <a:cubicBezTo>
                    <a:pt x="2575" y="1"/>
                    <a:pt x="495" y="1504"/>
                    <a:pt x="164" y="2603"/>
                  </a:cubicBezTo>
                  <a:cubicBezTo>
                    <a:pt x="1" y="3151"/>
                    <a:pt x="328" y="3332"/>
                    <a:pt x="699" y="3469"/>
                  </a:cubicBezTo>
                  <a:cubicBezTo>
                    <a:pt x="1565" y="3792"/>
                    <a:pt x="2415" y="4207"/>
                    <a:pt x="3397" y="4207"/>
                  </a:cubicBezTo>
                  <a:cubicBezTo>
                    <a:pt x="3515" y="4207"/>
                    <a:pt x="3635" y="4201"/>
                    <a:pt x="3757" y="4188"/>
                  </a:cubicBezTo>
                  <a:cubicBezTo>
                    <a:pt x="3943" y="4209"/>
                    <a:pt x="4129" y="4222"/>
                    <a:pt x="4311" y="4222"/>
                  </a:cubicBezTo>
                  <a:cubicBezTo>
                    <a:pt x="5065" y="4222"/>
                    <a:pt x="5745" y="3988"/>
                    <a:pt x="6022" y="3045"/>
                  </a:cubicBezTo>
                  <a:cubicBezTo>
                    <a:pt x="6424" y="1686"/>
                    <a:pt x="5334" y="162"/>
                    <a:pt x="3908" y="8"/>
                  </a:cubicBezTo>
                  <a:cubicBezTo>
                    <a:pt x="3863" y="3"/>
                    <a:pt x="3817" y="1"/>
                    <a:pt x="3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20"/>
            <p:cNvSpPr/>
            <p:nvPr/>
          </p:nvSpPr>
          <p:spPr>
            <a:xfrm>
              <a:off x="2764453" y="3564260"/>
              <a:ext cx="154327" cy="77916"/>
            </a:xfrm>
            <a:custGeom>
              <a:avLst/>
              <a:gdLst/>
              <a:ahLst/>
              <a:cxnLst/>
              <a:rect l="l" t="t" r="r" b="b"/>
              <a:pathLst>
                <a:path w="7178" h="3624" extrusionOk="0">
                  <a:moveTo>
                    <a:pt x="2963" y="0"/>
                  </a:moveTo>
                  <a:cubicBezTo>
                    <a:pt x="2203" y="0"/>
                    <a:pt x="1558" y="464"/>
                    <a:pt x="985" y="1109"/>
                  </a:cubicBezTo>
                  <a:cubicBezTo>
                    <a:pt x="614" y="1528"/>
                    <a:pt x="1" y="1948"/>
                    <a:pt x="252" y="2517"/>
                  </a:cubicBezTo>
                  <a:cubicBezTo>
                    <a:pt x="482" y="3042"/>
                    <a:pt x="1122" y="3276"/>
                    <a:pt x="1731" y="3458"/>
                  </a:cubicBezTo>
                  <a:cubicBezTo>
                    <a:pt x="2150" y="3580"/>
                    <a:pt x="2567" y="3623"/>
                    <a:pt x="2982" y="3623"/>
                  </a:cubicBezTo>
                  <a:cubicBezTo>
                    <a:pt x="3902" y="3623"/>
                    <a:pt x="4814" y="3412"/>
                    <a:pt x="5726" y="3378"/>
                  </a:cubicBezTo>
                  <a:cubicBezTo>
                    <a:pt x="6811" y="3338"/>
                    <a:pt x="7178" y="2221"/>
                    <a:pt x="6485" y="1352"/>
                  </a:cubicBezTo>
                  <a:cubicBezTo>
                    <a:pt x="5809" y="501"/>
                    <a:pt x="4928" y="30"/>
                    <a:pt x="3755" y="30"/>
                  </a:cubicBezTo>
                  <a:cubicBezTo>
                    <a:pt x="3632" y="30"/>
                    <a:pt x="3506" y="35"/>
                    <a:pt x="3377" y="45"/>
                  </a:cubicBezTo>
                  <a:cubicBezTo>
                    <a:pt x="3235" y="15"/>
                    <a:pt x="3097" y="0"/>
                    <a:pt x="2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20"/>
            <p:cNvSpPr/>
            <p:nvPr/>
          </p:nvSpPr>
          <p:spPr>
            <a:xfrm>
              <a:off x="4934856" y="2329900"/>
              <a:ext cx="150070" cy="82753"/>
            </a:xfrm>
            <a:custGeom>
              <a:avLst/>
              <a:gdLst/>
              <a:ahLst/>
              <a:cxnLst/>
              <a:rect l="l" t="t" r="r" b="b"/>
              <a:pathLst>
                <a:path w="6980" h="3849" extrusionOk="0">
                  <a:moveTo>
                    <a:pt x="1495" y="0"/>
                  </a:moveTo>
                  <a:cubicBezTo>
                    <a:pt x="410" y="0"/>
                    <a:pt x="1" y="943"/>
                    <a:pt x="562" y="1950"/>
                  </a:cubicBezTo>
                  <a:cubicBezTo>
                    <a:pt x="1426" y="3513"/>
                    <a:pt x="3003" y="3592"/>
                    <a:pt x="4455" y="3849"/>
                  </a:cubicBezTo>
                  <a:cubicBezTo>
                    <a:pt x="4971" y="3773"/>
                    <a:pt x="5466" y="3765"/>
                    <a:pt x="5906" y="3610"/>
                  </a:cubicBezTo>
                  <a:cubicBezTo>
                    <a:pt x="6405" y="3438"/>
                    <a:pt x="6829" y="3085"/>
                    <a:pt x="6918" y="2511"/>
                  </a:cubicBezTo>
                  <a:cubicBezTo>
                    <a:pt x="6980" y="2092"/>
                    <a:pt x="6812" y="1681"/>
                    <a:pt x="6441" y="1514"/>
                  </a:cubicBezTo>
                  <a:cubicBezTo>
                    <a:pt x="4900" y="799"/>
                    <a:pt x="3329" y="106"/>
                    <a:pt x="1621" y="4"/>
                  </a:cubicBezTo>
                  <a:cubicBezTo>
                    <a:pt x="1578" y="2"/>
                    <a:pt x="1536" y="0"/>
                    <a:pt x="1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20"/>
            <p:cNvSpPr/>
            <p:nvPr/>
          </p:nvSpPr>
          <p:spPr>
            <a:xfrm>
              <a:off x="2075235" y="1478634"/>
              <a:ext cx="125431" cy="107070"/>
            </a:xfrm>
            <a:custGeom>
              <a:avLst/>
              <a:gdLst/>
              <a:ahLst/>
              <a:cxnLst/>
              <a:rect l="l" t="t" r="r" b="b"/>
              <a:pathLst>
                <a:path w="5834" h="4980" extrusionOk="0">
                  <a:moveTo>
                    <a:pt x="2809" y="1"/>
                  </a:moveTo>
                  <a:cubicBezTo>
                    <a:pt x="2398" y="1"/>
                    <a:pt x="2019" y="240"/>
                    <a:pt x="1711" y="705"/>
                  </a:cubicBezTo>
                  <a:cubicBezTo>
                    <a:pt x="1083" y="1654"/>
                    <a:pt x="590" y="2679"/>
                    <a:pt x="258" y="3769"/>
                  </a:cubicBezTo>
                  <a:cubicBezTo>
                    <a:pt x="1" y="4615"/>
                    <a:pt x="373" y="4980"/>
                    <a:pt x="1396" y="4980"/>
                  </a:cubicBezTo>
                  <a:cubicBezTo>
                    <a:pt x="1425" y="4980"/>
                    <a:pt x="1455" y="4979"/>
                    <a:pt x="1485" y="4979"/>
                  </a:cubicBezTo>
                  <a:cubicBezTo>
                    <a:pt x="2226" y="4788"/>
                    <a:pt x="3202" y="4576"/>
                    <a:pt x="4160" y="4290"/>
                  </a:cubicBezTo>
                  <a:cubicBezTo>
                    <a:pt x="5449" y="3906"/>
                    <a:pt x="5834" y="2913"/>
                    <a:pt x="5082" y="1778"/>
                  </a:cubicBezTo>
                  <a:cubicBezTo>
                    <a:pt x="4730" y="1244"/>
                    <a:pt x="4235" y="776"/>
                    <a:pt x="3728" y="375"/>
                  </a:cubicBezTo>
                  <a:cubicBezTo>
                    <a:pt x="3414" y="124"/>
                    <a:pt x="3103" y="1"/>
                    <a:pt x="2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20"/>
            <p:cNvSpPr/>
            <p:nvPr/>
          </p:nvSpPr>
          <p:spPr>
            <a:xfrm>
              <a:off x="2729902" y="3022965"/>
              <a:ext cx="129667" cy="102039"/>
            </a:xfrm>
            <a:custGeom>
              <a:avLst/>
              <a:gdLst/>
              <a:ahLst/>
              <a:cxnLst/>
              <a:rect l="l" t="t" r="r" b="b"/>
              <a:pathLst>
                <a:path w="6031" h="4746" extrusionOk="0">
                  <a:moveTo>
                    <a:pt x="2723" y="1"/>
                  </a:moveTo>
                  <a:cubicBezTo>
                    <a:pt x="2083" y="1"/>
                    <a:pt x="1598" y="762"/>
                    <a:pt x="783" y="2361"/>
                  </a:cubicBezTo>
                  <a:cubicBezTo>
                    <a:pt x="1" y="3906"/>
                    <a:pt x="306" y="4409"/>
                    <a:pt x="2349" y="4745"/>
                  </a:cubicBezTo>
                  <a:cubicBezTo>
                    <a:pt x="2839" y="4661"/>
                    <a:pt x="3346" y="4511"/>
                    <a:pt x="3855" y="4507"/>
                  </a:cubicBezTo>
                  <a:cubicBezTo>
                    <a:pt x="4723" y="4502"/>
                    <a:pt x="5293" y="4238"/>
                    <a:pt x="5660" y="3354"/>
                  </a:cubicBezTo>
                  <a:cubicBezTo>
                    <a:pt x="6031" y="2463"/>
                    <a:pt x="5474" y="2088"/>
                    <a:pt x="4993" y="1611"/>
                  </a:cubicBezTo>
                  <a:cubicBezTo>
                    <a:pt x="3925" y="553"/>
                    <a:pt x="3268" y="1"/>
                    <a:pt x="2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20"/>
            <p:cNvSpPr/>
            <p:nvPr/>
          </p:nvSpPr>
          <p:spPr>
            <a:xfrm>
              <a:off x="4687107" y="718336"/>
              <a:ext cx="128871" cy="106232"/>
            </a:xfrm>
            <a:custGeom>
              <a:avLst/>
              <a:gdLst/>
              <a:ahLst/>
              <a:cxnLst/>
              <a:rect l="l" t="t" r="r" b="b"/>
              <a:pathLst>
                <a:path w="5994" h="4941" extrusionOk="0">
                  <a:moveTo>
                    <a:pt x="2738" y="0"/>
                  </a:moveTo>
                  <a:cubicBezTo>
                    <a:pt x="2525" y="0"/>
                    <a:pt x="2331" y="57"/>
                    <a:pt x="2166" y="177"/>
                  </a:cubicBezTo>
                  <a:cubicBezTo>
                    <a:pt x="1963" y="323"/>
                    <a:pt x="1791" y="548"/>
                    <a:pt x="1677" y="778"/>
                  </a:cubicBezTo>
                  <a:cubicBezTo>
                    <a:pt x="1227" y="1665"/>
                    <a:pt x="754" y="2552"/>
                    <a:pt x="392" y="3479"/>
                  </a:cubicBezTo>
                  <a:cubicBezTo>
                    <a:pt x="1" y="4477"/>
                    <a:pt x="376" y="4940"/>
                    <a:pt x="1445" y="4940"/>
                  </a:cubicBezTo>
                  <a:cubicBezTo>
                    <a:pt x="1450" y="4940"/>
                    <a:pt x="1455" y="4940"/>
                    <a:pt x="1460" y="4940"/>
                  </a:cubicBezTo>
                  <a:cubicBezTo>
                    <a:pt x="1959" y="4936"/>
                    <a:pt x="4452" y="4217"/>
                    <a:pt x="4837" y="3983"/>
                  </a:cubicBezTo>
                  <a:cubicBezTo>
                    <a:pt x="5994" y="3284"/>
                    <a:pt x="5521" y="2451"/>
                    <a:pt x="5004" y="1652"/>
                  </a:cubicBezTo>
                  <a:cubicBezTo>
                    <a:pt x="4341" y="622"/>
                    <a:pt x="3440" y="0"/>
                    <a:pt x="2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20"/>
            <p:cNvSpPr/>
            <p:nvPr/>
          </p:nvSpPr>
          <p:spPr>
            <a:xfrm>
              <a:off x="2957097" y="2962528"/>
              <a:ext cx="122937" cy="100771"/>
            </a:xfrm>
            <a:custGeom>
              <a:avLst/>
              <a:gdLst/>
              <a:ahLst/>
              <a:cxnLst/>
              <a:rect l="l" t="t" r="r" b="b"/>
              <a:pathLst>
                <a:path w="5718" h="4687" extrusionOk="0">
                  <a:moveTo>
                    <a:pt x="2555" y="0"/>
                  </a:moveTo>
                  <a:cubicBezTo>
                    <a:pt x="2328" y="0"/>
                    <a:pt x="2117" y="154"/>
                    <a:pt x="1885" y="463"/>
                  </a:cubicBezTo>
                  <a:cubicBezTo>
                    <a:pt x="1312" y="1231"/>
                    <a:pt x="813" y="2039"/>
                    <a:pt x="416" y="2908"/>
                  </a:cubicBezTo>
                  <a:cubicBezTo>
                    <a:pt x="1" y="3808"/>
                    <a:pt x="367" y="4515"/>
                    <a:pt x="1351" y="4661"/>
                  </a:cubicBezTo>
                  <a:cubicBezTo>
                    <a:pt x="1480" y="4681"/>
                    <a:pt x="1610" y="4687"/>
                    <a:pt x="1750" y="4687"/>
                  </a:cubicBezTo>
                  <a:cubicBezTo>
                    <a:pt x="1985" y="4687"/>
                    <a:pt x="2250" y="4669"/>
                    <a:pt x="2588" y="4669"/>
                  </a:cubicBezTo>
                  <a:cubicBezTo>
                    <a:pt x="2954" y="4647"/>
                    <a:pt x="3510" y="4674"/>
                    <a:pt x="4075" y="4541"/>
                  </a:cubicBezTo>
                  <a:cubicBezTo>
                    <a:pt x="4759" y="4378"/>
                    <a:pt x="5302" y="4175"/>
                    <a:pt x="5509" y="3433"/>
                  </a:cubicBezTo>
                  <a:cubicBezTo>
                    <a:pt x="5717" y="2687"/>
                    <a:pt x="5381" y="2176"/>
                    <a:pt x="4847" y="1730"/>
                  </a:cubicBezTo>
                  <a:cubicBezTo>
                    <a:pt x="4283" y="1257"/>
                    <a:pt x="3709" y="798"/>
                    <a:pt x="3161" y="304"/>
                  </a:cubicBezTo>
                  <a:cubicBezTo>
                    <a:pt x="2935" y="102"/>
                    <a:pt x="2740" y="0"/>
                    <a:pt x="2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20"/>
            <p:cNvSpPr/>
            <p:nvPr/>
          </p:nvSpPr>
          <p:spPr>
            <a:xfrm>
              <a:off x="3648658" y="3147969"/>
              <a:ext cx="146931" cy="78690"/>
            </a:xfrm>
            <a:custGeom>
              <a:avLst/>
              <a:gdLst/>
              <a:ahLst/>
              <a:cxnLst/>
              <a:rect l="l" t="t" r="r" b="b"/>
              <a:pathLst>
                <a:path w="6834" h="3660" extrusionOk="0">
                  <a:moveTo>
                    <a:pt x="1396" y="1"/>
                  </a:moveTo>
                  <a:cubicBezTo>
                    <a:pt x="915" y="1"/>
                    <a:pt x="462" y="233"/>
                    <a:pt x="234" y="705"/>
                  </a:cubicBezTo>
                  <a:cubicBezTo>
                    <a:pt x="1" y="1195"/>
                    <a:pt x="270" y="1659"/>
                    <a:pt x="552" y="2042"/>
                  </a:cubicBezTo>
                  <a:cubicBezTo>
                    <a:pt x="1393" y="3190"/>
                    <a:pt x="2541" y="3658"/>
                    <a:pt x="4037" y="3658"/>
                  </a:cubicBezTo>
                  <a:cubicBezTo>
                    <a:pt x="4206" y="3658"/>
                    <a:pt x="4379" y="3653"/>
                    <a:pt x="4556" y="3641"/>
                  </a:cubicBezTo>
                  <a:cubicBezTo>
                    <a:pt x="4661" y="3641"/>
                    <a:pt x="4851" y="3659"/>
                    <a:pt x="5070" y="3659"/>
                  </a:cubicBezTo>
                  <a:cubicBezTo>
                    <a:pt x="5211" y="3659"/>
                    <a:pt x="5364" y="3652"/>
                    <a:pt x="5514" y="3627"/>
                  </a:cubicBezTo>
                  <a:cubicBezTo>
                    <a:pt x="6074" y="3543"/>
                    <a:pt x="6441" y="3134"/>
                    <a:pt x="6643" y="2643"/>
                  </a:cubicBezTo>
                  <a:cubicBezTo>
                    <a:pt x="6834" y="2184"/>
                    <a:pt x="6643" y="1720"/>
                    <a:pt x="6225" y="1513"/>
                  </a:cubicBezTo>
                  <a:cubicBezTo>
                    <a:pt x="4741" y="781"/>
                    <a:pt x="3205" y="167"/>
                    <a:pt x="1545" y="8"/>
                  </a:cubicBezTo>
                  <a:cubicBezTo>
                    <a:pt x="1495" y="3"/>
                    <a:pt x="1445" y="1"/>
                    <a:pt x="1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20"/>
            <p:cNvSpPr/>
            <p:nvPr/>
          </p:nvSpPr>
          <p:spPr>
            <a:xfrm>
              <a:off x="4009758" y="1754871"/>
              <a:ext cx="129860" cy="89031"/>
            </a:xfrm>
            <a:custGeom>
              <a:avLst/>
              <a:gdLst/>
              <a:ahLst/>
              <a:cxnLst/>
              <a:rect l="l" t="t" r="r" b="b"/>
              <a:pathLst>
                <a:path w="6040" h="4141" extrusionOk="0">
                  <a:moveTo>
                    <a:pt x="3962" y="1"/>
                  </a:moveTo>
                  <a:cubicBezTo>
                    <a:pt x="3492" y="1"/>
                    <a:pt x="3030" y="238"/>
                    <a:pt x="2627" y="622"/>
                  </a:cubicBezTo>
                  <a:cubicBezTo>
                    <a:pt x="1934" y="1285"/>
                    <a:pt x="1268" y="1973"/>
                    <a:pt x="600" y="2657"/>
                  </a:cubicBezTo>
                  <a:cubicBezTo>
                    <a:pt x="1" y="3275"/>
                    <a:pt x="23" y="3748"/>
                    <a:pt x="977" y="3863"/>
                  </a:cubicBezTo>
                  <a:cubicBezTo>
                    <a:pt x="1965" y="3982"/>
                    <a:pt x="2963" y="4035"/>
                    <a:pt x="4238" y="4141"/>
                  </a:cubicBezTo>
                  <a:cubicBezTo>
                    <a:pt x="4728" y="4061"/>
                    <a:pt x="5708" y="4075"/>
                    <a:pt x="5862" y="3156"/>
                  </a:cubicBezTo>
                  <a:cubicBezTo>
                    <a:pt x="6039" y="2128"/>
                    <a:pt x="5765" y="1015"/>
                    <a:pt x="4878" y="331"/>
                  </a:cubicBezTo>
                  <a:cubicBezTo>
                    <a:pt x="4579" y="102"/>
                    <a:pt x="4269" y="1"/>
                    <a:pt x="3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20"/>
            <p:cNvSpPr/>
            <p:nvPr/>
          </p:nvSpPr>
          <p:spPr>
            <a:xfrm>
              <a:off x="3855148" y="2438606"/>
              <a:ext cx="80604" cy="145211"/>
            </a:xfrm>
            <a:custGeom>
              <a:avLst/>
              <a:gdLst/>
              <a:ahLst/>
              <a:cxnLst/>
              <a:rect l="l" t="t" r="r" b="b"/>
              <a:pathLst>
                <a:path w="3749" h="6754" extrusionOk="0">
                  <a:moveTo>
                    <a:pt x="2609" y="1"/>
                  </a:moveTo>
                  <a:cubicBezTo>
                    <a:pt x="1988" y="1"/>
                    <a:pt x="1547" y="542"/>
                    <a:pt x="1219" y="1123"/>
                  </a:cubicBezTo>
                  <a:cubicBezTo>
                    <a:pt x="420" y="2527"/>
                    <a:pt x="1" y="3975"/>
                    <a:pt x="429" y="5608"/>
                  </a:cubicBezTo>
                  <a:cubicBezTo>
                    <a:pt x="583" y="6188"/>
                    <a:pt x="659" y="6754"/>
                    <a:pt x="1322" y="6754"/>
                  </a:cubicBezTo>
                  <a:cubicBezTo>
                    <a:pt x="1385" y="6754"/>
                    <a:pt x="1454" y="6749"/>
                    <a:pt x="1529" y="6738"/>
                  </a:cubicBezTo>
                  <a:cubicBezTo>
                    <a:pt x="2297" y="6632"/>
                    <a:pt x="3095" y="6349"/>
                    <a:pt x="3095" y="5458"/>
                  </a:cubicBezTo>
                  <a:cubicBezTo>
                    <a:pt x="3095" y="4187"/>
                    <a:pt x="3352" y="2951"/>
                    <a:pt x="3427" y="1732"/>
                  </a:cubicBezTo>
                  <a:cubicBezTo>
                    <a:pt x="3272" y="1105"/>
                    <a:pt x="3749" y="209"/>
                    <a:pt x="2835" y="24"/>
                  </a:cubicBezTo>
                  <a:cubicBezTo>
                    <a:pt x="2757" y="8"/>
                    <a:pt x="2682" y="1"/>
                    <a:pt x="2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20"/>
            <p:cNvSpPr/>
            <p:nvPr/>
          </p:nvSpPr>
          <p:spPr>
            <a:xfrm>
              <a:off x="4793642" y="880234"/>
              <a:ext cx="138589" cy="125582"/>
            </a:xfrm>
            <a:custGeom>
              <a:avLst/>
              <a:gdLst/>
              <a:ahLst/>
              <a:cxnLst/>
              <a:rect l="l" t="t" r="r" b="b"/>
              <a:pathLst>
                <a:path w="6446" h="5841" extrusionOk="0">
                  <a:moveTo>
                    <a:pt x="1266" y="0"/>
                  </a:moveTo>
                  <a:cubicBezTo>
                    <a:pt x="1108" y="0"/>
                    <a:pt x="940" y="81"/>
                    <a:pt x="764" y="301"/>
                  </a:cubicBezTo>
                  <a:cubicBezTo>
                    <a:pt x="354" y="809"/>
                    <a:pt x="1" y="1277"/>
                    <a:pt x="469" y="2027"/>
                  </a:cubicBezTo>
                  <a:cubicBezTo>
                    <a:pt x="1837" y="4221"/>
                    <a:pt x="3894" y="5258"/>
                    <a:pt x="6446" y="5841"/>
                  </a:cubicBezTo>
                  <a:cubicBezTo>
                    <a:pt x="6419" y="4936"/>
                    <a:pt x="6097" y="4304"/>
                    <a:pt x="5602" y="3815"/>
                  </a:cubicBezTo>
                  <a:cubicBezTo>
                    <a:pt x="4464" y="2680"/>
                    <a:pt x="3290" y="1572"/>
                    <a:pt x="2076" y="521"/>
                  </a:cubicBezTo>
                  <a:cubicBezTo>
                    <a:pt x="1863" y="335"/>
                    <a:pt x="1586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20"/>
            <p:cNvSpPr/>
            <p:nvPr/>
          </p:nvSpPr>
          <p:spPr>
            <a:xfrm>
              <a:off x="2181082" y="1640768"/>
              <a:ext cx="140674" cy="125689"/>
            </a:xfrm>
            <a:custGeom>
              <a:avLst/>
              <a:gdLst/>
              <a:ahLst/>
              <a:cxnLst/>
              <a:rect l="l" t="t" r="r" b="b"/>
              <a:pathLst>
                <a:path w="6543" h="5846" extrusionOk="0">
                  <a:moveTo>
                    <a:pt x="1285" y="0"/>
                  </a:moveTo>
                  <a:cubicBezTo>
                    <a:pt x="1150" y="0"/>
                    <a:pt x="1009" y="59"/>
                    <a:pt x="866" y="213"/>
                  </a:cubicBezTo>
                  <a:cubicBezTo>
                    <a:pt x="407" y="712"/>
                    <a:pt x="1" y="1233"/>
                    <a:pt x="513" y="2046"/>
                  </a:cubicBezTo>
                  <a:cubicBezTo>
                    <a:pt x="1895" y="4230"/>
                    <a:pt x="3947" y="5267"/>
                    <a:pt x="6542" y="5846"/>
                  </a:cubicBezTo>
                  <a:cubicBezTo>
                    <a:pt x="6383" y="4950"/>
                    <a:pt x="6141" y="4292"/>
                    <a:pt x="5629" y="3798"/>
                  </a:cubicBezTo>
                  <a:cubicBezTo>
                    <a:pt x="4476" y="2672"/>
                    <a:pt x="3307" y="1564"/>
                    <a:pt x="2093" y="504"/>
                  </a:cubicBezTo>
                  <a:cubicBezTo>
                    <a:pt x="1880" y="319"/>
                    <a:pt x="1598" y="0"/>
                    <a:pt x="1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20"/>
            <p:cNvSpPr/>
            <p:nvPr/>
          </p:nvSpPr>
          <p:spPr>
            <a:xfrm>
              <a:off x="3238688" y="3027266"/>
              <a:ext cx="105630" cy="97588"/>
            </a:xfrm>
            <a:custGeom>
              <a:avLst/>
              <a:gdLst/>
              <a:ahLst/>
              <a:cxnLst/>
              <a:rect l="l" t="t" r="r" b="b"/>
              <a:pathLst>
                <a:path w="4913" h="4539" extrusionOk="0">
                  <a:moveTo>
                    <a:pt x="4020" y="1"/>
                  </a:moveTo>
                  <a:cubicBezTo>
                    <a:pt x="3940" y="1"/>
                    <a:pt x="3854" y="6"/>
                    <a:pt x="3761" y="16"/>
                  </a:cubicBezTo>
                  <a:cubicBezTo>
                    <a:pt x="2918" y="224"/>
                    <a:pt x="2061" y="391"/>
                    <a:pt x="1236" y="656"/>
                  </a:cubicBezTo>
                  <a:cubicBezTo>
                    <a:pt x="583" y="864"/>
                    <a:pt x="1" y="1288"/>
                    <a:pt x="111" y="2060"/>
                  </a:cubicBezTo>
                  <a:cubicBezTo>
                    <a:pt x="225" y="2903"/>
                    <a:pt x="331" y="3822"/>
                    <a:pt x="1223" y="4298"/>
                  </a:cubicBezTo>
                  <a:cubicBezTo>
                    <a:pt x="1527" y="4459"/>
                    <a:pt x="1825" y="4539"/>
                    <a:pt x="2112" y="4539"/>
                  </a:cubicBezTo>
                  <a:cubicBezTo>
                    <a:pt x="2527" y="4539"/>
                    <a:pt x="2920" y="4373"/>
                    <a:pt x="3279" y="4042"/>
                  </a:cubicBezTo>
                  <a:cubicBezTo>
                    <a:pt x="4145" y="3247"/>
                    <a:pt x="4626" y="2241"/>
                    <a:pt x="4803" y="1080"/>
                  </a:cubicBezTo>
                  <a:cubicBezTo>
                    <a:pt x="4913" y="341"/>
                    <a:pt x="4669" y="1"/>
                    <a:pt x="4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20"/>
            <p:cNvSpPr/>
            <p:nvPr/>
          </p:nvSpPr>
          <p:spPr>
            <a:xfrm>
              <a:off x="3625416" y="1593016"/>
              <a:ext cx="106404" cy="94407"/>
            </a:xfrm>
            <a:custGeom>
              <a:avLst/>
              <a:gdLst/>
              <a:ahLst/>
              <a:cxnLst/>
              <a:rect l="l" t="t" r="r" b="b"/>
              <a:pathLst>
                <a:path w="4949" h="4391" extrusionOk="0">
                  <a:moveTo>
                    <a:pt x="4349" y="1"/>
                  </a:moveTo>
                  <a:cubicBezTo>
                    <a:pt x="4176" y="1"/>
                    <a:pt x="3953" y="51"/>
                    <a:pt x="3668" y="162"/>
                  </a:cubicBezTo>
                  <a:cubicBezTo>
                    <a:pt x="2904" y="457"/>
                    <a:pt x="2062" y="510"/>
                    <a:pt x="1320" y="925"/>
                  </a:cubicBezTo>
                  <a:cubicBezTo>
                    <a:pt x="393" y="1446"/>
                    <a:pt x="0" y="2249"/>
                    <a:pt x="234" y="3229"/>
                  </a:cubicBezTo>
                  <a:cubicBezTo>
                    <a:pt x="463" y="4192"/>
                    <a:pt x="1324" y="4373"/>
                    <a:pt x="2198" y="4390"/>
                  </a:cubicBezTo>
                  <a:cubicBezTo>
                    <a:pt x="2219" y="4390"/>
                    <a:pt x="2238" y="4390"/>
                    <a:pt x="2258" y="4390"/>
                  </a:cubicBezTo>
                  <a:cubicBezTo>
                    <a:pt x="3973" y="4390"/>
                    <a:pt x="4773" y="3438"/>
                    <a:pt x="4904" y="1274"/>
                  </a:cubicBezTo>
                  <a:cubicBezTo>
                    <a:pt x="4948" y="569"/>
                    <a:pt x="4932" y="1"/>
                    <a:pt x="4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20"/>
            <p:cNvSpPr/>
            <p:nvPr/>
          </p:nvSpPr>
          <p:spPr>
            <a:xfrm>
              <a:off x="2793113" y="1949987"/>
              <a:ext cx="105909" cy="93074"/>
            </a:xfrm>
            <a:custGeom>
              <a:avLst/>
              <a:gdLst/>
              <a:ahLst/>
              <a:cxnLst/>
              <a:rect l="l" t="t" r="r" b="b"/>
              <a:pathLst>
                <a:path w="4926" h="4329" extrusionOk="0">
                  <a:moveTo>
                    <a:pt x="4328" y="1"/>
                  </a:moveTo>
                  <a:cubicBezTo>
                    <a:pt x="4130" y="1"/>
                    <a:pt x="3877" y="67"/>
                    <a:pt x="3576" y="185"/>
                  </a:cubicBezTo>
                  <a:cubicBezTo>
                    <a:pt x="2769" y="499"/>
                    <a:pt x="1899" y="619"/>
                    <a:pt x="1113" y="1020"/>
                  </a:cubicBezTo>
                  <a:cubicBezTo>
                    <a:pt x="402" y="1377"/>
                    <a:pt x="115" y="1929"/>
                    <a:pt x="76" y="2684"/>
                  </a:cubicBezTo>
                  <a:cubicBezTo>
                    <a:pt x="0" y="4158"/>
                    <a:pt x="1210" y="3960"/>
                    <a:pt x="2053" y="4220"/>
                  </a:cubicBezTo>
                  <a:cubicBezTo>
                    <a:pt x="2291" y="4294"/>
                    <a:pt x="2512" y="4328"/>
                    <a:pt x="2718" y="4328"/>
                  </a:cubicBezTo>
                  <a:cubicBezTo>
                    <a:pt x="3543" y="4328"/>
                    <a:pt x="4119" y="3779"/>
                    <a:pt x="4458" y="2984"/>
                  </a:cubicBezTo>
                  <a:cubicBezTo>
                    <a:pt x="4702" y="2420"/>
                    <a:pt x="4914" y="1757"/>
                    <a:pt x="4781" y="1059"/>
                  </a:cubicBezTo>
                  <a:cubicBezTo>
                    <a:pt x="4926" y="305"/>
                    <a:pt x="4752" y="1"/>
                    <a:pt x="4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20"/>
            <p:cNvSpPr/>
            <p:nvPr/>
          </p:nvSpPr>
          <p:spPr>
            <a:xfrm>
              <a:off x="3459046" y="2588012"/>
              <a:ext cx="105844" cy="95740"/>
            </a:xfrm>
            <a:custGeom>
              <a:avLst/>
              <a:gdLst/>
              <a:ahLst/>
              <a:cxnLst/>
              <a:rect l="l" t="t" r="r" b="b"/>
              <a:pathLst>
                <a:path w="4923" h="4453" extrusionOk="0">
                  <a:moveTo>
                    <a:pt x="3908" y="0"/>
                  </a:moveTo>
                  <a:cubicBezTo>
                    <a:pt x="3862" y="0"/>
                    <a:pt x="3815" y="2"/>
                    <a:pt x="3766" y="5"/>
                  </a:cubicBezTo>
                  <a:cubicBezTo>
                    <a:pt x="2882" y="213"/>
                    <a:pt x="1978" y="349"/>
                    <a:pt x="1122" y="645"/>
                  </a:cubicBezTo>
                  <a:cubicBezTo>
                    <a:pt x="490" y="861"/>
                    <a:pt x="1" y="1347"/>
                    <a:pt x="62" y="2119"/>
                  </a:cubicBezTo>
                  <a:cubicBezTo>
                    <a:pt x="133" y="3002"/>
                    <a:pt x="336" y="3823"/>
                    <a:pt x="1240" y="4269"/>
                  </a:cubicBezTo>
                  <a:cubicBezTo>
                    <a:pt x="1497" y="4395"/>
                    <a:pt x="1736" y="4453"/>
                    <a:pt x="1964" y="4453"/>
                  </a:cubicBezTo>
                  <a:cubicBezTo>
                    <a:pt x="2383" y="4453"/>
                    <a:pt x="2763" y="4258"/>
                    <a:pt x="3143" y="3938"/>
                  </a:cubicBezTo>
                  <a:cubicBezTo>
                    <a:pt x="4017" y="3192"/>
                    <a:pt x="4424" y="2190"/>
                    <a:pt x="4719" y="1140"/>
                  </a:cubicBezTo>
                  <a:cubicBezTo>
                    <a:pt x="4923" y="411"/>
                    <a:pt x="4663" y="0"/>
                    <a:pt x="3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20"/>
            <p:cNvSpPr/>
            <p:nvPr/>
          </p:nvSpPr>
          <p:spPr>
            <a:xfrm>
              <a:off x="3638682" y="2949993"/>
              <a:ext cx="107650" cy="96256"/>
            </a:xfrm>
            <a:custGeom>
              <a:avLst/>
              <a:gdLst/>
              <a:ahLst/>
              <a:cxnLst/>
              <a:rect l="l" t="t" r="r" b="b"/>
              <a:pathLst>
                <a:path w="5007" h="4477" extrusionOk="0">
                  <a:moveTo>
                    <a:pt x="4183" y="0"/>
                  </a:moveTo>
                  <a:cubicBezTo>
                    <a:pt x="3902" y="0"/>
                    <a:pt x="3585" y="149"/>
                    <a:pt x="3293" y="207"/>
                  </a:cubicBezTo>
                  <a:cubicBezTo>
                    <a:pt x="2702" y="326"/>
                    <a:pt x="2093" y="322"/>
                    <a:pt x="1510" y="538"/>
                  </a:cubicBezTo>
                  <a:cubicBezTo>
                    <a:pt x="671" y="848"/>
                    <a:pt x="1" y="1253"/>
                    <a:pt x="195" y="2304"/>
                  </a:cubicBezTo>
                  <a:cubicBezTo>
                    <a:pt x="443" y="3597"/>
                    <a:pt x="1286" y="4462"/>
                    <a:pt x="2319" y="4470"/>
                  </a:cubicBezTo>
                  <a:cubicBezTo>
                    <a:pt x="2354" y="4475"/>
                    <a:pt x="2388" y="4477"/>
                    <a:pt x="2422" y="4477"/>
                  </a:cubicBezTo>
                  <a:cubicBezTo>
                    <a:pt x="2768" y="4477"/>
                    <a:pt x="3034" y="4257"/>
                    <a:pt x="3311" y="4016"/>
                  </a:cubicBezTo>
                  <a:cubicBezTo>
                    <a:pt x="4004" y="3425"/>
                    <a:pt x="4326" y="2608"/>
                    <a:pt x="4671" y="1818"/>
                  </a:cubicBezTo>
                  <a:cubicBezTo>
                    <a:pt x="4896" y="1298"/>
                    <a:pt x="5006" y="657"/>
                    <a:pt x="4631" y="207"/>
                  </a:cubicBezTo>
                  <a:cubicBezTo>
                    <a:pt x="4503" y="52"/>
                    <a:pt x="4349" y="0"/>
                    <a:pt x="4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20"/>
            <p:cNvSpPr/>
            <p:nvPr/>
          </p:nvSpPr>
          <p:spPr>
            <a:xfrm>
              <a:off x="3998470" y="831536"/>
              <a:ext cx="86086" cy="113584"/>
            </a:xfrm>
            <a:custGeom>
              <a:avLst/>
              <a:gdLst/>
              <a:ahLst/>
              <a:cxnLst/>
              <a:rect l="l" t="t" r="r" b="b"/>
              <a:pathLst>
                <a:path w="4004" h="5283" extrusionOk="0">
                  <a:moveTo>
                    <a:pt x="2467" y="1"/>
                  </a:moveTo>
                  <a:cubicBezTo>
                    <a:pt x="2435" y="1"/>
                    <a:pt x="2403" y="1"/>
                    <a:pt x="2370" y="1"/>
                  </a:cubicBezTo>
                  <a:cubicBezTo>
                    <a:pt x="1602" y="85"/>
                    <a:pt x="1046" y="576"/>
                    <a:pt x="746" y="1374"/>
                  </a:cubicBezTo>
                  <a:cubicBezTo>
                    <a:pt x="380" y="2363"/>
                    <a:pt x="0" y="3405"/>
                    <a:pt x="795" y="4323"/>
                  </a:cubicBezTo>
                  <a:cubicBezTo>
                    <a:pt x="1184" y="4769"/>
                    <a:pt x="1619" y="5283"/>
                    <a:pt x="2296" y="5283"/>
                  </a:cubicBezTo>
                  <a:cubicBezTo>
                    <a:pt x="2409" y="5283"/>
                    <a:pt x="2529" y="5268"/>
                    <a:pt x="2657" y="5237"/>
                  </a:cubicBezTo>
                  <a:cubicBezTo>
                    <a:pt x="3576" y="5011"/>
                    <a:pt x="3501" y="4248"/>
                    <a:pt x="3594" y="3577"/>
                  </a:cubicBezTo>
                  <a:cubicBezTo>
                    <a:pt x="3686" y="2937"/>
                    <a:pt x="3739" y="2289"/>
                    <a:pt x="3832" y="1643"/>
                  </a:cubicBezTo>
                  <a:cubicBezTo>
                    <a:pt x="4004" y="426"/>
                    <a:pt x="3694" y="1"/>
                    <a:pt x="2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20"/>
            <p:cNvSpPr/>
            <p:nvPr/>
          </p:nvSpPr>
          <p:spPr>
            <a:xfrm>
              <a:off x="3677985" y="743083"/>
              <a:ext cx="102039" cy="96514"/>
            </a:xfrm>
            <a:custGeom>
              <a:avLst/>
              <a:gdLst/>
              <a:ahLst/>
              <a:cxnLst/>
              <a:rect l="l" t="t" r="r" b="b"/>
              <a:pathLst>
                <a:path w="4746" h="4489" extrusionOk="0">
                  <a:moveTo>
                    <a:pt x="2242" y="1"/>
                  </a:moveTo>
                  <a:cubicBezTo>
                    <a:pt x="1914" y="1"/>
                    <a:pt x="1587" y="27"/>
                    <a:pt x="1272" y="55"/>
                  </a:cubicBezTo>
                  <a:cubicBezTo>
                    <a:pt x="349" y="139"/>
                    <a:pt x="0" y="1454"/>
                    <a:pt x="658" y="2086"/>
                  </a:cubicBezTo>
                  <a:cubicBezTo>
                    <a:pt x="1408" y="2801"/>
                    <a:pt x="2172" y="3516"/>
                    <a:pt x="2975" y="4168"/>
                  </a:cubicBezTo>
                  <a:cubicBezTo>
                    <a:pt x="3244" y="4385"/>
                    <a:pt x="3501" y="4489"/>
                    <a:pt x="3727" y="4489"/>
                  </a:cubicBezTo>
                  <a:cubicBezTo>
                    <a:pt x="4130" y="4489"/>
                    <a:pt x="4431" y="4157"/>
                    <a:pt x="4516" y="3551"/>
                  </a:cubicBezTo>
                  <a:cubicBezTo>
                    <a:pt x="4564" y="3211"/>
                    <a:pt x="4525" y="2858"/>
                    <a:pt x="4525" y="2509"/>
                  </a:cubicBezTo>
                  <a:cubicBezTo>
                    <a:pt x="4521" y="1705"/>
                    <a:pt x="4745" y="774"/>
                    <a:pt x="3818" y="316"/>
                  </a:cubicBezTo>
                  <a:cubicBezTo>
                    <a:pt x="3326" y="71"/>
                    <a:pt x="2784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20"/>
            <p:cNvSpPr/>
            <p:nvPr/>
          </p:nvSpPr>
          <p:spPr>
            <a:xfrm>
              <a:off x="2864473" y="976513"/>
              <a:ext cx="103200" cy="94557"/>
            </a:xfrm>
            <a:custGeom>
              <a:avLst/>
              <a:gdLst/>
              <a:ahLst/>
              <a:cxnLst/>
              <a:rect l="l" t="t" r="r" b="b"/>
              <a:pathLst>
                <a:path w="4800" h="4398" extrusionOk="0">
                  <a:moveTo>
                    <a:pt x="1660" y="1"/>
                  </a:moveTo>
                  <a:cubicBezTo>
                    <a:pt x="1037" y="1"/>
                    <a:pt x="662" y="360"/>
                    <a:pt x="367" y="912"/>
                  </a:cubicBezTo>
                  <a:cubicBezTo>
                    <a:pt x="0" y="1605"/>
                    <a:pt x="588" y="1866"/>
                    <a:pt x="927" y="2197"/>
                  </a:cubicBezTo>
                  <a:cubicBezTo>
                    <a:pt x="1616" y="2859"/>
                    <a:pt x="2371" y="3451"/>
                    <a:pt x="3068" y="4100"/>
                  </a:cubicBezTo>
                  <a:cubicBezTo>
                    <a:pt x="3295" y="4311"/>
                    <a:pt x="3523" y="4398"/>
                    <a:pt x="3728" y="4398"/>
                  </a:cubicBezTo>
                  <a:cubicBezTo>
                    <a:pt x="4074" y="4398"/>
                    <a:pt x="4355" y="4151"/>
                    <a:pt x="4455" y="3844"/>
                  </a:cubicBezTo>
                  <a:cubicBezTo>
                    <a:pt x="4785" y="2815"/>
                    <a:pt x="4799" y="1698"/>
                    <a:pt x="4402" y="652"/>
                  </a:cubicBezTo>
                  <a:cubicBezTo>
                    <a:pt x="4192" y="99"/>
                    <a:pt x="3812" y="4"/>
                    <a:pt x="3411" y="4"/>
                  </a:cubicBezTo>
                  <a:cubicBezTo>
                    <a:pt x="3201" y="4"/>
                    <a:pt x="2984" y="30"/>
                    <a:pt x="2784" y="30"/>
                  </a:cubicBezTo>
                  <a:cubicBezTo>
                    <a:pt x="2699" y="30"/>
                    <a:pt x="2616" y="25"/>
                    <a:pt x="2539" y="12"/>
                  </a:cubicBezTo>
                  <a:cubicBezTo>
                    <a:pt x="2356" y="12"/>
                    <a:pt x="2204" y="19"/>
                    <a:pt x="2063" y="19"/>
                  </a:cubicBezTo>
                  <a:cubicBezTo>
                    <a:pt x="1976" y="19"/>
                    <a:pt x="1893" y="16"/>
                    <a:pt x="1811" y="8"/>
                  </a:cubicBezTo>
                  <a:cubicBezTo>
                    <a:pt x="1759" y="3"/>
                    <a:pt x="1709" y="1"/>
                    <a:pt x="1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20"/>
            <p:cNvSpPr/>
            <p:nvPr/>
          </p:nvSpPr>
          <p:spPr>
            <a:xfrm>
              <a:off x="5104645" y="1444448"/>
              <a:ext cx="102985" cy="135084"/>
            </a:xfrm>
            <a:custGeom>
              <a:avLst/>
              <a:gdLst/>
              <a:ahLst/>
              <a:cxnLst/>
              <a:rect l="l" t="t" r="r" b="b"/>
              <a:pathLst>
                <a:path w="4790" h="6283" extrusionOk="0">
                  <a:moveTo>
                    <a:pt x="1201" y="1"/>
                  </a:moveTo>
                  <a:cubicBezTo>
                    <a:pt x="279" y="66"/>
                    <a:pt x="1" y="543"/>
                    <a:pt x="234" y="1329"/>
                  </a:cubicBezTo>
                  <a:cubicBezTo>
                    <a:pt x="795" y="3218"/>
                    <a:pt x="1898" y="4754"/>
                    <a:pt x="3373" y="6039"/>
                  </a:cubicBezTo>
                  <a:cubicBezTo>
                    <a:pt x="3569" y="6207"/>
                    <a:pt x="3742" y="6282"/>
                    <a:pt x="3891" y="6282"/>
                  </a:cubicBezTo>
                  <a:cubicBezTo>
                    <a:pt x="4149" y="6282"/>
                    <a:pt x="4335" y="6058"/>
                    <a:pt x="4441" y="5703"/>
                  </a:cubicBezTo>
                  <a:cubicBezTo>
                    <a:pt x="4618" y="5120"/>
                    <a:pt x="4789" y="4432"/>
                    <a:pt x="4149" y="4043"/>
                  </a:cubicBezTo>
                  <a:cubicBezTo>
                    <a:pt x="3249" y="3501"/>
                    <a:pt x="3055" y="2719"/>
                    <a:pt x="2931" y="1753"/>
                  </a:cubicBezTo>
                  <a:cubicBezTo>
                    <a:pt x="2817" y="808"/>
                    <a:pt x="2252" y="66"/>
                    <a:pt x="1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20"/>
            <p:cNvSpPr/>
            <p:nvPr/>
          </p:nvSpPr>
          <p:spPr>
            <a:xfrm>
              <a:off x="4237533" y="2505623"/>
              <a:ext cx="91956" cy="88322"/>
            </a:xfrm>
            <a:custGeom>
              <a:avLst/>
              <a:gdLst/>
              <a:ahLst/>
              <a:cxnLst/>
              <a:rect l="l" t="t" r="r" b="b"/>
              <a:pathLst>
                <a:path w="4277" h="4108" extrusionOk="0">
                  <a:moveTo>
                    <a:pt x="2618" y="1"/>
                  </a:moveTo>
                  <a:cubicBezTo>
                    <a:pt x="2607" y="1"/>
                    <a:pt x="2597" y="1"/>
                    <a:pt x="2586" y="1"/>
                  </a:cubicBezTo>
                  <a:cubicBezTo>
                    <a:pt x="1183" y="28"/>
                    <a:pt x="0" y="1101"/>
                    <a:pt x="17" y="2262"/>
                  </a:cubicBezTo>
                  <a:cubicBezTo>
                    <a:pt x="58" y="3254"/>
                    <a:pt x="618" y="3939"/>
                    <a:pt x="1527" y="4098"/>
                  </a:cubicBezTo>
                  <a:cubicBezTo>
                    <a:pt x="1566" y="4104"/>
                    <a:pt x="1606" y="4108"/>
                    <a:pt x="1648" y="4108"/>
                  </a:cubicBezTo>
                  <a:cubicBezTo>
                    <a:pt x="2621" y="4108"/>
                    <a:pt x="4277" y="2332"/>
                    <a:pt x="4171" y="1405"/>
                  </a:cubicBezTo>
                  <a:cubicBezTo>
                    <a:pt x="4076" y="537"/>
                    <a:pt x="3518" y="1"/>
                    <a:pt x="2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20"/>
            <p:cNvSpPr/>
            <p:nvPr/>
          </p:nvSpPr>
          <p:spPr>
            <a:xfrm>
              <a:off x="1770273" y="2752189"/>
              <a:ext cx="103630" cy="77679"/>
            </a:xfrm>
            <a:custGeom>
              <a:avLst/>
              <a:gdLst/>
              <a:ahLst/>
              <a:cxnLst/>
              <a:rect l="l" t="t" r="r" b="b"/>
              <a:pathLst>
                <a:path w="4820" h="3613" extrusionOk="0">
                  <a:moveTo>
                    <a:pt x="1882" y="0"/>
                  </a:moveTo>
                  <a:cubicBezTo>
                    <a:pt x="1877" y="0"/>
                    <a:pt x="1872" y="0"/>
                    <a:pt x="1867" y="1"/>
                  </a:cubicBezTo>
                  <a:cubicBezTo>
                    <a:pt x="777" y="41"/>
                    <a:pt x="503" y="985"/>
                    <a:pt x="255" y="1771"/>
                  </a:cubicBezTo>
                  <a:cubicBezTo>
                    <a:pt x="0" y="2583"/>
                    <a:pt x="1192" y="3492"/>
                    <a:pt x="2524" y="3612"/>
                  </a:cubicBezTo>
                  <a:cubicBezTo>
                    <a:pt x="2532" y="3613"/>
                    <a:pt x="2539" y="3613"/>
                    <a:pt x="2546" y="3613"/>
                  </a:cubicBezTo>
                  <a:cubicBezTo>
                    <a:pt x="3051" y="3613"/>
                    <a:pt x="4689" y="2205"/>
                    <a:pt x="4771" y="1691"/>
                  </a:cubicBezTo>
                  <a:cubicBezTo>
                    <a:pt x="4820" y="1390"/>
                    <a:pt x="2564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20"/>
            <p:cNvSpPr/>
            <p:nvPr/>
          </p:nvSpPr>
          <p:spPr>
            <a:xfrm>
              <a:off x="5493760" y="3253772"/>
              <a:ext cx="58351" cy="110317"/>
            </a:xfrm>
            <a:custGeom>
              <a:avLst/>
              <a:gdLst/>
              <a:ahLst/>
              <a:cxnLst/>
              <a:rect l="l" t="t" r="r" b="b"/>
              <a:pathLst>
                <a:path w="2714" h="5131" extrusionOk="0">
                  <a:moveTo>
                    <a:pt x="1426" y="0"/>
                  </a:moveTo>
                  <a:cubicBezTo>
                    <a:pt x="560" y="0"/>
                    <a:pt x="1" y="871"/>
                    <a:pt x="57" y="2534"/>
                  </a:cubicBezTo>
                  <a:cubicBezTo>
                    <a:pt x="92" y="2794"/>
                    <a:pt x="155" y="3447"/>
                    <a:pt x="283" y="4087"/>
                  </a:cubicBezTo>
                  <a:cubicBezTo>
                    <a:pt x="386" y="4611"/>
                    <a:pt x="659" y="5130"/>
                    <a:pt x="1222" y="5130"/>
                  </a:cubicBezTo>
                  <a:cubicBezTo>
                    <a:pt x="1238" y="5130"/>
                    <a:pt x="1255" y="5130"/>
                    <a:pt x="1271" y="5129"/>
                  </a:cubicBezTo>
                  <a:cubicBezTo>
                    <a:pt x="1823" y="5098"/>
                    <a:pt x="2167" y="4648"/>
                    <a:pt x="2237" y="4052"/>
                  </a:cubicBezTo>
                  <a:cubicBezTo>
                    <a:pt x="2361" y="3010"/>
                    <a:pt x="2481" y="1973"/>
                    <a:pt x="2644" y="940"/>
                  </a:cubicBezTo>
                  <a:cubicBezTo>
                    <a:pt x="2714" y="490"/>
                    <a:pt x="2502" y="331"/>
                    <a:pt x="2145" y="172"/>
                  </a:cubicBezTo>
                  <a:cubicBezTo>
                    <a:pt x="1889" y="57"/>
                    <a:pt x="1647" y="0"/>
                    <a:pt x="1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20"/>
            <p:cNvSpPr/>
            <p:nvPr/>
          </p:nvSpPr>
          <p:spPr>
            <a:xfrm>
              <a:off x="2330832" y="2369396"/>
              <a:ext cx="80131" cy="107027"/>
            </a:xfrm>
            <a:custGeom>
              <a:avLst/>
              <a:gdLst/>
              <a:ahLst/>
              <a:cxnLst/>
              <a:rect l="l" t="t" r="r" b="b"/>
              <a:pathLst>
                <a:path w="3727" h="4978" extrusionOk="0">
                  <a:moveTo>
                    <a:pt x="3012" y="0"/>
                  </a:moveTo>
                  <a:cubicBezTo>
                    <a:pt x="2820" y="0"/>
                    <a:pt x="2619" y="81"/>
                    <a:pt x="2433" y="197"/>
                  </a:cubicBezTo>
                  <a:cubicBezTo>
                    <a:pt x="1616" y="700"/>
                    <a:pt x="1" y="494"/>
                    <a:pt x="10" y="1486"/>
                  </a:cubicBezTo>
                  <a:cubicBezTo>
                    <a:pt x="19" y="2590"/>
                    <a:pt x="942" y="3689"/>
                    <a:pt x="1488" y="4779"/>
                  </a:cubicBezTo>
                  <a:cubicBezTo>
                    <a:pt x="1551" y="4903"/>
                    <a:pt x="1767" y="4947"/>
                    <a:pt x="1820" y="4978"/>
                  </a:cubicBezTo>
                  <a:cubicBezTo>
                    <a:pt x="1825" y="4978"/>
                    <a:pt x="1829" y="4978"/>
                    <a:pt x="1834" y="4978"/>
                  </a:cubicBezTo>
                  <a:cubicBezTo>
                    <a:pt x="2301" y="4978"/>
                    <a:pt x="2514" y="4776"/>
                    <a:pt x="2614" y="4466"/>
                  </a:cubicBezTo>
                  <a:cubicBezTo>
                    <a:pt x="2977" y="3301"/>
                    <a:pt x="3342" y="2136"/>
                    <a:pt x="3674" y="961"/>
                  </a:cubicBezTo>
                  <a:cubicBezTo>
                    <a:pt x="3727" y="780"/>
                    <a:pt x="3682" y="515"/>
                    <a:pt x="3576" y="347"/>
                  </a:cubicBezTo>
                  <a:cubicBezTo>
                    <a:pt x="3420" y="96"/>
                    <a:pt x="3221" y="0"/>
                    <a:pt x="3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20"/>
            <p:cNvSpPr/>
            <p:nvPr/>
          </p:nvSpPr>
          <p:spPr>
            <a:xfrm>
              <a:off x="1891923" y="3193356"/>
              <a:ext cx="77271" cy="94750"/>
            </a:xfrm>
            <a:custGeom>
              <a:avLst/>
              <a:gdLst/>
              <a:ahLst/>
              <a:cxnLst/>
              <a:rect l="l" t="t" r="r" b="b"/>
              <a:pathLst>
                <a:path w="3594" h="4407" extrusionOk="0">
                  <a:moveTo>
                    <a:pt x="1475" y="1"/>
                  </a:moveTo>
                  <a:cubicBezTo>
                    <a:pt x="1437" y="1"/>
                    <a:pt x="1399" y="3"/>
                    <a:pt x="1360" y="7"/>
                  </a:cubicBezTo>
                  <a:cubicBezTo>
                    <a:pt x="393" y="104"/>
                    <a:pt x="0" y="788"/>
                    <a:pt x="27" y="1742"/>
                  </a:cubicBezTo>
                  <a:cubicBezTo>
                    <a:pt x="61" y="3026"/>
                    <a:pt x="1109" y="4407"/>
                    <a:pt x="2099" y="4407"/>
                  </a:cubicBezTo>
                  <a:cubicBezTo>
                    <a:pt x="2129" y="4407"/>
                    <a:pt x="2159" y="4406"/>
                    <a:pt x="2190" y="4403"/>
                  </a:cubicBezTo>
                  <a:cubicBezTo>
                    <a:pt x="3218" y="4315"/>
                    <a:pt x="3593" y="3671"/>
                    <a:pt x="3439" y="2801"/>
                  </a:cubicBezTo>
                  <a:cubicBezTo>
                    <a:pt x="3435" y="1337"/>
                    <a:pt x="2492" y="1"/>
                    <a:pt x="1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20"/>
            <p:cNvSpPr/>
            <p:nvPr/>
          </p:nvSpPr>
          <p:spPr>
            <a:xfrm>
              <a:off x="4179546" y="3968253"/>
              <a:ext cx="65682" cy="113133"/>
            </a:xfrm>
            <a:custGeom>
              <a:avLst/>
              <a:gdLst/>
              <a:ahLst/>
              <a:cxnLst/>
              <a:rect l="l" t="t" r="r" b="b"/>
              <a:pathLst>
                <a:path w="3055" h="5262" extrusionOk="0">
                  <a:moveTo>
                    <a:pt x="1643" y="0"/>
                  </a:moveTo>
                  <a:cubicBezTo>
                    <a:pt x="889" y="0"/>
                    <a:pt x="221" y="551"/>
                    <a:pt x="115" y="1432"/>
                  </a:cubicBezTo>
                  <a:cubicBezTo>
                    <a:pt x="0" y="2394"/>
                    <a:pt x="151" y="3347"/>
                    <a:pt x="393" y="4270"/>
                  </a:cubicBezTo>
                  <a:cubicBezTo>
                    <a:pt x="524" y="4764"/>
                    <a:pt x="832" y="5261"/>
                    <a:pt x="1373" y="5261"/>
                  </a:cubicBezTo>
                  <a:cubicBezTo>
                    <a:pt x="1397" y="5261"/>
                    <a:pt x="1423" y="5260"/>
                    <a:pt x="1448" y="5258"/>
                  </a:cubicBezTo>
                  <a:cubicBezTo>
                    <a:pt x="1987" y="5215"/>
                    <a:pt x="2375" y="4777"/>
                    <a:pt x="2463" y="4208"/>
                  </a:cubicBezTo>
                  <a:cubicBezTo>
                    <a:pt x="2622" y="3180"/>
                    <a:pt x="2741" y="2147"/>
                    <a:pt x="2895" y="990"/>
                  </a:cubicBezTo>
                  <a:cubicBezTo>
                    <a:pt x="3054" y="633"/>
                    <a:pt x="2808" y="399"/>
                    <a:pt x="2406" y="191"/>
                  </a:cubicBezTo>
                  <a:cubicBezTo>
                    <a:pt x="2154" y="61"/>
                    <a:pt x="1893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20"/>
            <p:cNvSpPr/>
            <p:nvPr/>
          </p:nvSpPr>
          <p:spPr>
            <a:xfrm>
              <a:off x="5470217" y="2292983"/>
              <a:ext cx="122056" cy="54158"/>
            </a:xfrm>
            <a:custGeom>
              <a:avLst/>
              <a:gdLst/>
              <a:ahLst/>
              <a:cxnLst/>
              <a:rect l="l" t="t" r="r" b="b"/>
              <a:pathLst>
                <a:path w="5677" h="2519" extrusionOk="0">
                  <a:moveTo>
                    <a:pt x="2705" y="0"/>
                  </a:moveTo>
                  <a:cubicBezTo>
                    <a:pt x="2036" y="0"/>
                    <a:pt x="1375" y="132"/>
                    <a:pt x="733" y="538"/>
                  </a:cubicBezTo>
                  <a:cubicBezTo>
                    <a:pt x="411" y="741"/>
                    <a:pt x="1" y="1002"/>
                    <a:pt x="5" y="1404"/>
                  </a:cubicBezTo>
                  <a:cubicBezTo>
                    <a:pt x="5" y="1871"/>
                    <a:pt x="530" y="1942"/>
                    <a:pt x="869" y="2066"/>
                  </a:cubicBezTo>
                  <a:cubicBezTo>
                    <a:pt x="1545" y="2310"/>
                    <a:pt x="2235" y="2518"/>
                    <a:pt x="3026" y="2518"/>
                  </a:cubicBezTo>
                  <a:cubicBezTo>
                    <a:pt x="3191" y="2518"/>
                    <a:pt x="3361" y="2509"/>
                    <a:pt x="3536" y="2489"/>
                  </a:cubicBezTo>
                  <a:cubicBezTo>
                    <a:pt x="3732" y="2489"/>
                    <a:pt x="3975" y="2511"/>
                    <a:pt x="4233" y="2511"/>
                  </a:cubicBezTo>
                  <a:cubicBezTo>
                    <a:pt x="4393" y="2511"/>
                    <a:pt x="4559" y="2503"/>
                    <a:pt x="4723" y="2476"/>
                  </a:cubicBezTo>
                  <a:cubicBezTo>
                    <a:pt x="5302" y="2383"/>
                    <a:pt x="5619" y="1990"/>
                    <a:pt x="5646" y="1385"/>
                  </a:cubicBezTo>
                  <a:cubicBezTo>
                    <a:pt x="5668" y="935"/>
                    <a:pt x="5677" y="410"/>
                    <a:pt x="5133" y="322"/>
                  </a:cubicBezTo>
                  <a:cubicBezTo>
                    <a:pt x="4327" y="192"/>
                    <a:pt x="3511" y="0"/>
                    <a:pt x="2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20"/>
            <p:cNvSpPr/>
            <p:nvPr/>
          </p:nvSpPr>
          <p:spPr>
            <a:xfrm>
              <a:off x="2454890" y="3804183"/>
              <a:ext cx="63790" cy="110015"/>
            </a:xfrm>
            <a:custGeom>
              <a:avLst/>
              <a:gdLst/>
              <a:ahLst/>
              <a:cxnLst/>
              <a:rect l="l" t="t" r="r" b="b"/>
              <a:pathLst>
                <a:path w="2967" h="5117" extrusionOk="0">
                  <a:moveTo>
                    <a:pt x="1639" y="1"/>
                  </a:moveTo>
                  <a:cubicBezTo>
                    <a:pt x="1069" y="1"/>
                    <a:pt x="740" y="452"/>
                    <a:pt x="640" y="1003"/>
                  </a:cubicBezTo>
                  <a:cubicBezTo>
                    <a:pt x="499" y="1815"/>
                    <a:pt x="411" y="2636"/>
                    <a:pt x="247" y="3801"/>
                  </a:cubicBezTo>
                  <a:cubicBezTo>
                    <a:pt x="1" y="4453"/>
                    <a:pt x="263" y="5117"/>
                    <a:pt x="1380" y="5117"/>
                  </a:cubicBezTo>
                  <a:cubicBezTo>
                    <a:pt x="1384" y="5117"/>
                    <a:pt x="1387" y="5117"/>
                    <a:pt x="1391" y="5117"/>
                  </a:cubicBezTo>
                  <a:cubicBezTo>
                    <a:pt x="2455" y="5112"/>
                    <a:pt x="2966" y="4446"/>
                    <a:pt x="2913" y="3413"/>
                  </a:cubicBezTo>
                  <a:cubicBezTo>
                    <a:pt x="2874" y="2587"/>
                    <a:pt x="2785" y="1762"/>
                    <a:pt x="2626" y="954"/>
                  </a:cubicBezTo>
                  <a:cubicBezTo>
                    <a:pt x="2534" y="482"/>
                    <a:pt x="2190" y="18"/>
                    <a:pt x="1673" y="1"/>
                  </a:cubicBezTo>
                  <a:cubicBezTo>
                    <a:pt x="1662" y="1"/>
                    <a:pt x="1650" y="1"/>
                    <a:pt x="16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20"/>
            <p:cNvSpPr/>
            <p:nvPr/>
          </p:nvSpPr>
          <p:spPr>
            <a:xfrm>
              <a:off x="5437966" y="1757107"/>
              <a:ext cx="83614" cy="104726"/>
            </a:xfrm>
            <a:custGeom>
              <a:avLst/>
              <a:gdLst/>
              <a:ahLst/>
              <a:cxnLst/>
              <a:rect l="l" t="t" r="r" b="b"/>
              <a:pathLst>
                <a:path w="3889" h="4871" extrusionOk="0">
                  <a:moveTo>
                    <a:pt x="1892" y="0"/>
                  </a:moveTo>
                  <a:cubicBezTo>
                    <a:pt x="1519" y="0"/>
                    <a:pt x="1296" y="304"/>
                    <a:pt x="1191" y="612"/>
                  </a:cubicBezTo>
                  <a:cubicBezTo>
                    <a:pt x="820" y="1720"/>
                    <a:pt x="462" y="2836"/>
                    <a:pt x="158" y="3961"/>
                  </a:cubicBezTo>
                  <a:cubicBezTo>
                    <a:pt x="1" y="4559"/>
                    <a:pt x="293" y="4870"/>
                    <a:pt x="746" y="4870"/>
                  </a:cubicBezTo>
                  <a:cubicBezTo>
                    <a:pt x="838" y="4870"/>
                    <a:pt x="937" y="4857"/>
                    <a:pt x="1041" y="4831"/>
                  </a:cubicBezTo>
                  <a:cubicBezTo>
                    <a:pt x="1876" y="4619"/>
                    <a:pt x="2674" y="4262"/>
                    <a:pt x="3482" y="3957"/>
                  </a:cubicBezTo>
                  <a:cubicBezTo>
                    <a:pt x="3676" y="3882"/>
                    <a:pt x="3888" y="3772"/>
                    <a:pt x="3862" y="3688"/>
                  </a:cubicBezTo>
                  <a:cubicBezTo>
                    <a:pt x="3363" y="2545"/>
                    <a:pt x="2948" y="1592"/>
                    <a:pt x="2524" y="642"/>
                  </a:cubicBezTo>
                  <a:cubicBezTo>
                    <a:pt x="2405" y="369"/>
                    <a:pt x="2299" y="25"/>
                    <a:pt x="1946" y="3"/>
                  </a:cubicBezTo>
                  <a:cubicBezTo>
                    <a:pt x="1927" y="1"/>
                    <a:pt x="1909" y="0"/>
                    <a:pt x="1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20"/>
            <p:cNvSpPr/>
            <p:nvPr/>
          </p:nvSpPr>
          <p:spPr>
            <a:xfrm>
              <a:off x="2761400" y="1648573"/>
              <a:ext cx="94751" cy="78045"/>
            </a:xfrm>
            <a:custGeom>
              <a:avLst/>
              <a:gdLst/>
              <a:ahLst/>
              <a:cxnLst/>
              <a:rect l="l" t="t" r="r" b="b"/>
              <a:pathLst>
                <a:path w="4407" h="3630" extrusionOk="0">
                  <a:moveTo>
                    <a:pt x="1502" y="1"/>
                  </a:moveTo>
                  <a:cubicBezTo>
                    <a:pt x="1500" y="1"/>
                    <a:pt x="1499" y="1"/>
                    <a:pt x="1498" y="1"/>
                  </a:cubicBezTo>
                  <a:cubicBezTo>
                    <a:pt x="937" y="5"/>
                    <a:pt x="1" y="1215"/>
                    <a:pt x="6" y="1934"/>
                  </a:cubicBezTo>
                  <a:cubicBezTo>
                    <a:pt x="10" y="2720"/>
                    <a:pt x="1188" y="3572"/>
                    <a:pt x="2349" y="3629"/>
                  </a:cubicBezTo>
                  <a:cubicBezTo>
                    <a:pt x="2353" y="3629"/>
                    <a:pt x="2357" y="3629"/>
                    <a:pt x="2361" y="3629"/>
                  </a:cubicBezTo>
                  <a:cubicBezTo>
                    <a:pt x="2876" y="3629"/>
                    <a:pt x="4402" y="2213"/>
                    <a:pt x="4407" y="1722"/>
                  </a:cubicBezTo>
                  <a:cubicBezTo>
                    <a:pt x="4407" y="1246"/>
                    <a:pt x="2304" y="1"/>
                    <a:pt x="1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20"/>
            <p:cNvSpPr/>
            <p:nvPr/>
          </p:nvSpPr>
          <p:spPr>
            <a:xfrm>
              <a:off x="2201808" y="2590377"/>
              <a:ext cx="96513" cy="78045"/>
            </a:xfrm>
            <a:custGeom>
              <a:avLst/>
              <a:gdLst/>
              <a:ahLst/>
              <a:cxnLst/>
              <a:rect l="l" t="t" r="r" b="b"/>
              <a:pathLst>
                <a:path w="4489" h="3630" extrusionOk="0">
                  <a:moveTo>
                    <a:pt x="1567" y="0"/>
                  </a:moveTo>
                  <a:cubicBezTo>
                    <a:pt x="1539" y="0"/>
                    <a:pt x="1515" y="3"/>
                    <a:pt x="1495" y="9"/>
                  </a:cubicBezTo>
                  <a:cubicBezTo>
                    <a:pt x="573" y="292"/>
                    <a:pt x="136" y="1069"/>
                    <a:pt x="65" y="1969"/>
                  </a:cubicBezTo>
                  <a:cubicBezTo>
                    <a:pt x="1" y="2772"/>
                    <a:pt x="1257" y="3630"/>
                    <a:pt x="2339" y="3630"/>
                  </a:cubicBezTo>
                  <a:cubicBezTo>
                    <a:pt x="2358" y="3630"/>
                    <a:pt x="2377" y="3630"/>
                    <a:pt x="2396" y="3629"/>
                  </a:cubicBezTo>
                  <a:cubicBezTo>
                    <a:pt x="2917" y="3611"/>
                    <a:pt x="4488" y="2138"/>
                    <a:pt x="4466" y="1687"/>
                  </a:cubicBezTo>
                  <a:cubicBezTo>
                    <a:pt x="4454" y="1392"/>
                    <a:pt x="2163" y="0"/>
                    <a:pt x="1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20"/>
            <p:cNvSpPr/>
            <p:nvPr/>
          </p:nvSpPr>
          <p:spPr>
            <a:xfrm>
              <a:off x="3394587" y="3522012"/>
              <a:ext cx="60114" cy="125990"/>
            </a:xfrm>
            <a:custGeom>
              <a:avLst/>
              <a:gdLst/>
              <a:ahLst/>
              <a:cxnLst/>
              <a:rect l="l" t="t" r="r" b="b"/>
              <a:pathLst>
                <a:path w="2796" h="5860" extrusionOk="0">
                  <a:moveTo>
                    <a:pt x="2484" y="0"/>
                  </a:moveTo>
                  <a:cubicBezTo>
                    <a:pt x="2410" y="0"/>
                    <a:pt x="2328" y="41"/>
                    <a:pt x="2248" y="134"/>
                  </a:cubicBezTo>
                  <a:cubicBezTo>
                    <a:pt x="1215" y="1352"/>
                    <a:pt x="1" y="2474"/>
                    <a:pt x="151" y="4314"/>
                  </a:cubicBezTo>
                  <a:cubicBezTo>
                    <a:pt x="213" y="5123"/>
                    <a:pt x="553" y="5758"/>
                    <a:pt x="1286" y="5850"/>
                  </a:cubicBezTo>
                  <a:cubicBezTo>
                    <a:pt x="1333" y="5856"/>
                    <a:pt x="1378" y="5859"/>
                    <a:pt x="1421" y="5859"/>
                  </a:cubicBezTo>
                  <a:cubicBezTo>
                    <a:pt x="2114" y="5859"/>
                    <a:pt x="2374" y="5125"/>
                    <a:pt x="2478" y="4531"/>
                  </a:cubicBezTo>
                  <a:cubicBezTo>
                    <a:pt x="2663" y="3507"/>
                    <a:pt x="2702" y="2461"/>
                    <a:pt x="2769" y="1741"/>
                  </a:cubicBezTo>
                  <a:cubicBezTo>
                    <a:pt x="2769" y="1071"/>
                    <a:pt x="2795" y="721"/>
                    <a:pt x="2765" y="373"/>
                  </a:cubicBezTo>
                  <a:cubicBezTo>
                    <a:pt x="2744" y="152"/>
                    <a:pt x="2628" y="0"/>
                    <a:pt x="2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20"/>
            <p:cNvSpPr/>
            <p:nvPr/>
          </p:nvSpPr>
          <p:spPr>
            <a:xfrm>
              <a:off x="2592299" y="1657044"/>
              <a:ext cx="84022" cy="86086"/>
            </a:xfrm>
            <a:custGeom>
              <a:avLst/>
              <a:gdLst/>
              <a:ahLst/>
              <a:cxnLst/>
              <a:rect l="l" t="t" r="r" b="b"/>
              <a:pathLst>
                <a:path w="3908" h="4004" extrusionOk="0">
                  <a:moveTo>
                    <a:pt x="2594" y="1"/>
                  </a:moveTo>
                  <a:cubicBezTo>
                    <a:pt x="1735" y="1"/>
                    <a:pt x="57" y="1431"/>
                    <a:pt x="32" y="2017"/>
                  </a:cubicBezTo>
                  <a:cubicBezTo>
                    <a:pt x="1" y="2627"/>
                    <a:pt x="1689" y="4004"/>
                    <a:pt x="2534" y="4004"/>
                  </a:cubicBezTo>
                  <a:cubicBezTo>
                    <a:pt x="2544" y="4004"/>
                    <a:pt x="2555" y="4003"/>
                    <a:pt x="2565" y="4003"/>
                  </a:cubicBezTo>
                  <a:cubicBezTo>
                    <a:pt x="3713" y="3958"/>
                    <a:pt x="3611" y="3063"/>
                    <a:pt x="3664" y="2184"/>
                  </a:cubicBezTo>
                  <a:cubicBezTo>
                    <a:pt x="3448" y="1474"/>
                    <a:pt x="3907" y="295"/>
                    <a:pt x="2742" y="18"/>
                  </a:cubicBezTo>
                  <a:cubicBezTo>
                    <a:pt x="2696" y="6"/>
                    <a:pt x="2646" y="1"/>
                    <a:pt x="2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20"/>
            <p:cNvSpPr/>
            <p:nvPr/>
          </p:nvSpPr>
          <p:spPr>
            <a:xfrm>
              <a:off x="4554299" y="3516980"/>
              <a:ext cx="61705" cy="131688"/>
            </a:xfrm>
            <a:custGeom>
              <a:avLst/>
              <a:gdLst/>
              <a:ahLst/>
              <a:cxnLst/>
              <a:rect l="l" t="t" r="r" b="b"/>
              <a:pathLst>
                <a:path w="2870" h="6125" extrusionOk="0">
                  <a:moveTo>
                    <a:pt x="1295" y="0"/>
                  </a:moveTo>
                  <a:cubicBezTo>
                    <a:pt x="841" y="0"/>
                    <a:pt x="751" y="630"/>
                    <a:pt x="632" y="969"/>
                  </a:cubicBezTo>
                  <a:cubicBezTo>
                    <a:pt x="80" y="2589"/>
                    <a:pt x="1" y="4261"/>
                    <a:pt x="306" y="6125"/>
                  </a:cubicBezTo>
                  <a:cubicBezTo>
                    <a:pt x="2009" y="4801"/>
                    <a:pt x="2870" y="3312"/>
                    <a:pt x="2641" y="1282"/>
                  </a:cubicBezTo>
                  <a:cubicBezTo>
                    <a:pt x="2557" y="523"/>
                    <a:pt x="2001" y="187"/>
                    <a:pt x="1471" y="28"/>
                  </a:cubicBezTo>
                  <a:cubicBezTo>
                    <a:pt x="1407" y="9"/>
                    <a:pt x="1348" y="0"/>
                    <a:pt x="1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20"/>
            <p:cNvSpPr/>
            <p:nvPr/>
          </p:nvSpPr>
          <p:spPr>
            <a:xfrm>
              <a:off x="5189594" y="1730705"/>
              <a:ext cx="74691" cy="104963"/>
            </a:xfrm>
            <a:custGeom>
              <a:avLst/>
              <a:gdLst/>
              <a:ahLst/>
              <a:cxnLst/>
              <a:rect l="l" t="t" r="r" b="b"/>
              <a:pathLst>
                <a:path w="3474" h="4882" extrusionOk="0">
                  <a:moveTo>
                    <a:pt x="782" y="1"/>
                  </a:moveTo>
                  <a:cubicBezTo>
                    <a:pt x="680" y="1"/>
                    <a:pt x="576" y="35"/>
                    <a:pt x="473" y="118"/>
                  </a:cubicBezTo>
                  <a:cubicBezTo>
                    <a:pt x="5" y="493"/>
                    <a:pt x="0" y="1208"/>
                    <a:pt x="186" y="1822"/>
                  </a:cubicBezTo>
                  <a:cubicBezTo>
                    <a:pt x="626" y="3260"/>
                    <a:pt x="1765" y="4038"/>
                    <a:pt x="3112" y="4881"/>
                  </a:cubicBezTo>
                  <a:cubicBezTo>
                    <a:pt x="3474" y="3097"/>
                    <a:pt x="3434" y="1588"/>
                    <a:pt x="1810" y="612"/>
                  </a:cubicBezTo>
                  <a:cubicBezTo>
                    <a:pt x="1487" y="420"/>
                    <a:pt x="1140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20"/>
            <p:cNvSpPr/>
            <p:nvPr/>
          </p:nvSpPr>
          <p:spPr>
            <a:xfrm>
              <a:off x="3405080" y="1428925"/>
              <a:ext cx="82173" cy="83119"/>
            </a:xfrm>
            <a:custGeom>
              <a:avLst/>
              <a:gdLst/>
              <a:ahLst/>
              <a:cxnLst/>
              <a:rect l="l" t="t" r="r" b="b"/>
              <a:pathLst>
                <a:path w="3822" h="3866" extrusionOk="0">
                  <a:moveTo>
                    <a:pt x="2482" y="1"/>
                  </a:moveTo>
                  <a:cubicBezTo>
                    <a:pt x="1610" y="1"/>
                    <a:pt x="0" y="1370"/>
                    <a:pt x="16" y="2015"/>
                  </a:cubicBezTo>
                  <a:cubicBezTo>
                    <a:pt x="34" y="2581"/>
                    <a:pt x="1701" y="3865"/>
                    <a:pt x="2483" y="3865"/>
                  </a:cubicBezTo>
                  <a:cubicBezTo>
                    <a:pt x="2494" y="3865"/>
                    <a:pt x="2505" y="3865"/>
                    <a:pt x="2515" y="3865"/>
                  </a:cubicBezTo>
                  <a:cubicBezTo>
                    <a:pt x="3512" y="3812"/>
                    <a:pt x="3650" y="3097"/>
                    <a:pt x="3601" y="2090"/>
                  </a:cubicBezTo>
                  <a:cubicBezTo>
                    <a:pt x="3367" y="1495"/>
                    <a:pt x="3821" y="325"/>
                    <a:pt x="2647" y="20"/>
                  </a:cubicBezTo>
                  <a:cubicBezTo>
                    <a:pt x="2596" y="7"/>
                    <a:pt x="2541" y="1"/>
                    <a:pt x="2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20"/>
            <p:cNvSpPr/>
            <p:nvPr/>
          </p:nvSpPr>
          <p:spPr>
            <a:xfrm>
              <a:off x="3432944" y="3392171"/>
              <a:ext cx="86086" cy="77593"/>
            </a:xfrm>
            <a:custGeom>
              <a:avLst/>
              <a:gdLst/>
              <a:ahLst/>
              <a:cxnLst/>
              <a:rect l="l" t="t" r="r" b="b"/>
              <a:pathLst>
                <a:path w="4004" h="3609" extrusionOk="0">
                  <a:moveTo>
                    <a:pt x="1790" y="0"/>
                  </a:moveTo>
                  <a:cubicBezTo>
                    <a:pt x="1381" y="0"/>
                    <a:pt x="1043" y="331"/>
                    <a:pt x="716" y="758"/>
                  </a:cubicBezTo>
                  <a:cubicBezTo>
                    <a:pt x="172" y="1463"/>
                    <a:pt x="1" y="2254"/>
                    <a:pt x="852" y="2771"/>
                  </a:cubicBezTo>
                  <a:cubicBezTo>
                    <a:pt x="1537" y="3181"/>
                    <a:pt x="2362" y="3397"/>
                    <a:pt x="3157" y="3582"/>
                  </a:cubicBezTo>
                  <a:cubicBezTo>
                    <a:pt x="3233" y="3600"/>
                    <a:pt x="3304" y="3608"/>
                    <a:pt x="3370" y="3608"/>
                  </a:cubicBezTo>
                  <a:cubicBezTo>
                    <a:pt x="3810" y="3608"/>
                    <a:pt x="4003" y="3219"/>
                    <a:pt x="3969" y="2616"/>
                  </a:cubicBezTo>
                  <a:cubicBezTo>
                    <a:pt x="3704" y="1852"/>
                    <a:pt x="3315" y="1062"/>
                    <a:pt x="2623" y="413"/>
                  </a:cubicBezTo>
                  <a:cubicBezTo>
                    <a:pt x="2310" y="121"/>
                    <a:pt x="2037" y="0"/>
                    <a:pt x="1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20"/>
            <p:cNvSpPr/>
            <p:nvPr/>
          </p:nvSpPr>
          <p:spPr>
            <a:xfrm>
              <a:off x="2711691" y="2623853"/>
              <a:ext cx="59147" cy="110123"/>
            </a:xfrm>
            <a:custGeom>
              <a:avLst/>
              <a:gdLst/>
              <a:ahLst/>
              <a:cxnLst/>
              <a:rect l="l" t="t" r="r" b="b"/>
              <a:pathLst>
                <a:path w="2751" h="5122" extrusionOk="0">
                  <a:moveTo>
                    <a:pt x="810" y="0"/>
                  </a:moveTo>
                  <a:cubicBezTo>
                    <a:pt x="687" y="0"/>
                    <a:pt x="557" y="26"/>
                    <a:pt x="424" y="73"/>
                  </a:cubicBezTo>
                  <a:cubicBezTo>
                    <a:pt x="9" y="223"/>
                    <a:pt x="0" y="545"/>
                    <a:pt x="71" y="933"/>
                  </a:cubicBezTo>
                  <a:cubicBezTo>
                    <a:pt x="247" y="1918"/>
                    <a:pt x="353" y="2915"/>
                    <a:pt x="552" y="3895"/>
                  </a:cubicBezTo>
                  <a:cubicBezTo>
                    <a:pt x="673" y="4468"/>
                    <a:pt x="929" y="5122"/>
                    <a:pt x="1564" y="5122"/>
                  </a:cubicBezTo>
                  <a:cubicBezTo>
                    <a:pt x="1605" y="5122"/>
                    <a:pt x="1647" y="5119"/>
                    <a:pt x="1691" y="5114"/>
                  </a:cubicBezTo>
                  <a:cubicBezTo>
                    <a:pt x="2410" y="5020"/>
                    <a:pt x="2631" y="4293"/>
                    <a:pt x="2750" y="3696"/>
                  </a:cubicBezTo>
                  <a:cubicBezTo>
                    <a:pt x="2596" y="2430"/>
                    <a:pt x="2145" y="1357"/>
                    <a:pt x="1475" y="369"/>
                  </a:cubicBezTo>
                  <a:cubicBezTo>
                    <a:pt x="1296" y="112"/>
                    <a:pt x="1066" y="0"/>
                    <a:pt x="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20"/>
            <p:cNvSpPr/>
            <p:nvPr/>
          </p:nvSpPr>
          <p:spPr>
            <a:xfrm>
              <a:off x="4489776" y="3699411"/>
              <a:ext cx="84775" cy="75852"/>
            </a:xfrm>
            <a:custGeom>
              <a:avLst/>
              <a:gdLst/>
              <a:ahLst/>
              <a:cxnLst/>
              <a:rect l="l" t="t" r="r" b="b"/>
              <a:pathLst>
                <a:path w="3943" h="3528" extrusionOk="0">
                  <a:moveTo>
                    <a:pt x="856" y="0"/>
                  </a:moveTo>
                  <a:cubicBezTo>
                    <a:pt x="547" y="0"/>
                    <a:pt x="229" y="66"/>
                    <a:pt x="142" y="570"/>
                  </a:cubicBezTo>
                  <a:cubicBezTo>
                    <a:pt x="1" y="1372"/>
                    <a:pt x="1395" y="3528"/>
                    <a:pt x="2185" y="3528"/>
                  </a:cubicBezTo>
                  <a:cubicBezTo>
                    <a:pt x="2186" y="3528"/>
                    <a:pt x="2188" y="3528"/>
                    <a:pt x="2189" y="3528"/>
                  </a:cubicBezTo>
                  <a:cubicBezTo>
                    <a:pt x="3086" y="3519"/>
                    <a:pt x="3550" y="2808"/>
                    <a:pt x="3725" y="2014"/>
                  </a:cubicBezTo>
                  <a:cubicBezTo>
                    <a:pt x="3943" y="1034"/>
                    <a:pt x="2874" y="239"/>
                    <a:pt x="1046" y="5"/>
                  </a:cubicBezTo>
                  <a:cubicBezTo>
                    <a:pt x="985" y="3"/>
                    <a:pt x="920" y="0"/>
                    <a:pt x="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20"/>
            <p:cNvSpPr/>
            <p:nvPr/>
          </p:nvSpPr>
          <p:spPr>
            <a:xfrm>
              <a:off x="2858496" y="2497839"/>
              <a:ext cx="143792" cy="41409"/>
            </a:xfrm>
            <a:custGeom>
              <a:avLst/>
              <a:gdLst/>
              <a:ahLst/>
              <a:cxnLst/>
              <a:rect l="l" t="t" r="r" b="b"/>
              <a:pathLst>
                <a:path w="6688" h="1926" extrusionOk="0">
                  <a:moveTo>
                    <a:pt x="2187" y="0"/>
                  </a:moveTo>
                  <a:cubicBezTo>
                    <a:pt x="1537" y="0"/>
                    <a:pt x="962" y="83"/>
                    <a:pt x="592" y="267"/>
                  </a:cubicBezTo>
                  <a:cubicBezTo>
                    <a:pt x="358" y="381"/>
                    <a:pt x="76" y="479"/>
                    <a:pt x="40" y="770"/>
                  </a:cubicBezTo>
                  <a:cubicBezTo>
                    <a:pt x="1" y="1100"/>
                    <a:pt x="327" y="1162"/>
                    <a:pt x="539" y="1286"/>
                  </a:cubicBezTo>
                  <a:cubicBezTo>
                    <a:pt x="1416" y="1805"/>
                    <a:pt x="2359" y="1925"/>
                    <a:pt x="3261" y="1925"/>
                  </a:cubicBezTo>
                  <a:cubicBezTo>
                    <a:pt x="3540" y="1925"/>
                    <a:pt x="3815" y="1914"/>
                    <a:pt x="4084" y="1899"/>
                  </a:cubicBezTo>
                  <a:cubicBezTo>
                    <a:pt x="4459" y="1899"/>
                    <a:pt x="4798" y="1900"/>
                    <a:pt x="5121" y="1900"/>
                  </a:cubicBezTo>
                  <a:cubicBezTo>
                    <a:pt x="5444" y="1900"/>
                    <a:pt x="5750" y="1899"/>
                    <a:pt x="6057" y="1895"/>
                  </a:cubicBezTo>
                  <a:cubicBezTo>
                    <a:pt x="6071" y="1895"/>
                    <a:pt x="6085" y="1895"/>
                    <a:pt x="6099" y="1895"/>
                  </a:cubicBezTo>
                  <a:cubicBezTo>
                    <a:pt x="6124" y="1895"/>
                    <a:pt x="6149" y="1895"/>
                    <a:pt x="6175" y="1895"/>
                  </a:cubicBezTo>
                  <a:cubicBezTo>
                    <a:pt x="6352" y="1895"/>
                    <a:pt x="6536" y="1881"/>
                    <a:pt x="6608" y="1665"/>
                  </a:cubicBezTo>
                  <a:cubicBezTo>
                    <a:pt x="6687" y="1422"/>
                    <a:pt x="6485" y="1273"/>
                    <a:pt x="6335" y="1123"/>
                  </a:cubicBezTo>
                  <a:cubicBezTo>
                    <a:pt x="5671" y="459"/>
                    <a:pt x="3721" y="0"/>
                    <a:pt x="2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20"/>
            <p:cNvSpPr/>
            <p:nvPr/>
          </p:nvSpPr>
          <p:spPr>
            <a:xfrm>
              <a:off x="2402794" y="3492233"/>
              <a:ext cx="79249" cy="76776"/>
            </a:xfrm>
            <a:custGeom>
              <a:avLst/>
              <a:gdLst/>
              <a:ahLst/>
              <a:cxnLst/>
              <a:rect l="l" t="t" r="r" b="b"/>
              <a:pathLst>
                <a:path w="3686" h="3571" extrusionOk="0">
                  <a:moveTo>
                    <a:pt x="2094" y="0"/>
                  </a:moveTo>
                  <a:cubicBezTo>
                    <a:pt x="1550" y="0"/>
                    <a:pt x="31" y="1522"/>
                    <a:pt x="17" y="2248"/>
                  </a:cubicBezTo>
                  <a:cubicBezTo>
                    <a:pt x="0" y="3426"/>
                    <a:pt x="1090" y="3347"/>
                    <a:pt x="1810" y="3542"/>
                  </a:cubicBezTo>
                  <a:cubicBezTo>
                    <a:pt x="1884" y="3561"/>
                    <a:pt x="1959" y="3571"/>
                    <a:pt x="2033" y="3571"/>
                  </a:cubicBezTo>
                  <a:cubicBezTo>
                    <a:pt x="2774" y="3571"/>
                    <a:pt x="3449" y="2618"/>
                    <a:pt x="3606" y="1413"/>
                  </a:cubicBezTo>
                  <a:cubicBezTo>
                    <a:pt x="3686" y="796"/>
                    <a:pt x="2918" y="67"/>
                    <a:pt x="2119" y="1"/>
                  </a:cubicBezTo>
                  <a:cubicBezTo>
                    <a:pt x="2111" y="0"/>
                    <a:pt x="2103" y="0"/>
                    <a:pt x="2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20"/>
            <p:cNvSpPr/>
            <p:nvPr/>
          </p:nvSpPr>
          <p:spPr>
            <a:xfrm>
              <a:off x="2417307" y="1928895"/>
              <a:ext cx="156499" cy="51708"/>
            </a:xfrm>
            <a:custGeom>
              <a:avLst/>
              <a:gdLst/>
              <a:ahLst/>
              <a:cxnLst/>
              <a:rect l="l" t="t" r="r" b="b"/>
              <a:pathLst>
                <a:path w="7279" h="2405" extrusionOk="0">
                  <a:moveTo>
                    <a:pt x="3640" y="0"/>
                  </a:moveTo>
                  <a:cubicBezTo>
                    <a:pt x="2339" y="0"/>
                    <a:pt x="1047" y="346"/>
                    <a:pt x="314" y="827"/>
                  </a:cubicBezTo>
                  <a:cubicBezTo>
                    <a:pt x="151" y="933"/>
                    <a:pt x="0" y="1087"/>
                    <a:pt x="146" y="1233"/>
                  </a:cubicBezTo>
                  <a:cubicBezTo>
                    <a:pt x="676" y="1767"/>
                    <a:pt x="1365" y="2054"/>
                    <a:pt x="2039" y="2337"/>
                  </a:cubicBezTo>
                  <a:cubicBezTo>
                    <a:pt x="2147" y="2382"/>
                    <a:pt x="2256" y="2404"/>
                    <a:pt x="2361" y="2404"/>
                  </a:cubicBezTo>
                  <a:cubicBezTo>
                    <a:pt x="2655" y="2404"/>
                    <a:pt x="2919" y="2236"/>
                    <a:pt x="3033" y="1944"/>
                  </a:cubicBezTo>
                  <a:cubicBezTo>
                    <a:pt x="3311" y="1240"/>
                    <a:pt x="3748" y="1052"/>
                    <a:pt x="4249" y="1052"/>
                  </a:cubicBezTo>
                  <a:cubicBezTo>
                    <a:pt x="4550" y="1052"/>
                    <a:pt x="4874" y="1120"/>
                    <a:pt x="5199" y="1184"/>
                  </a:cubicBezTo>
                  <a:cubicBezTo>
                    <a:pt x="5862" y="1317"/>
                    <a:pt x="6529" y="1445"/>
                    <a:pt x="7279" y="1590"/>
                  </a:cubicBezTo>
                  <a:cubicBezTo>
                    <a:pt x="6564" y="432"/>
                    <a:pt x="5095" y="0"/>
                    <a:pt x="3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20"/>
            <p:cNvSpPr/>
            <p:nvPr/>
          </p:nvSpPr>
          <p:spPr>
            <a:xfrm>
              <a:off x="4759026" y="1856138"/>
              <a:ext cx="128785" cy="55384"/>
            </a:xfrm>
            <a:custGeom>
              <a:avLst/>
              <a:gdLst/>
              <a:ahLst/>
              <a:cxnLst/>
              <a:rect l="l" t="t" r="r" b="b"/>
              <a:pathLst>
                <a:path w="5990" h="2576" extrusionOk="0">
                  <a:moveTo>
                    <a:pt x="4913" y="0"/>
                  </a:moveTo>
                  <a:cubicBezTo>
                    <a:pt x="3487" y="270"/>
                    <a:pt x="1999" y="547"/>
                    <a:pt x="512" y="834"/>
                  </a:cubicBezTo>
                  <a:cubicBezTo>
                    <a:pt x="243" y="887"/>
                    <a:pt x="0" y="1028"/>
                    <a:pt x="17" y="1346"/>
                  </a:cubicBezTo>
                  <a:cubicBezTo>
                    <a:pt x="31" y="1651"/>
                    <a:pt x="296" y="1730"/>
                    <a:pt x="538" y="1845"/>
                  </a:cubicBezTo>
                  <a:cubicBezTo>
                    <a:pt x="1492" y="2318"/>
                    <a:pt x="2137" y="2575"/>
                    <a:pt x="2716" y="2575"/>
                  </a:cubicBezTo>
                  <a:cubicBezTo>
                    <a:pt x="3511" y="2575"/>
                    <a:pt x="4183" y="2089"/>
                    <a:pt x="5363" y="1007"/>
                  </a:cubicBezTo>
                  <a:cubicBezTo>
                    <a:pt x="5575" y="812"/>
                    <a:pt x="5990" y="720"/>
                    <a:pt x="5874" y="335"/>
                  </a:cubicBezTo>
                  <a:cubicBezTo>
                    <a:pt x="5789" y="42"/>
                    <a:pt x="5577" y="12"/>
                    <a:pt x="5332" y="12"/>
                  </a:cubicBezTo>
                  <a:cubicBezTo>
                    <a:pt x="5268" y="12"/>
                    <a:pt x="5201" y="14"/>
                    <a:pt x="5135" y="14"/>
                  </a:cubicBezTo>
                  <a:cubicBezTo>
                    <a:pt x="5061" y="14"/>
                    <a:pt x="4986" y="11"/>
                    <a:pt x="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20"/>
            <p:cNvSpPr/>
            <p:nvPr/>
          </p:nvSpPr>
          <p:spPr>
            <a:xfrm>
              <a:off x="5529537" y="3599112"/>
              <a:ext cx="78840" cy="77572"/>
            </a:xfrm>
            <a:custGeom>
              <a:avLst/>
              <a:gdLst/>
              <a:ahLst/>
              <a:cxnLst/>
              <a:rect l="l" t="t" r="r" b="b"/>
              <a:pathLst>
                <a:path w="3667" h="3608" extrusionOk="0">
                  <a:moveTo>
                    <a:pt x="1629" y="1"/>
                  </a:moveTo>
                  <a:cubicBezTo>
                    <a:pt x="1626" y="1"/>
                    <a:pt x="1623" y="1"/>
                    <a:pt x="1620" y="1"/>
                  </a:cubicBezTo>
                  <a:cubicBezTo>
                    <a:pt x="887" y="9"/>
                    <a:pt x="0" y="1223"/>
                    <a:pt x="35" y="2269"/>
                  </a:cubicBezTo>
                  <a:cubicBezTo>
                    <a:pt x="66" y="3320"/>
                    <a:pt x="1011" y="3373"/>
                    <a:pt x="1712" y="3602"/>
                  </a:cubicBezTo>
                  <a:cubicBezTo>
                    <a:pt x="1722" y="3606"/>
                    <a:pt x="1733" y="3607"/>
                    <a:pt x="1744" y="3607"/>
                  </a:cubicBezTo>
                  <a:cubicBezTo>
                    <a:pt x="2157" y="3607"/>
                    <a:pt x="3667" y="1612"/>
                    <a:pt x="3645" y="1156"/>
                  </a:cubicBezTo>
                  <a:cubicBezTo>
                    <a:pt x="3628" y="686"/>
                    <a:pt x="2424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20"/>
            <p:cNvSpPr/>
            <p:nvPr/>
          </p:nvSpPr>
          <p:spPr>
            <a:xfrm>
              <a:off x="2764947" y="2606502"/>
              <a:ext cx="79034" cy="73208"/>
            </a:xfrm>
            <a:custGeom>
              <a:avLst/>
              <a:gdLst/>
              <a:ahLst/>
              <a:cxnLst/>
              <a:rect l="l" t="t" r="r" b="b"/>
              <a:pathLst>
                <a:path w="3676" h="3405" extrusionOk="0">
                  <a:moveTo>
                    <a:pt x="1573" y="1"/>
                  </a:moveTo>
                  <a:cubicBezTo>
                    <a:pt x="1572" y="1"/>
                    <a:pt x="1572" y="1"/>
                    <a:pt x="1571" y="1"/>
                  </a:cubicBezTo>
                  <a:cubicBezTo>
                    <a:pt x="503" y="19"/>
                    <a:pt x="176" y="783"/>
                    <a:pt x="96" y="1648"/>
                  </a:cubicBezTo>
                  <a:cubicBezTo>
                    <a:pt x="0" y="2743"/>
                    <a:pt x="754" y="3396"/>
                    <a:pt x="1991" y="3405"/>
                  </a:cubicBezTo>
                  <a:cubicBezTo>
                    <a:pt x="2006" y="3405"/>
                    <a:pt x="2021" y="3405"/>
                    <a:pt x="2036" y="3405"/>
                  </a:cubicBezTo>
                  <a:cubicBezTo>
                    <a:pt x="3089" y="3405"/>
                    <a:pt x="3676" y="3110"/>
                    <a:pt x="3668" y="2588"/>
                  </a:cubicBezTo>
                  <a:cubicBezTo>
                    <a:pt x="3655" y="1900"/>
                    <a:pt x="2135" y="1"/>
                    <a:pt x="1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20"/>
            <p:cNvSpPr/>
            <p:nvPr/>
          </p:nvSpPr>
          <p:spPr>
            <a:xfrm>
              <a:off x="2156227" y="2145362"/>
              <a:ext cx="87999" cy="71595"/>
            </a:xfrm>
            <a:custGeom>
              <a:avLst/>
              <a:gdLst/>
              <a:ahLst/>
              <a:cxnLst/>
              <a:rect l="l" t="t" r="r" b="b"/>
              <a:pathLst>
                <a:path w="4093" h="3330" extrusionOk="0">
                  <a:moveTo>
                    <a:pt x="1726" y="0"/>
                  </a:moveTo>
                  <a:cubicBezTo>
                    <a:pt x="1707" y="0"/>
                    <a:pt x="1691" y="4"/>
                    <a:pt x="1678" y="11"/>
                  </a:cubicBezTo>
                  <a:cubicBezTo>
                    <a:pt x="945" y="417"/>
                    <a:pt x="486" y="1145"/>
                    <a:pt x="207" y="1900"/>
                  </a:cubicBezTo>
                  <a:cubicBezTo>
                    <a:pt x="1" y="2470"/>
                    <a:pt x="1170" y="3303"/>
                    <a:pt x="2238" y="3330"/>
                  </a:cubicBezTo>
                  <a:cubicBezTo>
                    <a:pt x="2988" y="3299"/>
                    <a:pt x="3717" y="2990"/>
                    <a:pt x="4000" y="2063"/>
                  </a:cubicBezTo>
                  <a:cubicBezTo>
                    <a:pt x="4092" y="1754"/>
                    <a:pt x="2161" y="0"/>
                    <a:pt x="1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20"/>
            <p:cNvSpPr/>
            <p:nvPr/>
          </p:nvSpPr>
          <p:spPr>
            <a:xfrm>
              <a:off x="4329856" y="592795"/>
              <a:ext cx="89032" cy="69768"/>
            </a:xfrm>
            <a:custGeom>
              <a:avLst/>
              <a:gdLst/>
              <a:ahLst/>
              <a:cxnLst/>
              <a:rect l="l" t="t" r="r" b="b"/>
              <a:pathLst>
                <a:path w="4141" h="3245" extrusionOk="0">
                  <a:moveTo>
                    <a:pt x="2667" y="1"/>
                  </a:moveTo>
                  <a:cubicBezTo>
                    <a:pt x="2515" y="1"/>
                    <a:pt x="2347" y="8"/>
                    <a:pt x="2164" y="22"/>
                  </a:cubicBezTo>
                  <a:cubicBezTo>
                    <a:pt x="1661" y="57"/>
                    <a:pt x="1254" y="300"/>
                    <a:pt x="826" y="508"/>
                  </a:cubicBezTo>
                  <a:cubicBezTo>
                    <a:pt x="1" y="901"/>
                    <a:pt x="195" y="1364"/>
                    <a:pt x="800" y="1734"/>
                  </a:cubicBezTo>
                  <a:cubicBezTo>
                    <a:pt x="1470" y="2145"/>
                    <a:pt x="2199" y="2455"/>
                    <a:pt x="2892" y="2820"/>
                  </a:cubicBezTo>
                  <a:cubicBezTo>
                    <a:pt x="3396" y="3086"/>
                    <a:pt x="3695" y="3244"/>
                    <a:pt x="3872" y="3244"/>
                  </a:cubicBezTo>
                  <a:cubicBezTo>
                    <a:pt x="4131" y="3244"/>
                    <a:pt x="4132" y="2907"/>
                    <a:pt x="4137" y="2074"/>
                  </a:cubicBezTo>
                  <a:cubicBezTo>
                    <a:pt x="4140" y="471"/>
                    <a:pt x="3853" y="1"/>
                    <a:pt x="2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20"/>
            <p:cNvSpPr/>
            <p:nvPr/>
          </p:nvSpPr>
          <p:spPr>
            <a:xfrm>
              <a:off x="2654930" y="3384215"/>
              <a:ext cx="115692" cy="47773"/>
            </a:xfrm>
            <a:custGeom>
              <a:avLst/>
              <a:gdLst/>
              <a:ahLst/>
              <a:cxnLst/>
              <a:rect l="l" t="t" r="r" b="b"/>
              <a:pathLst>
                <a:path w="5381" h="2222" extrusionOk="0">
                  <a:moveTo>
                    <a:pt x="4089" y="1"/>
                  </a:moveTo>
                  <a:cubicBezTo>
                    <a:pt x="2803" y="1"/>
                    <a:pt x="1541" y="218"/>
                    <a:pt x="0" y="554"/>
                  </a:cubicBezTo>
                  <a:cubicBezTo>
                    <a:pt x="1444" y="1516"/>
                    <a:pt x="2791" y="1957"/>
                    <a:pt x="4168" y="2209"/>
                  </a:cubicBezTo>
                  <a:cubicBezTo>
                    <a:pt x="4211" y="2217"/>
                    <a:pt x="4256" y="2221"/>
                    <a:pt x="4303" y="2221"/>
                  </a:cubicBezTo>
                  <a:cubicBezTo>
                    <a:pt x="4772" y="2221"/>
                    <a:pt x="5380" y="1829"/>
                    <a:pt x="5319" y="1251"/>
                  </a:cubicBezTo>
                  <a:cubicBezTo>
                    <a:pt x="5262" y="735"/>
                    <a:pt x="5046" y="11"/>
                    <a:pt x="4234" y="2"/>
                  </a:cubicBezTo>
                  <a:cubicBezTo>
                    <a:pt x="4185" y="1"/>
                    <a:pt x="4137" y="1"/>
                    <a:pt x="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20"/>
            <p:cNvSpPr/>
            <p:nvPr/>
          </p:nvSpPr>
          <p:spPr>
            <a:xfrm>
              <a:off x="4554213" y="428597"/>
              <a:ext cx="97094" cy="52546"/>
            </a:xfrm>
            <a:custGeom>
              <a:avLst/>
              <a:gdLst/>
              <a:ahLst/>
              <a:cxnLst/>
              <a:rect l="l" t="t" r="r" b="b"/>
              <a:pathLst>
                <a:path w="4516" h="2444" extrusionOk="0">
                  <a:moveTo>
                    <a:pt x="3741" y="1"/>
                  </a:moveTo>
                  <a:cubicBezTo>
                    <a:pt x="3484" y="1"/>
                    <a:pt x="3184" y="71"/>
                    <a:pt x="2928" y="71"/>
                  </a:cubicBezTo>
                  <a:cubicBezTo>
                    <a:pt x="2896" y="71"/>
                    <a:pt x="2865" y="70"/>
                    <a:pt x="2834" y="67"/>
                  </a:cubicBezTo>
                  <a:cubicBezTo>
                    <a:pt x="2580" y="48"/>
                    <a:pt x="2309" y="17"/>
                    <a:pt x="2048" y="17"/>
                  </a:cubicBezTo>
                  <a:cubicBezTo>
                    <a:pt x="1828" y="17"/>
                    <a:pt x="1615" y="39"/>
                    <a:pt x="1422" y="107"/>
                  </a:cubicBezTo>
                  <a:cubicBezTo>
                    <a:pt x="728" y="350"/>
                    <a:pt x="1" y="800"/>
                    <a:pt x="84" y="1630"/>
                  </a:cubicBezTo>
                  <a:cubicBezTo>
                    <a:pt x="152" y="2269"/>
                    <a:pt x="720" y="2444"/>
                    <a:pt x="1318" y="2444"/>
                  </a:cubicBezTo>
                  <a:cubicBezTo>
                    <a:pt x="1385" y="2444"/>
                    <a:pt x="1452" y="2442"/>
                    <a:pt x="1519" y="2438"/>
                  </a:cubicBezTo>
                  <a:cubicBezTo>
                    <a:pt x="2195" y="2332"/>
                    <a:pt x="2896" y="2287"/>
                    <a:pt x="3417" y="1749"/>
                  </a:cubicBezTo>
                  <a:cubicBezTo>
                    <a:pt x="3823" y="1320"/>
                    <a:pt x="4516" y="906"/>
                    <a:pt x="4265" y="283"/>
                  </a:cubicBezTo>
                  <a:cubicBezTo>
                    <a:pt x="4173" y="59"/>
                    <a:pt x="3976" y="1"/>
                    <a:pt x="3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20"/>
            <p:cNvSpPr/>
            <p:nvPr/>
          </p:nvSpPr>
          <p:spPr>
            <a:xfrm>
              <a:off x="5241324" y="3736887"/>
              <a:ext cx="108382" cy="48182"/>
            </a:xfrm>
            <a:custGeom>
              <a:avLst/>
              <a:gdLst/>
              <a:ahLst/>
              <a:cxnLst/>
              <a:rect l="l" t="t" r="r" b="b"/>
              <a:pathLst>
                <a:path w="5041" h="2241" extrusionOk="0">
                  <a:moveTo>
                    <a:pt x="1181" y="0"/>
                  </a:moveTo>
                  <a:cubicBezTo>
                    <a:pt x="894" y="0"/>
                    <a:pt x="656" y="133"/>
                    <a:pt x="410" y="403"/>
                  </a:cubicBezTo>
                  <a:cubicBezTo>
                    <a:pt x="74" y="774"/>
                    <a:pt x="0" y="1109"/>
                    <a:pt x="225" y="1573"/>
                  </a:cubicBezTo>
                  <a:cubicBezTo>
                    <a:pt x="441" y="2010"/>
                    <a:pt x="750" y="2240"/>
                    <a:pt x="1179" y="2240"/>
                  </a:cubicBezTo>
                  <a:cubicBezTo>
                    <a:pt x="1240" y="2240"/>
                    <a:pt x="1302" y="2236"/>
                    <a:pt x="1368" y="2226"/>
                  </a:cubicBezTo>
                  <a:cubicBezTo>
                    <a:pt x="2511" y="2062"/>
                    <a:pt x="3681" y="2041"/>
                    <a:pt x="5040" y="1564"/>
                  </a:cubicBezTo>
                  <a:cubicBezTo>
                    <a:pt x="3893" y="734"/>
                    <a:pt x="2736" y="522"/>
                    <a:pt x="1663" y="102"/>
                  </a:cubicBezTo>
                  <a:cubicBezTo>
                    <a:pt x="1485" y="34"/>
                    <a:pt x="1327" y="0"/>
                    <a:pt x="1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20"/>
            <p:cNvSpPr/>
            <p:nvPr/>
          </p:nvSpPr>
          <p:spPr>
            <a:xfrm>
              <a:off x="4524521" y="860690"/>
              <a:ext cx="55341" cy="101351"/>
            </a:xfrm>
            <a:custGeom>
              <a:avLst/>
              <a:gdLst/>
              <a:ahLst/>
              <a:cxnLst/>
              <a:rect l="l" t="t" r="r" b="b"/>
              <a:pathLst>
                <a:path w="2574" h="4714" extrusionOk="0">
                  <a:moveTo>
                    <a:pt x="2221" y="0"/>
                  </a:moveTo>
                  <a:lnTo>
                    <a:pt x="2221" y="0"/>
                  </a:lnTo>
                  <a:cubicBezTo>
                    <a:pt x="1347" y="976"/>
                    <a:pt x="764" y="1819"/>
                    <a:pt x="278" y="2742"/>
                  </a:cubicBezTo>
                  <a:cubicBezTo>
                    <a:pt x="0" y="3276"/>
                    <a:pt x="172" y="3753"/>
                    <a:pt x="450" y="4217"/>
                  </a:cubicBezTo>
                  <a:cubicBezTo>
                    <a:pt x="639" y="4527"/>
                    <a:pt x="814" y="4714"/>
                    <a:pt x="1011" y="4714"/>
                  </a:cubicBezTo>
                  <a:cubicBezTo>
                    <a:pt x="1177" y="4714"/>
                    <a:pt x="1360" y="4581"/>
                    <a:pt x="1580" y="4278"/>
                  </a:cubicBezTo>
                  <a:cubicBezTo>
                    <a:pt x="2467" y="3051"/>
                    <a:pt x="2573" y="1740"/>
                    <a:pt x="2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20"/>
            <p:cNvSpPr/>
            <p:nvPr/>
          </p:nvSpPr>
          <p:spPr>
            <a:xfrm>
              <a:off x="2563596" y="3265512"/>
              <a:ext cx="80066" cy="56266"/>
            </a:xfrm>
            <a:custGeom>
              <a:avLst/>
              <a:gdLst/>
              <a:ahLst/>
              <a:cxnLst/>
              <a:rect l="l" t="t" r="r" b="b"/>
              <a:pathLst>
                <a:path w="3724" h="2617" extrusionOk="0">
                  <a:moveTo>
                    <a:pt x="2432" y="1"/>
                  </a:moveTo>
                  <a:cubicBezTo>
                    <a:pt x="1383" y="1"/>
                    <a:pt x="70" y="1005"/>
                    <a:pt x="20" y="1992"/>
                  </a:cubicBezTo>
                  <a:cubicBezTo>
                    <a:pt x="1" y="2372"/>
                    <a:pt x="106" y="2617"/>
                    <a:pt x="387" y="2617"/>
                  </a:cubicBezTo>
                  <a:cubicBezTo>
                    <a:pt x="423" y="2617"/>
                    <a:pt x="461" y="2613"/>
                    <a:pt x="501" y="2605"/>
                  </a:cubicBezTo>
                  <a:cubicBezTo>
                    <a:pt x="1477" y="2305"/>
                    <a:pt x="2413" y="2230"/>
                    <a:pt x="3172" y="1674"/>
                  </a:cubicBezTo>
                  <a:cubicBezTo>
                    <a:pt x="3454" y="1466"/>
                    <a:pt x="3724" y="1210"/>
                    <a:pt x="3618" y="804"/>
                  </a:cubicBezTo>
                  <a:cubicBezTo>
                    <a:pt x="3521" y="447"/>
                    <a:pt x="3256" y="217"/>
                    <a:pt x="2916" y="85"/>
                  </a:cubicBezTo>
                  <a:cubicBezTo>
                    <a:pt x="2766" y="28"/>
                    <a:pt x="2602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20"/>
            <p:cNvSpPr/>
            <p:nvPr/>
          </p:nvSpPr>
          <p:spPr>
            <a:xfrm>
              <a:off x="1912713" y="1629868"/>
              <a:ext cx="53621" cy="90644"/>
            </a:xfrm>
            <a:custGeom>
              <a:avLst/>
              <a:gdLst/>
              <a:ahLst/>
              <a:cxnLst/>
              <a:rect l="l" t="t" r="r" b="b"/>
              <a:pathLst>
                <a:path w="2494" h="4216" extrusionOk="0">
                  <a:moveTo>
                    <a:pt x="2083" y="0"/>
                  </a:moveTo>
                  <a:cubicBezTo>
                    <a:pt x="1992" y="0"/>
                    <a:pt x="1771" y="93"/>
                    <a:pt x="1704" y="186"/>
                  </a:cubicBezTo>
                  <a:cubicBezTo>
                    <a:pt x="1166" y="964"/>
                    <a:pt x="459" y="1647"/>
                    <a:pt x="190" y="2584"/>
                  </a:cubicBezTo>
                  <a:cubicBezTo>
                    <a:pt x="0" y="3236"/>
                    <a:pt x="230" y="3867"/>
                    <a:pt x="813" y="4137"/>
                  </a:cubicBezTo>
                  <a:cubicBezTo>
                    <a:pt x="931" y="4192"/>
                    <a:pt x="1034" y="4216"/>
                    <a:pt x="1124" y="4216"/>
                  </a:cubicBezTo>
                  <a:cubicBezTo>
                    <a:pt x="1553" y="4216"/>
                    <a:pt x="1703" y="3669"/>
                    <a:pt x="1885" y="3311"/>
                  </a:cubicBezTo>
                  <a:cubicBezTo>
                    <a:pt x="2221" y="2659"/>
                    <a:pt x="2494" y="1974"/>
                    <a:pt x="2472" y="1123"/>
                  </a:cubicBezTo>
                  <a:cubicBezTo>
                    <a:pt x="2494" y="769"/>
                    <a:pt x="2449" y="337"/>
                    <a:pt x="2119" y="10"/>
                  </a:cubicBezTo>
                  <a:cubicBezTo>
                    <a:pt x="2113" y="3"/>
                    <a:pt x="2100" y="0"/>
                    <a:pt x="2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20"/>
            <p:cNvSpPr/>
            <p:nvPr/>
          </p:nvSpPr>
          <p:spPr>
            <a:xfrm>
              <a:off x="4498978" y="1463777"/>
              <a:ext cx="46139" cy="79314"/>
            </a:xfrm>
            <a:custGeom>
              <a:avLst/>
              <a:gdLst/>
              <a:ahLst/>
              <a:cxnLst/>
              <a:rect l="l" t="t" r="r" b="b"/>
              <a:pathLst>
                <a:path w="2146" h="3689" extrusionOk="0">
                  <a:moveTo>
                    <a:pt x="764" y="0"/>
                  </a:moveTo>
                  <a:cubicBezTo>
                    <a:pt x="676" y="0"/>
                    <a:pt x="593" y="43"/>
                    <a:pt x="543" y="151"/>
                  </a:cubicBezTo>
                  <a:cubicBezTo>
                    <a:pt x="182" y="964"/>
                    <a:pt x="1" y="1803"/>
                    <a:pt x="416" y="2645"/>
                  </a:cubicBezTo>
                  <a:cubicBezTo>
                    <a:pt x="632" y="3098"/>
                    <a:pt x="918" y="3689"/>
                    <a:pt x="1410" y="3689"/>
                  </a:cubicBezTo>
                  <a:cubicBezTo>
                    <a:pt x="1460" y="3689"/>
                    <a:pt x="1513" y="3683"/>
                    <a:pt x="1567" y="3670"/>
                  </a:cubicBezTo>
                  <a:cubicBezTo>
                    <a:pt x="2101" y="3546"/>
                    <a:pt x="2040" y="2831"/>
                    <a:pt x="2040" y="2227"/>
                  </a:cubicBezTo>
                  <a:cubicBezTo>
                    <a:pt x="2146" y="1353"/>
                    <a:pt x="1731" y="638"/>
                    <a:pt x="985" y="82"/>
                  </a:cubicBezTo>
                  <a:cubicBezTo>
                    <a:pt x="919" y="32"/>
                    <a:pt x="840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20"/>
            <p:cNvSpPr/>
            <p:nvPr/>
          </p:nvSpPr>
          <p:spPr>
            <a:xfrm>
              <a:off x="2346033" y="3233283"/>
              <a:ext cx="76325" cy="61017"/>
            </a:xfrm>
            <a:custGeom>
              <a:avLst/>
              <a:gdLst/>
              <a:ahLst/>
              <a:cxnLst/>
              <a:rect l="l" t="t" r="r" b="b"/>
              <a:pathLst>
                <a:path w="3550" h="2838" extrusionOk="0">
                  <a:moveTo>
                    <a:pt x="1274" y="1"/>
                  </a:moveTo>
                  <a:cubicBezTo>
                    <a:pt x="1059" y="1"/>
                    <a:pt x="837" y="69"/>
                    <a:pt x="605" y="246"/>
                  </a:cubicBezTo>
                  <a:cubicBezTo>
                    <a:pt x="186" y="564"/>
                    <a:pt x="0" y="1116"/>
                    <a:pt x="605" y="1566"/>
                  </a:cubicBezTo>
                  <a:cubicBezTo>
                    <a:pt x="1161" y="1981"/>
                    <a:pt x="1704" y="2409"/>
                    <a:pt x="2256" y="2833"/>
                  </a:cubicBezTo>
                  <a:cubicBezTo>
                    <a:pt x="2339" y="2837"/>
                    <a:pt x="2423" y="2837"/>
                    <a:pt x="2508" y="2837"/>
                  </a:cubicBezTo>
                  <a:cubicBezTo>
                    <a:pt x="2649" y="2476"/>
                    <a:pt x="2794" y="2114"/>
                    <a:pt x="2922" y="1747"/>
                  </a:cubicBezTo>
                  <a:cubicBezTo>
                    <a:pt x="3046" y="1381"/>
                    <a:pt x="3549" y="948"/>
                    <a:pt x="2865" y="670"/>
                  </a:cubicBezTo>
                  <a:cubicBezTo>
                    <a:pt x="2343" y="460"/>
                    <a:pt x="1832" y="1"/>
                    <a:pt x="1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20"/>
            <p:cNvSpPr/>
            <p:nvPr/>
          </p:nvSpPr>
          <p:spPr>
            <a:xfrm>
              <a:off x="2699350" y="2861304"/>
              <a:ext cx="67983" cy="54890"/>
            </a:xfrm>
            <a:custGeom>
              <a:avLst/>
              <a:gdLst/>
              <a:ahLst/>
              <a:cxnLst/>
              <a:rect l="l" t="t" r="r" b="b"/>
              <a:pathLst>
                <a:path w="3162" h="2553" extrusionOk="0">
                  <a:moveTo>
                    <a:pt x="2126" y="1"/>
                  </a:moveTo>
                  <a:cubicBezTo>
                    <a:pt x="2073" y="1"/>
                    <a:pt x="2020" y="5"/>
                    <a:pt x="1969" y="15"/>
                  </a:cubicBezTo>
                  <a:cubicBezTo>
                    <a:pt x="1082" y="183"/>
                    <a:pt x="371" y="937"/>
                    <a:pt x="159" y="1697"/>
                  </a:cubicBezTo>
                  <a:cubicBezTo>
                    <a:pt x="0" y="2280"/>
                    <a:pt x="1006" y="2328"/>
                    <a:pt x="1426" y="2553"/>
                  </a:cubicBezTo>
                  <a:cubicBezTo>
                    <a:pt x="2155" y="2549"/>
                    <a:pt x="3161" y="1494"/>
                    <a:pt x="3090" y="872"/>
                  </a:cubicBezTo>
                  <a:cubicBezTo>
                    <a:pt x="3023" y="295"/>
                    <a:pt x="2550" y="1"/>
                    <a:pt x="2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20"/>
            <p:cNvSpPr/>
            <p:nvPr/>
          </p:nvSpPr>
          <p:spPr>
            <a:xfrm>
              <a:off x="4415664" y="3813880"/>
              <a:ext cx="71380" cy="67875"/>
            </a:xfrm>
            <a:custGeom>
              <a:avLst/>
              <a:gdLst/>
              <a:ahLst/>
              <a:cxnLst/>
              <a:rect l="l" t="t" r="r" b="b"/>
              <a:pathLst>
                <a:path w="3320" h="3157" extrusionOk="0">
                  <a:moveTo>
                    <a:pt x="1816" y="0"/>
                  </a:moveTo>
                  <a:cubicBezTo>
                    <a:pt x="1550" y="0"/>
                    <a:pt x="1313" y="129"/>
                    <a:pt x="1139" y="463"/>
                  </a:cubicBezTo>
                  <a:cubicBezTo>
                    <a:pt x="816" y="1090"/>
                    <a:pt x="1" y="1682"/>
                    <a:pt x="746" y="2521"/>
                  </a:cubicBezTo>
                  <a:cubicBezTo>
                    <a:pt x="918" y="2710"/>
                    <a:pt x="1126" y="2869"/>
                    <a:pt x="1443" y="3156"/>
                  </a:cubicBezTo>
                  <a:cubicBezTo>
                    <a:pt x="1898" y="2555"/>
                    <a:pt x="2278" y="1942"/>
                    <a:pt x="2772" y="1443"/>
                  </a:cubicBezTo>
                  <a:cubicBezTo>
                    <a:pt x="3320" y="891"/>
                    <a:pt x="3130" y="587"/>
                    <a:pt x="2582" y="261"/>
                  </a:cubicBezTo>
                  <a:cubicBezTo>
                    <a:pt x="2320" y="106"/>
                    <a:pt x="2056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20"/>
            <p:cNvSpPr/>
            <p:nvPr/>
          </p:nvSpPr>
          <p:spPr>
            <a:xfrm>
              <a:off x="3528148" y="3290710"/>
              <a:ext cx="56653" cy="62758"/>
            </a:xfrm>
            <a:custGeom>
              <a:avLst/>
              <a:gdLst/>
              <a:ahLst/>
              <a:cxnLst/>
              <a:rect l="l" t="t" r="r" b="b"/>
              <a:pathLst>
                <a:path w="2635" h="2919" extrusionOk="0">
                  <a:moveTo>
                    <a:pt x="1819" y="0"/>
                  </a:moveTo>
                  <a:cubicBezTo>
                    <a:pt x="1435" y="0"/>
                    <a:pt x="1" y="1647"/>
                    <a:pt x="35" y="2065"/>
                  </a:cubicBezTo>
                  <a:cubicBezTo>
                    <a:pt x="89" y="2695"/>
                    <a:pt x="708" y="2918"/>
                    <a:pt x="1100" y="2918"/>
                  </a:cubicBezTo>
                  <a:cubicBezTo>
                    <a:pt x="1122" y="2918"/>
                    <a:pt x="1144" y="2918"/>
                    <a:pt x="1165" y="2916"/>
                  </a:cubicBezTo>
                  <a:cubicBezTo>
                    <a:pt x="2127" y="2859"/>
                    <a:pt x="2392" y="1998"/>
                    <a:pt x="2599" y="1305"/>
                  </a:cubicBezTo>
                  <a:cubicBezTo>
                    <a:pt x="2634" y="612"/>
                    <a:pt x="2436" y="154"/>
                    <a:pt x="1845" y="3"/>
                  </a:cubicBezTo>
                  <a:cubicBezTo>
                    <a:pt x="1837" y="1"/>
                    <a:pt x="1828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20"/>
            <p:cNvSpPr/>
            <p:nvPr/>
          </p:nvSpPr>
          <p:spPr>
            <a:xfrm>
              <a:off x="4090900" y="2151081"/>
              <a:ext cx="43387" cy="76110"/>
            </a:xfrm>
            <a:custGeom>
              <a:avLst/>
              <a:gdLst/>
              <a:ahLst/>
              <a:cxnLst/>
              <a:rect l="l" t="t" r="r" b="b"/>
              <a:pathLst>
                <a:path w="2018" h="3540" extrusionOk="0">
                  <a:moveTo>
                    <a:pt x="555" y="0"/>
                  </a:moveTo>
                  <a:cubicBezTo>
                    <a:pt x="373" y="0"/>
                    <a:pt x="206" y="162"/>
                    <a:pt x="116" y="438"/>
                  </a:cubicBezTo>
                  <a:cubicBezTo>
                    <a:pt x="0" y="800"/>
                    <a:pt x="45" y="1210"/>
                    <a:pt x="41" y="1254"/>
                  </a:cubicBezTo>
                  <a:cubicBezTo>
                    <a:pt x="41" y="1863"/>
                    <a:pt x="36" y="2124"/>
                    <a:pt x="41" y="2385"/>
                  </a:cubicBezTo>
                  <a:cubicBezTo>
                    <a:pt x="53" y="2998"/>
                    <a:pt x="306" y="3539"/>
                    <a:pt x="914" y="3539"/>
                  </a:cubicBezTo>
                  <a:cubicBezTo>
                    <a:pt x="940" y="3539"/>
                    <a:pt x="967" y="3538"/>
                    <a:pt x="994" y="3536"/>
                  </a:cubicBezTo>
                  <a:cubicBezTo>
                    <a:pt x="1726" y="3483"/>
                    <a:pt x="2017" y="2839"/>
                    <a:pt x="1832" y="2181"/>
                  </a:cubicBezTo>
                  <a:cubicBezTo>
                    <a:pt x="1652" y="1523"/>
                    <a:pt x="1324" y="888"/>
                    <a:pt x="967" y="301"/>
                  </a:cubicBezTo>
                  <a:cubicBezTo>
                    <a:pt x="840" y="93"/>
                    <a:pt x="693" y="0"/>
                    <a:pt x="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20"/>
            <p:cNvSpPr/>
            <p:nvPr/>
          </p:nvSpPr>
          <p:spPr>
            <a:xfrm>
              <a:off x="4568532" y="2264173"/>
              <a:ext cx="73960" cy="51019"/>
            </a:xfrm>
            <a:custGeom>
              <a:avLst/>
              <a:gdLst/>
              <a:ahLst/>
              <a:cxnLst/>
              <a:rect l="l" t="t" r="r" b="b"/>
              <a:pathLst>
                <a:path w="3440" h="2373" extrusionOk="0">
                  <a:moveTo>
                    <a:pt x="700" y="1"/>
                  </a:moveTo>
                  <a:cubicBezTo>
                    <a:pt x="615" y="1"/>
                    <a:pt x="524" y="27"/>
                    <a:pt x="425" y="91"/>
                  </a:cubicBezTo>
                  <a:cubicBezTo>
                    <a:pt x="1" y="360"/>
                    <a:pt x="133" y="947"/>
                    <a:pt x="94" y="1415"/>
                  </a:cubicBezTo>
                  <a:cubicBezTo>
                    <a:pt x="48" y="2008"/>
                    <a:pt x="159" y="2373"/>
                    <a:pt x="633" y="2373"/>
                  </a:cubicBezTo>
                  <a:cubicBezTo>
                    <a:pt x="762" y="2373"/>
                    <a:pt x="918" y="2346"/>
                    <a:pt x="1105" y="2289"/>
                  </a:cubicBezTo>
                  <a:cubicBezTo>
                    <a:pt x="1753" y="2090"/>
                    <a:pt x="2442" y="2028"/>
                    <a:pt x="3440" y="1839"/>
                  </a:cubicBezTo>
                  <a:cubicBezTo>
                    <a:pt x="2667" y="1313"/>
                    <a:pt x="2164" y="912"/>
                    <a:pt x="1612" y="611"/>
                  </a:cubicBezTo>
                  <a:cubicBezTo>
                    <a:pt x="1303" y="444"/>
                    <a:pt x="1049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20"/>
            <p:cNvSpPr/>
            <p:nvPr/>
          </p:nvSpPr>
          <p:spPr>
            <a:xfrm>
              <a:off x="4067852" y="628658"/>
              <a:ext cx="55427" cy="57126"/>
            </a:xfrm>
            <a:custGeom>
              <a:avLst/>
              <a:gdLst/>
              <a:ahLst/>
              <a:cxnLst/>
              <a:rect l="l" t="t" r="r" b="b"/>
              <a:pathLst>
                <a:path w="2578" h="2657" extrusionOk="0">
                  <a:moveTo>
                    <a:pt x="1887" y="0"/>
                  </a:moveTo>
                  <a:cubicBezTo>
                    <a:pt x="1860" y="0"/>
                    <a:pt x="1831" y="2"/>
                    <a:pt x="1801" y="5"/>
                  </a:cubicBezTo>
                  <a:cubicBezTo>
                    <a:pt x="909" y="102"/>
                    <a:pt x="485" y="1131"/>
                    <a:pt x="208" y="1890"/>
                  </a:cubicBezTo>
                  <a:cubicBezTo>
                    <a:pt x="0" y="2441"/>
                    <a:pt x="860" y="2627"/>
                    <a:pt x="1302" y="2653"/>
                  </a:cubicBezTo>
                  <a:cubicBezTo>
                    <a:pt x="1334" y="2655"/>
                    <a:pt x="1365" y="2656"/>
                    <a:pt x="1396" y="2656"/>
                  </a:cubicBezTo>
                  <a:cubicBezTo>
                    <a:pt x="2082" y="2656"/>
                    <a:pt x="2498" y="2188"/>
                    <a:pt x="2578" y="1444"/>
                  </a:cubicBezTo>
                  <a:cubicBezTo>
                    <a:pt x="2362" y="948"/>
                    <a:pt x="2544" y="0"/>
                    <a:pt x="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20"/>
            <p:cNvSpPr/>
            <p:nvPr/>
          </p:nvSpPr>
          <p:spPr>
            <a:xfrm>
              <a:off x="3138259" y="3040037"/>
              <a:ext cx="56997" cy="64737"/>
            </a:xfrm>
            <a:custGeom>
              <a:avLst/>
              <a:gdLst/>
              <a:ahLst/>
              <a:cxnLst/>
              <a:rect l="l" t="t" r="r" b="b"/>
              <a:pathLst>
                <a:path w="2651" h="3011" extrusionOk="0">
                  <a:moveTo>
                    <a:pt x="2186" y="1"/>
                  </a:moveTo>
                  <a:cubicBezTo>
                    <a:pt x="1926" y="213"/>
                    <a:pt x="1775" y="301"/>
                    <a:pt x="1665" y="424"/>
                  </a:cubicBezTo>
                  <a:cubicBezTo>
                    <a:pt x="1158" y="1007"/>
                    <a:pt x="654" y="1598"/>
                    <a:pt x="1" y="2362"/>
                  </a:cubicBezTo>
                  <a:cubicBezTo>
                    <a:pt x="783" y="2592"/>
                    <a:pt x="1405" y="2751"/>
                    <a:pt x="2009" y="2953"/>
                  </a:cubicBezTo>
                  <a:cubicBezTo>
                    <a:pt x="2127" y="2991"/>
                    <a:pt x="2225" y="3010"/>
                    <a:pt x="2307" y="3010"/>
                  </a:cubicBezTo>
                  <a:cubicBezTo>
                    <a:pt x="2564" y="3010"/>
                    <a:pt x="2650" y="2824"/>
                    <a:pt x="2596" y="2472"/>
                  </a:cubicBezTo>
                  <a:cubicBezTo>
                    <a:pt x="2473" y="1682"/>
                    <a:pt x="2336" y="901"/>
                    <a:pt x="2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20"/>
            <p:cNvSpPr/>
            <p:nvPr/>
          </p:nvSpPr>
          <p:spPr>
            <a:xfrm>
              <a:off x="1479394" y="1637608"/>
              <a:ext cx="39302" cy="70950"/>
            </a:xfrm>
            <a:custGeom>
              <a:avLst/>
              <a:gdLst/>
              <a:ahLst/>
              <a:cxnLst/>
              <a:rect l="l" t="t" r="r" b="b"/>
              <a:pathLst>
                <a:path w="1828" h="3300" extrusionOk="0">
                  <a:moveTo>
                    <a:pt x="1239" y="1"/>
                  </a:moveTo>
                  <a:cubicBezTo>
                    <a:pt x="1099" y="1"/>
                    <a:pt x="906" y="79"/>
                    <a:pt x="839" y="180"/>
                  </a:cubicBezTo>
                  <a:cubicBezTo>
                    <a:pt x="424" y="793"/>
                    <a:pt x="0" y="1429"/>
                    <a:pt x="124" y="2219"/>
                  </a:cubicBezTo>
                  <a:cubicBezTo>
                    <a:pt x="207" y="2749"/>
                    <a:pt x="485" y="3300"/>
                    <a:pt x="1067" y="3300"/>
                  </a:cubicBezTo>
                  <a:cubicBezTo>
                    <a:pt x="1072" y="3300"/>
                    <a:pt x="1077" y="3300"/>
                    <a:pt x="1082" y="3300"/>
                  </a:cubicBezTo>
                  <a:cubicBezTo>
                    <a:pt x="1827" y="3291"/>
                    <a:pt x="1479" y="2603"/>
                    <a:pt x="1563" y="2193"/>
                  </a:cubicBezTo>
                  <a:cubicBezTo>
                    <a:pt x="1598" y="2024"/>
                    <a:pt x="1567" y="1849"/>
                    <a:pt x="1567" y="1672"/>
                  </a:cubicBezTo>
                  <a:lnTo>
                    <a:pt x="1585" y="1672"/>
                  </a:lnTo>
                  <a:cubicBezTo>
                    <a:pt x="1585" y="1283"/>
                    <a:pt x="1589" y="890"/>
                    <a:pt x="1581" y="498"/>
                  </a:cubicBezTo>
                  <a:cubicBezTo>
                    <a:pt x="1581" y="276"/>
                    <a:pt x="1540" y="30"/>
                    <a:pt x="1280" y="3"/>
                  </a:cubicBezTo>
                  <a:cubicBezTo>
                    <a:pt x="1267" y="1"/>
                    <a:pt x="1253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20"/>
            <p:cNvSpPr/>
            <p:nvPr/>
          </p:nvSpPr>
          <p:spPr>
            <a:xfrm>
              <a:off x="4984307" y="3062720"/>
              <a:ext cx="55556" cy="46956"/>
            </a:xfrm>
            <a:custGeom>
              <a:avLst/>
              <a:gdLst/>
              <a:ahLst/>
              <a:cxnLst/>
              <a:rect l="l" t="t" r="r" b="b"/>
              <a:pathLst>
                <a:path w="2584" h="2184" extrusionOk="0">
                  <a:moveTo>
                    <a:pt x="1153" y="1"/>
                  </a:moveTo>
                  <a:cubicBezTo>
                    <a:pt x="1150" y="1"/>
                    <a:pt x="1147" y="1"/>
                    <a:pt x="1143" y="1"/>
                  </a:cubicBezTo>
                  <a:cubicBezTo>
                    <a:pt x="411" y="14"/>
                    <a:pt x="67" y="865"/>
                    <a:pt x="36" y="1395"/>
                  </a:cubicBezTo>
                  <a:cubicBezTo>
                    <a:pt x="0" y="1925"/>
                    <a:pt x="813" y="2146"/>
                    <a:pt x="1338" y="2181"/>
                  </a:cubicBezTo>
                  <a:cubicBezTo>
                    <a:pt x="1362" y="2183"/>
                    <a:pt x="1384" y="2183"/>
                    <a:pt x="1406" y="2183"/>
                  </a:cubicBezTo>
                  <a:cubicBezTo>
                    <a:pt x="2100" y="2183"/>
                    <a:pt x="2159" y="1394"/>
                    <a:pt x="2583" y="940"/>
                  </a:cubicBezTo>
                  <a:cubicBezTo>
                    <a:pt x="2223" y="422"/>
                    <a:pt x="1680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20"/>
            <p:cNvSpPr/>
            <p:nvPr/>
          </p:nvSpPr>
          <p:spPr>
            <a:xfrm>
              <a:off x="1787151" y="2394831"/>
              <a:ext cx="79851" cy="36056"/>
            </a:xfrm>
            <a:custGeom>
              <a:avLst/>
              <a:gdLst/>
              <a:ahLst/>
              <a:cxnLst/>
              <a:rect l="l" t="t" r="r" b="b"/>
              <a:pathLst>
                <a:path w="3714" h="1677" extrusionOk="0">
                  <a:moveTo>
                    <a:pt x="1897" y="1"/>
                  </a:moveTo>
                  <a:cubicBezTo>
                    <a:pt x="1168" y="1"/>
                    <a:pt x="592" y="550"/>
                    <a:pt x="0" y="1676"/>
                  </a:cubicBezTo>
                  <a:cubicBezTo>
                    <a:pt x="1218" y="1389"/>
                    <a:pt x="2384" y="1116"/>
                    <a:pt x="3713" y="802"/>
                  </a:cubicBezTo>
                  <a:cubicBezTo>
                    <a:pt x="2994" y="271"/>
                    <a:pt x="2408" y="1"/>
                    <a:pt x="1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20"/>
            <p:cNvSpPr/>
            <p:nvPr/>
          </p:nvSpPr>
          <p:spPr>
            <a:xfrm>
              <a:off x="4091094" y="875870"/>
              <a:ext cx="39882" cy="74626"/>
            </a:xfrm>
            <a:custGeom>
              <a:avLst/>
              <a:gdLst/>
              <a:ahLst/>
              <a:cxnLst/>
              <a:rect l="l" t="t" r="r" b="b"/>
              <a:pathLst>
                <a:path w="1855" h="3471" extrusionOk="0">
                  <a:moveTo>
                    <a:pt x="1212" y="0"/>
                  </a:moveTo>
                  <a:cubicBezTo>
                    <a:pt x="1113" y="0"/>
                    <a:pt x="1012" y="52"/>
                    <a:pt x="932" y="164"/>
                  </a:cubicBezTo>
                  <a:cubicBezTo>
                    <a:pt x="508" y="756"/>
                    <a:pt x="1" y="1396"/>
                    <a:pt x="71" y="2160"/>
                  </a:cubicBezTo>
                  <a:cubicBezTo>
                    <a:pt x="137" y="2836"/>
                    <a:pt x="699" y="3471"/>
                    <a:pt x="1296" y="3471"/>
                  </a:cubicBezTo>
                  <a:cubicBezTo>
                    <a:pt x="1303" y="3471"/>
                    <a:pt x="1309" y="3470"/>
                    <a:pt x="1315" y="3470"/>
                  </a:cubicBezTo>
                  <a:cubicBezTo>
                    <a:pt x="1855" y="3458"/>
                    <a:pt x="1505" y="2667"/>
                    <a:pt x="1598" y="2230"/>
                  </a:cubicBezTo>
                  <a:cubicBezTo>
                    <a:pt x="1625" y="2107"/>
                    <a:pt x="1603" y="1969"/>
                    <a:pt x="1603" y="1842"/>
                  </a:cubicBezTo>
                  <a:lnTo>
                    <a:pt x="1580" y="1842"/>
                  </a:lnTo>
                  <a:cubicBezTo>
                    <a:pt x="1580" y="1360"/>
                    <a:pt x="1621" y="879"/>
                    <a:pt x="1568" y="407"/>
                  </a:cubicBezTo>
                  <a:cubicBezTo>
                    <a:pt x="1540" y="151"/>
                    <a:pt x="1380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20"/>
            <p:cNvSpPr/>
            <p:nvPr/>
          </p:nvSpPr>
          <p:spPr>
            <a:xfrm>
              <a:off x="2975329" y="4058124"/>
              <a:ext cx="50503" cy="47794"/>
            </a:xfrm>
            <a:custGeom>
              <a:avLst/>
              <a:gdLst/>
              <a:ahLst/>
              <a:cxnLst/>
              <a:rect l="l" t="t" r="r" b="b"/>
              <a:pathLst>
                <a:path w="2349" h="2223" extrusionOk="0">
                  <a:moveTo>
                    <a:pt x="1063" y="1"/>
                  </a:moveTo>
                  <a:cubicBezTo>
                    <a:pt x="393" y="1"/>
                    <a:pt x="134" y="674"/>
                    <a:pt x="71" y="1224"/>
                  </a:cubicBezTo>
                  <a:cubicBezTo>
                    <a:pt x="0" y="1852"/>
                    <a:pt x="707" y="1935"/>
                    <a:pt x="1064" y="2222"/>
                  </a:cubicBezTo>
                  <a:cubicBezTo>
                    <a:pt x="1801" y="2138"/>
                    <a:pt x="2137" y="1626"/>
                    <a:pt x="2229" y="1083"/>
                  </a:cubicBezTo>
                  <a:cubicBezTo>
                    <a:pt x="2349" y="377"/>
                    <a:pt x="1683" y="55"/>
                    <a:pt x="1170" y="6"/>
                  </a:cubicBezTo>
                  <a:cubicBezTo>
                    <a:pt x="1133" y="2"/>
                    <a:pt x="1097" y="1"/>
                    <a:pt x="1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20"/>
            <p:cNvSpPr/>
            <p:nvPr/>
          </p:nvSpPr>
          <p:spPr>
            <a:xfrm>
              <a:off x="4199284" y="492926"/>
              <a:ext cx="60179" cy="36808"/>
            </a:xfrm>
            <a:custGeom>
              <a:avLst/>
              <a:gdLst/>
              <a:ahLst/>
              <a:cxnLst/>
              <a:rect l="l" t="t" r="r" b="b"/>
              <a:pathLst>
                <a:path w="2799" h="1712" extrusionOk="0">
                  <a:moveTo>
                    <a:pt x="418" y="0"/>
                  </a:moveTo>
                  <a:cubicBezTo>
                    <a:pt x="299" y="0"/>
                    <a:pt x="195" y="62"/>
                    <a:pt x="119" y="249"/>
                  </a:cubicBezTo>
                  <a:cubicBezTo>
                    <a:pt x="1" y="532"/>
                    <a:pt x="225" y="1003"/>
                    <a:pt x="384" y="1343"/>
                  </a:cubicBezTo>
                  <a:cubicBezTo>
                    <a:pt x="508" y="1605"/>
                    <a:pt x="695" y="1711"/>
                    <a:pt x="908" y="1711"/>
                  </a:cubicBezTo>
                  <a:cubicBezTo>
                    <a:pt x="1058" y="1711"/>
                    <a:pt x="1222" y="1658"/>
                    <a:pt x="1386" y="1569"/>
                  </a:cubicBezTo>
                  <a:cubicBezTo>
                    <a:pt x="1837" y="1330"/>
                    <a:pt x="2348" y="1194"/>
                    <a:pt x="2798" y="646"/>
                  </a:cubicBezTo>
                  <a:cubicBezTo>
                    <a:pt x="2146" y="483"/>
                    <a:pt x="1647" y="315"/>
                    <a:pt x="1134" y="245"/>
                  </a:cubicBezTo>
                  <a:cubicBezTo>
                    <a:pt x="910" y="216"/>
                    <a:pt x="64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20"/>
            <p:cNvSpPr/>
            <p:nvPr/>
          </p:nvSpPr>
          <p:spPr>
            <a:xfrm>
              <a:off x="5236185" y="1331571"/>
              <a:ext cx="69574" cy="32293"/>
            </a:xfrm>
            <a:custGeom>
              <a:avLst/>
              <a:gdLst/>
              <a:ahLst/>
              <a:cxnLst/>
              <a:rect l="l" t="t" r="r" b="b"/>
              <a:pathLst>
                <a:path w="3236" h="1502" extrusionOk="0">
                  <a:moveTo>
                    <a:pt x="2917" y="1"/>
                  </a:moveTo>
                  <a:cubicBezTo>
                    <a:pt x="2830" y="1"/>
                    <a:pt x="2739" y="21"/>
                    <a:pt x="2666" y="38"/>
                  </a:cubicBezTo>
                  <a:cubicBezTo>
                    <a:pt x="1832" y="219"/>
                    <a:pt x="1002" y="439"/>
                    <a:pt x="1" y="686"/>
                  </a:cubicBezTo>
                  <a:cubicBezTo>
                    <a:pt x="673" y="1235"/>
                    <a:pt x="1287" y="1501"/>
                    <a:pt x="1808" y="1501"/>
                  </a:cubicBezTo>
                  <a:cubicBezTo>
                    <a:pt x="2337" y="1501"/>
                    <a:pt x="2770" y="1227"/>
                    <a:pt x="3068" y="695"/>
                  </a:cubicBezTo>
                  <a:cubicBezTo>
                    <a:pt x="3147" y="549"/>
                    <a:pt x="3236" y="355"/>
                    <a:pt x="3205" y="213"/>
                  </a:cubicBezTo>
                  <a:cubicBezTo>
                    <a:pt x="3165" y="45"/>
                    <a:pt x="3046" y="1"/>
                    <a:pt x="2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20"/>
            <p:cNvSpPr/>
            <p:nvPr/>
          </p:nvSpPr>
          <p:spPr>
            <a:xfrm>
              <a:off x="4376254" y="3587566"/>
              <a:ext cx="43688" cy="52267"/>
            </a:xfrm>
            <a:custGeom>
              <a:avLst/>
              <a:gdLst/>
              <a:ahLst/>
              <a:cxnLst/>
              <a:rect l="l" t="t" r="r" b="b"/>
              <a:pathLst>
                <a:path w="2032" h="2431" extrusionOk="0">
                  <a:moveTo>
                    <a:pt x="704" y="1"/>
                  </a:moveTo>
                  <a:cubicBezTo>
                    <a:pt x="537" y="1"/>
                    <a:pt x="380" y="55"/>
                    <a:pt x="253" y="224"/>
                  </a:cubicBezTo>
                  <a:cubicBezTo>
                    <a:pt x="1" y="546"/>
                    <a:pt x="235" y="877"/>
                    <a:pt x="443" y="1168"/>
                  </a:cubicBezTo>
                  <a:cubicBezTo>
                    <a:pt x="712" y="1548"/>
                    <a:pt x="981" y="1932"/>
                    <a:pt x="1335" y="2431"/>
                  </a:cubicBezTo>
                  <a:cubicBezTo>
                    <a:pt x="1771" y="1897"/>
                    <a:pt x="1855" y="1433"/>
                    <a:pt x="1944" y="974"/>
                  </a:cubicBezTo>
                  <a:cubicBezTo>
                    <a:pt x="2032" y="497"/>
                    <a:pt x="1754" y="246"/>
                    <a:pt x="1330" y="135"/>
                  </a:cubicBezTo>
                  <a:cubicBezTo>
                    <a:pt x="1129" y="82"/>
                    <a:pt x="909" y="1"/>
                    <a:pt x="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20"/>
            <p:cNvSpPr/>
            <p:nvPr/>
          </p:nvSpPr>
          <p:spPr>
            <a:xfrm>
              <a:off x="2882899" y="3675309"/>
              <a:ext cx="46139" cy="48740"/>
            </a:xfrm>
            <a:custGeom>
              <a:avLst/>
              <a:gdLst/>
              <a:ahLst/>
              <a:cxnLst/>
              <a:rect l="l" t="t" r="r" b="b"/>
              <a:pathLst>
                <a:path w="2146" h="2267" extrusionOk="0">
                  <a:moveTo>
                    <a:pt x="844" y="0"/>
                  </a:moveTo>
                  <a:cubicBezTo>
                    <a:pt x="420" y="261"/>
                    <a:pt x="428" y="676"/>
                    <a:pt x="287" y="1016"/>
                  </a:cubicBezTo>
                  <a:cubicBezTo>
                    <a:pt x="102" y="1453"/>
                    <a:pt x="0" y="1881"/>
                    <a:pt x="530" y="2110"/>
                  </a:cubicBezTo>
                  <a:cubicBezTo>
                    <a:pt x="734" y="2200"/>
                    <a:pt x="969" y="2267"/>
                    <a:pt x="1192" y="2267"/>
                  </a:cubicBezTo>
                  <a:cubicBezTo>
                    <a:pt x="1400" y="2267"/>
                    <a:pt x="1597" y="2209"/>
                    <a:pt x="1748" y="2057"/>
                  </a:cubicBezTo>
                  <a:cubicBezTo>
                    <a:pt x="2146" y="1660"/>
                    <a:pt x="1708" y="1267"/>
                    <a:pt x="1510" y="914"/>
                  </a:cubicBezTo>
                  <a:cubicBezTo>
                    <a:pt x="1325" y="592"/>
                    <a:pt x="1072" y="305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20"/>
            <p:cNvSpPr/>
            <p:nvPr/>
          </p:nvSpPr>
          <p:spPr>
            <a:xfrm>
              <a:off x="4140631" y="2741375"/>
              <a:ext cx="41689" cy="39818"/>
            </a:xfrm>
            <a:custGeom>
              <a:avLst/>
              <a:gdLst/>
              <a:ahLst/>
              <a:cxnLst/>
              <a:rect l="l" t="t" r="r" b="b"/>
              <a:pathLst>
                <a:path w="1939" h="1852" extrusionOk="0">
                  <a:moveTo>
                    <a:pt x="1929" y="0"/>
                  </a:moveTo>
                  <a:cubicBezTo>
                    <a:pt x="1929" y="3"/>
                    <a:pt x="1929" y="6"/>
                    <a:pt x="1929" y="9"/>
                  </a:cubicBezTo>
                  <a:lnTo>
                    <a:pt x="1929" y="9"/>
                  </a:lnTo>
                  <a:cubicBezTo>
                    <a:pt x="1900" y="8"/>
                    <a:pt x="1872" y="8"/>
                    <a:pt x="1844" y="8"/>
                  </a:cubicBezTo>
                  <a:cubicBezTo>
                    <a:pt x="1333" y="8"/>
                    <a:pt x="895" y="210"/>
                    <a:pt x="508" y="534"/>
                  </a:cubicBezTo>
                  <a:cubicBezTo>
                    <a:pt x="230" y="764"/>
                    <a:pt x="1" y="1051"/>
                    <a:pt x="177" y="1435"/>
                  </a:cubicBezTo>
                  <a:cubicBezTo>
                    <a:pt x="354" y="1816"/>
                    <a:pt x="698" y="1851"/>
                    <a:pt x="1054" y="1851"/>
                  </a:cubicBezTo>
                  <a:cubicBezTo>
                    <a:pt x="1099" y="1851"/>
                    <a:pt x="1143" y="1850"/>
                    <a:pt x="1187" y="1850"/>
                  </a:cubicBezTo>
                  <a:cubicBezTo>
                    <a:pt x="1568" y="1846"/>
                    <a:pt x="1894" y="1771"/>
                    <a:pt x="1908" y="1302"/>
                  </a:cubicBezTo>
                  <a:cubicBezTo>
                    <a:pt x="1925" y="873"/>
                    <a:pt x="1925" y="440"/>
                    <a:pt x="1929" y="9"/>
                  </a:cubicBezTo>
                  <a:lnTo>
                    <a:pt x="1929" y="9"/>
                  </a:lnTo>
                  <a:cubicBezTo>
                    <a:pt x="1932" y="10"/>
                    <a:pt x="1935" y="10"/>
                    <a:pt x="1938" y="10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20"/>
            <p:cNvSpPr/>
            <p:nvPr/>
          </p:nvSpPr>
          <p:spPr>
            <a:xfrm>
              <a:off x="4674443" y="2575477"/>
              <a:ext cx="61254" cy="36572"/>
            </a:xfrm>
            <a:custGeom>
              <a:avLst/>
              <a:gdLst/>
              <a:ahLst/>
              <a:cxnLst/>
              <a:rect l="l" t="t" r="r" b="b"/>
              <a:pathLst>
                <a:path w="2849" h="1701" extrusionOk="0">
                  <a:moveTo>
                    <a:pt x="2333" y="0"/>
                  </a:moveTo>
                  <a:cubicBezTo>
                    <a:pt x="2157" y="0"/>
                    <a:pt x="1986" y="139"/>
                    <a:pt x="1837" y="235"/>
                  </a:cubicBezTo>
                  <a:cubicBezTo>
                    <a:pt x="1294" y="584"/>
                    <a:pt x="783" y="973"/>
                    <a:pt x="1" y="1529"/>
                  </a:cubicBezTo>
                  <a:cubicBezTo>
                    <a:pt x="466" y="1625"/>
                    <a:pt x="875" y="1700"/>
                    <a:pt x="1230" y="1700"/>
                  </a:cubicBezTo>
                  <a:cubicBezTo>
                    <a:pt x="1802" y="1700"/>
                    <a:pt x="2236" y="1504"/>
                    <a:pt x="2543" y="884"/>
                  </a:cubicBezTo>
                  <a:cubicBezTo>
                    <a:pt x="2654" y="659"/>
                    <a:pt x="2848" y="425"/>
                    <a:pt x="2637" y="168"/>
                  </a:cubicBezTo>
                  <a:cubicBezTo>
                    <a:pt x="2536" y="45"/>
                    <a:pt x="2434" y="0"/>
                    <a:pt x="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20"/>
            <p:cNvSpPr/>
            <p:nvPr/>
          </p:nvSpPr>
          <p:spPr>
            <a:xfrm>
              <a:off x="2904507" y="2708995"/>
              <a:ext cx="51622" cy="38012"/>
            </a:xfrm>
            <a:custGeom>
              <a:avLst/>
              <a:gdLst/>
              <a:ahLst/>
              <a:cxnLst/>
              <a:rect l="l" t="t" r="r" b="b"/>
              <a:pathLst>
                <a:path w="2401" h="1768" extrusionOk="0">
                  <a:moveTo>
                    <a:pt x="617" y="0"/>
                  </a:moveTo>
                  <a:cubicBezTo>
                    <a:pt x="216" y="0"/>
                    <a:pt x="0" y="274"/>
                    <a:pt x="72" y="504"/>
                  </a:cubicBezTo>
                  <a:cubicBezTo>
                    <a:pt x="315" y="1286"/>
                    <a:pt x="1184" y="1331"/>
                    <a:pt x="1762" y="1722"/>
                  </a:cubicBezTo>
                  <a:cubicBezTo>
                    <a:pt x="1807" y="1754"/>
                    <a:pt x="1862" y="1767"/>
                    <a:pt x="1919" y="1767"/>
                  </a:cubicBezTo>
                  <a:cubicBezTo>
                    <a:pt x="2137" y="1767"/>
                    <a:pt x="2401" y="1570"/>
                    <a:pt x="2359" y="1410"/>
                  </a:cubicBezTo>
                  <a:cubicBezTo>
                    <a:pt x="2133" y="575"/>
                    <a:pt x="1220" y="487"/>
                    <a:pt x="756" y="11"/>
                  </a:cubicBezTo>
                  <a:cubicBezTo>
                    <a:pt x="708" y="4"/>
                    <a:pt x="661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20"/>
            <p:cNvSpPr/>
            <p:nvPr/>
          </p:nvSpPr>
          <p:spPr>
            <a:xfrm>
              <a:off x="4022378" y="2562663"/>
              <a:ext cx="5418" cy="4881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143" y="1"/>
                  </a:moveTo>
                  <a:cubicBezTo>
                    <a:pt x="90" y="1"/>
                    <a:pt x="47" y="69"/>
                    <a:pt x="1" y="120"/>
                  </a:cubicBezTo>
                  <a:cubicBezTo>
                    <a:pt x="36" y="155"/>
                    <a:pt x="76" y="191"/>
                    <a:pt x="111" y="226"/>
                  </a:cubicBezTo>
                  <a:cubicBezTo>
                    <a:pt x="160" y="173"/>
                    <a:pt x="252" y="90"/>
                    <a:pt x="239" y="76"/>
                  </a:cubicBezTo>
                  <a:cubicBezTo>
                    <a:pt x="203" y="21"/>
                    <a:pt x="172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9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3" name="Google Shape;982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9824" name="Google Shape;9824;p31"/>
          <p:cNvSpPr txBox="1">
            <a:spLocks noGrp="1"/>
          </p:cNvSpPr>
          <p:nvPr>
            <p:ph type="subTitle" idx="1"/>
          </p:nvPr>
        </p:nvSpPr>
        <p:spPr>
          <a:xfrm>
            <a:off x="720000" y="2711475"/>
            <a:ext cx="23364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i="1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25" name="Google Shape;9825;p31"/>
          <p:cNvSpPr txBox="1">
            <a:spLocks noGrp="1"/>
          </p:cNvSpPr>
          <p:nvPr>
            <p:ph type="subTitle" idx="2"/>
          </p:nvPr>
        </p:nvSpPr>
        <p:spPr>
          <a:xfrm>
            <a:off x="720000" y="316225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6" name="Google Shape;9826;p31"/>
          <p:cNvSpPr txBox="1">
            <a:spLocks noGrp="1"/>
          </p:cNvSpPr>
          <p:nvPr>
            <p:ph type="subTitle" idx="3"/>
          </p:nvPr>
        </p:nvSpPr>
        <p:spPr>
          <a:xfrm>
            <a:off x="3403800" y="316225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7" name="Google Shape;9827;p31"/>
          <p:cNvSpPr txBox="1">
            <a:spLocks noGrp="1"/>
          </p:cNvSpPr>
          <p:nvPr>
            <p:ph type="subTitle" idx="4"/>
          </p:nvPr>
        </p:nvSpPr>
        <p:spPr>
          <a:xfrm>
            <a:off x="6087600" y="316225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8" name="Google Shape;9828;p31"/>
          <p:cNvSpPr txBox="1">
            <a:spLocks noGrp="1"/>
          </p:cNvSpPr>
          <p:nvPr>
            <p:ph type="subTitle" idx="5"/>
          </p:nvPr>
        </p:nvSpPr>
        <p:spPr>
          <a:xfrm>
            <a:off x="3403800" y="2711475"/>
            <a:ext cx="23364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i="1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29" name="Google Shape;9829;p31"/>
          <p:cNvSpPr txBox="1">
            <a:spLocks noGrp="1"/>
          </p:cNvSpPr>
          <p:nvPr>
            <p:ph type="subTitle" idx="6"/>
          </p:nvPr>
        </p:nvSpPr>
        <p:spPr>
          <a:xfrm>
            <a:off x="6087600" y="2711475"/>
            <a:ext cx="23364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i="1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30" name="Google Shape;9830;p31"/>
          <p:cNvSpPr txBox="1">
            <a:spLocks noGrp="1"/>
          </p:cNvSpPr>
          <p:nvPr>
            <p:ph type="title"/>
          </p:nvPr>
        </p:nvSpPr>
        <p:spPr>
          <a:xfrm>
            <a:off x="720000" y="463395"/>
            <a:ext cx="7704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 b="0"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31" name="Google Shape;9831;p31"/>
          <p:cNvSpPr/>
          <p:nvPr/>
        </p:nvSpPr>
        <p:spPr>
          <a:xfrm>
            <a:off x="8777100" y="0"/>
            <a:ext cx="366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2" name="Google Shape;9832;p31"/>
          <p:cNvSpPr/>
          <p:nvPr/>
        </p:nvSpPr>
        <p:spPr>
          <a:xfrm>
            <a:off x="5736000" y="246150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33" name="Google Shape;9833;p31"/>
          <p:cNvGrpSpPr/>
          <p:nvPr/>
        </p:nvGrpSpPr>
        <p:grpSpPr>
          <a:xfrm rot="-365130">
            <a:off x="-3665259" y="4252188"/>
            <a:ext cx="5751504" cy="5652056"/>
            <a:chOff x="1385050" y="238275"/>
            <a:chExt cx="4584443" cy="4505175"/>
          </a:xfrm>
        </p:grpSpPr>
        <p:sp>
          <p:nvSpPr>
            <p:cNvPr id="9834" name="Google Shape;9834;p31"/>
            <p:cNvSpPr/>
            <p:nvPr/>
          </p:nvSpPr>
          <p:spPr>
            <a:xfrm>
              <a:off x="5633341" y="3046315"/>
              <a:ext cx="336153" cy="250324"/>
            </a:xfrm>
            <a:custGeom>
              <a:avLst/>
              <a:gdLst/>
              <a:ahLst/>
              <a:cxnLst/>
              <a:rect l="l" t="t" r="r" b="b"/>
              <a:pathLst>
                <a:path w="15635" h="11643" extrusionOk="0">
                  <a:moveTo>
                    <a:pt x="3784" y="0"/>
                  </a:moveTo>
                  <a:lnTo>
                    <a:pt x="3784" y="0"/>
                  </a:lnTo>
                  <a:cubicBezTo>
                    <a:pt x="2816" y="79"/>
                    <a:pt x="1938" y="441"/>
                    <a:pt x="1157" y="1006"/>
                  </a:cubicBezTo>
                  <a:cubicBezTo>
                    <a:pt x="447" y="1518"/>
                    <a:pt x="1" y="2251"/>
                    <a:pt x="182" y="3156"/>
                  </a:cubicBezTo>
                  <a:cubicBezTo>
                    <a:pt x="698" y="5721"/>
                    <a:pt x="1762" y="7856"/>
                    <a:pt x="4538" y="8669"/>
                  </a:cubicBezTo>
                  <a:cubicBezTo>
                    <a:pt x="6546" y="9260"/>
                    <a:pt x="8498" y="10015"/>
                    <a:pt x="10400" y="10893"/>
                  </a:cubicBezTo>
                  <a:cubicBezTo>
                    <a:pt x="11427" y="11366"/>
                    <a:pt x="12050" y="11643"/>
                    <a:pt x="12498" y="11643"/>
                  </a:cubicBezTo>
                  <a:cubicBezTo>
                    <a:pt x="13180" y="11643"/>
                    <a:pt x="13458" y="11005"/>
                    <a:pt x="14135" y="9451"/>
                  </a:cubicBezTo>
                  <a:cubicBezTo>
                    <a:pt x="14563" y="8471"/>
                    <a:pt x="14589" y="7230"/>
                    <a:pt x="15635" y="6550"/>
                  </a:cubicBezTo>
                  <a:lnTo>
                    <a:pt x="15635" y="5764"/>
                  </a:lnTo>
                  <a:cubicBezTo>
                    <a:pt x="13958" y="4599"/>
                    <a:pt x="11900" y="4083"/>
                    <a:pt x="10343" y="2732"/>
                  </a:cubicBezTo>
                  <a:cubicBezTo>
                    <a:pt x="8851" y="1434"/>
                    <a:pt x="7220" y="750"/>
                    <a:pt x="5397" y="750"/>
                  </a:cubicBezTo>
                  <a:cubicBezTo>
                    <a:pt x="4846" y="750"/>
                    <a:pt x="4278" y="813"/>
                    <a:pt x="3690" y="940"/>
                  </a:cubicBezTo>
                  <a:cubicBezTo>
                    <a:pt x="3685" y="941"/>
                    <a:pt x="3679" y="942"/>
                    <a:pt x="3673" y="942"/>
                  </a:cubicBezTo>
                  <a:cubicBezTo>
                    <a:pt x="3614" y="942"/>
                    <a:pt x="3539" y="884"/>
                    <a:pt x="3474" y="860"/>
                  </a:cubicBezTo>
                  <a:cubicBezTo>
                    <a:pt x="3276" y="463"/>
                    <a:pt x="4106" y="489"/>
                    <a:pt x="3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5" name="Google Shape;9835;p31"/>
            <p:cNvSpPr/>
            <p:nvPr/>
          </p:nvSpPr>
          <p:spPr>
            <a:xfrm>
              <a:off x="2561940" y="4630422"/>
              <a:ext cx="187158" cy="113025"/>
            </a:xfrm>
            <a:custGeom>
              <a:avLst/>
              <a:gdLst/>
              <a:ahLst/>
              <a:cxnLst/>
              <a:rect l="l" t="t" r="r" b="b"/>
              <a:pathLst>
                <a:path w="8705" h="5257" extrusionOk="0">
                  <a:moveTo>
                    <a:pt x="1285" y="0"/>
                  </a:moveTo>
                  <a:cubicBezTo>
                    <a:pt x="840" y="0"/>
                    <a:pt x="786" y="387"/>
                    <a:pt x="829" y="1351"/>
                  </a:cubicBezTo>
                  <a:cubicBezTo>
                    <a:pt x="843" y="1691"/>
                    <a:pt x="750" y="2035"/>
                    <a:pt x="733" y="2380"/>
                  </a:cubicBezTo>
                  <a:cubicBezTo>
                    <a:pt x="689" y="3381"/>
                    <a:pt x="0" y="4228"/>
                    <a:pt x="75" y="5257"/>
                  </a:cubicBezTo>
                  <a:lnTo>
                    <a:pt x="1391" y="5257"/>
                  </a:lnTo>
                  <a:cubicBezTo>
                    <a:pt x="1593" y="5036"/>
                    <a:pt x="1821" y="4981"/>
                    <a:pt x="2058" y="4981"/>
                  </a:cubicBezTo>
                  <a:cubicBezTo>
                    <a:pt x="2292" y="4981"/>
                    <a:pt x="2534" y="5034"/>
                    <a:pt x="2767" y="5034"/>
                  </a:cubicBezTo>
                  <a:cubicBezTo>
                    <a:pt x="2825" y="5034"/>
                    <a:pt x="2883" y="5031"/>
                    <a:pt x="2940" y="5023"/>
                  </a:cubicBezTo>
                  <a:cubicBezTo>
                    <a:pt x="2993" y="5027"/>
                    <a:pt x="3047" y="5029"/>
                    <a:pt x="3101" y="5029"/>
                  </a:cubicBezTo>
                  <a:cubicBezTo>
                    <a:pt x="3385" y="5029"/>
                    <a:pt x="3675" y="4977"/>
                    <a:pt x="3959" y="4977"/>
                  </a:cubicBezTo>
                  <a:cubicBezTo>
                    <a:pt x="4250" y="4977"/>
                    <a:pt x="4534" y="5032"/>
                    <a:pt x="4798" y="5257"/>
                  </a:cubicBezTo>
                  <a:lnTo>
                    <a:pt x="7420" y="5257"/>
                  </a:lnTo>
                  <a:cubicBezTo>
                    <a:pt x="8611" y="4286"/>
                    <a:pt x="8705" y="3672"/>
                    <a:pt x="7570" y="3028"/>
                  </a:cubicBezTo>
                  <a:cubicBezTo>
                    <a:pt x="5840" y="2044"/>
                    <a:pt x="4150" y="966"/>
                    <a:pt x="2278" y="265"/>
                  </a:cubicBezTo>
                  <a:cubicBezTo>
                    <a:pt x="1826" y="96"/>
                    <a:pt x="1507" y="0"/>
                    <a:pt x="1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6" name="Google Shape;9836;p31"/>
            <p:cNvSpPr/>
            <p:nvPr/>
          </p:nvSpPr>
          <p:spPr>
            <a:xfrm>
              <a:off x="1385050" y="1591683"/>
              <a:ext cx="100319" cy="112939"/>
            </a:xfrm>
            <a:custGeom>
              <a:avLst/>
              <a:gdLst/>
              <a:ahLst/>
              <a:cxnLst/>
              <a:rect l="l" t="t" r="r" b="b"/>
              <a:pathLst>
                <a:path w="4666" h="5253" extrusionOk="0">
                  <a:moveTo>
                    <a:pt x="2566" y="1"/>
                  </a:moveTo>
                  <a:cubicBezTo>
                    <a:pt x="2420" y="1"/>
                    <a:pt x="2274" y="22"/>
                    <a:pt x="2128" y="73"/>
                  </a:cubicBezTo>
                  <a:cubicBezTo>
                    <a:pt x="1355" y="342"/>
                    <a:pt x="1078" y="1045"/>
                    <a:pt x="768" y="1733"/>
                  </a:cubicBezTo>
                  <a:cubicBezTo>
                    <a:pt x="583" y="2138"/>
                    <a:pt x="807" y="2872"/>
                    <a:pt x="7" y="2872"/>
                  </a:cubicBezTo>
                  <a:cubicBezTo>
                    <a:pt x="5" y="2872"/>
                    <a:pt x="3" y="2872"/>
                    <a:pt x="0" y="2872"/>
                  </a:cubicBezTo>
                  <a:lnTo>
                    <a:pt x="0" y="3661"/>
                  </a:lnTo>
                  <a:cubicBezTo>
                    <a:pt x="2" y="3661"/>
                    <a:pt x="4" y="3661"/>
                    <a:pt x="6" y="3661"/>
                  </a:cubicBezTo>
                  <a:cubicBezTo>
                    <a:pt x="751" y="3661"/>
                    <a:pt x="770" y="4501"/>
                    <a:pt x="1298" y="4788"/>
                  </a:cubicBezTo>
                  <a:cubicBezTo>
                    <a:pt x="1699" y="5007"/>
                    <a:pt x="2076" y="5252"/>
                    <a:pt x="2503" y="5252"/>
                  </a:cubicBezTo>
                  <a:cubicBezTo>
                    <a:pt x="2660" y="5252"/>
                    <a:pt x="2823" y="5220"/>
                    <a:pt x="2997" y="5140"/>
                  </a:cubicBezTo>
                  <a:cubicBezTo>
                    <a:pt x="3567" y="4880"/>
                    <a:pt x="3612" y="4350"/>
                    <a:pt x="3665" y="3820"/>
                  </a:cubicBezTo>
                  <a:cubicBezTo>
                    <a:pt x="3734" y="3084"/>
                    <a:pt x="3907" y="2347"/>
                    <a:pt x="3893" y="1614"/>
                  </a:cubicBezTo>
                  <a:cubicBezTo>
                    <a:pt x="3885" y="1181"/>
                    <a:pt x="4666" y="599"/>
                    <a:pt x="3787" y="303"/>
                  </a:cubicBezTo>
                  <a:cubicBezTo>
                    <a:pt x="3398" y="175"/>
                    <a:pt x="2984" y="1"/>
                    <a:pt x="2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7" name="Google Shape;9837;p31"/>
            <p:cNvSpPr/>
            <p:nvPr/>
          </p:nvSpPr>
          <p:spPr>
            <a:xfrm>
              <a:off x="2625130" y="4737408"/>
              <a:ext cx="39969" cy="6042"/>
            </a:xfrm>
            <a:custGeom>
              <a:avLst/>
              <a:gdLst/>
              <a:ahLst/>
              <a:cxnLst/>
              <a:rect l="l" t="t" r="r" b="b"/>
              <a:pathLst>
                <a:path w="1859" h="281" extrusionOk="0">
                  <a:moveTo>
                    <a:pt x="1020" y="1"/>
                  </a:moveTo>
                  <a:cubicBezTo>
                    <a:pt x="736" y="1"/>
                    <a:pt x="446" y="53"/>
                    <a:pt x="162" y="53"/>
                  </a:cubicBezTo>
                  <a:cubicBezTo>
                    <a:pt x="108" y="53"/>
                    <a:pt x="54" y="51"/>
                    <a:pt x="1" y="47"/>
                  </a:cubicBezTo>
                  <a:lnTo>
                    <a:pt x="1" y="47"/>
                  </a:lnTo>
                  <a:cubicBezTo>
                    <a:pt x="14" y="126"/>
                    <a:pt x="23" y="201"/>
                    <a:pt x="23" y="281"/>
                  </a:cubicBezTo>
                  <a:lnTo>
                    <a:pt x="1859" y="281"/>
                  </a:lnTo>
                  <a:cubicBezTo>
                    <a:pt x="1595" y="56"/>
                    <a:pt x="1311" y="1"/>
                    <a:pt x="1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8" name="Google Shape;9838;p31"/>
            <p:cNvSpPr/>
            <p:nvPr/>
          </p:nvSpPr>
          <p:spPr>
            <a:xfrm>
              <a:off x="2591826" y="4737494"/>
              <a:ext cx="33798" cy="5956"/>
            </a:xfrm>
            <a:custGeom>
              <a:avLst/>
              <a:gdLst/>
              <a:ahLst/>
              <a:cxnLst/>
              <a:rect l="l" t="t" r="r" b="b"/>
              <a:pathLst>
                <a:path w="1572" h="277" extrusionOk="0">
                  <a:moveTo>
                    <a:pt x="668" y="1"/>
                  </a:moveTo>
                  <a:cubicBezTo>
                    <a:pt x="431" y="1"/>
                    <a:pt x="203" y="56"/>
                    <a:pt x="1" y="277"/>
                  </a:cubicBezTo>
                  <a:lnTo>
                    <a:pt x="1572" y="277"/>
                  </a:lnTo>
                  <a:cubicBezTo>
                    <a:pt x="1572" y="197"/>
                    <a:pt x="1563" y="122"/>
                    <a:pt x="1550" y="43"/>
                  </a:cubicBezTo>
                  <a:cubicBezTo>
                    <a:pt x="1493" y="51"/>
                    <a:pt x="1435" y="54"/>
                    <a:pt x="1377" y="54"/>
                  </a:cubicBezTo>
                  <a:cubicBezTo>
                    <a:pt x="1144" y="54"/>
                    <a:pt x="902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9" name="Google Shape;9839;p31"/>
            <p:cNvSpPr/>
            <p:nvPr/>
          </p:nvSpPr>
          <p:spPr>
            <a:xfrm>
              <a:off x="3536942" y="3394450"/>
              <a:ext cx="337894" cy="478160"/>
            </a:xfrm>
            <a:custGeom>
              <a:avLst/>
              <a:gdLst/>
              <a:ahLst/>
              <a:cxnLst/>
              <a:rect l="l" t="t" r="r" b="b"/>
              <a:pathLst>
                <a:path w="15716" h="22240" extrusionOk="0">
                  <a:moveTo>
                    <a:pt x="5079" y="1"/>
                  </a:moveTo>
                  <a:cubicBezTo>
                    <a:pt x="2854" y="1"/>
                    <a:pt x="1461" y="1176"/>
                    <a:pt x="738" y="3481"/>
                  </a:cubicBezTo>
                  <a:cubicBezTo>
                    <a:pt x="1" y="5820"/>
                    <a:pt x="822" y="8142"/>
                    <a:pt x="668" y="10468"/>
                  </a:cubicBezTo>
                  <a:cubicBezTo>
                    <a:pt x="654" y="10645"/>
                    <a:pt x="822" y="10892"/>
                    <a:pt x="981" y="11015"/>
                  </a:cubicBezTo>
                  <a:cubicBezTo>
                    <a:pt x="2274" y="12004"/>
                    <a:pt x="2098" y="13267"/>
                    <a:pt x="1616" y="14552"/>
                  </a:cubicBezTo>
                  <a:cubicBezTo>
                    <a:pt x="1100" y="15929"/>
                    <a:pt x="954" y="17239"/>
                    <a:pt x="1961" y="18480"/>
                  </a:cubicBezTo>
                  <a:cubicBezTo>
                    <a:pt x="3011" y="19773"/>
                    <a:pt x="4336" y="20780"/>
                    <a:pt x="5629" y="21786"/>
                  </a:cubicBezTo>
                  <a:cubicBezTo>
                    <a:pt x="6016" y="22085"/>
                    <a:pt x="6499" y="22240"/>
                    <a:pt x="6980" y="22240"/>
                  </a:cubicBezTo>
                  <a:cubicBezTo>
                    <a:pt x="7513" y="22240"/>
                    <a:pt x="8044" y="22050"/>
                    <a:pt x="8441" y="21658"/>
                  </a:cubicBezTo>
                  <a:cubicBezTo>
                    <a:pt x="10356" y="19764"/>
                    <a:pt x="12153" y="17734"/>
                    <a:pt x="12700" y="14957"/>
                  </a:cubicBezTo>
                  <a:cubicBezTo>
                    <a:pt x="13089" y="12984"/>
                    <a:pt x="13124" y="10892"/>
                    <a:pt x="15062" y="9573"/>
                  </a:cubicBezTo>
                  <a:cubicBezTo>
                    <a:pt x="15526" y="9259"/>
                    <a:pt x="15636" y="8614"/>
                    <a:pt x="15561" y="7925"/>
                  </a:cubicBezTo>
                  <a:cubicBezTo>
                    <a:pt x="15715" y="7316"/>
                    <a:pt x="15357" y="6752"/>
                    <a:pt x="15088" y="6156"/>
                  </a:cubicBezTo>
                  <a:cubicBezTo>
                    <a:pt x="14827" y="5586"/>
                    <a:pt x="14228" y="5309"/>
                    <a:pt x="14011" y="4694"/>
                  </a:cubicBezTo>
                  <a:cubicBezTo>
                    <a:pt x="13274" y="2607"/>
                    <a:pt x="12042" y="1062"/>
                    <a:pt x="9655" y="748"/>
                  </a:cubicBezTo>
                  <a:cubicBezTo>
                    <a:pt x="8498" y="599"/>
                    <a:pt x="7369" y="263"/>
                    <a:pt x="6212" y="91"/>
                  </a:cubicBezTo>
                  <a:cubicBezTo>
                    <a:pt x="5812" y="31"/>
                    <a:pt x="5435" y="1"/>
                    <a:pt x="5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0" name="Google Shape;9840;p31"/>
            <p:cNvSpPr/>
            <p:nvPr/>
          </p:nvSpPr>
          <p:spPr>
            <a:xfrm>
              <a:off x="2435711" y="3924886"/>
              <a:ext cx="499101" cy="300398"/>
            </a:xfrm>
            <a:custGeom>
              <a:avLst/>
              <a:gdLst/>
              <a:ahLst/>
              <a:cxnLst/>
              <a:rect l="l" t="t" r="r" b="b"/>
              <a:pathLst>
                <a:path w="23214" h="13972" extrusionOk="0">
                  <a:moveTo>
                    <a:pt x="13781" y="1"/>
                  </a:moveTo>
                  <a:cubicBezTo>
                    <a:pt x="13465" y="1"/>
                    <a:pt x="13144" y="15"/>
                    <a:pt x="12818" y="45"/>
                  </a:cubicBezTo>
                  <a:cubicBezTo>
                    <a:pt x="11044" y="209"/>
                    <a:pt x="9248" y="244"/>
                    <a:pt x="7464" y="257"/>
                  </a:cubicBezTo>
                  <a:cubicBezTo>
                    <a:pt x="6600" y="267"/>
                    <a:pt x="6052" y="637"/>
                    <a:pt x="5686" y="1348"/>
                  </a:cubicBezTo>
                  <a:cubicBezTo>
                    <a:pt x="4009" y="4610"/>
                    <a:pt x="2318" y="7858"/>
                    <a:pt x="684" y="11142"/>
                  </a:cubicBezTo>
                  <a:cubicBezTo>
                    <a:pt x="0" y="12511"/>
                    <a:pt x="544" y="13442"/>
                    <a:pt x="2071" y="13649"/>
                  </a:cubicBezTo>
                  <a:cubicBezTo>
                    <a:pt x="3156" y="13796"/>
                    <a:pt x="4243" y="13972"/>
                    <a:pt x="5341" y="13972"/>
                  </a:cubicBezTo>
                  <a:cubicBezTo>
                    <a:pt x="5597" y="13972"/>
                    <a:pt x="5853" y="13962"/>
                    <a:pt x="6109" y="13941"/>
                  </a:cubicBezTo>
                  <a:cubicBezTo>
                    <a:pt x="8866" y="13788"/>
                    <a:pt x="11619" y="13614"/>
                    <a:pt x="14379" y="13614"/>
                  </a:cubicBezTo>
                  <a:cubicBezTo>
                    <a:pt x="14412" y="13614"/>
                    <a:pt x="14445" y="13614"/>
                    <a:pt x="14478" y="13614"/>
                  </a:cubicBezTo>
                  <a:cubicBezTo>
                    <a:pt x="14484" y="13614"/>
                    <a:pt x="14491" y="13614"/>
                    <a:pt x="14497" y="13614"/>
                  </a:cubicBezTo>
                  <a:cubicBezTo>
                    <a:pt x="15942" y="13614"/>
                    <a:pt x="17206" y="13123"/>
                    <a:pt x="18125" y="11897"/>
                  </a:cubicBezTo>
                  <a:cubicBezTo>
                    <a:pt x="19382" y="10220"/>
                    <a:pt x="20706" y="8599"/>
                    <a:pt x="21960" y="6922"/>
                  </a:cubicBezTo>
                  <a:cubicBezTo>
                    <a:pt x="23214" y="5254"/>
                    <a:pt x="23051" y="4023"/>
                    <a:pt x="21338" y="2799"/>
                  </a:cubicBezTo>
                  <a:cubicBezTo>
                    <a:pt x="19058" y="1171"/>
                    <a:pt x="16617" y="1"/>
                    <a:pt x="1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1" name="Google Shape;9841;p31"/>
            <p:cNvSpPr/>
            <p:nvPr/>
          </p:nvSpPr>
          <p:spPr>
            <a:xfrm>
              <a:off x="5073040" y="2927461"/>
              <a:ext cx="496629" cy="299817"/>
            </a:xfrm>
            <a:custGeom>
              <a:avLst/>
              <a:gdLst/>
              <a:ahLst/>
              <a:cxnLst/>
              <a:rect l="l" t="t" r="r" b="b"/>
              <a:pathLst>
                <a:path w="23099" h="13945" extrusionOk="0">
                  <a:moveTo>
                    <a:pt x="17305" y="0"/>
                  </a:moveTo>
                  <a:cubicBezTo>
                    <a:pt x="15769" y="0"/>
                    <a:pt x="14245" y="313"/>
                    <a:pt x="12702" y="313"/>
                  </a:cubicBezTo>
                  <a:cubicBezTo>
                    <a:pt x="12532" y="313"/>
                    <a:pt x="12362" y="310"/>
                    <a:pt x="12192" y="301"/>
                  </a:cubicBezTo>
                  <a:cubicBezTo>
                    <a:pt x="12041" y="294"/>
                    <a:pt x="11890" y="290"/>
                    <a:pt x="11739" y="290"/>
                  </a:cubicBezTo>
                  <a:cubicBezTo>
                    <a:pt x="10340" y="290"/>
                    <a:pt x="8951" y="581"/>
                    <a:pt x="7539" y="581"/>
                  </a:cubicBezTo>
                  <a:cubicBezTo>
                    <a:pt x="7485" y="581"/>
                    <a:pt x="7431" y="581"/>
                    <a:pt x="7377" y="580"/>
                  </a:cubicBezTo>
                  <a:cubicBezTo>
                    <a:pt x="7362" y="579"/>
                    <a:pt x="7347" y="579"/>
                    <a:pt x="7332" y="579"/>
                  </a:cubicBezTo>
                  <a:cubicBezTo>
                    <a:pt x="6461" y="579"/>
                    <a:pt x="5660" y="1092"/>
                    <a:pt x="5173" y="1837"/>
                  </a:cubicBezTo>
                  <a:cubicBezTo>
                    <a:pt x="3912" y="3771"/>
                    <a:pt x="2358" y="5479"/>
                    <a:pt x="980" y="7325"/>
                  </a:cubicBezTo>
                  <a:cubicBezTo>
                    <a:pt x="1" y="8635"/>
                    <a:pt x="36" y="9430"/>
                    <a:pt x="1215" y="10529"/>
                  </a:cubicBezTo>
                  <a:cubicBezTo>
                    <a:pt x="3546" y="12712"/>
                    <a:pt x="6242" y="13944"/>
                    <a:pt x="9397" y="13944"/>
                  </a:cubicBezTo>
                  <a:cubicBezTo>
                    <a:pt x="9814" y="13944"/>
                    <a:pt x="10240" y="13923"/>
                    <a:pt x="10674" y="13879"/>
                  </a:cubicBezTo>
                  <a:cubicBezTo>
                    <a:pt x="11023" y="13924"/>
                    <a:pt x="11374" y="13941"/>
                    <a:pt x="11725" y="13941"/>
                  </a:cubicBezTo>
                  <a:cubicBezTo>
                    <a:pt x="13039" y="13941"/>
                    <a:pt x="14367" y="13693"/>
                    <a:pt x="15701" y="13676"/>
                  </a:cubicBezTo>
                  <a:cubicBezTo>
                    <a:pt x="16561" y="13667"/>
                    <a:pt x="17070" y="13358"/>
                    <a:pt x="17449" y="12603"/>
                  </a:cubicBezTo>
                  <a:cubicBezTo>
                    <a:pt x="19077" y="9368"/>
                    <a:pt x="20755" y="6159"/>
                    <a:pt x="22397" y="2933"/>
                  </a:cubicBezTo>
                  <a:cubicBezTo>
                    <a:pt x="23099" y="1551"/>
                    <a:pt x="22799" y="818"/>
                    <a:pt x="21271" y="452"/>
                  </a:cubicBezTo>
                  <a:cubicBezTo>
                    <a:pt x="20226" y="201"/>
                    <a:pt x="19130" y="107"/>
                    <a:pt x="18054" y="28"/>
                  </a:cubicBezTo>
                  <a:cubicBezTo>
                    <a:pt x="17804" y="9"/>
                    <a:pt x="17554" y="0"/>
                    <a:pt x="17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2" name="Google Shape;9842;p31"/>
            <p:cNvSpPr/>
            <p:nvPr/>
          </p:nvSpPr>
          <p:spPr>
            <a:xfrm>
              <a:off x="4924601" y="1002206"/>
              <a:ext cx="336926" cy="391171"/>
            </a:xfrm>
            <a:custGeom>
              <a:avLst/>
              <a:gdLst/>
              <a:ahLst/>
              <a:cxnLst/>
              <a:rect l="l" t="t" r="r" b="b"/>
              <a:pathLst>
                <a:path w="15671" h="18194" extrusionOk="0">
                  <a:moveTo>
                    <a:pt x="11411" y="0"/>
                  </a:moveTo>
                  <a:cubicBezTo>
                    <a:pt x="11123" y="0"/>
                    <a:pt x="10823" y="66"/>
                    <a:pt x="10515" y="198"/>
                  </a:cubicBezTo>
                  <a:cubicBezTo>
                    <a:pt x="8833" y="928"/>
                    <a:pt x="7061" y="1187"/>
                    <a:pt x="5244" y="1187"/>
                  </a:cubicBezTo>
                  <a:cubicBezTo>
                    <a:pt x="5125" y="1187"/>
                    <a:pt x="5007" y="1186"/>
                    <a:pt x="4888" y="1183"/>
                  </a:cubicBezTo>
                  <a:cubicBezTo>
                    <a:pt x="4366" y="1143"/>
                    <a:pt x="3846" y="1104"/>
                    <a:pt x="3325" y="1068"/>
                  </a:cubicBezTo>
                  <a:cubicBezTo>
                    <a:pt x="3262" y="1064"/>
                    <a:pt x="3201" y="1062"/>
                    <a:pt x="3142" y="1062"/>
                  </a:cubicBezTo>
                  <a:cubicBezTo>
                    <a:pt x="2260" y="1062"/>
                    <a:pt x="1771" y="1520"/>
                    <a:pt x="1634" y="2459"/>
                  </a:cubicBezTo>
                  <a:cubicBezTo>
                    <a:pt x="1335" y="4484"/>
                    <a:pt x="1096" y="6528"/>
                    <a:pt x="663" y="8524"/>
                  </a:cubicBezTo>
                  <a:cubicBezTo>
                    <a:pt x="1" y="11547"/>
                    <a:pt x="1096" y="13970"/>
                    <a:pt x="2993" y="16168"/>
                  </a:cubicBezTo>
                  <a:cubicBezTo>
                    <a:pt x="3749" y="17047"/>
                    <a:pt x="4711" y="17620"/>
                    <a:pt x="5806" y="18009"/>
                  </a:cubicBezTo>
                  <a:cubicBezTo>
                    <a:pt x="6149" y="18132"/>
                    <a:pt x="6469" y="18193"/>
                    <a:pt x="6770" y="18193"/>
                  </a:cubicBezTo>
                  <a:cubicBezTo>
                    <a:pt x="7461" y="18193"/>
                    <a:pt x="8050" y="17868"/>
                    <a:pt x="8582" y="17219"/>
                  </a:cubicBezTo>
                  <a:cubicBezTo>
                    <a:pt x="9579" y="16005"/>
                    <a:pt x="10635" y="14844"/>
                    <a:pt x="11663" y="13662"/>
                  </a:cubicBezTo>
                  <a:cubicBezTo>
                    <a:pt x="12007" y="13264"/>
                    <a:pt x="12435" y="12894"/>
                    <a:pt x="12484" y="12350"/>
                  </a:cubicBezTo>
                  <a:cubicBezTo>
                    <a:pt x="12731" y="9543"/>
                    <a:pt x="13878" y="7076"/>
                    <a:pt x="15247" y="4674"/>
                  </a:cubicBezTo>
                  <a:cubicBezTo>
                    <a:pt x="15671" y="3924"/>
                    <a:pt x="15596" y="3121"/>
                    <a:pt x="14964" y="2502"/>
                  </a:cubicBezTo>
                  <a:cubicBezTo>
                    <a:pt x="14218" y="1770"/>
                    <a:pt x="13438" y="1068"/>
                    <a:pt x="12612" y="428"/>
                  </a:cubicBezTo>
                  <a:cubicBezTo>
                    <a:pt x="12245" y="145"/>
                    <a:pt x="11841" y="0"/>
                    <a:pt x="11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3" name="Google Shape;9843;p31"/>
            <p:cNvSpPr/>
            <p:nvPr/>
          </p:nvSpPr>
          <p:spPr>
            <a:xfrm>
              <a:off x="1867907" y="2561868"/>
              <a:ext cx="329788" cy="392590"/>
            </a:xfrm>
            <a:custGeom>
              <a:avLst/>
              <a:gdLst/>
              <a:ahLst/>
              <a:cxnLst/>
              <a:rect l="l" t="t" r="r" b="b"/>
              <a:pathLst>
                <a:path w="15339" h="18260" extrusionOk="0">
                  <a:moveTo>
                    <a:pt x="9174" y="1"/>
                  </a:moveTo>
                  <a:cubicBezTo>
                    <a:pt x="8368" y="1"/>
                    <a:pt x="7730" y="595"/>
                    <a:pt x="6670" y="1887"/>
                  </a:cubicBezTo>
                  <a:cubicBezTo>
                    <a:pt x="6340" y="2289"/>
                    <a:pt x="5876" y="2598"/>
                    <a:pt x="5602" y="3030"/>
                  </a:cubicBezTo>
                  <a:cubicBezTo>
                    <a:pt x="4904" y="4130"/>
                    <a:pt x="3439" y="4766"/>
                    <a:pt x="3311" y="6143"/>
                  </a:cubicBezTo>
                  <a:cubicBezTo>
                    <a:pt x="3095" y="8518"/>
                    <a:pt x="2172" y="10596"/>
                    <a:pt x="1109" y="12658"/>
                  </a:cubicBezTo>
                  <a:cubicBezTo>
                    <a:pt x="1" y="14799"/>
                    <a:pt x="151" y="15461"/>
                    <a:pt x="2088" y="16948"/>
                  </a:cubicBezTo>
                  <a:cubicBezTo>
                    <a:pt x="2534" y="17292"/>
                    <a:pt x="2997" y="17623"/>
                    <a:pt x="3470" y="17928"/>
                  </a:cubicBezTo>
                  <a:cubicBezTo>
                    <a:pt x="3818" y="18151"/>
                    <a:pt x="4160" y="18260"/>
                    <a:pt x="4519" y="18260"/>
                  </a:cubicBezTo>
                  <a:cubicBezTo>
                    <a:pt x="4812" y="18260"/>
                    <a:pt x="5116" y="18188"/>
                    <a:pt x="5443" y="18047"/>
                  </a:cubicBezTo>
                  <a:cubicBezTo>
                    <a:pt x="7119" y="17329"/>
                    <a:pt x="8897" y="17036"/>
                    <a:pt x="10719" y="17036"/>
                  </a:cubicBezTo>
                  <a:cubicBezTo>
                    <a:pt x="10745" y="17036"/>
                    <a:pt x="10771" y="17036"/>
                    <a:pt x="10797" y="17036"/>
                  </a:cubicBezTo>
                  <a:cubicBezTo>
                    <a:pt x="10974" y="17037"/>
                    <a:pt x="11140" y="17037"/>
                    <a:pt x="11297" y="17037"/>
                  </a:cubicBezTo>
                  <a:cubicBezTo>
                    <a:pt x="13826" y="17037"/>
                    <a:pt x="13913" y="16886"/>
                    <a:pt x="14403" y="14035"/>
                  </a:cubicBezTo>
                  <a:cubicBezTo>
                    <a:pt x="14766" y="11938"/>
                    <a:pt x="15259" y="9859"/>
                    <a:pt x="15304" y="8618"/>
                  </a:cubicBezTo>
                  <a:cubicBezTo>
                    <a:pt x="15339" y="5499"/>
                    <a:pt x="13472" y="2139"/>
                    <a:pt x="11583" y="1001"/>
                  </a:cubicBezTo>
                  <a:cubicBezTo>
                    <a:pt x="10506" y="350"/>
                    <a:pt x="9790" y="1"/>
                    <a:pt x="9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4" name="Google Shape;9844;p31"/>
            <p:cNvSpPr/>
            <p:nvPr/>
          </p:nvSpPr>
          <p:spPr>
            <a:xfrm>
              <a:off x="4815959" y="502773"/>
              <a:ext cx="396051" cy="424582"/>
            </a:xfrm>
            <a:custGeom>
              <a:avLst/>
              <a:gdLst/>
              <a:ahLst/>
              <a:cxnLst/>
              <a:rect l="l" t="t" r="r" b="b"/>
              <a:pathLst>
                <a:path w="18421" h="19748" extrusionOk="0">
                  <a:moveTo>
                    <a:pt x="13443" y="1"/>
                  </a:moveTo>
                  <a:cubicBezTo>
                    <a:pt x="11507" y="1"/>
                    <a:pt x="9738" y="952"/>
                    <a:pt x="7977" y="1892"/>
                  </a:cubicBezTo>
                  <a:cubicBezTo>
                    <a:pt x="7279" y="2262"/>
                    <a:pt x="6574" y="2607"/>
                    <a:pt x="5788" y="2607"/>
                  </a:cubicBezTo>
                  <a:cubicBezTo>
                    <a:pt x="5777" y="2607"/>
                    <a:pt x="5767" y="2607"/>
                    <a:pt x="5756" y="2607"/>
                  </a:cubicBezTo>
                  <a:cubicBezTo>
                    <a:pt x="5741" y="2606"/>
                    <a:pt x="5726" y="2606"/>
                    <a:pt x="5710" y="2606"/>
                  </a:cubicBezTo>
                  <a:cubicBezTo>
                    <a:pt x="4204" y="2606"/>
                    <a:pt x="3409" y="3437"/>
                    <a:pt x="3094" y="4805"/>
                  </a:cubicBezTo>
                  <a:cubicBezTo>
                    <a:pt x="2874" y="5758"/>
                    <a:pt x="2468" y="6606"/>
                    <a:pt x="1951" y="7427"/>
                  </a:cubicBezTo>
                  <a:cubicBezTo>
                    <a:pt x="1" y="10521"/>
                    <a:pt x="949" y="15209"/>
                    <a:pt x="3968" y="17248"/>
                  </a:cubicBezTo>
                  <a:cubicBezTo>
                    <a:pt x="4874" y="17861"/>
                    <a:pt x="5756" y="18489"/>
                    <a:pt x="6581" y="19208"/>
                  </a:cubicBezTo>
                  <a:cubicBezTo>
                    <a:pt x="6995" y="19564"/>
                    <a:pt x="7449" y="19747"/>
                    <a:pt x="7888" y="19747"/>
                  </a:cubicBezTo>
                  <a:cubicBezTo>
                    <a:pt x="8381" y="19747"/>
                    <a:pt x="8854" y="19516"/>
                    <a:pt x="9230" y="19040"/>
                  </a:cubicBezTo>
                  <a:cubicBezTo>
                    <a:pt x="9857" y="18250"/>
                    <a:pt x="10568" y="17548"/>
                    <a:pt x="11225" y="16794"/>
                  </a:cubicBezTo>
                  <a:cubicBezTo>
                    <a:pt x="12514" y="15319"/>
                    <a:pt x="12575" y="14202"/>
                    <a:pt x="11534" y="12516"/>
                  </a:cubicBezTo>
                  <a:cubicBezTo>
                    <a:pt x="11304" y="12145"/>
                    <a:pt x="11079" y="11766"/>
                    <a:pt x="10815" y="11422"/>
                  </a:cubicBezTo>
                  <a:cubicBezTo>
                    <a:pt x="10108" y="10486"/>
                    <a:pt x="10201" y="9651"/>
                    <a:pt x="11079" y="8893"/>
                  </a:cubicBezTo>
                  <a:cubicBezTo>
                    <a:pt x="12302" y="7824"/>
                    <a:pt x="13375" y="6606"/>
                    <a:pt x="14328" y="5304"/>
                  </a:cubicBezTo>
                  <a:cubicBezTo>
                    <a:pt x="14846" y="4596"/>
                    <a:pt x="15355" y="4170"/>
                    <a:pt x="16209" y="4170"/>
                  </a:cubicBezTo>
                  <a:cubicBezTo>
                    <a:pt x="16329" y="4170"/>
                    <a:pt x="16457" y="4178"/>
                    <a:pt x="16592" y="4196"/>
                  </a:cubicBezTo>
                  <a:cubicBezTo>
                    <a:pt x="16711" y="4211"/>
                    <a:pt x="16824" y="4219"/>
                    <a:pt x="16931" y="4219"/>
                  </a:cubicBezTo>
                  <a:cubicBezTo>
                    <a:pt x="17989" y="4219"/>
                    <a:pt x="18421" y="3475"/>
                    <a:pt x="18084" y="2325"/>
                  </a:cubicBezTo>
                  <a:cubicBezTo>
                    <a:pt x="17631" y="776"/>
                    <a:pt x="17032" y="19"/>
                    <a:pt x="14844" y="19"/>
                  </a:cubicBezTo>
                  <a:cubicBezTo>
                    <a:pt x="14624" y="19"/>
                    <a:pt x="14387" y="27"/>
                    <a:pt x="14134" y="42"/>
                  </a:cubicBezTo>
                  <a:cubicBezTo>
                    <a:pt x="13901" y="14"/>
                    <a:pt x="13671" y="1"/>
                    <a:pt x="13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5" name="Google Shape;9845;p31"/>
            <p:cNvSpPr/>
            <p:nvPr/>
          </p:nvSpPr>
          <p:spPr>
            <a:xfrm>
              <a:off x="2206130" y="1263737"/>
              <a:ext cx="391279" cy="424668"/>
            </a:xfrm>
            <a:custGeom>
              <a:avLst/>
              <a:gdLst/>
              <a:ahLst/>
              <a:cxnLst/>
              <a:rect l="l" t="t" r="r" b="b"/>
              <a:pathLst>
                <a:path w="18199" h="19752" extrusionOk="0">
                  <a:moveTo>
                    <a:pt x="13427" y="1"/>
                  </a:moveTo>
                  <a:cubicBezTo>
                    <a:pt x="12233" y="1"/>
                    <a:pt x="10971" y="350"/>
                    <a:pt x="9734" y="937"/>
                  </a:cubicBezTo>
                  <a:cubicBezTo>
                    <a:pt x="8136" y="1696"/>
                    <a:pt x="6622" y="2671"/>
                    <a:pt x="4741" y="2755"/>
                  </a:cubicBezTo>
                  <a:cubicBezTo>
                    <a:pt x="3916" y="2791"/>
                    <a:pt x="3422" y="3492"/>
                    <a:pt x="3166" y="4322"/>
                  </a:cubicBezTo>
                  <a:cubicBezTo>
                    <a:pt x="2861" y="5320"/>
                    <a:pt x="2553" y="6308"/>
                    <a:pt x="1974" y="7214"/>
                  </a:cubicBezTo>
                  <a:cubicBezTo>
                    <a:pt x="1" y="10303"/>
                    <a:pt x="659" y="14634"/>
                    <a:pt x="3501" y="16920"/>
                  </a:cubicBezTo>
                  <a:cubicBezTo>
                    <a:pt x="4481" y="17710"/>
                    <a:pt x="5546" y="18394"/>
                    <a:pt x="6503" y="19224"/>
                  </a:cubicBezTo>
                  <a:cubicBezTo>
                    <a:pt x="6916" y="19582"/>
                    <a:pt x="7321" y="19752"/>
                    <a:pt x="7714" y="19752"/>
                  </a:cubicBezTo>
                  <a:cubicBezTo>
                    <a:pt x="8211" y="19752"/>
                    <a:pt x="8687" y="19480"/>
                    <a:pt x="9134" y="18977"/>
                  </a:cubicBezTo>
                  <a:cubicBezTo>
                    <a:pt x="9826" y="18195"/>
                    <a:pt x="10515" y="17405"/>
                    <a:pt x="11217" y="16628"/>
                  </a:cubicBezTo>
                  <a:cubicBezTo>
                    <a:pt x="12347" y="15375"/>
                    <a:pt x="12475" y="14465"/>
                    <a:pt x="11680" y="12939"/>
                  </a:cubicBezTo>
                  <a:cubicBezTo>
                    <a:pt x="11420" y="12435"/>
                    <a:pt x="11134" y="11941"/>
                    <a:pt x="10789" y="11490"/>
                  </a:cubicBezTo>
                  <a:cubicBezTo>
                    <a:pt x="10052" y="10519"/>
                    <a:pt x="10109" y="9663"/>
                    <a:pt x="11036" y="8851"/>
                  </a:cubicBezTo>
                  <a:cubicBezTo>
                    <a:pt x="12320" y="7721"/>
                    <a:pt x="13379" y="6383"/>
                    <a:pt x="14426" y="5037"/>
                  </a:cubicBezTo>
                  <a:cubicBezTo>
                    <a:pt x="14827" y="4524"/>
                    <a:pt x="15193" y="4108"/>
                    <a:pt x="15866" y="4108"/>
                  </a:cubicBezTo>
                  <a:cubicBezTo>
                    <a:pt x="16014" y="4108"/>
                    <a:pt x="16178" y="4129"/>
                    <a:pt x="16359" y="4172"/>
                  </a:cubicBezTo>
                  <a:cubicBezTo>
                    <a:pt x="16531" y="4215"/>
                    <a:pt x="16691" y="4235"/>
                    <a:pt x="16839" y="4235"/>
                  </a:cubicBezTo>
                  <a:cubicBezTo>
                    <a:pt x="17744" y="4235"/>
                    <a:pt x="18198" y="3484"/>
                    <a:pt x="17997" y="2411"/>
                  </a:cubicBezTo>
                  <a:cubicBezTo>
                    <a:pt x="17657" y="571"/>
                    <a:pt x="16836" y="63"/>
                    <a:pt x="13941" y="23"/>
                  </a:cubicBezTo>
                  <a:cubicBezTo>
                    <a:pt x="13771" y="8"/>
                    <a:pt x="13600" y="1"/>
                    <a:pt x="13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6" name="Google Shape;9846;p31"/>
            <p:cNvSpPr/>
            <p:nvPr/>
          </p:nvSpPr>
          <p:spPr>
            <a:xfrm>
              <a:off x="3509722" y="1775985"/>
              <a:ext cx="400115" cy="424754"/>
            </a:xfrm>
            <a:custGeom>
              <a:avLst/>
              <a:gdLst/>
              <a:ahLst/>
              <a:cxnLst/>
              <a:rect l="l" t="t" r="r" b="b"/>
              <a:pathLst>
                <a:path w="18610" h="19756" extrusionOk="0">
                  <a:moveTo>
                    <a:pt x="10611" y="0"/>
                  </a:moveTo>
                  <a:cubicBezTo>
                    <a:pt x="10092" y="0"/>
                    <a:pt x="9594" y="280"/>
                    <a:pt x="9128" y="868"/>
                  </a:cubicBezTo>
                  <a:cubicBezTo>
                    <a:pt x="8476" y="1693"/>
                    <a:pt x="7765" y="2448"/>
                    <a:pt x="7032" y="3194"/>
                  </a:cubicBezTo>
                  <a:cubicBezTo>
                    <a:pt x="6547" y="3688"/>
                    <a:pt x="6392" y="4275"/>
                    <a:pt x="6330" y="4964"/>
                  </a:cubicBezTo>
                  <a:cubicBezTo>
                    <a:pt x="6207" y="6266"/>
                    <a:pt x="6864" y="7246"/>
                    <a:pt x="7566" y="8178"/>
                  </a:cubicBezTo>
                  <a:cubicBezTo>
                    <a:pt x="8303" y="9148"/>
                    <a:pt x="8374" y="9912"/>
                    <a:pt x="7372" y="10755"/>
                  </a:cubicBezTo>
                  <a:cubicBezTo>
                    <a:pt x="6573" y="11422"/>
                    <a:pt x="5901" y="12230"/>
                    <a:pt x="5253" y="13059"/>
                  </a:cubicBezTo>
                  <a:cubicBezTo>
                    <a:pt x="4342" y="14218"/>
                    <a:pt x="3565" y="15652"/>
                    <a:pt x="1878" y="15652"/>
                  </a:cubicBezTo>
                  <a:cubicBezTo>
                    <a:pt x="1676" y="15652"/>
                    <a:pt x="1461" y="15632"/>
                    <a:pt x="1232" y="15588"/>
                  </a:cubicBezTo>
                  <a:cubicBezTo>
                    <a:pt x="1199" y="15582"/>
                    <a:pt x="1168" y="15579"/>
                    <a:pt x="1137" y="15579"/>
                  </a:cubicBezTo>
                  <a:cubicBezTo>
                    <a:pt x="786" y="15579"/>
                    <a:pt x="518" y="15947"/>
                    <a:pt x="380" y="16299"/>
                  </a:cubicBezTo>
                  <a:cubicBezTo>
                    <a:pt x="1" y="17262"/>
                    <a:pt x="922" y="19195"/>
                    <a:pt x="1938" y="19428"/>
                  </a:cubicBezTo>
                  <a:cubicBezTo>
                    <a:pt x="2782" y="19627"/>
                    <a:pt x="3656" y="19672"/>
                    <a:pt x="4312" y="19755"/>
                  </a:cubicBezTo>
                  <a:cubicBezTo>
                    <a:pt x="6304" y="19702"/>
                    <a:pt x="7928" y="19155"/>
                    <a:pt x="9491" y="18321"/>
                  </a:cubicBezTo>
                  <a:cubicBezTo>
                    <a:pt x="10629" y="17707"/>
                    <a:pt x="11742" y="17067"/>
                    <a:pt x="13145" y="17040"/>
                  </a:cubicBezTo>
                  <a:cubicBezTo>
                    <a:pt x="14209" y="17023"/>
                    <a:pt x="14950" y="16264"/>
                    <a:pt x="15264" y="15186"/>
                  </a:cubicBezTo>
                  <a:cubicBezTo>
                    <a:pt x="15520" y="14312"/>
                    <a:pt x="15718" y="13426"/>
                    <a:pt x="16222" y="12636"/>
                  </a:cubicBezTo>
                  <a:cubicBezTo>
                    <a:pt x="18609" y="8888"/>
                    <a:pt x="17550" y="4434"/>
                    <a:pt x="13767" y="2046"/>
                  </a:cubicBezTo>
                  <a:cubicBezTo>
                    <a:pt x="13184" y="1680"/>
                    <a:pt x="12655" y="1207"/>
                    <a:pt x="12143" y="740"/>
                  </a:cubicBezTo>
                  <a:cubicBezTo>
                    <a:pt x="11620" y="255"/>
                    <a:pt x="11106" y="0"/>
                    <a:pt x="10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7" name="Google Shape;9847;p31"/>
            <p:cNvSpPr/>
            <p:nvPr/>
          </p:nvSpPr>
          <p:spPr>
            <a:xfrm>
              <a:off x="1747956" y="1957362"/>
              <a:ext cx="431075" cy="228351"/>
            </a:xfrm>
            <a:custGeom>
              <a:avLst/>
              <a:gdLst/>
              <a:ahLst/>
              <a:cxnLst/>
              <a:rect l="l" t="t" r="r" b="b"/>
              <a:pathLst>
                <a:path w="20050" h="10621" extrusionOk="0">
                  <a:moveTo>
                    <a:pt x="5797" y="1"/>
                  </a:moveTo>
                  <a:cubicBezTo>
                    <a:pt x="4499" y="1"/>
                    <a:pt x="3201" y="33"/>
                    <a:pt x="1902" y="33"/>
                  </a:cubicBezTo>
                  <a:cubicBezTo>
                    <a:pt x="1134" y="33"/>
                    <a:pt x="574" y="390"/>
                    <a:pt x="203" y="1052"/>
                  </a:cubicBezTo>
                  <a:lnTo>
                    <a:pt x="213" y="1044"/>
                  </a:lnTo>
                  <a:lnTo>
                    <a:pt x="213" y="1044"/>
                  </a:lnTo>
                  <a:cubicBezTo>
                    <a:pt x="1" y="3450"/>
                    <a:pt x="248" y="5846"/>
                    <a:pt x="455" y="8225"/>
                  </a:cubicBezTo>
                  <a:cubicBezTo>
                    <a:pt x="594" y="9781"/>
                    <a:pt x="1604" y="10621"/>
                    <a:pt x="3051" y="10621"/>
                  </a:cubicBezTo>
                  <a:cubicBezTo>
                    <a:pt x="3258" y="10621"/>
                    <a:pt x="3475" y="10603"/>
                    <a:pt x="3699" y="10568"/>
                  </a:cubicBezTo>
                  <a:cubicBezTo>
                    <a:pt x="5337" y="10317"/>
                    <a:pt x="6966" y="10018"/>
                    <a:pt x="8594" y="9717"/>
                  </a:cubicBezTo>
                  <a:cubicBezTo>
                    <a:pt x="11640" y="9152"/>
                    <a:pt x="14677" y="8569"/>
                    <a:pt x="17719" y="7995"/>
                  </a:cubicBezTo>
                  <a:cubicBezTo>
                    <a:pt x="18729" y="7806"/>
                    <a:pt x="19559" y="7360"/>
                    <a:pt x="19801" y="6283"/>
                  </a:cubicBezTo>
                  <a:cubicBezTo>
                    <a:pt x="20049" y="5179"/>
                    <a:pt x="19219" y="4636"/>
                    <a:pt x="18504" y="4067"/>
                  </a:cubicBezTo>
                  <a:cubicBezTo>
                    <a:pt x="18332" y="3930"/>
                    <a:pt x="18151" y="3807"/>
                    <a:pt x="17957" y="3705"/>
                  </a:cubicBezTo>
                  <a:cubicBezTo>
                    <a:pt x="16028" y="2703"/>
                    <a:pt x="14103" y="1688"/>
                    <a:pt x="12152" y="716"/>
                  </a:cubicBezTo>
                  <a:cubicBezTo>
                    <a:pt x="11697" y="488"/>
                    <a:pt x="11172" y="355"/>
                    <a:pt x="10660" y="280"/>
                  </a:cubicBezTo>
                  <a:cubicBezTo>
                    <a:pt x="9043" y="51"/>
                    <a:pt x="7421" y="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8" name="Google Shape;9848;p31"/>
            <p:cNvSpPr/>
            <p:nvPr/>
          </p:nvSpPr>
          <p:spPr>
            <a:xfrm>
              <a:off x="1418634" y="1761407"/>
              <a:ext cx="344430" cy="337335"/>
            </a:xfrm>
            <a:custGeom>
              <a:avLst/>
              <a:gdLst/>
              <a:ahLst/>
              <a:cxnLst/>
              <a:rect l="l" t="t" r="r" b="b"/>
              <a:pathLst>
                <a:path w="16020" h="15690" extrusionOk="0">
                  <a:moveTo>
                    <a:pt x="15530" y="10158"/>
                  </a:moveTo>
                  <a:lnTo>
                    <a:pt x="15530" y="10158"/>
                  </a:lnTo>
                  <a:cubicBezTo>
                    <a:pt x="15526" y="10159"/>
                    <a:pt x="15522" y="10161"/>
                    <a:pt x="15519" y="10162"/>
                  </a:cubicBezTo>
                  <a:lnTo>
                    <a:pt x="15519" y="10162"/>
                  </a:lnTo>
                  <a:cubicBezTo>
                    <a:pt x="15519" y="10163"/>
                    <a:pt x="15520" y="10165"/>
                    <a:pt x="15520" y="10166"/>
                  </a:cubicBezTo>
                  <a:lnTo>
                    <a:pt x="15530" y="10158"/>
                  </a:lnTo>
                  <a:close/>
                  <a:moveTo>
                    <a:pt x="11553" y="0"/>
                  </a:moveTo>
                  <a:cubicBezTo>
                    <a:pt x="9584" y="0"/>
                    <a:pt x="7789" y="491"/>
                    <a:pt x="6265" y="1925"/>
                  </a:cubicBezTo>
                  <a:cubicBezTo>
                    <a:pt x="4225" y="3845"/>
                    <a:pt x="2500" y="6039"/>
                    <a:pt x="681" y="8153"/>
                  </a:cubicBezTo>
                  <a:cubicBezTo>
                    <a:pt x="1" y="8939"/>
                    <a:pt x="231" y="9910"/>
                    <a:pt x="1135" y="10423"/>
                  </a:cubicBezTo>
                  <a:cubicBezTo>
                    <a:pt x="3633" y="11839"/>
                    <a:pt x="6145" y="13243"/>
                    <a:pt x="8618" y="14709"/>
                  </a:cubicBezTo>
                  <a:cubicBezTo>
                    <a:pt x="9686" y="15338"/>
                    <a:pt x="10360" y="15689"/>
                    <a:pt x="10877" y="15689"/>
                  </a:cubicBezTo>
                  <a:cubicBezTo>
                    <a:pt x="11582" y="15689"/>
                    <a:pt x="11997" y="15037"/>
                    <a:pt x="12723" y="13548"/>
                  </a:cubicBezTo>
                  <a:cubicBezTo>
                    <a:pt x="12916" y="13155"/>
                    <a:pt x="13071" y="12727"/>
                    <a:pt x="13344" y="12399"/>
                  </a:cubicBezTo>
                  <a:cubicBezTo>
                    <a:pt x="14013" y="11603"/>
                    <a:pt x="14445" y="10566"/>
                    <a:pt x="15519" y="10162"/>
                  </a:cubicBezTo>
                  <a:lnTo>
                    <a:pt x="15519" y="10162"/>
                  </a:lnTo>
                  <a:cubicBezTo>
                    <a:pt x="15346" y="9713"/>
                    <a:pt x="15543" y="9317"/>
                    <a:pt x="15679" y="8903"/>
                  </a:cubicBezTo>
                  <a:cubicBezTo>
                    <a:pt x="15984" y="7972"/>
                    <a:pt x="16019" y="7037"/>
                    <a:pt x="15724" y="6083"/>
                  </a:cubicBezTo>
                  <a:cubicBezTo>
                    <a:pt x="15194" y="4375"/>
                    <a:pt x="14523" y="2724"/>
                    <a:pt x="13684" y="1139"/>
                  </a:cubicBezTo>
                  <a:cubicBezTo>
                    <a:pt x="13326" y="473"/>
                    <a:pt x="12810" y="41"/>
                    <a:pt x="12047" y="10"/>
                  </a:cubicBezTo>
                  <a:cubicBezTo>
                    <a:pt x="11881" y="4"/>
                    <a:pt x="11716" y="0"/>
                    <a:pt x="11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9" name="Google Shape;9849;p31"/>
            <p:cNvSpPr/>
            <p:nvPr/>
          </p:nvSpPr>
          <p:spPr>
            <a:xfrm>
              <a:off x="4029215" y="1000465"/>
              <a:ext cx="344774" cy="337400"/>
            </a:xfrm>
            <a:custGeom>
              <a:avLst/>
              <a:gdLst/>
              <a:ahLst/>
              <a:cxnLst/>
              <a:rect l="l" t="t" r="r" b="b"/>
              <a:pathLst>
                <a:path w="16036" h="15693" extrusionOk="0">
                  <a:moveTo>
                    <a:pt x="11802" y="1"/>
                  </a:moveTo>
                  <a:cubicBezTo>
                    <a:pt x="11748" y="1"/>
                    <a:pt x="11694" y="3"/>
                    <a:pt x="11640" y="6"/>
                  </a:cubicBezTo>
                  <a:cubicBezTo>
                    <a:pt x="9786" y="120"/>
                    <a:pt x="7919" y="385"/>
                    <a:pt x="6454" y="1772"/>
                  </a:cubicBezTo>
                  <a:cubicBezTo>
                    <a:pt x="4326" y="3789"/>
                    <a:pt x="2517" y="6071"/>
                    <a:pt x="675" y="8336"/>
                  </a:cubicBezTo>
                  <a:cubicBezTo>
                    <a:pt x="1" y="9165"/>
                    <a:pt x="367" y="9999"/>
                    <a:pt x="1007" y="10330"/>
                  </a:cubicBezTo>
                  <a:cubicBezTo>
                    <a:pt x="3991" y="11866"/>
                    <a:pt x="6789" y="13720"/>
                    <a:pt x="9747" y="15291"/>
                  </a:cubicBezTo>
                  <a:cubicBezTo>
                    <a:pt x="10247" y="15557"/>
                    <a:pt x="10650" y="15693"/>
                    <a:pt x="10990" y="15693"/>
                  </a:cubicBezTo>
                  <a:cubicBezTo>
                    <a:pt x="11598" y="15693"/>
                    <a:pt x="12001" y="15255"/>
                    <a:pt x="12395" y="14342"/>
                  </a:cubicBezTo>
                  <a:cubicBezTo>
                    <a:pt x="12933" y="13093"/>
                    <a:pt x="13591" y="11937"/>
                    <a:pt x="14567" y="10948"/>
                  </a:cubicBezTo>
                  <a:cubicBezTo>
                    <a:pt x="15520" y="9990"/>
                    <a:pt x="15962" y="8768"/>
                    <a:pt x="16036" y="7250"/>
                  </a:cubicBezTo>
                  <a:cubicBezTo>
                    <a:pt x="15745" y="5311"/>
                    <a:pt x="14797" y="3457"/>
                    <a:pt x="13970" y="1550"/>
                  </a:cubicBezTo>
                  <a:cubicBezTo>
                    <a:pt x="13516" y="504"/>
                    <a:pt x="12730" y="1"/>
                    <a:pt x="1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0" name="Google Shape;9850;p31"/>
            <p:cNvSpPr/>
            <p:nvPr/>
          </p:nvSpPr>
          <p:spPr>
            <a:xfrm>
              <a:off x="2403353" y="2632453"/>
              <a:ext cx="269352" cy="356492"/>
            </a:xfrm>
            <a:custGeom>
              <a:avLst/>
              <a:gdLst/>
              <a:ahLst/>
              <a:cxnLst/>
              <a:rect l="l" t="t" r="r" b="b"/>
              <a:pathLst>
                <a:path w="12528" h="16581" extrusionOk="0">
                  <a:moveTo>
                    <a:pt x="9585" y="1"/>
                  </a:moveTo>
                  <a:cubicBezTo>
                    <a:pt x="9115" y="1"/>
                    <a:pt x="8535" y="133"/>
                    <a:pt x="7791" y="370"/>
                  </a:cubicBezTo>
                  <a:cubicBezTo>
                    <a:pt x="5575" y="1081"/>
                    <a:pt x="3562" y="2206"/>
                    <a:pt x="1523" y="3292"/>
                  </a:cubicBezTo>
                  <a:cubicBezTo>
                    <a:pt x="305" y="3941"/>
                    <a:pt x="1" y="4912"/>
                    <a:pt x="164" y="6117"/>
                  </a:cubicBezTo>
                  <a:cubicBezTo>
                    <a:pt x="358" y="7552"/>
                    <a:pt x="812" y="8925"/>
                    <a:pt x="1607" y="10143"/>
                  </a:cubicBezTo>
                  <a:cubicBezTo>
                    <a:pt x="2676" y="11781"/>
                    <a:pt x="3717" y="13449"/>
                    <a:pt x="4927" y="14976"/>
                  </a:cubicBezTo>
                  <a:cubicBezTo>
                    <a:pt x="5789" y="16062"/>
                    <a:pt x="6831" y="16580"/>
                    <a:pt x="7834" y="16580"/>
                  </a:cubicBezTo>
                  <a:cubicBezTo>
                    <a:pt x="9177" y="16580"/>
                    <a:pt x="10449" y="15650"/>
                    <a:pt x="11119" y="13908"/>
                  </a:cubicBezTo>
                  <a:cubicBezTo>
                    <a:pt x="11984" y="11652"/>
                    <a:pt x="12487" y="9335"/>
                    <a:pt x="12439" y="6665"/>
                  </a:cubicBezTo>
                  <a:cubicBezTo>
                    <a:pt x="12528" y="5323"/>
                    <a:pt x="12253" y="3799"/>
                    <a:pt x="11724" y="2304"/>
                  </a:cubicBezTo>
                  <a:cubicBezTo>
                    <a:pt x="11146" y="669"/>
                    <a:pt x="10643" y="1"/>
                    <a:pt x="9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1" name="Google Shape;9851;p31"/>
            <p:cNvSpPr/>
            <p:nvPr/>
          </p:nvSpPr>
          <p:spPr>
            <a:xfrm>
              <a:off x="4476489" y="3044143"/>
              <a:ext cx="272383" cy="341484"/>
            </a:xfrm>
            <a:custGeom>
              <a:avLst/>
              <a:gdLst/>
              <a:ahLst/>
              <a:cxnLst/>
              <a:rect l="l" t="t" r="r" b="b"/>
              <a:pathLst>
                <a:path w="12669" h="15883" extrusionOk="0">
                  <a:moveTo>
                    <a:pt x="3971" y="1"/>
                  </a:moveTo>
                  <a:cubicBezTo>
                    <a:pt x="3228" y="1"/>
                    <a:pt x="2464" y="227"/>
                    <a:pt x="1664" y="578"/>
                  </a:cubicBezTo>
                  <a:cubicBezTo>
                    <a:pt x="482" y="1094"/>
                    <a:pt x="0" y="1813"/>
                    <a:pt x="116" y="3089"/>
                  </a:cubicBezTo>
                  <a:cubicBezTo>
                    <a:pt x="261" y="4740"/>
                    <a:pt x="297" y="6395"/>
                    <a:pt x="380" y="8050"/>
                  </a:cubicBezTo>
                  <a:lnTo>
                    <a:pt x="509" y="8050"/>
                  </a:lnTo>
                  <a:cubicBezTo>
                    <a:pt x="509" y="9705"/>
                    <a:pt x="468" y="11365"/>
                    <a:pt x="521" y="13021"/>
                  </a:cubicBezTo>
                  <a:cubicBezTo>
                    <a:pt x="583" y="15040"/>
                    <a:pt x="852" y="15882"/>
                    <a:pt x="1831" y="15882"/>
                  </a:cubicBezTo>
                  <a:cubicBezTo>
                    <a:pt x="2336" y="15882"/>
                    <a:pt x="3028" y="15659"/>
                    <a:pt x="3978" y="15258"/>
                  </a:cubicBezTo>
                  <a:cubicBezTo>
                    <a:pt x="6537" y="14177"/>
                    <a:pt x="8970" y="12897"/>
                    <a:pt x="10324" y="10293"/>
                  </a:cubicBezTo>
                  <a:cubicBezTo>
                    <a:pt x="10881" y="9216"/>
                    <a:pt x="11380" y="8108"/>
                    <a:pt x="12046" y="7079"/>
                  </a:cubicBezTo>
                  <a:cubicBezTo>
                    <a:pt x="12669" y="6113"/>
                    <a:pt x="12642" y="5080"/>
                    <a:pt x="12148" y="4086"/>
                  </a:cubicBezTo>
                  <a:cubicBezTo>
                    <a:pt x="11309" y="2409"/>
                    <a:pt x="9958" y="1411"/>
                    <a:pt x="8056" y="1253"/>
                  </a:cubicBezTo>
                  <a:cubicBezTo>
                    <a:pt x="7447" y="1204"/>
                    <a:pt x="6794" y="1310"/>
                    <a:pt x="6295" y="896"/>
                  </a:cubicBezTo>
                  <a:cubicBezTo>
                    <a:pt x="5532" y="258"/>
                    <a:pt x="4763" y="1"/>
                    <a:pt x="3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2" name="Google Shape;9852;p31"/>
            <p:cNvSpPr/>
            <p:nvPr/>
          </p:nvSpPr>
          <p:spPr>
            <a:xfrm>
              <a:off x="3250728" y="3760193"/>
              <a:ext cx="284251" cy="340711"/>
            </a:xfrm>
            <a:custGeom>
              <a:avLst/>
              <a:gdLst/>
              <a:ahLst/>
              <a:cxnLst/>
              <a:rect l="l" t="t" r="r" b="b"/>
              <a:pathLst>
                <a:path w="13221" h="15847" extrusionOk="0">
                  <a:moveTo>
                    <a:pt x="10793" y="1"/>
                  </a:moveTo>
                  <a:cubicBezTo>
                    <a:pt x="10490" y="1"/>
                    <a:pt x="10157" y="71"/>
                    <a:pt x="9804" y="215"/>
                  </a:cubicBezTo>
                  <a:cubicBezTo>
                    <a:pt x="9160" y="475"/>
                    <a:pt x="8519" y="749"/>
                    <a:pt x="7889" y="1036"/>
                  </a:cubicBezTo>
                  <a:cubicBezTo>
                    <a:pt x="5139" y="2290"/>
                    <a:pt x="2905" y="4056"/>
                    <a:pt x="1868" y="7035"/>
                  </a:cubicBezTo>
                  <a:cubicBezTo>
                    <a:pt x="1757" y="7357"/>
                    <a:pt x="1568" y="7662"/>
                    <a:pt x="1356" y="7935"/>
                  </a:cubicBezTo>
                  <a:cubicBezTo>
                    <a:pt x="345" y="9259"/>
                    <a:pt x="1" y="10618"/>
                    <a:pt x="941" y="12146"/>
                  </a:cubicBezTo>
                  <a:cubicBezTo>
                    <a:pt x="1837" y="13607"/>
                    <a:pt x="3059" y="14517"/>
                    <a:pt x="4816" y="14517"/>
                  </a:cubicBezTo>
                  <a:cubicBezTo>
                    <a:pt x="4832" y="14517"/>
                    <a:pt x="4848" y="14517"/>
                    <a:pt x="4864" y="14517"/>
                  </a:cubicBezTo>
                  <a:cubicBezTo>
                    <a:pt x="4887" y="14516"/>
                    <a:pt x="4909" y="14516"/>
                    <a:pt x="4932" y="14516"/>
                  </a:cubicBezTo>
                  <a:cubicBezTo>
                    <a:pt x="5633" y="14516"/>
                    <a:pt x="6247" y="14663"/>
                    <a:pt x="6816" y="15108"/>
                  </a:cubicBezTo>
                  <a:cubicBezTo>
                    <a:pt x="7501" y="15644"/>
                    <a:pt x="8178" y="15847"/>
                    <a:pt x="8849" y="15847"/>
                  </a:cubicBezTo>
                  <a:cubicBezTo>
                    <a:pt x="9851" y="15847"/>
                    <a:pt x="10840" y="15395"/>
                    <a:pt x="11825" y="14927"/>
                  </a:cubicBezTo>
                  <a:cubicBezTo>
                    <a:pt x="13221" y="14269"/>
                    <a:pt x="12435" y="13011"/>
                    <a:pt x="12620" y="12027"/>
                  </a:cubicBezTo>
                  <a:cubicBezTo>
                    <a:pt x="12682" y="11691"/>
                    <a:pt x="12629" y="11329"/>
                    <a:pt x="12629" y="10981"/>
                  </a:cubicBezTo>
                  <a:cubicBezTo>
                    <a:pt x="12624" y="7935"/>
                    <a:pt x="12280" y="4903"/>
                    <a:pt x="12333" y="1848"/>
                  </a:cubicBezTo>
                  <a:cubicBezTo>
                    <a:pt x="12353" y="660"/>
                    <a:pt x="11720" y="1"/>
                    <a:pt x="107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3" name="Google Shape;9853;p31"/>
            <p:cNvSpPr/>
            <p:nvPr/>
          </p:nvSpPr>
          <p:spPr>
            <a:xfrm>
              <a:off x="3002183" y="993090"/>
              <a:ext cx="353439" cy="301344"/>
            </a:xfrm>
            <a:custGeom>
              <a:avLst/>
              <a:gdLst/>
              <a:ahLst/>
              <a:cxnLst/>
              <a:rect l="l" t="t" r="r" b="b"/>
              <a:pathLst>
                <a:path w="16439" h="14016" extrusionOk="0">
                  <a:moveTo>
                    <a:pt x="5256" y="1"/>
                  </a:moveTo>
                  <a:cubicBezTo>
                    <a:pt x="3889" y="1"/>
                    <a:pt x="2694" y="564"/>
                    <a:pt x="1497" y="1219"/>
                  </a:cubicBezTo>
                  <a:cubicBezTo>
                    <a:pt x="204" y="1920"/>
                    <a:pt x="0" y="2940"/>
                    <a:pt x="742" y="4189"/>
                  </a:cubicBezTo>
                  <a:cubicBezTo>
                    <a:pt x="963" y="4564"/>
                    <a:pt x="1223" y="4918"/>
                    <a:pt x="1497" y="5257"/>
                  </a:cubicBezTo>
                  <a:cubicBezTo>
                    <a:pt x="3178" y="7367"/>
                    <a:pt x="4904" y="9437"/>
                    <a:pt x="6277" y="11786"/>
                  </a:cubicBezTo>
                  <a:cubicBezTo>
                    <a:pt x="7138" y="13260"/>
                    <a:pt x="8648" y="13758"/>
                    <a:pt x="10704" y="14002"/>
                  </a:cubicBezTo>
                  <a:cubicBezTo>
                    <a:pt x="10745" y="14011"/>
                    <a:pt x="10787" y="14015"/>
                    <a:pt x="10829" y="14015"/>
                  </a:cubicBezTo>
                  <a:cubicBezTo>
                    <a:pt x="11256" y="14015"/>
                    <a:pt x="11683" y="13554"/>
                    <a:pt x="11989" y="12863"/>
                  </a:cubicBezTo>
                  <a:cubicBezTo>
                    <a:pt x="13097" y="10351"/>
                    <a:pt x="14226" y="7848"/>
                    <a:pt x="15348" y="5346"/>
                  </a:cubicBezTo>
                  <a:cubicBezTo>
                    <a:pt x="16438" y="2918"/>
                    <a:pt x="15882" y="1846"/>
                    <a:pt x="13211" y="1351"/>
                  </a:cubicBezTo>
                  <a:cubicBezTo>
                    <a:pt x="11031" y="945"/>
                    <a:pt x="8789" y="791"/>
                    <a:pt x="6661" y="198"/>
                  </a:cubicBezTo>
                  <a:cubicBezTo>
                    <a:pt x="6170" y="61"/>
                    <a:pt x="5704" y="1"/>
                    <a:pt x="5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4" name="Google Shape;9854;p31"/>
            <p:cNvSpPr/>
            <p:nvPr/>
          </p:nvSpPr>
          <p:spPr>
            <a:xfrm>
              <a:off x="4702071" y="2601170"/>
              <a:ext cx="349074" cy="298226"/>
            </a:xfrm>
            <a:custGeom>
              <a:avLst/>
              <a:gdLst/>
              <a:ahLst/>
              <a:cxnLst/>
              <a:rect l="l" t="t" r="r" b="b"/>
              <a:pathLst>
                <a:path w="16236" h="13871" extrusionOk="0">
                  <a:moveTo>
                    <a:pt x="5502" y="0"/>
                  </a:moveTo>
                  <a:cubicBezTo>
                    <a:pt x="4420" y="0"/>
                    <a:pt x="3378" y="223"/>
                    <a:pt x="2305" y="757"/>
                  </a:cubicBezTo>
                  <a:cubicBezTo>
                    <a:pt x="486" y="1658"/>
                    <a:pt x="1" y="3030"/>
                    <a:pt x="1285" y="4592"/>
                  </a:cubicBezTo>
                  <a:cubicBezTo>
                    <a:pt x="3165" y="6875"/>
                    <a:pt x="5059" y="9139"/>
                    <a:pt x="6551" y="11712"/>
                  </a:cubicBezTo>
                  <a:cubicBezTo>
                    <a:pt x="7486" y="13328"/>
                    <a:pt x="9128" y="13668"/>
                    <a:pt x="10793" y="13862"/>
                  </a:cubicBezTo>
                  <a:cubicBezTo>
                    <a:pt x="10846" y="13868"/>
                    <a:pt x="10897" y="13871"/>
                    <a:pt x="10947" y="13871"/>
                  </a:cubicBezTo>
                  <a:cubicBezTo>
                    <a:pt x="11605" y="13871"/>
                    <a:pt x="11978" y="13341"/>
                    <a:pt x="12245" y="12759"/>
                  </a:cubicBezTo>
                  <a:cubicBezTo>
                    <a:pt x="13031" y="11060"/>
                    <a:pt x="13834" y="9365"/>
                    <a:pt x="14588" y="7652"/>
                  </a:cubicBezTo>
                  <a:cubicBezTo>
                    <a:pt x="15185" y="6301"/>
                    <a:pt x="15723" y="4928"/>
                    <a:pt x="16236" y="3697"/>
                  </a:cubicBezTo>
                  <a:cubicBezTo>
                    <a:pt x="16103" y="2496"/>
                    <a:pt x="15533" y="1864"/>
                    <a:pt x="14557" y="1565"/>
                  </a:cubicBezTo>
                  <a:cubicBezTo>
                    <a:pt x="12218" y="854"/>
                    <a:pt x="9786" y="664"/>
                    <a:pt x="7407" y="201"/>
                  </a:cubicBezTo>
                  <a:cubicBezTo>
                    <a:pt x="6750" y="73"/>
                    <a:pt x="6119" y="0"/>
                    <a:pt x="5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5" name="Google Shape;9855;p31"/>
            <p:cNvSpPr/>
            <p:nvPr/>
          </p:nvSpPr>
          <p:spPr>
            <a:xfrm>
              <a:off x="2953119" y="4269516"/>
              <a:ext cx="353052" cy="298721"/>
            </a:xfrm>
            <a:custGeom>
              <a:avLst/>
              <a:gdLst/>
              <a:ahLst/>
              <a:cxnLst/>
              <a:rect l="l" t="t" r="r" b="b"/>
              <a:pathLst>
                <a:path w="16421" h="13894" extrusionOk="0">
                  <a:moveTo>
                    <a:pt x="5922" y="0"/>
                  </a:moveTo>
                  <a:cubicBezTo>
                    <a:pt x="5169" y="0"/>
                    <a:pt x="4595" y="323"/>
                    <a:pt x="4207" y="1218"/>
                  </a:cubicBezTo>
                  <a:cubicBezTo>
                    <a:pt x="3038" y="3932"/>
                    <a:pt x="1775" y="6607"/>
                    <a:pt x="597" y="9322"/>
                  </a:cubicBezTo>
                  <a:cubicBezTo>
                    <a:pt x="0" y="10691"/>
                    <a:pt x="583" y="11811"/>
                    <a:pt x="2154" y="12315"/>
                  </a:cubicBezTo>
                  <a:cubicBezTo>
                    <a:pt x="5099" y="13264"/>
                    <a:pt x="8206" y="13307"/>
                    <a:pt x="10638" y="13877"/>
                  </a:cubicBezTo>
                  <a:cubicBezTo>
                    <a:pt x="10804" y="13889"/>
                    <a:pt x="10965" y="13894"/>
                    <a:pt x="11121" y="13894"/>
                  </a:cubicBezTo>
                  <a:cubicBezTo>
                    <a:pt x="12952" y="13894"/>
                    <a:pt x="14092" y="13141"/>
                    <a:pt x="15158" y="12429"/>
                  </a:cubicBezTo>
                  <a:cubicBezTo>
                    <a:pt x="16420" y="11586"/>
                    <a:pt x="16226" y="10355"/>
                    <a:pt x="14845" y="8721"/>
                  </a:cubicBezTo>
                  <a:cubicBezTo>
                    <a:pt x="13273" y="6863"/>
                    <a:pt x="11684" y="5009"/>
                    <a:pt x="10492" y="2886"/>
                  </a:cubicBezTo>
                  <a:cubicBezTo>
                    <a:pt x="9614" y="1315"/>
                    <a:pt x="8361" y="428"/>
                    <a:pt x="6639" y="79"/>
                  </a:cubicBezTo>
                  <a:cubicBezTo>
                    <a:pt x="6384" y="29"/>
                    <a:pt x="6145" y="0"/>
                    <a:pt x="5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6" name="Google Shape;9856;p31"/>
            <p:cNvSpPr/>
            <p:nvPr/>
          </p:nvSpPr>
          <p:spPr>
            <a:xfrm>
              <a:off x="3842721" y="3256546"/>
              <a:ext cx="317189" cy="263719"/>
            </a:xfrm>
            <a:custGeom>
              <a:avLst/>
              <a:gdLst/>
              <a:ahLst/>
              <a:cxnLst/>
              <a:rect l="l" t="t" r="r" b="b"/>
              <a:pathLst>
                <a:path w="14753" h="12266" extrusionOk="0">
                  <a:moveTo>
                    <a:pt x="7073" y="1"/>
                  </a:moveTo>
                  <a:cubicBezTo>
                    <a:pt x="4124" y="1"/>
                    <a:pt x="2444" y="1556"/>
                    <a:pt x="619" y="2749"/>
                  </a:cubicBezTo>
                  <a:cubicBezTo>
                    <a:pt x="1" y="3150"/>
                    <a:pt x="85" y="3931"/>
                    <a:pt x="473" y="4532"/>
                  </a:cubicBezTo>
                  <a:cubicBezTo>
                    <a:pt x="2596" y="7816"/>
                    <a:pt x="5236" y="10562"/>
                    <a:pt x="8944" y="12045"/>
                  </a:cubicBezTo>
                  <a:cubicBezTo>
                    <a:pt x="9322" y="12196"/>
                    <a:pt x="9722" y="12266"/>
                    <a:pt x="10122" y="12266"/>
                  </a:cubicBezTo>
                  <a:cubicBezTo>
                    <a:pt x="11573" y="12266"/>
                    <a:pt x="13030" y="11344"/>
                    <a:pt x="13472" y="9992"/>
                  </a:cubicBezTo>
                  <a:cubicBezTo>
                    <a:pt x="13945" y="8545"/>
                    <a:pt x="14338" y="7052"/>
                    <a:pt x="14554" y="5552"/>
                  </a:cubicBezTo>
                  <a:cubicBezTo>
                    <a:pt x="14752" y="4130"/>
                    <a:pt x="14558" y="2550"/>
                    <a:pt x="13168" y="1853"/>
                  </a:cubicBezTo>
                  <a:cubicBezTo>
                    <a:pt x="11191" y="864"/>
                    <a:pt x="9076" y="109"/>
                    <a:pt x="7501" y="12"/>
                  </a:cubicBezTo>
                  <a:cubicBezTo>
                    <a:pt x="7355" y="4"/>
                    <a:pt x="7213" y="1"/>
                    <a:pt x="7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7" name="Google Shape;9857;p31"/>
            <p:cNvSpPr/>
            <p:nvPr/>
          </p:nvSpPr>
          <p:spPr>
            <a:xfrm>
              <a:off x="5145539" y="2517598"/>
              <a:ext cx="318608" cy="263633"/>
            </a:xfrm>
            <a:custGeom>
              <a:avLst/>
              <a:gdLst/>
              <a:ahLst/>
              <a:cxnLst/>
              <a:rect l="l" t="t" r="r" b="b"/>
              <a:pathLst>
                <a:path w="14819" h="12262" extrusionOk="0">
                  <a:moveTo>
                    <a:pt x="7100" y="0"/>
                  </a:moveTo>
                  <a:cubicBezTo>
                    <a:pt x="4187" y="0"/>
                    <a:pt x="2507" y="1549"/>
                    <a:pt x="685" y="2732"/>
                  </a:cubicBezTo>
                  <a:cubicBezTo>
                    <a:pt x="1" y="3178"/>
                    <a:pt x="151" y="3999"/>
                    <a:pt x="562" y="4631"/>
                  </a:cubicBezTo>
                  <a:cubicBezTo>
                    <a:pt x="2667" y="7822"/>
                    <a:pt x="5262" y="10492"/>
                    <a:pt x="8842" y="12007"/>
                  </a:cubicBezTo>
                  <a:cubicBezTo>
                    <a:pt x="9253" y="12180"/>
                    <a:pt x="9691" y="12261"/>
                    <a:pt x="10129" y="12261"/>
                  </a:cubicBezTo>
                  <a:cubicBezTo>
                    <a:pt x="11633" y="12261"/>
                    <a:pt x="13142" y="11313"/>
                    <a:pt x="13582" y="9905"/>
                  </a:cubicBezTo>
                  <a:cubicBezTo>
                    <a:pt x="14016" y="8538"/>
                    <a:pt x="14403" y="7134"/>
                    <a:pt x="14607" y="5716"/>
                  </a:cubicBezTo>
                  <a:cubicBezTo>
                    <a:pt x="14819" y="4251"/>
                    <a:pt x="14664" y="2626"/>
                    <a:pt x="13238" y="1876"/>
                  </a:cubicBezTo>
                  <a:cubicBezTo>
                    <a:pt x="11239" y="825"/>
                    <a:pt x="9063" y="120"/>
                    <a:pt x="7363" y="4"/>
                  </a:cubicBezTo>
                  <a:cubicBezTo>
                    <a:pt x="7274" y="2"/>
                    <a:pt x="7187" y="0"/>
                    <a:pt x="7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8" name="Google Shape;9858;p31"/>
            <p:cNvSpPr/>
            <p:nvPr/>
          </p:nvSpPr>
          <p:spPr>
            <a:xfrm>
              <a:off x="2535473" y="4364032"/>
              <a:ext cx="325424" cy="262150"/>
            </a:xfrm>
            <a:custGeom>
              <a:avLst/>
              <a:gdLst/>
              <a:ahLst/>
              <a:cxnLst/>
              <a:rect l="l" t="t" r="r" b="b"/>
              <a:pathLst>
                <a:path w="15136" h="12193" extrusionOk="0">
                  <a:moveTo>
                    <a:pt x="4841" y="0"/>
                  </a:moveTo>
                  <a:cubicBezTo>
                    <a:pt x="3151" y="0"/>
                    <a:pt x="1778" y="1179"/>
                    <a:pt x="1258" y="3231"/>
                  </a:cubicBezTo>
                  <a:cubicBezTo>
                    <a:pt x="1076" y="3946"/>
                    <a:pt x="838" y="4647"/>
                    <a:pt x="644" y="5362"/>
                  </a:cubicBezTo>
                  <a:cubicBezTo>
                    <a:pt x="0" y="7738"/>
                    <a:pt x="507" y="9856"/>
                    <a:pt x="2131" y="10541"/>
                  </a:cubicBezTo>
                  <a:cubicBezTo>
                    <a:pt x="3878" y="11277"/>
                    <a:pt x="5624" y="12152"/>
                    <a:pt x="7645" y="12152"/>
                  </a:cubicBezTo>
                  <a:cubicBezTo>
                    <a:pt x="7876" y="12152"/>
                    <a:pt x="8112" y="12140"/>
                    <a:pt x="8351" y="12116"/>
                  </a:cubicBezTo>
                  <a:cubicBezTo>
                    <a:pt x="8599" y="12168"/>
                    <a:pt x="8838" y="12193"/>
                    <a:pt x="9068" y="12193"/>
                  </a:cubicBezTo>
                  <a:cubicBezTo>
                    <a:pt x="10717" y="12193"/>
                    <a:pt x="11961" y="10964"/>
                    <a:pt x="13374" y="10174"/>
                  </a:cubicBezTo>
                  <a:cubicBezTo>
                    <a:pt x="14866" y="9331"/>
                    <a:pt x="15135" y="8611"/>
                    <a:pt x="14164" y="7226"/>
                  </a:cubicBezTo>
                  <a:cubicBezTo>
                    <a:pt x="12244" y="4484"/>
                    <a:pt x="9926" y="2119"/>
                    <a:pt x="6929" y="556"/>
                  </a:cubicBezTo>
                  <a:cubicBezTo>
                    <a:pt x="6206" y="180"/>
                    <a:pt x="5500" y="0"/>
                    <a:pt x="4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9" name="Google Shape;9859;p31"/>
            <p:cNvSpPr/>
            <p:nvPr/>
          </p:nvSpPr>
          <p:spPr>
            <a:xfrm>
              <a:off x="3150348" y="2076152"/>
              <a:ext cx="287562" cy="253098"/>
            </a:xfrm>
            <a:custGeom>
              <a:avLst/>
              <a:gdLst/>
              <a:ahLst/>
              <a:cxnLst/>
              <a:rect l="l" t="t" r="r" b="b"/>
              <a:pathLst>
                <a:path w="13375" h="11772" extrusionOk="0">
                  <a:moveTo>
                    <a:pt x="5605" y="1"/>
                  </a:moveTo>
                  <a:cubicBezTo>
                    <a:pt x="5301" y="1"/>
                    <a:pt x="4997" y="4"/>
                    <a:pt x="4693" y="17"/>
                  </a:cubicBezTo>
                  <a:cubicBezTo>
                    <a:pt x="2310" y="109"/>
                    <a:pt x="0" y="2193"/>
                    <a:pt x="310" y="3548"/>
                  </a:cubicBezTo>
                  <a:cubicBezTo>
                    <a:pt x="782" y="5626"/>
                    <a:pt x="292" y="7688"/>
                    <a:pt x="676" y="9723"/>
                  </a:cubicBezTo>
                  <a:cubicBezTo>
                    <a:pt x="941" y="11125"/>
                    <a:pt x="1288" y="11772"/>
                    <a:pt x="1971" y="11772"/>
                  </a:cubicBezTo>
                  <a:cubicBezTo>
                    <a:pt x="2394" y="11772"/>
                    <a:pt x="2946" y="11524"/>
                    <a:pt x="3687" y="11055"/>
                  </a:cubicBezTo>
                  <a:cubicBezTo>
                    <a:pt x="4243" y="10707"/>
                    <a:pt x="4785" y="10279"/>
                    <a:pt x="5452" y="10256"/>
                  </a:cubicBezTo>
                  <a:cubicBezTo>
                    <a:pt x="7045" y="10199"/>
                    <a:pt x="8528" y="9714"/>
                    <a:pt x="10003" y="9193"/>
                  </a:cubicBezTo>
                  <a:cubicBezTo>
                    <a:pt x="12889" y="8174"/>
                    <a:pt x="13375" y="7406"/>
                    <a:pt x="13057" y="4395"/>
                  </a:cubicBezTo>
                  <a:cubicBezTo>
                    <a:pt x="13044" y="4263"/>
                    <a:pt x="13057" y="4130"/>
                    <a:pt x="13048" y="4002"/>
                  </a:cubicBezTo>
                  <a:cubicBezTo>
                    <a:pt x="12877" y="1680"/>
                    <a:pt x="11088" y="17"/>
                    <a:pt x="8754" y="7"/>
                  </a:cubicBezTo>
                  <a:lnTo>
                    <a:pt x="7050" y="7"/>
                  </a:lnTo>
                  <a:cubicBezTo>
                    <a:pt x="6989" y="8"/>
                    <a:pt x="6928" y="8"/>
                    <a:pt x="6867" y="8"/>
                  </a:cubicBezTo>
                  <a:cubicBezTo>
                    <a:pt x="6446" y="8"/>
                    <a:pt x="6026" y="1"/>
                    <a:pt x="5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0" name="Google Shape;9860;p31"/>
            <p:cNvSpPr/>
            <p:nvPr/>
          </p:nvSpPr>
          <p:spPr>
            <a:xfrm>
              <a:off x="2591159" y="2256884"/>
              <a:ext cx="287476" cy="266965"/>
            </a:xfrm>
            <a:custGeom>
              <a:avLst/>
              <a:gdLst/>
              <a:ahLst/>
              <a:cxnLst/>
              <a:rect l="l" t="t" r="r" b="b"/>
              <a:pathLst>
                <a:path w="13371" h="12417" extrusionOk="0">
                  <a:moveTo>
                    <a:pt x="7533" y="1"/>
                  </a:moveTo>
                  <a:cubicBezTo>
                    <a:pt x="6700" y="1"/>
                    <a:pt x="1179" y="2205"/>
                    <a:pt x="574" y="2787"/>
                  </a:cubicBezTo>
                  <a:cubicBezTo>
                    <a:pt x="283" y="3069"/>
                    <a:pt x="0" y="3449"/>
                    <a:pt x="80" y="3820"/>
                  </a:cubicBezTo>
                  <a:cubicBezTo>
                    <a:pt x="446" y="5550"/>
                    <a:pt x="204" y="7302"/>
                    <a:pt x="336" y="9032"/>
                  </a:cubicBezTo>
                  <a:cubicBezTo>
                    <a:pt x="376" y="9598"/>
                    <a:pt x="685" y="10118"/>
                    <a:pt x="1055" y="10555"/>
                  </a:cubicBezTo>
                  <a:cubicBezTo>
                    <a:pt x="1830" y="11466"/>
                    <a:pt x="5129" y="12417"/>
                    <a:pt x="6983" y="12417"/>
                  </a:cubicBezTo>
                  <a:cubicBezTo>
                    <a:pt x="7348" y="12417"/>
                    <a:pt x="7657" y="12380"/>
                    <a:pt x="7880" y="12299"/>
                  </a:cubicBezTo>
                  <a:cubicBezTo>
                    <a:pt x="8338" y="12136"/>
                    <a:pt x="8745" y="11897"/>
                    <a:pt x="9089" y="11544"/>
                  </a:cubicBezTo>
                  <a:cubicBezTo>
                    <a:pt x="9487" y="11138"/>
                    <a:pt x="9897" y="10749"/>
                    <a:pt x="10117" y="10207"/>
                  </a:cubicBezTo>
                  <a:cubicBezTo>
                    <a:pt x="10762" y="8630"/>
                    <a:pt x="11437" y="7072"/>
                    <a:pt x="12060" y="5493"/>
                  </a:cubicBezTo>
                  <a:cubicBezTo>
                    <a:pt x="13370" y="2164"/>
                    <a:pt x="10497" y="165"/>
                    <a:pt x="7535" y="1"/>
                  </a:cubicBezTo>
                  <a:cubicBezTo>
                    <a:pt x="7535" y="1"/>
                    <a:pt x="7534" y="1"/>
                    <a:pt x="7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1" name="Google Shape;9861;p31"/>
            <p:cNvSpPr/>
            <p:nvPr/>
          </p:nvSpPr>
          <p:spPr>
            <a:xfrm>
              <a:off x="4093459" y="3531235"/>
              <a:ext cx="212592" cy="391988"/>
            </a:xfrm>
            <a:custGeom>
              <a:avLst/>
              <a:gdLst/>
              <a:ahLst/>
              <a:cxnLst/>
              <a:rect l="l" t="t" r="r" b="b"/>
              <a:pathLst>
                <a:path w="9888" h="18232" extrusionOk="0">
                  <a:moveTo>
                    <a:pt x="4252" y="0"/>
                  </a:moveTo>
                  <a:cubicBezTo>
                    <a:pt x="4033" y="0"/>
                    <a:pt x="3865" y="190"/>
                    <a:pt x="3880" y="593"/>
                  </a:cubicBezTo>
                  <a:cubicBezTo>
                    <a:pt x="3916" y="1457"/>
                    <a:pt x="3404" y="1652"/>
                    <a:pt x="2737" y="1908"/>
                  </a:cubicBezTo>
                  <a:cubicBezTo>
                    <a:pt x="1148" y="2517"/>
                    <a:pt x="1" y="3427"/>
                    <a:pt x="150" y="5642"/>
                  </a:cubicBezTo>
                  <a:cubicBezTo>
                    <a:pt x="230" y="6821"/>
                    <a:pt x="252" y="7982"/>
                    <a:pt x="716" y="9090"/>
                  </a:cubicBezTo>
                  <a:cubicBezTo>
                    <a:pt x="959" y="9667"/>
                    <a:pt x="971" y="10229"/>
                    <a:pt x="822" y="10864"/>
                  </a:cubicBezTo>
                  <a:cubicBezTo>
                    <a:pt x="350" y="12806"/>
                    <a:pt x="844" y="14302"/>
                    <a:pt x="2472" y="15128"/>
                  </a:cubicBezTo>
                  <a:cubicBezTo>
                    <a:pt x="4525" y="16165"/>
                    <a:pt x="6710" y="16938"/>
                    <a:pt x="8688" y="18138"/>
                  </a:cubicBezTo>
                  <a:cubicBezTo>
                    <a:pt x="8796" y="18205"/>
                    <a:pt x="8962" y="18231"/>
                    <a:pt x="9102" y="18231"/>
                  </a:cubicBezTo>
                  <a:cubicBezTo>
                    <a:pt x="9259" y="18231"/>
                    <a:pt x="9384" y="18198"/>
                    <a:pt x="9358" y="18152"/>
                  </a:cubicBezTo>
                  <a:cubicBezTo>
                    <a:pt x="8895" y="17343"/>
                    <a:pt x="9888" y="16982"/>
                    <a:pt x="9879" y="16483"/>
                  </a:cubicBezTo>
                  <a:cubicBezTo>
                    <a:pt x="9716" y="15750"/>
                    <a:pt x="9574" y="15159"/>
                    <a:pt x="9446" y="14567"/>
                  </a:cubicBezTo>
                  <a:cubicBezTo>
                    <a:pt x="8873" y="11857"/>
                    <a:pt x="7946" y="9217"/>
                    <a:pt x="8038" y="6379"/>
                  </a:cubicBezTo>
                  <a:cubicBezTo>
                    <a:pt x="8127" y="3727"/>
                    <a:pt x="6374" y="1997"/>
                    <a:pt x="4728" y="253"/>
                  </a:cubicBezTo>
                  <a:cubicBezTo>
                    <a:pt x="4573" y="87"/>
                    <a:pt x="4401" y="0"/>
                    <a:pt x="4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2" name="Google Shape;9862;p31"/>
            <p:cNvSpPr/>
            <p:nvPr/>
          </p:nvSpPr>
          <p:spPr>
            <a:xfrm>
              <a:off x="2159345" y="3346869"/>
              <a:ext cx="217838" cy="391816"/>
            </a:xfrm>
            <a:custGeom>
              <a:avLst/>
              <a:gdLst/>
              <a:ahLst/>
              <a:cxnLst/>
              <a:rect l="l" t="t" r="r" b="b"/>
              <a:pathLst>
                <a:path w="10132" h="18224" extrusionOk="0">
                  <a:moveTo>
                    <a:pt x="759" y="0"/>
                  </a:moveTo>
                  <a:cubicBezTo>
                    <a:pt x="633" y="0"/>
                    <a:pt x="551" y="33"/>
                    <a:pt x="579" y="110"/>
                  </a:cubicBezTo>
                  <a:cubicBezTo>
                    <a:pt x="844" y="852"/>
                    <a:pt x="1" y="1201"/>
                    <a:pt x="80" y="1743"/>
                  </a:cubicBezTo>
                  <a:cubicBezTo>
                    <a:pt x="221" y="2679"/>
                    <a:pt x="380" y="3664"/>
                    <a:pt x="804" y="4493"/>
                  </a:cubicBezTo>
                  <a:cubicBezTo>
                    <a:pt x="1541" y="5941"/>
                    <a:pt x="1948" y="7402"/>
                    <a:pt x="1771" y="9013"/>
                  </a:cubicBezTo>
                  <a:cubicBezTo>
                    <a:pt x="1435" y="12425"/>
                    <a:pt x="2358" y="15374"/>
                    <a:pt x="4896" y="17757"/>
                  </a:cubicBezTo>
                  <a:cubicBezTo>
                    <a:pt x="5098" y="17951"/>
                    <a:pt x="5229" y="18223"/>
                    <a:pt x="5525" y="18223"/>
                  </a:cubicBezTo>
                  <a:cubicBezTo>
                    <a:pt x="5552" y="18223"/>
                    <a:pt x="5581" y="18221"/>
                    <a:pt x="5611" y="18216"/>
                  </a:cubicBezTo>
                  <a:cubicBezTo>
                    <a:pt x="5862" y="18177"/>
                    <a:pt x="5968" y="17956"/>
                    <a:pt x="5938" y="17726"/>
                  </a:cubicBezTo>
                  <a:cubicBezTo>
                    <a:pt x="5815" y="16791"/>
                    <a:pt x="6450" y="16606"/>
                    <a:pt x="7143" y="16336"/>
                  </a:cubicBezTo>
                  <a:cubicBezTo>
                    <a:pt x="9602" y="15382"/>
                    <a:pt x="10132" y="14173"/>
                    <a:pt x="9729" y="11542"/>
                  </a:cubicBezTo>
                  <a:cubicBezTo>
                    <a:pt x="9509" y="10099"/>
                    <a:pt x="8838" y="8704"/>
                    <a:pt x="9160" y="7182"/>
                  </a:cubicBezTo>
                  <a:cubicBezTo>
                    <a:pt x="9588" y="5151"/>
                    <a:pt x="8860" y="3602"/>
                    <a:pt x="6988" y="2851"/>
                  </a:cubicBezTo>
                  <a:cubicBezTo>
                    <a:pt x="5041" y="2070"/>
                    <a:pt x="3144" y="1209"/>
                    <a:pt x="1334" y="154"/>
                  </a:cubicBezTo>
                  <a:cubicBezTo>
                    <a:pt x="1174" y="60"/>
                    <a:pt x="927" y="0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3" name="Google Shape;9863;p31"/>
            <p:cNvSpPr/>
            <p:nvPr/>
          </p:nvSpPr>
          <p:spPr>
            <a:xfrm>
              <a:off x="4258717" y="1840916"/>
              <a:ext cx="250948" cy="294958"/>
            </a:xfrm>
            <a:custGeom>
              <a:avLst/>
              <a:gdLst/>
              <a:ahLst/>
              <a:cxnLst/>
              <a:rect l="l" t="t" r="r" b="b"/>
              <a:pathLst>
                <a:path w="11672" h="13719" extrusionOk="0">
                  <a:moveTo>
                    <a:pt x="6280" y="1"/>
                  </a:moveTo>
                  <a:cubicBezTo>
                    <a:pt x="5537" y="1"/>
                    <a:pt x="4853" y="462"/>
                    <a:pt x="4264" y="1388"/>
                  </a:cubicBezTo>
                  <a:cubicBezTo>
                    <a:pt x="2926" y="3480"/>
                    <a:pt x="1700" y="5634"/>
                    <a:pt x="592" y="7859"/>
                  </a:cubicBezTo>
                  <a:cubicBezTo>
                    <a:pt x="278" y="8481"/>
                    <a:pt x="0" y="9121"/>
                    <a:pt x="40" y="9850"/>
                  </a:cubicBezTo>
                  <a:cubicBezTo>
                    <a:pt x="35" y="11217"/>
                    <a:pt x="795" y="12255"/>
                    <a:pt x="2243" y="12749"/>
                  </a:cubicBezTo>
                  <a:cubicBezTo>
                    <a:pt x="3690" y="13244"/>
                    <a:pt x="5218" y="13358"/>
                    <a:pt x="6705" y="13645"/>
                  </a:cubicBezTo>
                  <a:cubicBezTo>
                    <a:pt x="6958" y="13694"/>
                    <a:pt x="7194" y="13718"/>
                    <a:pt x="7414" y="13718"/>
                  </a:cubicBezTo>
                  <a:cubicBezTo>
                    <a:pt x="8518" y="13718"/>
                    <a:pt x="9230" y="13119"/>
                    <a:pt x="9808" y="12113"/>
                  </a:cubicBezTo>
                  <a:cubicBezTo>
                    <a:pt x="10987" y="10066"/>
                    <a:pt x="11344" y="7792"/>
                    <a:pt x="11618" y="5497"/>
                  </a:cubicBezTo>
                  <a:cubicBezTo>
                    <a:pt x="11671" y="5078"/>
                    <a:pt x="11552" y="4747"/>
                    <a:pt x="11283" y="4420"/>
                  </a:cubicBezTo>
                  <a:cubicBezTo>
                    <a:pt x="10289" y="3206"/>
                    <a:pt x="9341" y="1957"/>
                    <a:pt x="8176" y="898"/>
                  </a:cubicBezTo>
                  <a:cubicBezTo>
                    <a:pt x="7517" y="301"/>
                    <a:pt x="6879" y="1"/>
                    <a:pt x="6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4" name="Google Shape;9864;p31"/>
            <p:cNvSpPr/>
            <p:nvPr/>
          </p:nvSpPr>
          <p:spPr>
            <a:xfrm>
              <a:off x="3196439" y="639344"/>
              <a:ext cx="286638" cy="313986"/>
            </a:xfrm>
            <a:custGeom>
              <a:avLst/>
              <a:gdLst/>
              <a:ahLst/>
              <a:cxnLst/>
              <a:rect l="l" t="t" r="r" b="b"/>
              <a:pathLst>
                <a:path w="13332" h="14604" extrusionOk="0">
                  <a:moveTo>
                    <a:pt x="11879" y="0"/>
                  </a:moveTo>
                  <a:cubicBezTo>
                    <a:pt x="11759" y="0"/>
                    <a:pt x="11622" y="31"/>
                    <a:pt x="11459" y="99"/>
                  </a:cubicBezTo>
                  <a:cubicBezTo>
                    <a:pt x="8789" y="1234"/>
                    <a:pt x="5841" y="1446"/>
                    <a:pt x="3390" y="3463"/>
                  </a:cubicBezTo>
                  <a:cubicBezTo>
                    <a:pt x="1453" y="5057"/>
                    <a:pt x="1347" y="7272"/>
                    <a:pt x="151" y="9016"/>
                  </a:cubicBezTo>
                  <a:cubicBezTo>
                    <a:pt x="0" y="9845"/>
                    <a:pt x="403" y="10358"/>
                    <a:pt x="937" y="10782"/>
                  </a:cubicBezTo>
                  <a:cubicBezTo>
                    <a:pt x="2265" y="11837"/>
                    <a:pt x="3598" y="12874"/>
                    <a:pt x="4786" y="14092"/>
                  </a:cubicBezTo>
                  <a:cubicBezTo>
                    <a:pt x="5126" y="14442"/>
                    <a:pt x="5459" y="14604"/>
                    <a:pt x="5773" y="14604"/>
                  </a:cubicBezTo>
                  <a:cubicBezTo>
                    <a:pt x="6200" y="14604"/>
                    <a:pt x="6592" y="14304"/>
                    <a:pt x="6918" y="13770"/>
                  </a:cubicBezTo>
                  <a:cubicBezTo>
                    <a:pt x="8723" y="10804"/>
                    <a:pt x="10555" y="7850"/>
                    <a:pt x="12285" y="4840"/>
                  </a:cubicBezTo>
                  <a:cubicBezTo>
                    <a:pt x="12983" y="3627"/>
                    <a:pt x="13331" y="2258"/>
                    <a:pt x="12696" y="850"/>
                  </a:cubicBezTo>
                  <a:cubicBezTo>
                    <a:pt x="12507" y="428"/>
                    <a:pt x="12327" y="0"/>
                    <a:pt x="11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5" name="Google Shape;9865;p31"/>
            <p:cNvSpPr/>
            <p:nvPr/>
          </p:nvSpPr>
          <p:spPr>
            <a:xfrm>
              <a:off x="2042146" y="3871092"/>
              <a:ext cx="329788" cy="246282"/>
            </a:xfrm>
            <a:custGeom>
              <a:avLst/>
              <a:gdLst/>
              <a:ahLst/>
              <a:cxnLst/>
              <a:rect l="l" t="t" r="r" b="b"/>
              <a:pathLst>
                <a:path w="15339" h="11455" extrusionOk="0">
                  <a:moveTo>
                    <a:pt x="2921" y="0"/>
                  </a:moveTo>
                  <a:cubicBezTo>
                    <a:pt x="2541" y="0"/>
                    <a:pt x="2283" y="224"/>
                    <a:pt x="2089" y="711"/>
                  </a:cubicBezTo>
                  <a:cubicBezTo>
                    <a:pt x="1577" y="2005"/>
                    <a:pt x="1122" y="3329"/>
                    <a:pt x="522" y="4582"/>
                  </a:cubicBezTo>
                  <a:cubicBezTo>
                    <a:pt x="1" y="5664"/>
                    <a:pt x="318" y="6308"/>
                    <a:pt x="1321" y="6750"/>
                  </a:cubicBezTo>
                  <a:cubicBezTo>
                    <a:pt x="3113" y="7544"/>
                    <a:pt x="4851" y="8422"/>
                    <a:pt x="6348" y="9730"/>
                  </a:cubicBezTo>
                  <a:cubicBezTo>
                    <a:pt x="7049" y="10343"/>
                    <a:pt x="7999" y="10449"/>
                    <a:pt x="8820" y="10797"/>
                  </a:cubicBezTo>
                  <a:cubicBezTo>
                    <a:pt x="9068" y="10903"/>
                    <a:pt x="9326" y="10940"/>
                    <a:pt x="9587" y="10940"/>
                  </a:cubicBezTo>
                  <a:cubicBezTo>
                    <a:pt x="10173" y="10940"/>
                    <a:pt x="10778" y="10756"/>
                    <a:pt x="11350" y="10756"/>
                  </a:cubicBezTo>
                  <a:cubicBezTo>
                    <a:pt x="11855" y="10756"/>
                    <a:pt x="12335" y="10900"/>
                    <a:pt x="12749" y="11441"/>
                  </a:cubicBezTo>
                  <a:cubicBezTo>
                    <a:pt x="12756" y="11451"/>
                    <a:pt x="12770" y="11454"/>
                    <a:pt x="12790" y="11454"/>
                  </a:cubicBezTo>
                  <a:cubicBezTo>
                    <a:pt x="12845" y="11454"/>
                    <a:pt x="12938" y="11425"/>
                    <a:pt x="13000" y="11415"/>
                  </a:cubicBezTo>
                  <a:cubicBezTo>
                    <a:pt x="14275" y="11225"/>
                    <a:pt x="15339" y="9994"/>
                    <a:pt x="15335" y="8135"/>
                  </a:cubicBezTo>
                  <a:cubicBezTo>
                    <a:pt x="15053" y="6326"/>
                    <a:pt x="14134" y="4207"/>
                    <a:pt x="11800" y="3333"/>
                  </a:cubicBezTo>
                  <a:cubicBezTo>
                    <a:pt x="9032" y="2300"/>
                    <a:pt x="6281" y="1210"/>
                    <a:pt x="3527" y="137"/>
                  </a:cubicBezTo>
                  <a:cubicBezTo>
                    <a:pt x="3296" y="47"/>
                    <a:pt x="3096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6" name="Google Shape;9866;p31"/>
            <p:cNvSpPr/>
            <p:nvPr/>
          </p:nvSpPr>
          <p:spPr>
            <a:xfrm>
              <a:off x="4958765" y="1709763"/>
              <a:ext cx="315211" cy="265847"/>
            </a:xfrm>
            <a:custGeom>
              <a:avLst/>
              <a:gdLst/>
              <a:ahLst/>
              <a:cxnLst/>
              <a:rect l="l" t="t" r="r" b="b"/>
              <a:pathLst>
                <a:path w="14661" h="12365" extrusionOk="0">
                  <a:moveTo>
                    <a:pt x="6611" y="1"/>
                  </a:moveTo>
                  <a:cubicBezTo>
                    <a:pt x="6288" y="1"/>
                    <a:pt x="5925" y="162"/>
                    <a:pt x="5519" y="474"/>
                  </a:cubicBezTo>
                  <a:cubicBezTo>
                    <a:pt x="5016" y="858"/>
                    <a:pt x="4720" y="1388"/>
                    <a:pt x="4468" y="1952"/>
                  </a:cubicBezTo>
                  <a:cubicBezTo>
                    <a:pt x="3806" y="3440"/>
                    <a:pt x="3405" y="5135"/>
                    <a:pt x="1586" y="5758"/>
                  </a:cubicBezTo>
                  <a:cubicBezTo>
                    <a:pt x="1489" y="5788"/>
                    <a:pt x="1431" y="5961"/>
                    <a:pt x="1365" y="6071"/>
                  </a:cubicBezTo>
                  <a:cubicBezTo>
                    <a:pt x="1" y="8296"/>
                    <a:pt x="1277" y="11470"/>
                    <a:pt x="3806" y="12021"/>
                  </a:cubicBezTo>
                  <a:cubicBezTo>
                    <a:pt x="4500" y="12173"/>
                    <a:pt x="5201" y="12364"/>
                    <a:pt x="5933" y="12364"/>
                  </a:cubicBezTo>
                  <a:cubicBezTo>
                    <a:pt x="6178" y="12364"/>
                    <a:pt x="6427" y="12343"/>
                    <a:pt x="6680" y="12291"/>
                  </a:cubicBezTo>
                  <a:cubicBezTo>
                    <a:pt x="6977" y="12318"/>
                    <a:pt x="7270" y="12331"/>
                    <a:pt x="7560" y="12331"/>
                  </a:cubicBezTo>
                  <a:cubicBezTo>
                    <a:pt x="9626" y="12331"/>
                    <a:pt x="11512" y="11645"/>
                    <a:pt x="13204" y="10317"/>
                  </a:cubicBezTo>
                  <a:cubicBezTo>
                    <a:pt x="14660" y="9166"/>
                    <a:pt x="14646" y="7868"/>
                    <a:pt x="13080" y="6861"/>
                  </a:cubicBezTo>
                  <a:cubicBezTo>
                    <a:pt x="10745" y="5369"/>
                    <a:pt x="8931" y="3449"/>
                    <a:pt x="7726" y="938"/>
                  </a:cubicBezTo>
                  <a:cubicBezTo>
                    <a:pt x="7420" y="303"/>
                    <a:pt x="7052" y="1"/>
                    <a:pt x="66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7" name="Google Shape;9867;p31"/>
            <p:cNvSpPr/>
            <p:nvPr/>
          </p:nvSpPr>
          <p:spPr>
            <a:xfrm>
              <a:off x="2923234" y="1723868"/>
              <a:ext cx="352363" cy="188362"/>
            </a:xfrm>
            <a:custGeom>
              <a:avLst/>
              <a:gdLst/>
              <a:ahLst/>
              <a:cxnLst/>
              <a:rect l="l" t="t" r="r" b="b"/>
              <a:pathLst>
                <a:path w="16389" h="8761" extrusionOk="0">
                  <a:moveTo>
                    <a:pt x="3645" y="0"/>
                  </a:moveTo>
                  <a:cubicBezTo>
                    <a:pt x="1438" y="0"/>
                    <a:pt x="306" y="1398"/>
                    <a:pt x="362" y="4042"/>
                  </a:cubicBezTo>
                  <a:cubicBezTo>
                    <a:pt x="376" y="4704"/>
                    <a:pt x="1" y="5631"/>
                    <a:pt x="698" y="5998"/>
                  </a:cubicBezTo>
                  <a:cubicBezTo>
                    <a:pt x="3062" y="7241"/>
                    <a:pt x="5351" y="8761"/>
                    <a:pt x="8494" y="8761"/>
                  </a:cubicBezTo>
                  <a:cubicBezTo>
                    <a:pt x="8508" y="8761"/>
                    <a:pt x="8523" y="8761"/>
                    <a:pt x="8537" y="8761"/>
                  </a:cubicBezTo>
                  <a:cubicBezTo>
                    <a:pt x="11442" y="8620"/>
                    <a:pt x="14032" y="7379"/>
                    <a:pt x="15665" y="4479"/>
                  </a:cubicBezTo>
                  <a:cubicBezTo>
                    <a:pt x="16389" y="3195"/>
                    <a:pt x="16195" y="2643"/>
                    <a:pt x="14795" y="2321"/>
                  </a:cubicBezTo>
                  <a:cubicBezTo>
                    <a:pt x="11529" y="1561"/>
                    <a:pt x="8263" y="797"/>
                    <a:pt x="4979" y="145"/>
                  </a:cubicBezTo>
                  <a:cubicBezTo>
                    <a:pt x="4498" y="48"/>
                    <a:pt x="4053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8" name="Google Shape;9868;p31"/>
            <p:cNvSpPr/>
            <p:nvPr/>
          </p:nvSpPr>
          <p:spPr>
            <a:xfrm>
              <a:off x="2533366" y="1393363"/>
              <a:ext cx="284424" cy="232716"/>
            </a:xfrm>
            <a:custGeom>
              <a:avLst/>
              <a:gdLst/>
              <a:ahLst/>
              <a:cxnLst/>
              <a:rect l="l" t="t" r="r" b="b"/>
              <a:pathLst>
                <a:path w="13229" h="10824" extrusionOk="0">
                  <a:moveTo>
                    <a:pt x="10203" y="1"/>
                  </a:moveTo>
                  <a:cubicBezTo>
                    <a:pt x="8956" y="1"/>
                    <a:pt x="7729" y="311"/>
                    <a:pt x="6493" y="311"/>
                  </a:cubicBezTo>
                  <a:cubicBezTo>
                    <a:pt x="6295" y="311"/>
                    <a:pt x="6097" y="303"/>
                    <a:pt x="5898" y="284"/>
                  </a:cubicBezTo>
                  <a:cubicBezTo>
                    <a:pt x="5752" y="271"/>
                    <a:pt x="5610" y="264"/>
                    <a:pt x="5471" y="264"/>
                  </a:cubicBezTo>
                  <a:cubicBezTo>
                    <a:pt x="3783" y="264"/>
                    <a:pt x="2638" y="1256"/>
                    <a:pt x="1761" y="2557"/>
                  </a:cubicBezTo>
                  <a:cubicBezTo>
                    <a:pt x="866" y="3890"/>
                    <a:pt x="137" y="5386"/>
                    <a:pt x="137" y="7042"/>
                  </a:cubicBezTo>
                  <a:cubicBezTo>
                    <a:pt x="133" y="8136"/>
                    <a:pt x="1" y="9505"/>
                    <a:pt x="1078" y="10136"/>
                  </a:cubicBezTo>
                  <a:cubicBezTo>
                    <a:pt x="1873" y="10606"/>
                    <a:pt x="2807" y="10824"/>
                    <a:pt x="3761" y="10824"/>
                  </a:cubicBezTo>
                  <a:cubicBezTo>
                    <a:pt x="5391" y="10824"/>
                    <a:pt x="7077" y="10188"/>
                    <a:pt x="8223" y="9086"/>
                  </a:cubicBezTo>
                  <a:cubicBezTo>
                    <a:pt x="9985" y="7391"/>
                    <a:pt x="11354" y="5360"/>
                    <a:pt x="12969" y="3532"/>
                  </a:cubicBezTo>
                  <a:cubicBezTo>
                    <a:pt x="13190" y="3286"/>
                    <a:pt x="13216" y="2986"/>
                    <a:pt x="13208" y="2672"/>
                  </a:cubicBezTo>
                  <a:cubicBezTo>
                    <a:pt x="13229" y="1198"/>
                    <a:pt x="12175" y="134"/>
                    <a:pt x="10713" y="20"/>
                  </a:cubicBezTo>
                  <a:cubicBezTo>
                    <a:pt x="10543" y="7"/>
                    <a:pt x="10373" y="1"/>
                    <a:pt x="10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9" name="Google Shape;9869;p31"/>
            <p:cNvSpPr/>
            <p:nvPr/>
          </p:nvSpPr>
          <p:spPr>
            <a:xfrm>
              <a:off x="3341847" y="1162771"/>
              <a:ext cx="293539" cy="231383"/>
            </a:xfrm>
            <a:custGeom>
              <a:avLst/>
              <a:gdLst/>
              <a:ahLst/>
              <a:cxnLst/>
              <a:rect l="l" t="t" r="r" b="b"/>
              <a:pathLst>
                <a:path w="13653" h="10762" extrusionOk="0">
                  <a:moveTo>
                    <a:pt x="10369" y="0"/>
                  </a:moveTo>
                  <a:cubicBezTo>
                    <a:pt x="9244" y="0"/>
                    <a:pt x="8144" y="298"/>
                    <a:pt x="7017" y="298"/>
                  </a:cubicBezTo>
                  <a:cubicBezTo>
                    <a:pt x="6858" y="298"/>
                    <a:pt x="6698" y="292"/>
                    <a:pt x="6538" y="278"/>
                  </a:cubicBezTo>
                  <a:cubicBezTo>
                    <a:pt x="6370" y="264"/>
                    <a:pt x="6207" y="258"/>
                    <a:pt x="6047" y="258"/>
                  </a:cubicBezTo>
                  <a:cubicBezTo>
                    <a:pt x="4008" y="258"/>
                    <a:pt x="2585" y="1364"/>
                    <a:pt x="1553" y="3165"/>
                  </a:cubicBezTo>
                  <a:cubicBezTo>
                    <a:pt x="874" y="4357"/>
                    <a:pt x="499" y="5642"/>
                    <a:pt x="287" y="6974"/>
                  </a:cubicBezTo>
                  <a:cubicBezTo>
                    <a:pt x="0" y="8815"/>
                    <a:pt x="785" y="10157"/>
                    <a:pt x="2309" y="10427"/>
                  </a:cubicBezTo>
                  <a:cubicBezTo>
                    <a:pt x="3244" y="10590"/>
                    <a:pt x="4198" y="10643"/>
                    <a:pt x="5293" y="10762"/>
                  </a:cubicBezTo>
                  <a:cubicBezTo>
                    <a:pt x="5849" y="10718"/>
                    <a:pt x="6489" y="10537"/>
                    <a:pt x="7084" y="10113"/>
                  </a:cubicBezTo>
                  <a:cubicBezTo>
                    <a:pt x="9318" y="8520"/>
                    <a:pt x="10863" y="6290"/>
                    <a:pt x="12584" y="4224"/>
                  </a:cubicBezTo>
                  <a:cubicBezTo>
                    <a:pt x="13322" y="3346"/>
                    <a:pt x="13652" y="2499"/>
                    <a:pt x="13035" y="1390"/>
                  </a:cubicBezTo>
                  <a:cubicBezTo>
                    <a:pt x="12448" y="336"/>
                    <a:pt x="11552" y="13"/>
                    <a:pt x="10435" y="1"/>
                  </a:cubicBezTo>
                  <a:cubicBezTo>
                    <a:pt x="10413" y="0"/>
                    <a:pt x="10391" y="0"/>
                    <a:pt x="10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0" name="Google Shape;9870;p31"/>
            <p:cNvSpPr/>
            <p:nvPr/>
          </p:nvSpPr>
          <p:spPr>
            <a:xfrm>
              <a:off x="4415858" y="2313516"/>
              <a:ext cx="244971" cy="261784"/>
            </a:xfrm>
            <a:custGeom>
              <a:avLst/>
              <a:gdLst/>
              <a:ahLst/>
              <a:cxnLst/>
              <a:rect l="l" t="t" r="r" b="b"/>
              <a:pathLst>
                <a:path w="11394" h="12176" extrusionOk="0">
                  <a:moveTo>
                    <a:pt x="2963" y="0"/>
                  </a:moveTo>
                  <a:cubicBezTo>
                    <a:pt x="2159" y="0"/>
                    <a:pt x="1719" y="499"/>
                    <a:pt x="1399" y="1667"/>
                  </a:cubicBezTo>
                  <a:cubicBezTo>
                    <a:pt x="923" y="3419"/>
                    <a:pt x="542" y="5202"/>
                    <a:pt x="167" y="6980"/>
                  </a:cubicBezTo>
                  <a:cubicBezTo>
                    <a:pt x="80" y="7378"/>
                    <a:pt x="0" y="7872"/>
                    <a:pt x="499" y="8142"/>
                  </a:cubicBezTo>
                  <a:cubicBezTo>
                    <a:pt x="2905" y="9439"/>
                    <a:pt x="5142" y="11059"/>
                    <a:pt x="7707" y="12057"/>
                  </a:cubicBezTo>
                  <a:cubicBezTo>
                    <a:pt x="7916" y="12138"/>
                    <a:pt x="8136" y="12175"/>
                    <a:pt x="8360" y="12175"/>
                  </a:cubicBezTo>
                  <a:cubicBezTo>
                    <a:pt x="9799" y="12175"/>
                    <a:pt x="11393" y="10639"/>
                    <a:pt x="11088" y="9245"/>
                  </a:cubicBezTo>
                  <a:cubicBezTo>
                    <a:pt x="10871" y="8239"/>
                    <a:pt x="10956" y="7255"/>
                    <a:pt x="10889" y="6363"/>
                  </a:cubicBezTo>
                  <a:cubicBezTo>
                    <a:pt x="10889" y="5741"/>
                    <a:pt x="10893" y="5216"/>
                    <a:pt x="10889" y="4694"/>
                  </a:cubicBezTo>
                  <a:cubicBezTo>
                    <a:pt x="10876" y="2589"/>
                    <a:pt x="9826" y="1313"/>
                    <a:pt x="7773" y="1058"/>
                  </a:cubicBezTo>
                  <a:cubicBezTo>
                    <a:pt x="6515" y="899"/>
                    <a:pt x="5301" y="616"/>
                    <a:pt x="4101" y="223"/>
                  </a:cubicBezTo>
                  <a:cubicBezTo>
                    <a:pt x="3655" y="78"/>
                    <a:pt x="3280" y="0"/>
                    <a:pt x="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1" name="Google Shape;9871;p31"/>
            <p:cNvSpPr/>
            <p:nvPr/>
          </p:nvSpPr>
          <p:spPr>
            <a:xfrm>
              <a:off x="3184872" y="1452941"/>
              <a:ext cx="356083" cy="269782"/>
            </a:xfrm>
            <a:custGeom>
              <a:avLst/>
              <a:gdLst/>
              <a:ahLst/>
              <a:cxnLst/>
              <a:rect l="l" t="t" r="r" b="b"/>
              <a:pathLst>
                <a:path w="16562" h="12548" extrusionOk="0">
                  <a:moveTo>
                    <a:pt x="1792" y="1"/>
                  </a:moveTo>
                  <a:cubicBezTo>
                    <a:pt x="1200" y="1"/>
                    <a:pt x="690" y="147"/>
                    <a:pt x="433" y="545"/>
                  </a:cubicBezTo>
                  <a:cubicBezTo>
                    <a:pt x="0" y="1221"/>
                    <a:pt x="1139" y="2497"/>
                    <a:pt x="2027" y="3247"/>
                  </a:cubicBezTo>
                  <a:cubicBezTo>
                    <a:pt x="5081" y="5838"/>
                    <a:pt x="8118" y="8460"/>
                    <a:pt x="11185" y="11037"/>
                  </a:cubicBezTo>
                  <a:cubicBezTo>
                    <a:pt x="11777" y="11536"/>
                    <a:pt x="12466" y="11942"/>
                    <a:pt x="13150" y="12318"/>
                  </a:cubicBezTo>
                  <a:cubicBezTo>
                    <a:pt x="13372" y="12441"/>
                    <a:pt x="13665" y="12547"/>
                    <a:pt x="13925" y="12547"/>
                  </a:cubicBezTo>
                  <a:cubicBezTo>
                    <a:pt x="14150" y="12547"/>
                    <a:pt x="14350" y="12468"/>
                    <a:pt x="14460" y="12251"/>
                  </a:cubicBezTo>
                  <a:cubicBezTo>
                    <a:pt x="15242" y="10724"/>
                    <a:pt x="16482" y="9382"/>
                    <a:pt x="16530" y="8018"/>
                  </a:cubicBezTo>
                  <a:cubicBezTo>
                    <a:pt x="16561" y="5683"/>
                    <a:pt x="16054" y="4562"/>
                    <a:pt x="14801" y="4222"/>
                  </a:cubicBezTo>
                  <a:cubicBezTo>
                    <a:pt x="11009" y="3202"/>
                    <a:pt x="7442" y="1547"/>
                    <a:pt x="3712" y="351"/>
                  </a:cubicBezTo>
                  <a:cubicBezTo>
                    <a:pt x="3110" y="158"/>
                    <a:pt x="2407" y="1"/>
                    <a:pt x="1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2" name="Google Shape;9872;p31"/>
            <p:cNvSpPr/>
            <p:nvPr/>
          </p:nvSpPr>
          <p:spPr>
            <a:xfrm>
              <a:off x="3411594" y="2332286"/>
              <a:ext cx="359028" cy="266987"/>
            </a:xfrm>
            <a:custGeom>
              <a:avLst/>
              <a:gdLst/>
              <a:ahLst/>
              <a:cxnLst/>
              <a:rect l="l" t="t" r="r" b="b"/>
              <a:pathLst>
                <a:path w="16699" h="12418" extrusionOk="0">
                  <a:moveTo>
                    <a:pt x="3001" y="1"/>
                  </a:moveTo>
                  <a:cubicBezTo>
                    <a:pt x="2746" y="1"/>
                    <a:pt x="2512" y="103"/>
                    <a:pt x="2357" y="419"/>
                  </a:cubicBezTo>
                  <a:cubicBezTo>
                    <a:pt x="1784" y="1593"/>
                    <a:pt x="954" y="2634"/>
                    <a:pt x="566" y="3901"/>
                  </a:cubicBezTo>
                  <a:cubicBezTo>
                    <a:pt x="0" y="5732"/>
                    <a:pt x="764" y="7926"/>
                    <a:pt x="2212" y="8324"/>
                  </a:cubicBezTo>
                  <a:cubicBezTo>
                    <a:pt x="5712" y="9286"/>
                    <a:pt x="9035" y="10742"/>
                    <a:pt x="12452" y="11939"/>
                  </a:cubicBezTo>
                  <a:cubicBezTo>
                    <a:pt x="13274" y="12224"/>
                    <a:pt x="14080" y="12418"/>
                    <a:pt x="14900" y="12418"/>
                  </a:cubicBezTo>
                  <a:cubicBezTo>
                    <a:pt x="15488" y="12418"/>
                    <a:pt x="16084" y="12318"/>
                    <a:pt x="16699" y="12080"/>
                  </a:cubicBezTo>
                  <a:cubicBezTo>
                    <a:pt x="16328" y="11003"/>
                    <a:pt x="15815" y="10041"/>
                    <a:pt x="14910" y="9277"/>
                  </a:cubicBezTo>
                  <a:cubicBezTo>
                    <a:pt x="11869" y="6717"/>
                    <a:pt x="8855" y="4126"/>
                    <a:pt x="5827" y="1544"/>
                  </a:cubicBezTo>
                  <a:cubicBezTo>
                    <a:pt x="5195" y="1006"/>
                    <a:pt x="4533" y="493"/>
                    <a:pt x="3752" y="189"/>
                  </a:cubicBezTo>
                  <a:cubicBezTo>
                    <a:pt x="3517" y="97"/>
                    <a:pt x="3249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3" name="Google Shape;9873;p31"/>
            <p:cNvSpPr/>
            <p:nvPr/>
          </p:nvSpPr>
          <p:spPr>
            <a:xfrm>
              <a:off x="5639597" y="3424292"/>
              <a:ext cx="195994" cy="339829"/>
            </a:xfrm>
            <a:custGeom>
              <a:avLst/>
              <a:gdLst/>
              <a:ahLst/>
              <a:cxnLst/>
              <a:rect l="l" t="t" r="r" b="b"/>
              <a:pathLst>
                <a:path w="9116" h="15806" extrusionOk="0">
                  <a:moveTo>
                    <a:pt x="4165" y="1"/>
                  </a:moveTo>
                  <a:cubicBezTo>
                    <a:pt x="3972" y="1"/>
                    <a:pt x="3819" y="130"/>
                    <a:pt x="3855" y="438"/>
                  </a:cubicBezTo>
                  <a:cubicBezTo>
                    <a:pt x="4018" y="1872"/>
                    <a:pt x="2914" y="2027"/>
                    <a:pt x="2067" y="2393"/>
                  </a:cubicBezTo>
                  <a:cubicBezTo>
                    <a:pt x="659" y="3011"/>
                    <a:pt x="121" y="3986"/>
                    <a:pt x="68" y="5549"/>
                  </a:cubicBezTo>
                  <a:cubicBezTo>
                    <a:pt x="1" y="7411"/>
                    <a:pt x="756" y="9142"/>
                    <a:pt x="663" y="11239"/>
                  </a:cubicBezTo>
                  <a:cubicBezTo>
                    <a:pt x="337" y="12148"/>
                    <a:pt x="814" y="12779"/>
                    <a:pt x="1908" y="13286"/>
                  </a:cubicBezTo>
                  <a:cubicBezTo>
                    <a:pt x="2663" y="13635"/>
                    <a:pt x="3299" y="14360"/>
                    <a:pt x="3515" y="15264"/>
                  </a:cubicBezTo>
                  <a:cubicBezTo>
                    <a:pt x="3609" y="15651"/>
                    <a:pt x="3760" y="15806"/>
                    <a:pt x="3997" y="15806"/>
                  </a:cubicBezTo>
                  <a:cubicBezTo>
                    <a:pt x="4124" y="15806"/>
                    <a:pt x="4277" y="15761"/>
                    <a:pt x="4459" y="15684"/>
                  </a:cubicBezTo>
                  <a:cubicBezTo>
                    <a:pt x="5660" y="15176"/>
                    <a:pt x="6869" y="14664"/>
                    <a:pt x="8105" y="14266"/>
                  </a:cubicBezTo>
                  <a:cubicBezTo>
                    <a:pt x="8979" y="13989"/>
                    <a:pt x="9116" y="13582"/>
                    <a:pt x="8908" y="12718"/>
                  </a:cubicBezTo>
                  <a:cubicBezTo>
                    <a:pt x="8502" y="11035"/>
                    <a:pt x="7840" y="9340"/>
                    <a:pt x="8039" y="7602"/>
                  </a:cubicBezTo>
                  <a:cubicBezTo>
                    <a:pt x="8405" y="4424"/>
                    <a:pt x="6410" y="2420"/>
                    <a:pt x="4671" y="266"/>
                  </a:cubicBezTo>
                  <a:cubicBezTo>
                    <a:pt x="4537" y="100"/>
                    <a:pt x="4335" y="1"/>
                    <a:pt x="4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4" name="Google Shape;9874;p31"/>
            <p:cNvSpPr/>
            <p:nvPr/>
          </p:nvSpPr>
          <p:spPr>
            <a:xfrm>
              <a:off x="4514588" y="519995"/>
              <a:ext cx="326435" cy="226675"/>
            </a:xfrm>
            <a:custGeom>
              <a:avLst/>
              <a:gdLst/>
              <a:ahLst/>
              <a:cxnLst/>
              <a:rect l="l" t="t" r="r" b="b"/>
              <a:pathLst>
                <a:path w="15183" h="10543" extrusionOk="0">
                  <a:moveTo>
                    <a:pt x="12945" y="0"/>
                  </a:moveTo>
                  <a:cubicBezTo>
                    <a:pt x="12575" y="0"/>
                    <a:pt x="12123" y="105"/>
                    <a:pt x="11559" y="300"/>
                  </a:cubicBezTo>
                  <a:cubicBezTo>
                    <a:pt x="8760" y="1268"/>
                    <a:pt x="6010" y="2366"/>
                    <a:pt x="3141" y="3108"/>
                  </a:cubicBezTo>
                  <a:cubicBezTo>
                    <a:pt x="506" y="3788"/>
                    <a:pt x="267" y="4071"/>
                    <a:pt x="267" y="6750"/>
                  </a:cubicBezTo>
                  <a:cubicBezTo>
                    <a:pt x="0" y="9187"/>
                    <a:pt x="1073" y="10543"/>
                    <a:pt x="2825" y="10543"/>
                  </a:cubicBezTo>
                  <a:cubicBezTo>
                    <a:pt x="3535" y="10543"/>
                    <a:pt x="4357" y="10320"/>
                    <a:pt x="5246" y="9857"/>
                  </a:cubicBezTo>
                  <a:cubicBezTo>
                    <a:pt x="7683" y="8590"/>
                    <a:pt x="10199" y="7477"/>
                    <a:pt x="12657" y="6259"/>
                  </a:cubicBezTo>
                  <a:cubicBezTo>
                    <a:pt x="14706" y="5249"/>
                    <a:pt x="15183" y="4119"/>
                    <a:pt x="14591" y="1921"/>
                  </a:cubicBezTo>
                  <a:cubicBezTo>
                    <a:pt x="14229" y="578"/>
                    <a:pt x="13813" y="0"/>
                    <a:pt x="12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5" name="Google Shape;9875;p31"/>
            <p:cNvSpPr/>
            <p:nvPr/>
          </p:nvSpPr>
          <p:spPr>
            <a:xfrm>
              <a:off x="4596526" y="1950912"/>
              <a:ext cx="190017" cy="327983"/>
            </a:xfrm>
            <a:custGeom>
              <a:avLst/>
              <a:gdLst/>
              <a:ahLst/>
              <a:cxnLst/>
              <a:rect l="l" t="t" r="r" b="b"/>
              <a:pathLst>
                <a:path w="8838" h="15255" extrusionOk="0">
                  <a:moveTo>
                    <a:pt x="5584" y="0"/>
                  </a:moveTo>
                  <a:cubicBezTo>
                    <a:pt x="5287" y="0"/>
                    <a:pt x="4970" y="72"/>
                    <a:pt x="4649" y="201"/>
                  </a:cubicBezTo>
                  <a:cubicBezTo>
                    <a:pt x="3148" y="800"/>
                    <a:pt x="1798" y="1684"/>
                    <a:pt x="624" y="2827"/>
                  </a:cubicBezTo>
                  <a:cubicBezTo>
                    <a:pt x="156" y="3277"/>
                    <a:pt x="1" y="3815"/>
                    <a:pt x="169" y="4371"/>
                  </a:cubicBezTo>
                  <a:cubicBezTo>
                    <a:pt x="434" y="5276"/>
                    <a:pt x="270" y="6199"/>
                    <a:pt x="408" y="7095"/>
                  </a:cubicBezTo>
                  <a:cubicBezTo>
                    <a:pt x="765" y="9368"/>
                    <a:pt x="381" y="11756"/>
                    <a:pt x="1961" y="13835"/>
                  </a:cubicBezTo>
                  <a:cubicBezTo>
                    <a:pt x="2654" y="14749"/>
                    <a:pt x="3323" y="15255"/>
                    <a:pt x="3976" y="15255"/>
                  </a:cubicBezTo>
                  <a:cubicBezTo>
                    <a:pt x="4558" y="15255"/>
                    <a:pt x="5127" y="14853"/>
                    <a:pt x="5686" y="13981"/>
                  </a:cubicBezTo>
                  <a:cubicBezTo>
                    <a:pt x="7505" y="11143"/>
                    <a:pt x="8039" y="7837"/>
                    <a:pt x="8820" y="4632"/>
                  </a:cubicBezTo>
                  <a:cubicBezTo>
                    <a:pt x="8838" y="4111"/>
                    <a:pt x="8718" y="3608"/>
                    <a:pt x="8379" y="3273"/>
                  </a:cubicBezTo>
                  <a:cubicBezTo>
                    <a:pt x="7774" y="2672"/>
                    <a:pt x="7412" y="1953"/>
                    <a:pt x="7112" y="1175"/>
                  </a:cubicBezTo>
                  <a:cubicBezTo>
                    <a:pt x="6794" y="343"/>
                    <a:pt x="6234" y="0"/>
                    <a:pt x="5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6" name="Google Shape;9876;p31"/>
            <p:cNvSpPr/>
            <p:nvPr/>
          </p:nvSpPr>
          <p:spPr>
            <a:xfrm>
              <a:off x="1903920" y="1281131"/>
              <a:ext cx="319705" cy="226610"/>
            </a:xfrm>
            <a:custGeom>
              <a:avLst/>
              <a:gdLst/>
              <a:ahLst/>
              <a:cxnLst/>
              <a:rect l="l" t="t" r="r" b="b"/>
              <a:pathLst>
                <a:path w="14870" h="10540" extrusionOk="0">
                  <a:moveTo>
                    <a:pt x="12780" y="1"/>
                  </a:moveTo>
                  <a:cubicBezTo>
                    <a:pt x="12364" y="1"/>
                    <a:pt x="11872" y="104"/>
                    <a:pt x="11298" y="308"/>
                  </a:cubicBezTo>
                  <a:cubicBezTo>
                    <a:pt x="8593" y="1271"/>
                    <a:pt x="5909" y="2290"/>
                    <a:pt x="3129" y="3023"/>
                  </a:cubicBezTo>
                  <a:cubicBezTo>
                    <a:pt x="466" y="3725"/>
                    <a:pt x="246" y="4012"/>
                    <a:pt x="246" y="6802"/>
                  </a:cubicBezTo>
                  <a:cubicBezTo>
                    <a:pt x="246" y="6974"/>
                    <a:pt x="268" y="7151"/>
                    <a:pt x="246" y="7322"/>
                  </a:cubicBezTo>
                  <a:cubicBezTo>
                    <a:pt x="0" y="9247"/>
                    <a:pt x="1151" y="10539"/>
                    <a:pt x="2793" y="10539"/>
                  </a:cubicBezTo>
                  <a:cubicBezTo>
                    <a:pt x="3364" y="10539"/>
                    <a:pt x="3995" y="10382"/>
                    <a:pt x="4647" y="10042"/>
                  </a:cubicBezTo>
                  <a:cubicBezTo>
                    <a:pt x="7273" y="8669"/>
                    <a:pt x="9978" y="7459"/>
                    <a:pt x="12641" y="6157"/>
                  </a:cubicBezTo>
                  <a:cubicBezTo>
                    <a:pt x="14560" y="5213"/>
                    <a:pt x="14869" y="4635"/>
                    <a:pt x="14688" y="2569"/>
                  </a:cubicBezTo>
                  <a:cubicBezTo>
                    <a:pt x="14535" y="831"/>
                    <a:pt x="13958" y="1"/>
                    <a:pt x="12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7" name="Google Shape;9877;p31"/>
            <p:cNvSpPr/>
            <p:nvPr/>
          </p:nvSpPr>
          <p:spPr>
            <a:xfrm>
              <a:off x="2380611" y="1706431"/>
              <a:ext cx="352192" cy="268707"/>
            </a:xfrm>
            <a:custGeom>
              <a:avLst/>
              <a:gdLst/>
              <a:ahLst/>
              <a:cxnLst/>
              <a:rect l="l" t="t" r="r" b="b"/>
              <a:pathLst>
                <a:path w="16381" h="12498" extrusionOk="0">
                  <a:moveTo>
                    <a:pt x="1583" y="0"/>
                  </a:moveTo>
                  <a:cubicBezTo>
                    <a:pt x="1089" y="0"/>
                    <a:pt x="649" y="133"/>
                    <a:pt x="428" y="523"/>
                  </a:cubicBezTo>
                  <a:cubicBezTo>
                    <a:pt x="0" y="1274"/>
                    <a:pt x="927" y="2231"/>
                    <a:pt x="1624" y="2893"/>
                  </a:cubicBezTo>
                  <a:cubicBezTo>
                    <a:pt x="4312" y="5432"/>
                    <a:pt x="7199" y="7744"/>
                    <a:pt x="10032" y="10119"/>
                  </a:cubicBezTo>
                  <a:cubicBezTo>
                    <a:pt x="10965" y="10896"/>
                    <a:pt x="11825" y="11774"/>
                    <a:pt x="12982" y="12260"/>
                  </a:cubicBezTo>
                  <a:cubicBezTo>
                    <a:pt x="13244" y="12370"/>
                    <a:pt x="13540" y="12497"/>
                    <a:pt x="13797" y="12497"/>
                  </a:cubicBezTo>
                  <a:cubicBezTo>
                    <a:pt x="13994" y="12497"/>
                    <a:pt x="14168" y="12423"/>
                    <a:pt x="14288" y="12212"/>
                  </a:cubicBezTo>
                  <a:cubicBezTo>
                    <a:pt x="15140" y="10719"/>
                    <a:pt x="16380" y="9382"/>
                    <a:pt x="16341" y="7502"/>
                  </a:cubicBezTo>
                  <a:cubicBezTo>
                    <a:pt x="16327" y="5118"/>
                    <a:pt x="15859" y="4509"/>
                    <a:pt x="13595" y="3913"/>
                  </a:cubicBezTo>
                  <a:cubicBezTo>
                    <a:pt x="13136" y="3794"/>
                    <a:pt x="12681" y="3648"/>
                    <a:pt x="12231" y="3489"/>
                  </a:cubicBezTo>
                  <a:cubicBezTo>
                    <a:pt x="9195" y="2417"/>
                    <a:pt x="6180" y="1286"/>
                    <a:pt x="3116" y="290"/>
                  </a:cubicBezTo>
                  <a:cubicBezTo>
                    <a:pt x="2669" y="143"/>
                    <a:pt x="2096" y="0"/>
                    <a:pt x="1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8" name="Google Shape;9878;p31"/>
            <p:cNvSpPr/>
            <p:nvPr/>
          </p:nvSpPr>
          <p:spPr>
            <a:xfrm>
              <a:off x="4639892" y="1319853"/>
              <a:ext cx="304289" cy="241982"/>
            </a:xfrm>
            <a:custGeom>
              <a:avLst/>
              <a:gdLst/>
              <a:ahLst/>
              <a:cxnLst/>
              <a:rect l="l" t="t" r="r" b="b"/>
              <a:pathLst>
                <a:path w="14153" h="11255" extrusionOk="0">
                  <a:moveTo>
                    <a:pt x="7366" y="1"/>
                  </a:moveTo>
                  <a:cubicBezTo>
                    <a:pt x="7125" y="1"/>
                    <a:pt x="6878" y="99"/>
                    <a:pt x="6636" y="344"/>
                  </a:cubicBezTo>
                  <a:cubicBezTo>
                    <a:pt x="4747" y="2260"/>
                    <a:pt x="2623" y="3968"/>
                    <a:pt x="1039" y="6171"/>
                  </a:cubicBezTo>
                  <a:cubicBezTo>
                    <a:pt x="1" y="7618"/>
                    <a:pt x="438" y="8762"/>
                    <a:pt x="2151" y="9194"/>
                  </a:cubicBezTo>
                  <a:cubicBezTo>
                    <a:pt x="4879" y="9878"/>
                    <a:pt x="7628" y="10478"/>
                    <a:pt x="10352" y="11180"/>
                  </a:cubicBezTo>
                  <a:cubicBezTo>
                    <a:pt x="10544" y="11230"/>
                    <a:pt x="10736" y="11254"/>
                    <a:pt x="10919" y="11254"/>
                  </a:cubicBezTo>
                  <a:cubicBezTo>
                    <a:pt x="11337" y="11254"/>
                    <a:pt x="11710" y="11127"/>
                    <a:pt x="11937" y="10885"/>
                  </a:cubicBezTo>
                  <a:cubicBezTo>
                    <a:pt x="13014" y="9728"/>
                    <a:pt x="13574" y="8249"/>
                    <a:pt x="14086" y="7040"/>
                  </a:cubicBezTo>
                  <a:cubicBezTo>
                    <a:pt x="14153" y="6029"/>
                    <a:pt x="13667" y="5637"/>
                    <a:pt x="13067" y="5446"/>
                  </a:cubicBezTo>
                  <a:cubicBezTo>
                    <a:pt x="12224" y="5181"/>
                    <a:pt x="11694" y="4612"/>
                    <a:pt x="11187" y="3932"/>
                  </a:cubicBezTo>
                  <a:cubicBezTo>
                    <a:pt x="10356" y="2824"/>
                    <a:pt x="9500" y="1730"/>
                    <a:pt x="8569" y="705"/>
                  </a:cubicBezTo>
                  <a:cubicBezTo>
                    <a:pt x="8246" y="346"/>
                    <a:pt x="7818" y="1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9" name="Google Shape;9879;p31"/>
            <p:cNvSpPr/>
            <p:nvPr/>
          </p:nvSpPr>
          <p:spPr>
            <a:xfrm>
              <a:off x="1853759" y="2211110"/>
              <a:ext cx="309406" cy="238306"/>
            </a:xfrm>
            <a:custGeom>
              <a:avLst/>
              <a:gdLst/>
              <a:ahLst/>
              <a:cxnLst/>
              <a:rect l="l" t="t" r="r" b="b"/>
              <a:pathLst>
                <a:path w="14391" h="11084" extrusionOk="0">
                  <a:moveTo>
                    <a:pt x="3066" y="1"/>
                  </a:moveTo>
                  <a:cubicBezTo>
                    <a:pt x="2630" y="1"/>
                    <a:pt x="2308" y="275"/>
                    <a:pt x="2062" y="789"/>
                  </a:cubicBezTo>
                  <a:cubicBezTo>
                    <a:pt x="1585" y="1764"/>
                    <a:pt x="999" y="2686"/>
                    <a:pt x="518" y="3662"/>
                  </a:cubicBezTo>
                  <a:cubicBezTo>
                    <a:pt x="1" y="4708"/>
                    <a:pt x="292" y="5458"/>
                    <a:pt x="1422" y="5754"/>
                  </a:cubicBezTo>
                  <a:cubicBezTo>
                    <a:pt x="2089" y="5927"/>
                    <a:pt x="2447" y="6332"/>
                    <a:pt x="2840" y="6801"/>
                  </a:cubicBezTo>
                  <a:cubicBezTo>
                    <a:pt x="3873" y="8032"/>
                    <a:pt x="4688" y="9435"/>
                    <a:pt x="5885" y="10531"/>
                  </a:cubicBezTo>
                  <a:cubicBezTo>
                    <a:pt x="6287" y="10898"/>
                    <a:pt x="6693" y="11083"/>
                    <a:pt x="7080" y="11083"/>
                  </a:cubicBezTo>
                  <a:cubicBezTo>
                    <a:pt x="7528" y="11083"/>
                    <a:pt x="7950" y="10834"/>
                    <a:pt x="8308" y="10331"/>
                  </a:cubicBezTo>
                  <a:cubicBezTo>
                    <a:pt x="8644" y="9859"/>
                    <a:pt x="9068" y="9519"/>
                    <a:pt x="9491" y="9140"/>
                  </a:cubicBezTo>
                  <a:cubicBezTo>
                    <a:pt x="10855" y="7926"/>
                    <a:pt x="12254" y="6738"/>
                    <a:pt x="13287" y="5207"/>
                  </a:cubicBezTo>
                  <a:cubicBezTo>
                    <a:pt x="14391" y="3570"/>
                    <a:pt x="14100" y="2620"/>
                    <a:pt x="12246" y="2095"/>
                  </a:cubicBezTo>
                  <a:cubicBezTo>
                    <a:pt x="10206" y="1516"/>
                    <a:pt x="8136" y="1031"/>
                    <a:pt x="6065" y="559"/>
                  </a:cubicBezTo>
                  <a:cubicBezTo>
                    <a:pt x="5218" y="369"/>
                    <a:pt x="4395" y="23"/>
                    <a:pt x="3420" y="23"/>
                  </a:cubicBezTo>
                  <a:cubicBezTo>
                    <a:pt x="3380" y="23"/>
                    <a:pt x="3339" y="24"/>
                    <a:pt x="3298" y="25"/>
                  </a:cubicBezTo>
                  <a:cubicBezTo>
                    <a:pt x="3218" y="9"/>
                    <a:pt x="3140" y="1"/>
                    <a:pt x="3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0" name="Google Shape;9880;p31"/>
            <p:cNvSpPr/>
            <p:nvPr/>
          </p:nvSpPr>
          <p:spPr>
            <a:xfrm>
              <a:off x="5311350" y="1946655"/>
              <a:ext cx="277178" cy="214720"/>
            </a:xfrm>
            <a:custGeom>
              <a:avLst/>
              <a:gdLst/>
              <a:ahLst/>
              <a:cxnLst/>
              <a:rect l="l" t="t" r="r" b="b"/>
              <a:pathLst>
                <a:path w="12892" h="9987" extrusionOk="0">
                  <a:moveTo>
                    <a:pt x="9737" y="1"/>
                  </a:moveTo>
                  <a:cubicBezTo>
                    <a:pt x="9438" y="1"/>
                    <a:pt x="9118" y="34"/>
                    <a:pt x="8779" y="102"/>
                  </a:cubicBezTo>
                  <a:cubicBezTo>
                    <a:pt x="6944" y="473"/>
                    <a:pt x="5169" y="1096"/>
                    <a:pt x="3377" y="1643"/>
                  </a:cubicBezTo>
                  <a:cubicBezTo>
                    <a:pt x="2097" y="2041"/>
                    <a:pt x="1399" y="2746"/>
                    <a:pt x="1205" y="4084"/>
                  </a:cubicBezTo>
                  <a:cubicBezTo>
                    <a:pt x="1020" y="5329"/>
                    <a:pt x="769" y="6578"/>
                    <a:pt x="393" y="7778"/>
                  </a:cubicBezTo>
                  <a:cubicBezTo>
                    <a:pt x="1" y="9045"/>
                    <a:pt x="622" y="9487"/>
                    <a:pt x="1669" y="9650"/>
                  </a:cubicBezTo>
                  <a:cubicBezTo>
                    <a:pt x="2697" y="9809"/>
                    <a:pt x="3743" y="9875"/>
                    <a:pt x="4582" y="9959"/>
                  </a:cubicBezTo>
                  <a:cubicBezTo>
                    <a:pt x="4903" y="9968"/>
                    <a:pt x="5187" y="9986"/>
                    <a:pt x="5450" y="9986"/>
                  </a:cubicBezTo>
                  <a:cubicBezTo>
                    <a:pt x="5817" y="9986"/>
                    <a:pt x="6141" y="9951"/>
                    <a:pt x="6463" y="9805"/>
                  </a:cubicBezTo>
                  <a:cubicBezTo>
                    <a:pt x="9106" y="8582"/>
                    <a:pt x="11128" y="6763"/>
                    <a:pt x="12098" y="3938"/>
                  </a:cubicBezTo>
                  <a:cubicBezTo>
                    <a:pt x="12892" y="1631"/>
                    <a:pt x="11839" y="1"/>
                    <a:pt x="9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1" name="Google Shape;9881;p31"/>
            <p:cNvSpPr/>
            <p:nvPr/>
          </p:nvSpPr>
          <p:spPr>
            <a:xfrm>
              <a:off x="2265557" y="2070519"/>
              <a:ext cx="271910" cy="215258"/>
            </a:xfrm>
            <a:custGeom>
              <a:avLst/>
              <a:gdLst/>
              <a:ahLst/>
              <a:cxnLst/>
              <a:rect l="l" t="t" r="r" b="b"/>
              <a:pathLst>
                <a:path w="12647" h="10012" extrusionOk="0">
                  <a:moveTo>
                    <a:pt x="7580" y="1"/>
                  </a:moveTo>
                  <a:cubicBezTo>
                    <a:pt x="7212" y="1"/>
                    <a:pt x="6850" y="53"/>
                    <a:pt x="6498" y="194"/>
                  </a:cubicBezTo>
                  <a:cubicBezTo>
                    <a:pt x="3766" y="1298"/>
                    <a:pt x="1550" y="3134"/>
                    <a:pt x="706" y="6012"/>
                  </a:cubicBezTo>
                  <a:cubicBezTo>
                    <a:pt x="1" y="8419"/>
                    <a:pt x="410" y="10012"/>
                    <a:pt x="2411" y="10012"/>
                  </a:cubicBezTo>
                  <a:cubicBezTo>
                    <a:pt x="2549" y="10012"/>
                    <a:pt x="2694" y="10004"/>
                    <a:pt x="2847" y="9989"/>
                  </a:cubicBezTo>
                  <a:cubicBezTo>
                    <a:pt x="2886" y="9989"/>
                    <a:pt x="2925" y="9990"/>
                    <a:pt x="2963" y="9990"/>
                  </a:cubicBezTo>
                  <a:cubicBezTo>
                    <a:pt x="4496" y="9990"/>
                    <a:pt x="5842" y="9563"/>
                    <a:pt x="7151" y="9102"/>
                  </a:cubicBezTo>
                  <a:cubicBezTo>
                    <a:pt x="11595" y="7530"/>
                    <a:pt x="10841" y="8678"/>
                    <a:pt x="11878" y="3999"/>
                  </a:cubicBezTo>
                  <a:cubicBezTo>
                    <a:pt x="11913" y="3832"/>
                    <a:pt x="11976" y="3669"/>
                    <a:pt x="12015" y="3500"/>
                  </a:cubicBezTo>
                  <a:cubicBezTo>
                    <a:pt x="12634" y="905"/>
                    <a:pt x="12646" y="817"/>
                    <a:pt x="10073" y="402"/>
                  </a:cubicBezTo>
                  <a:cubicBezTo>
                    <a:pt x="9265" y="270"/>
                    <a:pt x="8410" y="1"/>
                    <a:pt x="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2" name="Google Shape;9882;p31"/>
            <p:cNvSpPr/>
            <p:nvPr/>
          </p:nvSpPr>
          <p:spPr>
            <a:xfrm>
              <a:off x="2599029" y="988725"/>
              <a:ext cx="291368" cy="241273"/>
            </a:xfrm>
            <a:custGeom>
              <a:avLst/>
              <a:gdLst/>
              <a:ahLst/>
              <a:cxnLst/>
              <a:rect l="l" t="t" r="r" b="b"/>
              <a:pathLst>
                <a:path w="13552" h="11222" extrusionOk="0">
                  <a:moveTo>
                    <a:pt x="8747" y="1"/>
                  </a:moveTo>
                  <a:cubicBezTo>
                    <a:pt x="8431" y="1"/>
                    <a:pt x="8130" y="129"/>
                    <a:pt x="7854" y="385"/>
                  </a:cubicBezTo>
                  <a:cubicBezTo>
                    <a:pt x="5854" y="2229"/>
                    <a:pt x="3404" y="3457"/>
                    <a:pt x="1298" y="5160"/>
                  </a:cubicBezTo>
                  <a:cubicBezTo>
                    <a:pt x="610" y="5721"/>
                    <a:pt x="208" y="6383"/>
                    <a:pt x="1" y="7332"/>
                  </a:cubicBezTo>
                  <a:cubicBezTo>
                    <a:pt x="10" y="8167"/>
                    <a:pt x="579" y="8735"/>
                    <a:pt x="1321" y="9177"/>
                  </a:cubicBezTo>
                  <a:cubicBezTo>
                    <a:pt x="2606" y="9936"/>
                    <a:pt x="4009" y="10426"/>
                    <a:pt x="5368" y="11017"/>
                  </a:cubicBezTo>
                  <a:cubicBezTo>
                    <a:pt x="5683" y="11154"/>
                    <a:pt x="5974" y="11221"/>
                    <a:pt x="6246" y="11221"/>
                  </a:cubicBezTo>
                  <a:cubicBezTo>
                    <a:pt x="6718" y="11221"/>
                    <a:pt x="7130" y="11019"/>
                    <a:pt x="7500" y="10630"/>
                  </a:cubicBezTo>
                  <a:cubicBezTo>
                    <a:pt x="9310" y="8735"/>
                    <a:pt x="11097" y="6820"/>
                    <a:pt x="12872" y="4891"/>
                  </a:cubicBezTo>
                  <a:cubicBezTo>
                    <a:pt x="13309" y="4414"/>
                    <a:pt x="13552" y="3854"/>
                    <a:pt x="12982" y="3267"/>
                  </a:cubicBezTo>
                  <a:cubicBezTo>
                    <a:pt x="11954" y="2194"/>
                    <a:pt x="10869" y="1192"/>
                    <a:pt x="9650" y="327"/>
                  </a:cubicBezTo>
                  <a:cubicBezTo>
                    <a:pt x="9341" y="109"/>
                    <a:pt x="9038" y="1"/>
                    <a:pt x="8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3" name="Google Shape;9883;p31"/>
            <p:cNvSpPr/>
            <p:nvPr/>
          </p:nvSpPr>
          <p:spPr>
            <a:xfrm>
              <a:off x="4111605" y="2984114"/>
              <a:ext cx="289154" cy="240542"/>
            </a:xfrm>
            <a:custGeom>
              <a:avLst/>
              <a:gdLst/>
              <a:ahLst/>
              <a:cxnLst/>
              <a:rect l="l" t="t" r="r" b="b"/>
              <a:pathLst>
                <a:path w="13449" h="11188" extrusionOk="0">
                  <a:moveTo>
                    <a:pt x="8668" y="0"/>
                  </a:moveTo>
                  <a:cubicBezTo>
                    <a:pt x="8395" y="0"/>
                    <a:pt x="8116" y="87"/>
                    <a:pt x="7826" y="298"/>
                  </a:cubicBezTo>
                  <a:cubicBezTo>
                    <a:pt x="5721" y="1834"/>
                    <a:pt x="3580" y="3321"/>
                    <a:pt x="1483" y="4866"/>
                  </a:cubicBezTo>
                  <a:cubicBezTo>
                    <a:pt x="742" y="5413"/>
                    <a:pt x="74" y="6071"/>
                    <a:pt x="127" y="7188"/>
                  </a:cubicBezTo>
                  <a:cubicBezTo>
                    <a:pt x="0" y="8243"/>
                    <a:pt x="777" y="8768"/>
                    <a:pt x="1575" y="9235"/>
                  </a:cubicBezTo>
                  <a:cubicBezTo>
                    <a:pt x="2855" y="9991"/>
                    <a:pt x="4259" y="10476"/>
                    <a:pt x="5628" y="11046"/>
                  </a:cubicBezTo>
                  <a:cubicBezTo>
                    <a:pt x="5857" y="11140"/>
                    <a:pt x="6055" y="11187"/>
                    <a:pt x="6234" y="11187"/>
                  </a:cubicBezTo>
                  <a:cubicBezTo>
                    <a:pt x="6564" y="11187"/>
                    <a:pt x="6829" y="11029"/>
                    <a:pt x="7115" y="10723"/>
                  </a:cubicBezTo>
                  <a:cubicBezTo>
                    <a:pt x="8999" y="8728"/>
                    <a:pt x="10902" y="6746"/>
                    <a:pt x="12805" y="4769"/>
                  </a:cubicBezTo>
                  <a:cubicBezTo>
                    <a:pt x="13259" y="4297"/>
                    <a:pt x="13449" y="3789"/>
                    <a:pt x="12951" y="3281"/>
                  </a:cubicBezTo>
                  <a:cubicBezTo>
                    <a:pt x="11913" y="2221"/>
                    <a:pt x="10965" y="1066"/>
                    <a:pt x="9653" y="315"/>
                  </a:cubicBezTo>
                  <a:cubicBezTo>
                    <a:pt x="9326" y="128"/>
                    <a:pt x="9001" y="0"/>
                    <a:pt x="8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4" name="Google Shape;9884;p31"/>
            <p:cNvSpPr/>
            <p:nvPr/>
          </p:nvSpPr>
          <p:spPr>
            <a:xfrm>
              <a:off x="3341847" y="3022836"/>
              <a:ext cx="257011" cy="255355"/>
            </a:xfrm>
            <a:custGeom>
              <a:avLst/>
              <a:gdLst/>
              <a:ahLst/>
              <a:cxnLst/>
              <a:rect l="l" t="t" r="r" b="b"/>
              <a:pathLst>
                <a:path w="11954" h="11877" extrusionOk="0">
                  <a:moveTo>
                    <a:pt x="5776" y="1"/>
                  </a:moveTo>
                  <a:cubicBezTo>
                    <a:pt x="5331" y="1"/>
                    <a:pt x="4858" y="179"/>
                    <a:pt x="4321" y="536"/>
                  </a:cubicBezTo>
                  <a:cubicBezTo>
                    <a:pt x="3271" y="1237"/>
                    <a:pt x="2233" y="1992"/>
                    <a:pt x="1347" y="2879"/>
                  </a:cubicBezTo>
                  <a:cubicBezTo>
                    <a:pt x="711" y="3519"/>
                    <a:pt x="0" y="4314"/>
                    <a:pt x="618" y="5413"/>
                  </a:cubicBezTo>
                  <a:cubicBezTo>
                    <a:pt x="1559" y="7086"/>
                    <a:pt x="2454" y="8785"/>
                    <a:pt x="3413" y="10449"/>
                  </a:cubicBezTo>
                  <a:cubicBezTo>
                    <a:pt x="3924" y="11332"/>
                    <a:pt x="4701" y="11849"/>
                    <a:pt x="5950" y="11857"/>
                  </a:cubicBezTo>
                  <a:cubicBezTo>
                    <a:pt x="6022" y="11870"/>
                    <a:pt x="6093" y="11877"/>
                    <a:pt x="6162" y="11877"/>
                  </a:cubicBezTo>
                  <a:cubicBezTo>
                    <a:pt x="6789" y="11877"/>
                    <a:pt x="7321" y="11370"/>
                    <a:pt x="7822" y="10877"/>
                  </a:cubicBezTo>
                  <a:cubicBezTo>
                    <a:pt x="8872" y="9832"/>
                    <a:pt x="9869" y="8732"/>
                    <a:pt x="10894" y="7656"/>
                  </a:cubicBezTo>
                  <a:cubicBezTo>
                    <a:pt x="11914" y="6587"/>
                    <a:pt x="11953" y="6097"/>
                    <a:pt x="11000" y="4963"/>
                  </a:cubicBezTo>
                  <a:cubicBezTo>
                    <a:pt x="9875" y="3625"/>
                    <a:pt x="8730" y="2306"/>
                    <a:pt x="7561" y="1013"/>
                  </a:cubicBezTo>
                  <a:cubicBezTo>
                    <a:pt x="6950" y="338"/>
                    <a:pt x="6388" y="1"/>
                    <a:pt x="5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5" name="Google Shape;9885;p31"/>
            <p:cNvSpPr/>
            <p:nvPr/>
          </p:nvSpPr>
          <p:spPr>
            <a:xfrm>
              <a:off x="3410734" y="759660"/>
              <a:ext cx="289863" cy="238994"/>
            </a:xfrm>
            <a:custGeom>
              <a:avLst/>
              <a:gdLst/>
              <a:ahLst/>
              <a:cxnLst/>
              <a:rect l="l" t="t" r="r" b="b"/>
              <a:pathLst>
                <a:path w="13482" h="11116" extrusionOk="0">
                  <a:moveTo>
                    <a:pt x="8823" y="0"/>
                  </a:moveTo>
                  <a:cubicBezTo>
                    <a:pt x="8411" y="0"/>
                    <a:pt x="7994" y="168"/>
                    <a:pt x="7584" y="547"/>
                  </a:cubicBezTo>
                  <a:cubicBezTo>
                    <a:pt x="5814" y="2175"/>
                    <a:pt x="3668" y="3279"/>
                    <a:pt x="1806" y="4766"/>
                  </a:cubicBezTo>
                  <a:cubicBezTo>
                    <a:pt x="1034" y="5384"/>
                    <a:pt x="1" y="5962"/>
                    <a:pt x="217" y="7313"/>
                  </a:cubicBezTo>
                  <a:cubicBezTo>
                    <a:pt x="44" y="8156"/>
                    <a:pt x="588" y="8637"/>
                    <a:pt x="1250" y="9043"/>
                  </a:cubicBezTo>
                  <a:cubicBezTo>
                    <a:pt x="2592" y="9869"/>
                    <a:pt x="4070" y="10372"/>
                    <a:pt x="5518" y="10959"/>
                  </a:cubicBezTo>
                  <a:cubicBezTo>
                    <a:pt x="5781" y="11065"/>
                    <a:pt x="6028" y="11116"/>
                    <a:pt x="6259" y="11116"/>
                  </a:cubicBezTo>
                  <a:cubicBezTo>
                    <a:pt x="6703" y="11116"/>
                    <a:pt x="7090" y="10929"/>
                    <a:pt x="7429" y="10584"/>
                  </a:cubicBezTo>
                  <a:cubicBezTo>
                    <a:pt x="9252" y="8716"/>
                    <a:pt x="11049" y="6823"/>
                    <a:pt x="12828" y="4917"/>
                  </a:cubicBezTo>
                  <a:cubicBezTo>
                    <a:pt x="13357" y="4347"/>
                    <a:pt x="13481" y="3742"/>
                    <a:pt x="12779" y="3116"/>
                  </a:cubicBezTo>
                  <a:cubicBezTo>
                    <a:pt x="11931" y="2360"/>
                    <a:pt x="11181" y="1509"/>
                    <a:pt x="10356" y="732"/>
                  </a:cubicBezTo>
                  <a:cubicBezTo>
                    <a:pt x="9872" y="275"/>
                    <a:pt x="9352" y="0"/>
                    <a:pt x="8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6" name="Google Shape;9886;p31"/>
            <p:cNvSpPr/>
            <p:nvPr/>
          </p:nvSpPr>
          <p:spPr>
            <a:xfrm>
              <a:off x="2897046" y="3807731"/>
              <a:ext cx="256431" cy="217515"/>
            </a:xfrm>
            <a:custGeom>
              <a:avLst/>
              <a:gdLst/>
              <a:ahLst/>
              <a:cxnLst/>
              <a:rect l="l" t="t" r="r" b="b"/>
              <a:pathLst>
                <a:path w="11927" h="10117" extrusionOk="0">
                  <a:moveTo>
                    <a:pt x="2532" y="1"/>
                  </a:moveTo>
                  <a:cubicBezTo>
                    <a:pt x="690" y="1"/>
                    <a:pt x="1" y="664"/>
                    <a:pt x="490" y="1955"/>
                  </a:cubicBezTo>
                  <a:cubicBezTo>
                    <a:pt x="1404" y="4365"/>
                    <a:pt x="2613" y="6665"/>
                    <a:pt x="4277" y="8629"/>
                  </a:cubicBezTo>
                  <a:cubicBezTo>
                    <a:pt x="5124" y="9629"/>
                    <a:pt x="6370" y="10117"/>
                    <a:pt x="7566" y="10117"/>
                  </a:cubicBezTo>
                  <a:cubicBezTo>
                    <a:pt x="8619" y="10117"/>
                    <a:pt x="9633" y="9739"/>
                    <a:pt x="10302" y="9000"/>
                  </a:cubicBezTo>
                  <a:cubicBezTo>
                    <a:pt x="11494" y="7680"/>
                    <a:pt x="11926" y="3557"/>
                    <a:pt x="11039" y="2004"/>
                  </a:cubicBezTo>
                  <a:cubicBezTo>
                    <a:pt x="10747" y="1487"/>
                    <a:pt x="10372" y="1134"/>
                    <a:pt x="9741" y="1024"/>
                  </a:cubicBezTo>
                  <a:cubicBezTo>
                    <a:pt x="7420" y="617"/>
                    <a:pt x="5102" y="189"/>
                    <a:pt x="2961" y="12"/>
                  </a:cubicBezTo>
                  <a:cubicBezTo>
                    <a:pt x="2812" y="5"/>
                    <a:pt x="2669" y="1"/>
                    <a:pt x="2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7" name="Google Shape;9887;p31"/>
            <p:cNvSpPr/>
            <p:nvPr/>
          </p:nvSpPr>
          <p:spPr>
            <a:xfrm>
              <a:off x="4431037" y="3858472"/>
              <a:ext cx="252732" cy="247508"/>
            </a:xfrm>
            <a:custGeom>
              <a:avLst/>
              <a:gdLst/>
              <a:ahLst/>
              <a:cxnLst/>
              <a:rect l="l" t="t" r="r" b="b"/>
              <a:pathLst>
                <a:path w="11755" h="11512" extrusionOk="0">
                  <a:moveTo>
                    <a:pt x="5990" y="1"/>
                  </a:moveTo>
                  <a:cubicBezTo>
                    <a:pt x="5487" y="102"/>
                    <a:pt x="4864" y="173"/>
                    <a:pt x="4423" y="645"/>
                  </a:cubicBezTo>
                  <a:cubicBezTo>
                    <a:pt x="3205" y="1948"/>
                    <a:pt x="1841" y="3103"/>
                    <a:pt x="733" y="4525"/>
                  </a:cubicBezTo>
                  <a:cubicBezTo>
                    <a:pt x="1" y="5456"/>
                    <a:pt x="101" y="6228"/>
                    <a:pt x="799" y="6957"/>
                  </a:cubicBezTo>
                  <a:cubicBezTo>
                    <a:pt x="2004" y="8211"/>
                    <a:pt x="3138" y="9522"/>
                    <a:pt x="4202" y="10899"/>
                  </a:cubicBezTo>
                  <a:cubicBezTo>
                    <a:pt x="4443" y="11213"/>
                    <a:pt x="4729" y="11512"/>
                    <a:pt x="5162" y="11512"/>
                  </a:cubicBezTo>
                  <a:cubicBezTo>
                    <a:pt x="5204" y="11512"/>
                    <a:pt x="5247" y="11509"/>
                    <a:pt x="5292" y="11503"/>
                  </a:cubicBezTo>
                  <a:cubicBezTo>
                    <a:pt x="7464" y="11234"/>
                    <a:pt x="9433" y="10537"/>
                    <a:pt x="10757" y="8675"/>
                  </a:cubicBezTo>
                  <a:cubicBezTo>
                    <a:pt x="11181" y="8070"/>
                    <a:pt x="11754" y="7434"/>
                    <a:pt x="11238" y="6542"/>
                  </a:cubicBezTo>
                  <a:cubicBezTo>
                    <a:pt x="10342" y="4998"/>
                    <a:pt x="9521" y="3413"/>
                    <a:pt x="8621" y="1877"/>
                  </a:cubicBezTo>
                  <a:cubicBezTo>
                    <a:pt x="8052" y="909"/>
                    <a:pt x="7266" y="173"/>
                    <a:pt x="5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8" name="Google Shape;9888;p31"/>
            <p:cNvSpPr/>
            <p:nvPr/>
          </p:nvSpPr>
          <p:spPr>
            <a:xfrm>
              <a:off x="4852295" y="3143905"/>
              <a:ext cx="262967" cy="218053"/>
            </a:xfrm>
            <a:custGeom>
              <a:avLst/>
              <a:gdLst/>
              <a:ahLst/>
              <a:cxnLst/>
              <a:rect l="l" t="t" r="r" b="b"/>
              <a:pathLst>
                <a:path w="12231" h="10142" extrusionOk="0">
                  <a:moveTo>
                    <a:pt x="4498" y="1"/>
                  </a:moveTo>
                  <a:cubicBezTo>
                    <a:pt x="3349" y="1"/>
                    <a:pt x="2279" y="422"/>
                    <a:pt x="1740" y="1336"/>
                  </a:cubicBezTo>
                  <a:cubicBezTo>
                    <a:pt x="575" y="3309"/>
                    <a:pt x="0" y="5617"/>
                    <a:pt x="1047" y="7943"/>
                  </a:cubicBezTo>
                  <a:cubicBezTo>
                    <a:pt x="1285" y="8473"/>
                    <a:pt x="1648" y="8964"/>
                    <a:pt x="2251" y="9060"/>
                  </a:cubicBezTo>
                  <a:cubicBezTo>
                    <a:pt x="4732" y="9457"/>
                    <a:pt x="7218" y="9811"/>
                    <a:pt x="9412" y="10142"/>
                  </a:cubicBezTo>
                  <a:cubicBezTo>
                    <a:pt x="9428" y="10142"/>
                    <a:pt x="9443" y="10142"/>
                    <a:pt x="9459" y="10142"/>
                  </a:cubicBezTo>
                  <a:cubicBezTo>
                    <a:pt x="11649" y="10142"/>
                    <a:pt x="12230" y="9194"/>
                    <a:pt x="11429" y="7475"/>
                  </a:cubicBezTo>
                  <a:cubicBezTo>
                    <a:pt x="10537" y="5578"/>
                    <a:pt x="9487" y="3767"/>
                    <a:pt x="8396" y="1980"/>
                  </a:cubicBezTo>
                  <a:cubicBezTo>
                    <a:pt x="7620" y="713"/>
                    <a:pt x="5992" y="1"/>
                    <a:pt x="4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9" name="Google Shape;9889;p31"/>
            <p:cNvSpPr/>
            <p:nvPr/>
          </p:nvSpPr>
          <p:spPr>
            <a:xfrm>
              <a:off x="5085574" y="2077829"/>
              <a:ext cx="214204" cy="241595"/>
            </a:xfrm>
            <a:custGeom>
              <a:avLst/>
              <a:gdLst/>
              <a:ahLst/>
              <a:cxnLst/>
              <a:rect l="l" t="t" r="r" b="b"/>
              <a:pathLst>
                <a:path w="9963" h="11237" extrusionOk="0">
                  <a:moveTo>
                    <a:pt x="6713" y="0"/>
                  </a:moveTo>
                  <a:cubicBezTo>
                    <a:pt x="6707" y="0"/>
                    <a:pt x="6702" y="0"/>
                    <a:pt x="6696" y="0"/>
                  </a:cubicBezTo>
                  <a:cubicBezTo>
                    <a:pt x="5036" y="27"/>
                    <a:pt x="1881" y="1805"/>
                    <a:pt x="1510" y="3594"/>
                  </a:cubicBezTo>
                  <a:cubicBezTo>
                    <a:pt x="1206" y="5077"/>
                    <a:pt x="967" y="6568"/>
                    <a:pt x="287" y="7958"/>
                  </a:cubicBezTo>
                  <a:cubicBezTo>
                    <a:pt x="0" y="8554"/>
                    <a:pt x="252" y="9172"/>
                    <a:pt x="654" y="9663"/>
                  </a:cubicBezTo>
                  <a:cubicBezTo>
                    <a:pt x="1420" y="10587"/>
                    <a:pt x="2335" y="11236"/>
                    <a:pt x="3579" y="11236"/>
                  </a:cubicBezTo>
                  <a:cubicBezTo>
                    <a:pt x="3653" y="11236"/>
                    <a:pt x="3729" y="11234"/>
                    <a:pt x="3805" y="11229"/>
                  </a:cubicBezTo>
                  <a:cubicBezTo>
                    <a:pt x="5509" y="11146"/>
                    <a:pt x="7124" y="10665"/>
                    <a:pt x="8718" y="10095"/>
                  </a:cubicBezTo>
                  <a:cubicBezTo>
                    <a:pt x="9442" y="9838"/>
                    <a:pt x="9962" y="9292"/>
                    <a:pt x="9870" y="8532"/>
                  </a:cubicBezTo>
                  <a:cubicBezTo>
                    <a:pt x="9569" y="6008"/>
                    <a:pt x="9442" y="3429"/>
                    <a:pt x="8224" y="1108"/>
                  </a:cubicBezTo>
                  <a:cubicBezTo>
                    <a:pt x="7913" y="517"/>
                    <a:pt x="7376" y="0"/>
                    <a:pt x="6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0" name="Google Shape;9890;p31"/>
            <p:cNvSpPr/>
            <p:nvPr/>
          </p:nvSpPr>
          <p:spPr>
            <a:xfrm>
              <a:off x="5575268" y="2624778"/>
              <a:ext cx="245422" cy="243660"/>
            </a:xfrm>
            <a:custGeom>
              <a:avLst/>
              <a:gdLst/>
              <a:ahLst/>
              <a:cxnLst/>
              <a:rect l="l" t="t" r="r" b="b"/>
              <a:pathLst>
                <a:path w="11415" h="11333" extrusionOk="0">
                  <a:moveTo>
                    <a:pt x="3107" y="0"/>
                  </a:moveTo>
                  <a:cubicBezTo>
                    <a:pt x="2576" y="0"/>
                    <a:pt x="2032" y="41"/>
                    <a:pt x="1479" y="122"/>
                  </a:cubicBezTo>
                  <a:cubicBezTo>
                    <a:pt x="1889" y="401"/>
                    <a:pt x="2088" y="555"/>
                    <a:pt x="2304" y="674"/>
                  </a:cubicBezTo>
                  <a:cubicBezTo>
                    <a:pt x="4437" y="1870"/>
                    <a:pt x="4604" y="2603"/>
                    <a:pt x="3148" y="4554"/>
                  </a:cubicBezTo>
                  <a:cubicBezTo>
                    <a:pt x="2286" y="5710"/>
                    <a:pt x="1386" y="6831"/>
                    <a:pt x="522" y="7984"/>
                  </a:cubicBezTo>
                  <a:cubicBezTo>
                    <a:pt x="322" y="8240"/>
                    <a:pt x="0" y="8465"/>
                    <a:pt x="151" y="8884"/>
                  </a:cubicBezTo>
                  <a:cubicBezTo>
                    <a:pt x="554" y="9999"/>
                    <a:pt x="2674" y="11333"/>
                    <a:pt x="4007" y="11333"/>
                  </a:cubicBezTo>
                  <a:cubicBezTo>
                    <a:pt x="4178" y="11333"/>
                    <a:pt x="4336" y="11311"/>
                    <a:pt x="4476" y="11264"/>
                  </a:cubicBezTo>
                  <a:cubicBezTo>
                    <a:pt x="6374" y="10624"/>
                    <a:pt x="8233" y="9873"/>
                    <a:pt x="10095" y="9127"/>
                  </a:cubicBezTo>
                  <a:cubicBezTo>
                    <a:pt x="10938" y="8791"/>
                    <a:pt x="11415" y="8178"/>
                    <a:pt x="11260" y="7181"/>
                  </a:cubicBezTo>
                  <a:cubicBezTo>
                    <a:pt x="10522" y="2422"/>
                    <a:pt x="7203" y="0"/>
                    <a:pt x="3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1" name="Google Shape;9891;p31"/>
            <p:cNvSpPr/>
            <p:nvPr/>
          </p:nvSpPr>
          <p:spPr>
            <a:xfrm>
              <a:off x="3740529" y="2780656"/>
              <a:ext cx="193887" cy="334712"/>
            </a:xfrm>
            <a:custGeom>
              <a:avLst/>
              <a:gdLst/>
              <a:ahLst/>
              <a:cxnLst/>
              <a:rect l="l" t="t" r="r" b="b"/>
              <a:pathLst>
                <a:path w="9018" h="15568" extrusionOk="0">
                  <a:moveTo>
                    <a:pt x="7546" y="1"/>
                  </a:moveTo>
                  <a:cubicBezTo>
                    <a:pt x="7143" y="1"/>
                    <a:pt x="6784" y="242"/>
                    <a:pt x="6449" y="575"/>
                  </a:cubicBezTo>
                  <a:cubicBezTo>
                    <a:pt x="5871" y="1149"/>
                    <a:pt x="5548" y="1859"/>
                    <a:pt x="5244" y="2574"/>
                  </a:cubicBezTo>
                  <a:cubicBezTo>
                    <a:pt x="4250" y="4941"/>
                    <a:pt x="3143" y="7253"/>
                    <a:pt x="2009" y="9557"/>
                  </a:cubicBezTo>
                  <a:cubicBezTo>
                    <a:pt x="490" y="12634"/>
                    <a:pt x="0" y="12594"/>
                    <a:pt x="3598" y="14960"/>
                  </a:cubicBezTo>
                  <a:cubicBezTo>
                    <a:pt x="3708" y="15031"/>
                    <a:pt x="3814" y="15110"/>
                    <a:pt x="3928" y="15168"/>
                  </a:cubicBezTo>
                  <a:cubicBezTo>
                    <a:pt x="4498" y="15436"/>
                    <a:pt x="5032" y="15568"/>
                    <a:pt x="5515" y="15568"/>
                  </a:cubicBezTo>
                  <a:cubicBezTo>
                    <a:pt x="6716" y="15568"/>
                    <a:pt x="7606" y="14758"/>
                    <a:pt x="7958" y="13226"/>
                  </a:cubicBezTo>
                  <a:cubicBezTo>
                    <a:pt x="8669" y="10131"/>
                    <a:pt x="8881" y="6980"/>
                    <a:pt x="8987" y="3819"/>
                  </a:cubicBezTo>
                  <a:cubicBezTo>
                    <a:pt x="8987" y="3077"/>
                    <a:pt x="8970" y="2336"/>
                    <a:pt x="8991" y="1594"/>
                  </a:cubicBezTo>
                  <a:cubicBezTo>
                    <a:pt x="9017" y="826"/>
                    <a:pt x="8585" y="345"/>
                    <a:pt x="7958" y="84"/>
                  </a:cubicBezTo>
                  <a:cubicBezTo>
                    <a:pt x="7815" y="27"/>
                    <a:pt x="7678" y="1"/>
                    <a:pt x="7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2" name="Google Shape;9892;p31"/>
            <p:cNvSpPr/>
            <p:nvPr/>
          </p:nvSpPr>
          <p:spPr>
            <a:xfrm>
              <a:off x="3627029" y="4037849"/>
              <a:ext cx="239166" cy="214893"/>
            </a:xfrm>
            <a:custGeom>
              <a:avLst/>
              <a:gdLst/>
              <a:ahLst/>
              <a:cxnLst/>
              <a:rect l="l" t="t" r="r" b="b"/>
              <a:pathLst>
                <a:path w="11124" h="9995" extrusionOk="0">
                  <a:moveTo>
                    <a:pt x="7754" y="1"/>
                  </a:moveTo>
                  <a:cubicBezTo>
                    <a:pt x="7479" y="1"/>
                    <a:pt x="7191" y="32"/>
                    <a:pt x="6895" y="97"/>
                  </a:cubicBezTo>
                  <a:cubicBezTo>
                    <a:pt x="5120" y="485"/>
                    <a:pt x="3580" y="1302"/>
                    <a:pt x="2305" y="2666"/>
                  </a:cubicBezTo>
                  <a:cubicBezTo>
                    <a:pt x="1" y="5138"/>
                    <a:pt x="962" y="8837"/>
                    <a:pt x="4206" y="9834"/>
                  </a:cubicBezTo>
                  <a:cubicBezTo>
                    <a:pt x="4586" y="9950"/>
                    <a:pt x="4957" y="9995"/>
                    <a:pt x="5324" y="9995"/>
                  </a:cubicBezTo>
                  <a:cubicBezTo>
                    <a:pt x="6113" y="9995"/>
                    <a:pt x="6881" y="9788"/>
                    <a:pt x="7667" y="9640"/>
                  </a:cubicBezTo>
                  <a:cubicBezTo>
                    <a:pt x="9733" y="9261"/>
                    <a:pt x="11114" y="7680"/>
                    <a:pt x="11124" y="5469"/>
                  </a:cubicBezTo>
                  <a:cubicBezTo>
                    <a:pt x="11044" y="4794"/>
                    <a:pt x="10898" y="4021"/>
                    <a:pt x="10872" y="3245"/>
                  </a:cubicBezTo>
                  <a:cubicBezTo>
                    <a:pt x="10799" y="1304"/>
                    <a:pt x="9526" y="1"/>
                    <a:pt x="7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3" name="Google Shape;9893;p31"/>
            <p:cNvSpPr/>
            <p:nvPr/>
          </p:nvSpPr>
          <p:spPr>
            <a:xfrm>
              <a:off x="2131545" y="3000713"/>
              <a:ext cx="178450" cy="334841"/>
            </a:xfrm>
            <a:custGeom>
              <a:avLst/>
              <a:gdLst/>
              <a:ahLst/>
              <a:cxnLst/>
              <a:rect l="l" t="t" r="r" b="b"/>
              <a:pathLst>
                <a:path w="8300" h="15574" extrusionOk="0">
                  <a:moveTo>
                    <a:pt x="6689" y="1"/>
                  </a:moveTo>
                  <a:cubicBezTo>
                    <a:pt x="6046" y="1"/>
                    <a:pt x="5603" y="365"/>
                    <a:pt x="5293" y="1026"/>
                  </a:cubicBezTo>
                  <a:cubicBezTo>
                    <a:pt x="3665" y="4491"/>
                    <a:pt x="2018" y="7952"/>
                    <a:pt x="367" y="11407"/>
                  </a:cubicBezTo>
                  <a:cubicBezTo>
                    <a:pt x="1" y="12181"/>
                    <a:pt x="80" y="12931"/>
                    <a:pt x="689" y="13447"/>
                  </a:cubicBezTo>
                  <a:cubicBezTo>
                    <a:pt x="1479" y="14114"/>
                    <a:pt x="2358" y="14723"/>
                    <a:pt x="3280" y="15190"/>
                  </a:cubicBezTo>
                  <a:cubicBezTo>
                    <a:pt x="3789" y="15450"/>
                    <a:pt x="4289" y="15574"/>
                    <a:pt x="4754" y="15574"/>
                  </a:cubicBezTo>
                  <a:cubicBezTo>
                    <a:pt x="5934" y="15574"/>
                    <a:pt x="6889" y="14776"/>
                    <a:pt x="7196" y="13377"/>
                  </a:cubicBezTo>
                  <a:cubicBezTo>
                    <a:pt x="7866" y="10317"/>
                    <a:pt x="8003" y="7188"/>
                    <a:pt x="8299" y="4010"/>
                  </a:cubicBezTo>
                  <a:cubicBezTo>
                    <a:pt x="8215" y="3264"/>
                    <a:pt x="8074" y="2447"/>
                    <a:pt x="8047" y="1626"/>
                  </a:cubicBezTo>
                  <a:cubicBezTo>
                    <a:pt x="8021" y="876"/>
                    <a:pt x="7955" y="200"/>
                    <a:pt x="7059" y="37"/>
                  </a:cubicBezTo>
                  <a:cubicBezTo>
                    <a:pt x="6929" y="13"/>
                    <a:pt x="6805" y="1"/>
                    <a:pt x="6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4" name="Google Shape;9894;p31"/>
            <p:cNvSpPr/>
            <p:nvPr/>
          </p:nvSpPr>
          <p:spPr>
            <a:xfrm>
              <a:off x="5253149" y="3276176"/>
              <a:ext cx="220504" cy="215430"/>
            </a:xfrm>
            <a:custGeom>
              <a:avLst/>
              <a:gdLst/>
              <a:ahLst/>
              <a:cxnLst/>
              <a:rect l="l" t="t" r="r" b="b"/>
              <a:pathLst>
                <a:path w="10256" h="10020" extrusionOk="0">
                  <a:moveTo>
                    <a:pt x="6784" y="0"/>
                  </a:moveTo>
                  <a:cubicBezTo>
                    <a:pt x="6489" y="0"/>
                    <a:pt x="6176" y="33"/>
                    <a:pt x="5850" y="101"/>
                  </a:cubicBezTo>
                  <a:cubicBezTo>
                    <a:pt x="4248" y="428"/>
                    <a:pt x="2761" y="1117"/>
                    <a:pt x="1612" y="2295"/>
                  </a:cubicBezTo>
                  <a:cubicBezTo>
                    <a:pt x="769" y="3164"/>
                    <a:pt x="15" y="4148"/>
                    <a:pt x="6" y="5481"/>
                  </a:cubicBezTo>
                  <a:cubicBezTo>
                    <a:pt x="1" y="6991"/>
                    <a:pt x="1246" y="9083"/>
                    <a:pt x="2606" y="9591"/>
                  </a:cubicBezTo>
                  <a:cubicBezTo>
                    <a:pt x="3384" y="9880"/>
                    <a:pt x="4158" y="10020"/>
                    <a:pt x="4918" y="10020"/>
                  </a:cubicBezTo>
                  <a:cubicBezTo>
                    <a:pt x="6188" y="10020"/>
                    <a:pt x="7416" y="9630"/>
                    <a:pt x="8551" y="8898"/>
                  </a:cubicBezTo>
                  <a:cubicBezTo>
                    <a:pt x="9858" y="8055"/>
                    <a:pt x="10255" y="6642"/>
                    <a:pt x="9973" y="5318"/>
                  </a:cubicBezTo>
                  <a:cubicBezTo>
                    <a:pt x="9973" y="4519"/>
                    <a:pt x="10008" y="3950"/>
                    <a:pt x="9968" y="3385"/>
                  </a:cubicBezTo>
                  <a:cubicBezTo>
                    <a:pt x="9820" y="1261"/>
                    <a:pt x="8615" y="0"/>
                    <a:pt x="6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5" name="Google Shape;9895;p31"/>
            <p:cNvSpPr/>
            <p:nvPr/>
          </p:nvSpPr>
          <p:spPr>
            <a:xfrm>
              <a:off x="2536871" y="3677567"/>
              <a:ext cx="236801" cy="212743"/>
            </a:xfrm>
            <a:custGeom>
              <a:avLst/>
              <a:gdLst/>
              <a:ahLst/>
              <a:cxnLst/>
              <a:rect l="l" t="t" r="r" b="b"/>
              <a:pathLst>
                <a:path w="11014" h="9895" extrusionOk="0">
                  <a:moveTo>
                    <a:pt x="5904" y="0"/>
                  </a:moveTo>
                  <a:cubicBezTo>
                    <a:pt x="5154" y="0"/>
                    <a:pt x="4394" y="165"/>
                    <a:pt x="3621" y="355"/>
                  </a:cubicBezTo>
                  <a:cubicBezTo>
                    <a:pt x="1347" y="920"/>
                    <a:pt x="195" y="2156"/>
                    <a:pt x="195" y="4526"/>
                  </a:cubicBezTo>
                  <a:cubicBezTo>
                    <a:pt x="1" y="5324"/>
                    <a:pt x="491" y="6190"/>
                    <a:pt x="455" y="7108"/>
                  </a:cubicBezTo>
                  <a:cubicBezTo>
                    <a:pt x="406" y="8494"/>
                    <a:pt x="1166" y="9276"/>
                    <a:pt x="2402" y="9708"/>
                  </a:cubicBezTo>
                  <a:cubicBezTo>
                    <a:pt x="2764" y="9835"/>
                    <a:pt x="3167" y="9895"/>
                    <a:pt x="3594" y="9895"/>
                  </a:cubicBezTo>
                  <a:cubicBezTo>
                    <a:pt x="5566" y="9895"/>
                    <a:pt x="8049" y="8625"/>
                    <a:pt x="9363" y="6905"/>
                  </a:cubicBezTo>
                  <a:cubicBezTo>
                    <a:pt x="11014" y="4738"/>
                    <a:pt x="10100" y="1441"/>
                    <a:pt x="7567" y="333"/>
                  </a:cubicBezTo>
                  <a:cubicBezTo>
                    <a:pt x="7016" y="92"/>
                    <a:pt x="6463" y="0"/>
                    <a:pt x="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6" name="Google Shape;9896;p31"/>
            <p:cNvSpPr/>
            <p:nvPr/>
          </p:nvSpPr>
          <p:spPr>
            <a:xfrm>
              <a:off x="4700932" y="3765611"/>
              <a:ext cx="331874" cy="250647"/>
            </a:xfrm>
            <a:custGeom>
              <a:avLst/>
              <a:gdLst/>
              <a:ahLst/>
              <a:cxnLst/>
              <a:rect l="l" t="t" r="r" b="b"/>
              <a:pathLst>
                <a:path w="15436" h="11658" extrusionOk="0">
                  <a:moveTo>
                    <a:pt x="13892" y="0"/>
                  </a:moveTo>
                  <a:cubicBezTo>
                    <a:pt x="13282" y="0"/>
                    <a:pt x="12568" y="374"/>
                    <a:pt x="12011" y="691"/>
                  </a:cubicBezTo>
                  <a:cubicBezTo>
                    <a:pt x="8784" y="2527"/>
                    <a:pt x="5527" y="4297"/>
                    <a:pt x="2216" y="5966"/>
                  </a:cubicBezTo>
                  <a:cubicBezTo>
                    <a:pt x="1792" y="6182"/>
                    <a:pt x="1387" y="6460"/>
                    <a:pt x="1047" y="6791"/>
                  </a:cubicBezTo>
                  <a:cubicBezTo>
                    <a:pt x="1" y="7807"/>
                    <a:pt x="14" y="8760"/>
                    <a:pt x="981" y="9881"/>
                  </a:cubicBezTo>
                  <a:cubicBezTo>
                    <a:pt x="1991" y="11055"/>
                    <a:pt x="3324" y="11488"/>
                    <a:pt x="4785" y="11621"/>
                  </a:cubicBezTo>
                  <a:cubicBezTo>
                    <a:pt x="4910" y="11646"/>
                    <a:pt x="5030" y="11657"/>
                    <a:pt x="5147" y="11657"/>
                  </a:cubicBezTo>
                  <a:cubicBezTo>
                    <a:pt x="5871" y="11657"/>
                    <a:pt x="6441" y="11209"/>
                    <a:pt x="6913" y="10764"/>
                  </a:cubicBezTo>
                  <a:cubicBezTo>
                    <a:pt x="9477" y="8337"/>
                    <a:pt x="11949" y="5811"/>
                    <a:pt x="14125" y="3022"/>
                  </a:cubicBezTo>
                  <a:cubicBezTo>
                    <a:pt x="14739" y="2236"/>
                    <a:pt x="15436" y="1097"/>
                    <a:pt x="14681" y="316"/>
                  </a:cubicBezTo>
                  <a:cubicBezTo>
                    <a:pt x="14463" y="89"/>
                    <a:pt x="14190" y="0"/>
                    <a:pt x="1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7" name="Google Shape;9897;p31"/>
            <p:cNvSpPr/>
            <p:nvPr/>
          </p:nvSpPr>
          <p:spPr>
            <a:xfrm>
              <a:off x="2188005" y="4301208"/>
              <a:ext cx="247358" cy="245573"/>
            </a:xfrm>
            <a:custGeom>
              <a:avLst/>
              <a:gdLst/>
              <a:ahLst/>
              <a:cxnLst/>
              <a:rect l="l" t="t" r="r" b="b"/>
              <a:pathLst>
                <a:path w="11505" h="11422" extrusionOk="0">
                  <a:moveTo>
                    <a:pt x="7386" y="1"/>
                  </a:moveTo>
                  <a:cubicBezTo>
                    <a:pt x="7072" y="1"/>
                    <a:pt x="6774" y="45"/>
                    <a:pt x="6507" y="141"/>
                  </a:cubicBezTo>
                  <a:cubicBezTo>
                    <a:pt x="4794" y="759"/>
                    <a:pt x="3095" y="1435"/>
                    <a:pt x="1410" y="2132"/>
                  </a:cubicBezTo>
                  <a:cubicBezTo>
                    <a:pt x="760" y="2401"/>
                    <a:pt x="1" y="2869"/>
                    <a:pt x="200" y="3646"/>
                  </a:cubicBezTo>
                  <a:cubicBezTo>
                    <a:pt x="668" y="5473"/>
                    <a:pt x="888" y="7451"/>
                    <a:pt x="2442" y="8824"/>
                  </a:cubicBezTo>
                  <a:cubicBezTo>
                    <a:pt x="2671" y="9026"/>
                    <a:pt x="2879" y="9238"/>
                    <a:pt x="3210" y="9282"/>
                  </a:cubicBezTo>
                  <a:cubicBezTo>
                    <a:pt x="4419" y="9455"/>
                    <a:pt x="5356" y="10138"/>
                    <a:pt x="6330" y="10823"/>
                  </a:cubicBezTo>
                  <a:cubicBezTo>
                    <a:pt x="6855" y="11192"/>
                    <a:pt x="7419" y="11422"/>
                    <a:pt x="8026" y="11422"/>
                  </a:cubicBezTo>
                  <a:cubicBezTo>
                    <a:pt x="8530" y="11422"/>
                    <a:pt x="9062" y="11264"/>
                    <a:pt x="9624" y="10898"/>
                  </a:cubicBezTo>
                  <a:cubicBezTo>
                    <a:pt x="6988" y="9397"/>
                    <a:pt x="6856" y="8872"/>
                    <a:pt x="8528" y="6479"/>
                  </a:cubicBezTo>
                  <a:cubicBezTo>
                    <a:pt x="9275" y="5411"/>
                    <a:pt x="10123" y="4418"/>
                    <a:pt x="10908" y="3376"/>
                  </a:cubicBezTo>
                  <a:cubicBezTo>
                    <a:pt x="11160" y="3046"/>
                    <a:pt x="11504" y="2719"/>
                    <a:pt x="11274" y="2215"/>
                  </a:cubicBezTo>
                  <a:cubicBezTo>
                    <a:pt x="10724" y="1001"/>
                    <a:pt x="8878" y="1"/>
                    <a:pt x="7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8" name="Google Shape;9898;p31"/>
            <p:cNvSpPr/>
            <p:nvPr/>
          </p:nvSpPr>
          <p:spPr>
            <a:xfrm>
              <a:off x="2991003" y="3152892"/>
              <a:ext cx="322951" cy="247379"/>
            </a:xfrm>
            <a:custGeom>
              <a:avLst/>
              <a:gdLst/>
              <a:ahLst/>
              <a:cxnLst/>
              <a:rect l="l" t="t" r="r" b="b"/>
              <a:pathLst>
                <a:path w="15021" h="11506" extrusionOk="0">
                  <a:moveTo>
                    <a:pt x="9857" y="1"/>
                  </a:moveTo>
                  <a:cubicBezTo>
                    <a:pt x="9149" y="1"/>
                    <a:pt x="8560" y="286"/>
                    <a:pt x="8037" y="812"/>
                  </a:cubicBezTo>
                  <a:cubicBezTo>
                    <a:pt x="6078" y="2793"/>
                    <a:pt x="4034" y="4700"/>
                    <a:pt x="2154" y="6757"/>
                  </a:cubicBezTo>
                  <a:cubicBezTo>
                    <a:pt x="1192" y="7813"/>
                    <a:pt x="0" y="8823"/>
                    <a:pt x="39" y="10514"/>
                  </a:cubicBezTo>
                  <a:cubicBezTo>
                    <a:pt x="53" y="11183"/>
                    <a:pt x="170" y="11506"/>
                    <a:pt x="658" y="11506"/>
                  </a:cubicBezTo>
                  <a:cubicBezTo>
                    <a:pt x="802" y="11506"/>
                    <a:pt x="977" y="11478"/>
                    <a:pt x="1192" y="11423"/>
                  </a:cubicBezTo>
                  <a:cubicBezTo>
                    <a:pt x="2829" y="10995"/>
                    <a:pt x="4197" y="10076"/>
                    <a:pt x="5641" y="9291"/>
                  </a:cubicBezTo>
                  <a:cubicBezTo>
                    <a:pt x="8125" y="7945"/>
                    <a:pt x="10641" y="6651"/>
                    <a:pt x="13110" y="5279"/>
                  </a:cubicBezTo>
                  <a:cubicBezTo>
                    <a:pt x="14720" y="4382"/>
                    <a:pt x="15021" y="2820"/>
                    <a:pt x="13776" y="1633"/>
                  </a:cubicBezTo>
                  <a:cubicBezTo>
                    <a:pt x="12792" y="697"/>
                    <a:pt x="11564" y="106"/>
                    <a:pt x="10165" y="18"/>
                  </a:cubicBezTo>
                  <a:cubicBezTo>
                    <a:pt x="10060" y="6"/>
                    <a:pt x="9957" y="1"/>
                    <a:pt x="9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9" name="Google Shape;9899;p31"/>
            <p:cNvSpPr/>
            <p:nvPr/>
          </p:nvSpPr>
          <p:spPr>
            <a:xfrm>
              <a:off x="4839008" y="3535148"/>
              <a:ext cx="299151" cy="181739"/>
            </a:xfrm>
            <a:custGeom>
              <a:avLst/>
              <a:gdLst/>
              <a:ahLst/>
              <a:cxnLst/>
              <a:rect l="l" t="t" r="r" b="b"/>
              <a:pathLst>
                <a:path w="13914" h="8453" extrusionOk="0">
                  <a:moveTo>
                    <a:pt x="2461" y="0"/>
                  </a:moveTo>
                  <a:cubicBezTo>
                    <a:pt x="1499" y="0"/>
                    <a:pt x="835" y="534"/>
                    <a:pt x="443" y="1615"/>
                  </a:cubicBezTo>
                  <a:cubicBezTo>
                    <a:pt x="1" y="2838"/>
                    <a:pt x="508" y="4370"/>
                    <a:pt x="1731" y="5297"/>
                  </a:cubicBezTo>
                  <a:cubicBezTo>
                    <a:pt x="4194" y="7164"/>
                    <a:pt x="7015" y="8100"/>
                    <a:pt x="10083" y="8409"/>
                  </a:cubicBezTo>
                  <a:cubicBezTo>
                    <a:pt x="10207" y="8439"/>
                    <a:pt x="10321" y="8452"/>
                    <a:pt x="10427" y="8452"/>
                  </a:cubicBezTo>
                  <a:cubicBezTo>
                    <a:pt x="11276" y="8452"/>
                    <a:pt x="11611" y="7590"/>
                    <a:pt x="12118" y="7081"/>
                  </a:cubicBezTo>
                  <a:cubicBezTo>
                    <a:pt x="13913" y="5284"/>
                    <a:pt x="13432" y="3351"/>
                    <a:pt x="11005" y="2467"/>
                  </a:cubicBezTo>
                  <a:cubicBezTo>
                    <a:pt x="8467" y="1550"/>
                    <a:pt x="5884" y="755"/>
                    <a:pt x="3263" y="106"/>
                  </a:cubicBezTo>
                  <a:cubicBezTo>
                    <a:pt x="2975" y="35"/>
                    <a:pt x="2708" y="0"/>
                    <a:pt x="2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0" name="Google Shape;9900;p31"/>
            <p:cNvSpPr/>
            <p:nvPr/>
          </p:nvSpPr>
          <p:spPr>
            <a:xfrm>
              <a:off x="3084831" y="4097191"/>
              <a:ext cx="297066" cy="246583"/>
            </a:xfrm>
            <a:custGeom>
              <a:avLst/>
              <a:gdLst/>
              <a:ahLst/>
              <a:cxnLst/>
              <a:rect l="l" t="t" r="r" b="b"/>
              <a:pathLst>
                <a:path w="13817" h="11469" extrusionOk="0">
                  <a:moveTo>
                    <a:pt x="2044" y="1"/>
                  </a:moveTo>
                  <a:cubicBezTo>
                    <a:pt x="1733" y="1"/>
                    <a:pt x="1457" y="213"/>
                    <a:pt x="1210" y="648"/>
                  </a:cubicBezTo>
                  <a:cubicBezTo>
                    <a:pt x="249" y="2343"/>
                    <a:pt x="1" y="4038"/>
                    <a:pt x="1304" y="5649"/>
                  </a:cubicBezTo>
                  <a:cubicBezTo>
                    <a:pt x="2755" y="7436"/>
                    <a:pt x="4287" y="9153"/>
                    <a:pt x="5779" y="10910"/>
                  </a:cubicBezTo>
                  <a:cubicBezTo>
                    <a:pt x="6114" y="11300"/>
                    <a:pt x="6522" y="11469"/>
                    <a:pt x="7009" y="11469"/>
                  </a:cubicBezTo>
                  <a:cubicBezTo>
                    <a:pt x="7067" y="11469"/>
                    <a:pt x="7127" y="11467"/>
                    <a:pt x="7187" y="11462"/>
                  </a:cubicBezTo>
                  <a:cubicBezTo>
                    <a:pt x="8909" y="11250"/>
                    <a:pt x="10639" y="11105"/>
                    <a:pt x="12342" y="10804"/>
                  </a:cubicBezTo>
                  <a:cubicBezTo>
                    <a:pt x="13658" y="10575"/>
                    <a:pt x="13817" y="9956"/>
                    <a:pt x="12961" y="8919"/>
                  </a:cubicBezTo>
                  <a:cubicBezTo>
                    <a:pt x="12792" y="8716"/>
                    <a:pt x="12607" y="8526"/>
                    <a:pt x="12409" y="8359"/>
                  </a:cubicBezTo>
                  <a:cubicBezTo>
                    <a:pt x="9204" y="5684"/>
                    <a:pt x="6000" y="3013"/>
                    <a:pt x="2795" y="343"/>
                  </a:cubicBezTo>
                  <a:cubicBezTo>
                    <a:pt x="2524" y="116"/>
                    <a:pt x="2274" y="1"/>
                    <a:pt x="2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1" name="Google Shape;9901;p31"/>
            <p:cNvSpPr/>
            <p:nvPr/>
          </p:nvSpPr>
          <p:spPr>
            <a:xfrm>
              <a:off x="4630690" y="2826172"/>
              <a:ext cx="288229" cy="244412"/>
            </a:xfrm>
            <a:custGeom>
              <a:avLst/>
              <a:gdLst/>
              <a:ahLst/>
              <a:cxnLst/>
              <a:rect l="l" t="t" r="r" b="b"/>
              <a:pathLst>
                <a:path w="13406" h="11368" extrusionOk="0">
                  <a:moveTo>
                    <a:pt x="6765" y="0"/>
                  </a:moveTo>
                  <a:cubicBezTo>
                    <a:pt x="6677" y="0"/>
                    <a:pt x="6586" y="6"/>
                    <a:pt x="6494" y="16"/>
                  </a:cubicBezTo>
                  <a:cubicBezTo>
                    <a:pt x="4645" y="224"/>
                    <a:pt x="2777" y="259"/>
                    <a:pt x="946" y="705"/>
                  </a:cubicBezTo>
                  <a:cubicBezTo>
                    <a:pt x="1" y="939"/>
                    <a:pt x="54" y="1310"/>
                    <a:pt x="425" y="1954"/>
                  </a:cubicBezTo>
                  <a:cubicBezTo>
                    <a:pt x="620" y="2294"/>
                    <a:pt x="795" y="2616"/>
                    <a:pt x="1117" y="2885"/>
                  </a:cubicBezTo>
                  <a:cubicBezTo>
                    <a:pt x="4132" y="5374"/>
                    <a:pt x="7112" y="7913"/>
                    <a:pt x="10136" y="10394"/>
                  </a:cubicBezTo>
                  <a:cubicBezTo>
                    <a:pt x="10572" y="10750"/>
                    <a:pt x="11043" y="11367"/>
                    <a:pt x="11596" y="11367"/>
                  </a:cubicBezTo>
                  <a:cubicBezTo>
                    <a:pt x="11692" y="11367"/>
                    <a:pt x="11791" y="11349"/>
                    <a:pt x="11892" y="11307"/>
                  </a:cubicBezTo>
                  <a:cubicBezTo>
                    <a:pt x="12717" y="10967"/>
                    <a:pt x="13040" y="10044"/>
                    <a:pt x="13212" y="9162"/>
                  </a:cubicBezTo>
                  <a:cubicBezTo>
                    <a:pt x="13261" y="8911"/>
                    <a:pt x="13221" y="8640"/>
                    <a:pt x="13221" y="8222"/>
                  </a:cubicBezTo>
                  <a:cubicBezTo>
                    <a:pt x="13406" y="7039"/>
                    <a:pt x="12859" y="5997"/>
                    <a:pt x="11910" y="5114"/>
                  </a:cubicBezTo>
                  <a:cubicBezTo>
                    <a:pt x="10594" y="3891"/>
                    <a:pt x="9416" y="2559"/>
                    <a:pt x="8485" y="1018"/>
                  </a:cubicBezTo>
                  <a:cubicBezTo>
                    <a:pt x="8079" y="353"/>
                    <a:pt x="7488" y="0"/>
                    <a:pt x="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2" name="Google Shape;9902;p31"/>
            <p:cNvSpPr/>
            <p:nvPr/>
          </p:nvSpPr>
          <p:spPr>
            <a:xfrm>
              <a:off x="2110560" y="1856676"/>
              <a:ext cx="283219" cy="168775"/>
            </a:xfrm>
            <a:custGeom>
              <a:avLst/>
              <a:gdLst/>
              <a:ahLst/>
              <a:cxnLst/>
              <a:rect l="l" t="t" r="r" b="b"/>
              <a:pathLst>
                <a:path w="13173" h="7850" extrusionOk="0">
                  <a:moveTo>
                    <a:pt x="9615" y="1"/>
                  </a:moveTo>
                  <a:cubicBezTo>
                    <a:pt x="6824" y="1"/>
                    <a:pt x="4316" y="1153"/>
                    <a:pt x="1834" y="2195"/>
                  </a:cubicBezTo>
                  <a:cubicBezTo>
                    <a:pt x="107" y="2924"/>
                    <a:pt x="1" y="4672"/>
                    <a:pt x="1272" y="6084"/>
                  </a:cubicBezTo>
                  <a:cubicBezTo>
                    <a:pt x="2517" y="7467"/>
                    <a:pt x="4099" y="7849"/>
                    <a:pt x="5822" y="7849"/>
                  </a:cubicBezTo>
                  <a:cubicBezTo>
                    <a:pt x="5969" y="7849"/>
                    <a:pt x="6116" y="7846"/>
                    <a:pt x="6265" y="7841"/>
                  </a:cubicBezTo>
                  <a:cubicBezTo>
                    <a:pt x="9182" y="7827"/>
                    <a:pt x="11081" y="6521"/>
                    <a:pt x="12246" y="3722"/>
                  </a:cubicBezTo>
                  <a:cubicBezTo>
                    <a:pt x="13173" y="1506"/>
                    <a:pt x="12210" y="41"/>
                    <a:pt x="9787" y="2"/>
                  </a:cubicBezTo>
                  <a:cubicBezTo>
                    <a:pt x="9730" y="1"/>
                    <a:pt x="9672" y="1"/>
                    <a:pt x="9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3" name="Google Shape;9903;p31"/>
            <p:cNvSpPr/>
            <p:nvPr/>
          </p:nvSpPr>
          <p:spPr>
            <a:xfrm>
              <a:off x="2865526" y="3450329"/>
              <a:ext cx="310718" cy="180342"/>
            </a:xfrm>
            <a:custGeom>
              <a:avLst/>
              <a:gdLst/>
              <a:ahLst/>
              <a:cxnLst/>
              <a:rect l="l" t="t" r="r" b="b"/>
              <a:pathLst>
                <a:path w="14452" h="8388" extrusionOk="0">
                  <a:moveTo>
                    <a:pt x="3738" y="0"/>
                  </a:moveTo>
                  <a:cubicBezTo>
                    <a:pt x="3109" y="0"/>
                    <a:pt x="2684" y="876"/>
                    <a:pt x="2070" y="1420"/>
                  </a:cubicBezTo>
                  <a:cubicBezTo>
                    <a:pt x="0" y="3248"/>
                    <a:pt x="1342" y="5093"/>
                    <a:pt x="3050" y="5914"/>
                  </a:cubicBezTo>
                  <a:cubicBezTo>
                    <a:pt x="5955" y="7308"/>
                    <a:pt x="9155" y="7569"/>
                    <a:pt x="12213" y="8363"/>
                  </a:cubicBezTo>
                  <a:cubicBezTo>
                    <a:pt x="12278" y="8380"/>
                    <a:pt x="12337" y="8388"/>
                    <a:pt x="12391" y="8388"/>
                  </a:cubicBezTo>
                  <a:cubicBezTo>
                    <a:pt x="12655" y="8388"/>
                    <a:pt x="12818" y="8212"/>
                    <a:pt x="13008" y="8050"/>
                  </a:cubicBezTo>
                  <a:cubicBezTo>
                    <a:pt x="14452" y="6827"/>
                    <a:pt x="14319" y="4647"/>
                    <a:pt x="12611" y="3297"/>
                  </a:cubicBezTo>
                  <a:cubicBezTo>
                    <a:pt x="10192" y="1376"/>
                    <a:pt x="7323" y="533"/>
                    <a:pt x="3889" y="17"/>
                  </a:cubicBezTo>
                  <a:cubicBezTo>
                    <a:pt x="3837" y="6"/>
                    <a:pt x="378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4" name="Google Shape;9904;p31"/>
            <p:cNvSpPr/>
            <p:nvPr/>
          </p:nvSpPr>
          <p:spPr>
            <a:xfrm>
              <a:off x="3118995" y="2373696"/>
              <a:ext cx="231490" cy="210915"/>
            </a:xfrm>
            <a:custGeom>
              <a:avLst/>
              <a:gdLst/>
              <a:ahLst/>
              <a:cxnLst/>
              <a:rect l="l" t="t" r="r" b="b"/>
              <a:pathLst>
                <a:path w="10767" h="9810" extrusionOk="0">
                  <a:moveTo>
                    <a:pt x="6376" y="0"/>
                  </a:moveTo>
                  <a:cubicBezTo>
                    <a:pt x="6227" y="0"/>
                    <a:pt x="6072" y="10"/>
                    <a:pt x="5912" y="29"/>
                  </a:cubicBezTo>
                  <a:cubicBezTo>
                    <a:pt x="4623" y="165"/>
                    <a:pt x="3329" y="302"/>
                    <a:pt x="2036" y="439"/>
                  </a:cubicBezTo>
                  <a:cubicBezTo>
                    <a:pt x="800" y="567"/>
                    <a:pt x="363" y="1211"/>
                    <a:pt x="778" y="2394"/>
                  </a:cubicBezTo>
                  <a:cubicBezTo>
                    <a:pt x="972" y="2955"/>
                    <a:pt x="928" y="3489"/>
                    <a:pt x="778" y="4059"/>
                  </a:cubicBezTo>
                  <a:cubicBezTo>
                    <a:pt x="544" y="4981"/>
                    <a:pt x="350" y="5917"/>
                    <a:pt x="191" y="6856"/>
                  </a:cubicBezTo>
                  <a:cubicBezTo>
                    <a:pt x="1" y="7964"/>
                    <a:pt x="575" y="8790"/>
                    <a:pt x="1325" y="9492"/>
                  </a:cubicBezTo>
                  <a:cubicBezTo>
                    <a:pt x="1566" y="9719"/>
                    <a:pt x="1827" y="9810"/>
                    <a:pt x="2091" y="9810"/>
                  </a:cubicBezTo>
                  <a:cubicBezTo>
                    <a:pt x="2408" y="9810"/>
                    <a:pt x="2729" y="9679"/>
                    <a:pt x="3025" y="9496"/>
                  </a:cubicBezTo>
                  <a:cubicBezTo>
                    <a:pt x="5175" y="8181"/>
                    <a:pt x="7328" y="6866"/>
                    <a:pt x="9438" y="5489"/>
                  </a:cubicBezTo>
                  <a:cubicBezTo>
                    <a:pt x="10506" y="4796"/>
                    <a:pt x="10767" y="3255"/>
                    <a:pt x="9968" y="2244"/>
                  </a:cubicBezTo>
                  <a:cubicBezTo>
                    <a:pt x="9038" y="1069"/>
                    <a:pt x="7992" y="0"/>
                    <a:pt x="6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5" name="Google Shape;9905;p31"/>
            <p:cNvSpPr/>
            <p:nvPr/>
          </p:nvSpPr>
          <p:spPr>
            <a:xfrm>
              <a:off x="4159014" y="2644580"/>
              <a:ext cx="341957" cy="204917"/>
            </a:xfrm>
            <a:custGeom>
              <a:avLst/>
              <a:gdLst/>
              <a:ahLst/>
              <a:cxnLst/>
              <a:rect l="l" t="t" r="r" b="b"/>
              <a:pathLst>
                <a:path w="15905" h="9531" extrusionOk="0">
                  <a:moveTo>
                    <a:pt x="1079" y="4502"/>
                  </a:moveTo>
                  <a:cubicBezTo>
                    <a:pt x="1077" y="4502"/>
                    <a:pt x="1076" y="4502"/>
                    <a:pt x="1074" y="4502"/>
                  </a:cubicBezTo>
                  <a:lnTo>
                    <a:pt x="1083" y="4512"/>
                  </a:lnTo>
                  <a:cubicBezTo>
                    <a:pt x="1082" y="4509"/>
                    <a:pt x="1081" y="4505"/>
                    <a:pt x="1079" y="4502"/>
                  </a:cubicBezTo>
                  <a:close/>
                  <a:moveTo>
                    <a:pt x="5315" y="1"/>
                  </a:moveTo>
                  <a:cubicBezTo>
                    <a:pt x="4900" y="1"/>
                    <a:pt x="4475" y="25"/>
                    <a:pt x="4040" y="71"/>
                  </a:cubicBezTo>
                  <a:cubicBezTo>
                    <a:pt x="1034" y="388"/>
                    <a:pt x="0" y="1965"/>
                    <a:pt x="1079" y="4502"/>
                  </a:cubicBezTo>
                  <a:lnTo>
                    <a:pt x="1079" y="4502"/>
                  </a:lnTo>
                  <a:cubicBezTo>
                    <a:pt x="1168" y="4495"/>
                    <a:pt x="1256" y="4492"/>
                    <a:pt x="1343" y="4492"/>
                  </a:cubicBezTo>
                  <a:cubicBezTo>
                    <a:pt x="2725" y="4492"/>
                    <a:pt x="3930" y="5311"/>
                    <a:pt x="5232" y="5465"/>
                  </a:cubicBezTo>
                  <a:cubicBezTo>
                    <a:pt x="7827" y="5765"/>
                    <a:pt x="9819" y="6939"/>
                    <a:pt x="11540" y="8797"/>
                  </a:cubicBezTo>
                  <a:cubicBezTo>
                    <a:pt x="11986" y="9277"/>
                    <a:pt x="12730" y="9530"/>
                    <a:pt x="13449" y="9530"/>
                  </a:cubicBezTo>
                  <a:cubicBezTo>
                    <a:pt x="14146" y="9530"/>
                    <a:pt x="14821" y="9293"/>
                    <a:pt x="15181" y="8793"/>
                  </a:cubicBezTo>
                  <a:cubicBezTo>
                    <a:pt x="15905" y="7796"/>
                    <a:pt x="14898" y="7059"/>
                    <a:pt x="14321" y="6370"/>
                  </a:cubicBezTo>
                  <a:cubicBezTo>
                    <a:pt x="13760" y="5708"/>
                    <a:pt x="13076" y="5148"/>
                    <a:pt x="12462" y="4529"/>
                  </a:cubicBezTo>
                  <a:cubicBezTo>
                    <a:pt x="12184" y="4251"/>
                    <a:pt x="11871" y="3982"/>
                    <a:pt x="11685" y="3646"/>
                  </a:cubicBezTo>
                  <a:cubicBezTo>
                    <a:pt x="10217" y="1012"/>
                    <a:pt x="7995" y="1"/>
                    <a:pt x="5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6" name="Google Shape;9906;p31"/>
            <p:cNvSpPr/>
            <p:nvPr/>
          </p:nvSpPr>
          <p:spPr>
            <a:xfrm>
              <a:off x="2718614" y="3191378"/>
              <a:ext cx="247529" cy="199262"/>
            </a:xfrm>
            <a:custGeom>
              <a:avLst/>
              <a:gdLst/>
              <a:ahLst/>
              <a:cxnLst/>
              <a:rect l="l" t="t" r="r" b="b"/>
              <a:pathLst>
                <a:path w="11513" h="9268" extrusionOk="0">
                  <a:moveTo>
                    <a:pt x="2117" y="0"/>
                  </a:moveTo>
                  <a:cubicBezTo>
                    <a:pt x="736" y="0"/>
                    <a:pt x="0" y="1180"/>
                    <a:pt x="314" y="2884"/>
                  </a:cubicBezTo>
                  <a:cubicBezTo>
                    <a:pt x="451" y="3621"/>
                    <a:pt x="791" y="4372"/>
                    <a:pt x="442" y="5175"/>
                  </a:cubicBezTo>
                  <a:cubicBezTo>
                    <a:pt x="345" y="5391"/>
                    <a:pt x="491" y="5788"/>
                    <a:pt x="640" y="6027"/>
                  </a:cubicBezTo>
                  <a:cubicBezTo>
                    <a:pt x="1837" y="7960"/>
                    <a:pt x="3659" y="8891"/>
                    <a:pt x="5372" y="9266"/>
                  </a:cubicBezTo>
                  <a:cubicBezTo>
                    <a:pt x="5410" y="9267"/>
                    <a:pt x="5448" y="9267"/>
                    <a:pt x="5486" y="9267"/>
                  </a:cubicBezTo>
                  <a:cubicBezTo>
                    <a:pt x="7860" y="9267"/>
                    <a:pt x="8910" y="7762"/>
                    <a:pt x="10148" y="6667"/>
                  </a:cubicBezTo>
                  <a:cubicBezTo>
                    <a:pt x="11512" y="5458"/>
                    <a:pt x="11455" y="4579"/>
                    <a:pt x="9958" y="3502"/>
                  </a:cubicBezTo>
                  <a:cubicBezTo>
                    <a:pt x="7862" y="2001"/>
                    <a:pt x="5505" y="942"/>
                    <a:pt x="3064" y="161"/>
                  </a:cubicBezTo>
                  <a:cubicBezTo>
                    <a:pt x="2723" y="52"/>
                    <a:pt x="2406" y="0"/>
                    <a:pt x="2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7" name="Google Shape;9907;p31"/>
            <p:cNvSpPr/>
            <p:nvPr/>
          </p:nvSpPr>
          <p:spPr>
            <a:xfrm>
              <a:off x="2000779" y="1708538"/>
              <a:ext cx="234328" cy="193156"/>
            </a:xfrm>
            <a:custGeom>
              <a:avLst/>
              <a:gdLst/>
              <a:ahLst/>
              <a:cxnLst/>
              <a:rect l="l" t="t" r="r" b="b"/>
              <a:pathLst>
                <a:path w="10899" h="8984" extrusionOk="0">
                  <a:moveTo>
                    <a:pt x="5531" y="0"/>
                  </a:moveTo>
                  <a:cubicBezTo>
                    <a:pt x="5191" y="0"/>
                    <a:pt x="4858" y="96"/>
                    <a:pt x="4556" y="341"/>
                  </a:cubicBezTo>
                  <a:cubicBezTo>
                    <a:pt x="3275" y="1388"/>
                    <a:pt x="2030" y="2478"/>
                    <a:pt x="782" y="3559"/>
                  </a:cubicBezTo>
                  <a:cubicBezTo>
                    <a:pt x="446" y="3851"/>
                    <a:pt x="243" y="4195"/>
                    <a:pt x="203" y="4680"/>
                  </a:cubicBezTo>
                  <a:cubicBezTo>
                    <a:pt x="1" y="7055"/>
                    <a:pt x="1704" y="8966"/>
                    <a:pt x="4070" y="8979"/>
                  </a:cubicBezTo>
                  <a:cubicBezTo>
                    <a:pt x="4206" y="8980"/>
                    <a:pt x="4342" y="8983"/>
                    <a:pt x="4478" y="8983"/>
                  </a:cubicBezTo>
                  <a:cubicBezTo>
                    <a:pt x="4905" y="8983"/>
                    <a:pt x="5327" y="8951"/>
                    <a:pt x="5726" y="8724"/>
                  </a:cubicBezTo>
                  <a:cubicBezTo>
                    <a:pt x="7164" y="7898"/>
                    <a:pt x="8621" y="7112"/>
                    <a:pt x="10047" y="6269"/>
                  </a:cubicBezTo>
                  <a:cubicBezTo>
                    <a:pt x="10898" y="5766"/>
                    <a:pt x="10854" y="4971"/>
                    <a:pt x="10523" y="4195"/>
                  </a:cubicBezTo>
                  <a:cubicBezTo>
                    <a:pt x="9737" y="2341"/>
                    <a:pt x="8396" y="1013"/>
                    <a:pt x="6547" y="235"/>
                  </a:cubicBezTo>
                  <a:cubicBezTo>
                    <a:pt x="6218" y="96"/>
                    <a:pt x="5871" y="0"/>
                    <a:pt x="5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8" name="Google Shape;9908;p31"/>
            <p:cNvSpPr/>
            <p:nvPr/>
          </p:nvSpPr>
          <p:spPr>
            <a:xfrm>
              <a:off x="4611641" y="949143"/>
              <a:ext cx="233748" cy="191716"/>
            </a:xfrm>
            <a:custGeom>
              <a:avLst/>
              <a:gdLst/>
              <a:ahLst/>
              <a:cxnLst/>
              <a:rect l="l" t="t" r="r" b="b"/>
              <a:pathLst>
                <a:path w="10872" h="8917" extrusionOk="0">
                  <a:moveTo>
                    <a:pt x="5636" y="0"/>
                  </a:moveTo>
                  <a:cubicBezTo>
                    <a:pt x="5205" y="0"/>
                    <a:pt x="4808" y="156"/>
                    <a:pt x="4414" y="482"/>
                  </a:cubicBezTo>
                  <a:cubicBezTo>
                    <a:pt x="3341" y="1369"/>
                    <a:pt x="2242" y="2216"/>
                    <a:pt x="1170" y="3100"/>
                  </a:cubicBezTo>
                  <a:cubicBezTo>
                    <a:pt x="168" y="3925"/>
                    <a:pt x="0" y="4966"/>
                    <a:pt x="402" y="6162"/>
                  </a:cubicBezTo>
                  <a:cubicBezTo>
                    <a:pt x="997" y="7946"/>
                    <a:pt x="2313" y="8904"/>
                    <a:pt x="4590" y="8916"/>
                  </a:cubicBezTo>
                  <a:cubicBezTo>
                    <a:pt x="4602" y="8915"/>
                    <a:pt x="4619" y="8915"/>
                    <a:pt x="4639" y="8915"/>
                  </a:cubicBezTo>
                  <a:cubicBezTo>
                    <a:pt x="4685" y="8915"/>
                    <a:pt x="4751" y="8917"/>
                    <a:pt x="4830" y="8917"/>
                  </a:cubicBezTo>
                  <a:cubicBezTo>
                    <a:pt x="5051" y="8917"/>
                    <a:pt x="5373" y="8899"/>
                    <a:pt x="5632" y="8763"/>
                  </a:cubicBezTo>
                  <a:cubicBezTo>
                    <a:pt x="7133" y="7973"/>
                    <a:pt x="8607" y="7125"/>
                    <a:pt x="10050" y="6237"/>
                  </a:cubicBezTo>
                  <a:cubicBezTo>
                    <a:pt x="10859" y="5748"/>
                    <a:pt x="10871" y="4944"/>
                    <a:pt x="10549" y="4155"/>
                  </a:cubicBezTo>
                  <a:cubicBezTo>
                    <a:pt x="9773" y="2238"/>
                    <a:pt x="8408" y="924"/>
                    <a:pt x="6471" y="173"/>
                  </a:cubicBezTo>
                  <a:cubicBezTo>
                    <a:pt x="6176" y="59"/>
                    <a:pt x="5900" y="0"/>
                    <a:pt x="5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9" name="Google Shape;9909;p31"/>
            <p:cNvSpPr/>
            <p:nvPr/>
          </p:nvSpPr>
          <p:spPr>
            <a:xfrm>
              <a:off x="4831138" y="2003050"/>
              <a:ext cx="186405" cy="255011"/>
            </a:xfrm>
            <a:custGeom>
              <a:avLst/>
              <a:gdLst/>
              <a:ahLst/>
              <a:cxnLst/>
              <a:rect l="l" t="t" r="r" b="b"/>
              <a:pathLst>
                <a:path w="8670" h="11861" extrusionOk="0">
                  <a:moveTo>
                    <a:pt x="3485" y="1"/>
                  </a:moveTo>
                  <a:cubicBezTo>
                    <a:pt x="3389" y="1"/>
                    <a:pt x="3291" y="8"/>
                    <a:pt x="3192" y="17"/>
                  </a:cubicBezTo>
                  <a:cubicBezTo>
                    <a:pt x="1404" y="207"/>
                    <a:pt x="0" y="1779"/>
                    <a:pt x="287" y="3558"/>
                  </a:cubicBezTo>
                  <a:cubicBezTo>
                    <a:pt x="768" y="6532"/>
                    <a:pt x="2027" y="9132"/>
                    <a:pt x="4697" y="10788"/>
                  </a:cubicBezTo>
                  <a:cubicBezTo>
                    <a:pt x="5359" y="11199"/>
                    <a:pt x="6097" y="11860"/>
                    <a:pt x="6855" y="11860"/>
                  </a:cubicBezTo>
                  <a:cubicBezTo>
                    <a:pt x="7082" y="11860"/>
                    <a:pt x="7311" y="11801"/>
                    <a:pt x="7540" y="11657"/>
                  </a:cubicBezTo>
                  <a:cubicBezTo>
                    <a:pt x="8520" y="11044"/>
                    <a:pt x="8599" y="9737"/>
                    <a:pt x="8617" y="8268"/>
                  </a:cubicBezTo>
                  <a:cubicBezTo>
                    <a:pt x="8670" y="7270"/>
                    <a:pt x="8308" y="6051"/>
                    <a:pt x="7611" y="4984"/>
                  </a:cubicBezTo>
                  <a:cubicBezTo>
                    <a:pt x="6582" y="3421"/>
                    <a:pt x="5439" y="1938"/>
                    <a:pt x="4353" y="415"/>
                  </a:cubicBezTo>
                  <a:cubicBezTo>
                    <a:pt x="4120" y="83"/>
                    <a:pt x="3815" y="1"/>
                    <a:pt x="3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0" name="Google Shape;9910;p31"/>
            <p:cNvSpPr/>
            <p:nvPr/>
          </p:nvSpPr>
          <p:spPr>
            <a:xfrm>
              <a:off x="5281744" y="1356167"/>
              <a:ext cx="193414" cy="250647"/>
            </a:xfrm>
            <a:custGeom>
              <a:avLst/>
              <a:gdLst/>
              <a:ahLst/>
              <a:cxnLst/>
              <a:rect l="l" t="t" r="r" b="b"/>
              <a:pathLst>
                <a:path w="8996" h="11658" extrusionOk="0">
                  <a:moveTo>
                    <a:pt x="6379" y="1"/>
                  </a:moveTo>
                  <a:cubicBezTo>
                    <a:pt x="6133" y="1"/>
                    <a:pt x="5872" y="41"/>
                    <a:pt x="5610" y="125"/>
                  </a:cubicBezTo>
                  <a:cubicBezTo>
                    <a:pt x="4281" y="552"/>
                    <a:pt x="2953" y="986"/>
                    <a:pt x="1642" y="1453"/>
                  </a:cubicBezTo>
                  <a:cubicBezTo>
                    <a:pt x="190" y="1966"/>
                    <a:pt x="0" y="2504"/>
                    <a:pt x="795" y="3749"/>
                  </a:cubicBezTo>
                  <a:cubicBezTo>
                    <a:pt x="2172" y="5916"/>
                    <a:pt x="3544" y="8088"/>
                    <a:pt x="4948" y="10237"/>
                  </a:cubicBezTo>
                  <a:cubicBezTo>
                    <a:pt x="5320" y="10802"/>
                    <a:pt x="5601" y="11658"/>
                    <a:pt x="6364" y="11658"/>
                  </a:cubicBezTo>
                  <a:cubicBezTo>
                    <a:pt x="6407" y="11658"/>
                    <a:pt x="6451" y="11655"/>
                    <a:pt x="6497" y="11649"/>
                  </a:cubicBezTo>
                  <a:cubicBezTo>
                    <a:pt x="7500" y="11531"/>
                    <a:pt x="8144" y="10705"/>
                    <a:pt x="8608" y="9848"/>
                  </a:cubicBezTo>
                  <a:cubicBezTo>
                    <a:pt x="8846" y="9398"/>
                    <a:pt x="8995" y="8874"/>
                    <a:pt x="8947" y="8322"/>
                  </a:cubicBezTo>
                  <a:cubicBezTo>
                    <a:pt x="8435" y="6071"/>
                    <a:pt x="8126" y="3806"/>
                    <a:pt x="8025" y="1493"/>
                  </a:cubicBezTo>
                  <a:cubicBezTo>
                    <a:pt x="7984" y="529"/>
                    <a:pt x="7268" y="1"/>
                    <a:pt x="6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1" name="Google Shape;9911;p31"/>
            <p:cNvSpPr/>
            <p:nvPr/>
          </p:nvSpPr>
          <p:spPr>
            <a:xfrm>
              <a:off x="1617835" y="2154886"/>
              <a:ext cx="197348" cy="248368"/>
            </a:xfrm>
            <a:custGeom>
              <a:avLst/>
              <a:gdLst/>
              <a:ahLst/>
              <a:cxnLst/>
              <a:rect l="l" t="t" r="r" b="b"/>
              <a:pathLst>
                <a:path w="9179" h="11552" extrusionOk="0">
                  <a:moveTo>
                    <a:pt x="2697" y="1"/>
                  </a:moveTo>
                  <a:cubicBezTo>
                    <a:pt x="2478" y="1"/>
                    <a:pt x="2238" y="55"/>
                    <a:pt x="1969" y="181"/>
                  </a:cubicBezTo>
                  <a:cubicBezTo>
                    <a:pt x="1016" y="627"/>
                    <a:pt x="1" y="2595"/>
                    <a:pt x="301" y="3611"/>
                  </a:cubicBezTo>
                  <a:cubicBezTo>
                    <a:pt x="889" y="5624"/>
                    <a:pt x="1254" y="7658"/>
                    <a:pt x="1254" y="9764"/>
                  </a:cubicBezTo>
                  <a:cubicBezTo>
                    <a:pt x="1254" y="10968"/>
                    <a:pt x="1872" y="11552"/>
                    <a:pt x="3234" y="11552"/>
                  </a:cubicBezTo>
                  <a:cubicBezTo>
                    <a:pt x="3260" y="11552"/>
                    <a:pt x="3285" y="11552"/>
                    <a:pt x="3311" y="11551"/>
                  </a:cubicBezTo>
                  <a:cubicBezTo>
                    <a:pt x="4591" y="11115"/>
                    <a:pt x="6154" y="10589"/>
                    <a:pt x="7703" y="10037"/>
                  </a:cubicBezTo>
                  <a:cubicBezTo>
                    <a:pt x="8917" y="9609"/>
                    <a:pt x="9178" y="8943"/>
                    <a:pt x="8547" y="7835"/>
                  </a:cubicBezTo>
                  <a:cubicBezTo>
                    <a:pt x="8180" y="7195"/>
                    <a:pt x="7752" y="6586"/>
                    <a:pt x="7355" y="5963"/>
                  </a:cubicBezTo>
                  <a:cubicBezTo>
                    <a:pt x="6326" y="4353"/>
                    <a:pt x="5328" y="2715"/>
                    <a:pt x="4252" y="1135"/>
                  </a:cubicBezTo>
                  <a:cubicBezTo>
                    <a:pt x="3856" y="554"/>
                    <a:pt x="3390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2" name="Google Shape;9912;p31"/>
            <p:cNvSpPr/>
            <p:nvPr/>
          </p:nvSpPr>
          <p:spPr>
            <a:xfrm>
              <a:off x="2906420" y="2010318"/>
              <a:ext cx="196467" cy="219300"/>
            </a:xfrm>
            <a:custGeom>
              <a:avLst/>
              <a:gdLst/>
              <a:ahLst/>
              <a:cxnLst/>
              <a:rect l="l" t="t" r="r" b="b"/>
              <a:pathLst>
                <a:path w="9138" h="10200" extrusionOk="0">
                  <a:moveTo>
                    <a:pt x="3098" y="1"/>
                  </a:moveTo>
                  <a:cubicBezTo>
                    <a:pt x="2559" y="1"/>
                    <a:pt x="2189" y="426"/>
                    <a:pt x="1890" y="1097"/>
                  </a:cubicBezTo>
                  <a:cubicBezTo>
                    <a:pt x="1280" y="2452"/>
                    <a:pt x="932" y="3894"/>
                    <a:pt x="491" y="5303"/>
                  </a:cubicBezTo>
                  <a:cubicBezTo>
                    <a:pt x="1" y="6874"/>
                    <a:pt x="1148" y="9417"/>
                    <a:pt x="2676" y="10004"/>
                  </a:cubicBezTo>
                  <a:cubicBezTo>
                    <a:pt x="2993" y="10128"/>
                    <a:pt x="3320" y="10200"/>
                    <a:pt x="3643" y="10200"/>
                  </a:cubicBezTo>
                  <a:cubicBezTo>
                    <a:pt x="3964" y="10200"/>
                    <a:pt x="4281" y="10129"/>
                    <a:pt x="4582" y="9969"/>
                  </a:cubicBezTo>
                  <a:cubicBezTo>
                    <a:pt x="7200" y="8565"/>
                    <a:pt x="8551" y="6296"/>
                    <a:pt x="8983" y="3432"/>
                  </a:cubicBezTo>
                  <a:cubicBezTo>
                    <a:pt x="9138" y="2240"/>
                    <a:pt x="8467" y="1732"/>
                    <a:pt x="7456" y="1502"/>
                  </a:cubicBezTo>
                  <a:cubicBezTo>
                    <a:pt x="6265" y="1238"/>
                    <a:pt x="5063" y="981"/>
                    <a:pt x="4018" y="324"/>
                  </a:cubicBezTo>
                  <a:cubicBezTo>
                    <a:pt x="3663" y="102"/>
                    <a:pt x="3361" y="1"/>
                    <a:pt x="3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3" name="Google Shape;9913;p31"/>
            <p:cNvSpPr/>
            <p:nvPr/>
          </p:nvSpPr>
          <p:spPr>
            <a:xfrm>
              <a:off x="4127429" y="699652"/>
              <a:ext cx="238886" cy="207153"/>
            </a:xfrm>
            <a:custGeom>
              <a:avLst/>
              <a:gdLst/>
              <a:ahLst/>
              <a:cxnLst/>
              <a:rect l="l" t="t" r="r" b="b"/>
              <a:pathLst>
                <a:path w="11111" h="9635" extrusionOk="0">
                  <a:moveTo>
                    <a:pt x="3546" y="0"/>
                  </a:moveTo>
                  <a:cubicBezTo>
                    <a:pt x="3493" y="0"/>
                    <a:pt x="3440" y="2"/>
                    <a:pt x="3386" y="5"/>
                  </a:cubicBezTo>
                  <a:cubicBezTo>
                    <a:pt x="3360" y="4"/>
                    <a:pt x="3335" y="4"/>
                    <a:pt x="3309" y="4"/>
                  </a:cubicBezTo>
                  <a:cubicBezTo>
                    <a:pt x="2390" y="4"/>
                    <a:pt x="1619" y="319"/>
                    <a:pt x="915" y="830"/>
                  </a:cubicBezTo>
                  <a:cubicBezTo>
                    <a:pt x="257" y="1307"/>
                    <a:pt x="0" y="1943"/>
                    <a:pt x="446" y="2644"/>
                  </a:cubicBezTo>
                  <a:cubicBezTo>
                    <a:pt x="2080" y="5213"/>
                    <a:pt x="3691" y="7808"/>
                    <a:pt x="6423" y="9415"/>
                  </a:cubicBezTo>
                  <a:cubicBezTo>
                    <a:pt x="6623" y="9531"/>
                    <a:pt x="6797" y="9635"/>
                    <a:pt x="6978" y="9635"/>
                  </a:cubicBezTo>
                  <a:cubicBezTo>
                    <a:pt x="7121" y="9635"/>
                    <a:pt x="7269" y="9570"/>
                    <a:pt x="7438" y="9397"/>
                  </a:cubicBezTo>
                  <a:cubicBezTo>
                    <a:pt x="8471" y="8338"/>
                    <a:pt x="9540" y="7315"/>
                    <a:pt x="10616" y="6294"/>
                  </a:cubicBezTo>
                  <a:cubicBezTo>
                    <a:pt x="11111" y="5827"/>
                    <a:pt x="11005" y="5473"/>
                    <a:pt x="10604" y="4984"/>
                  </a:cubicBezTo>
                  <a:cubicBezTo>
                    <a:pt x="9151" y="3205"/>
                    <a:pt x="7368" y="1828"/>
                    <a:pt x="5443" y="623"/>
                  </a:cubicBezTo>
                  <a:cubicBezTo>
                    <a:pt x="4858" y="254"/>
                    <a:pt x="4217" y="0"/>
                    <a:pt x="3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4" name="Google Shape;9914;p31"/>
            <p:cNvSpPr/>
            <p:nvPr/>
          </p:nvSpPr>
          <p:spPr>
            <a:xfrm>
              <a:off x="2776902" y="2774550"/>
              <a:ext cx="256904" cy="171463"/>
            </a:xfrm>
            <a:custGeom>
              <a:avLst/>
              <a:gdLst/>
              <a:ahLst/>
              <a:cxnLst/>
              <a:rect l="l" t="t" r="r" b="b"/>
              <a:pathLst>
                <a:path w="11949" h="7975" extrusionOk="0">
                  <a:moveTo>
                    <a:pt x="5197" y="0"/>
                  </a:moveTo>
                  <a:cubicBezTo>
                    <a:pt x="4655" y="0"/>
                    <a:pt x="4338" y="397"/>
                    <a:pt x="3857" y="1327"/>
                  </a:cubicBezTo>
                  <a:cubicBezTo>
                    <a:pt x="3566" y="1892"/>
                    <a:pt x="3460" y="2646"/>
                    <a:pt x="2736" y="2858"/>
                  </a:cubicBezTo>
                  <a:cubicBezTo>
                    <a:pt x="1915" y="3102"/>
                    <a:pt x="1563" y="3728"/>
                    <a:pt x="1293" y="4430"/>
                  </a:cubicBezTo>
                  <a:cubicBezTo>
                    <a:pt x="874" y="5524"/>
                    <a:pt x="490" y="6628"/>
                    <a:pt x="0" y="7975"/>
                  </a:cubicBezTo>
                  <a:cubicBezTo>
                    <a:pt x="968" y="7560"/>
                    <a:pt x="1905" y="7435"/>
                    <a:pt x="2832" y="7435"/>
                  </a:cubicBezTo>
                  <a:cubicBezTo>
                    <a:pt x="3693" y="7435"/>
                    <a:pt x="4547" y="7542"/>
                    <a:pt x="5411" y="7625"/>
                  </a:cubicBezTo>
                  <a:cubicBezTo>
                    <a:pt x="5566" y="7640"/>
                    <a:pt x="5719" y="7647"/>
                    <a:pt x="5871" y="7647"/>
                  </a:cubicBezTo>
                  <a:cubicBezTo>
                    <a:pt x="7542" y="7647"/>
                    <a:pt x="9106" y="6807"/>
                    <a:pt x="10659" y="6204"/>
                  </a:cubicBezTo>
                  <a:cubicBezTo>
                    <a:pt x="11627" y="5829"/>
                    <a:pt x="11949" y="4950"/>
                    <a:pt x="11547" y="3917"/>
                  </a:cubicBezTo>
                  <a:cubicBezTo>
                    <a:pt x="11419" y="3595"/>
                    <a:pt x="11181" y="3242"/>
                    <a:pt x="11356" y="2916"/>
                  </a:cubicBezTo>
                  <a:cubicBezTo>
                    <a:pt x="11896" y="1910"/>
                    <a:pt x="11132" y="1812"/>
                    <a:pt x="10509" y="1706"/>
                  </a:cubicBezTo>
                  <a:cubicBezTo>
                    <a:pt x="9075" y="1460"/>
                    <a:pt x="7738" y="947"/>
                    <a:pt x="6418" y="364"/>
                  </a:cubicBezTo>
                  <a:cubicBezTo>
                    <a:pt x="5889" y="130"/>
                    <a:pt x="5507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5" name="Google Shape;9915;p31"/>
            <p:cNvSpPr/>
            <p:nvPr/>
          </p:nvSpPr>
          <p:spPr>
            <a:xfrm>
              <a:off x="1516482" y="1461390"/>
              <a:ext cx="237468" cy="205132"/>
            </a:xfrm>
            <a:custGeom>
              <a:avLst/>
              <a:gdLst/>
              <a:ahLst/>
              <a:cxnLst/>
              <a:rect l="l" t="t" r="r" b="b"/>
              <a:pathLst>
                <a:path w="11045" h="9541" extrusionOk="0">
                  <a:moveTo>
                    <a:pt x="2883" y="0"/>
                  </a:moveTo>
                  <a:cubicBezTo>
                    <a:pt x="2070" y="0"/>
                    <a:pt x="1362" y="394"/>
                    <a:pt x="712" y="934"/>
                  </a:cubicBezTo>
                  <a:cubicBezTo>
                    <a:pt x="221" y="1344"/>
                    <a:pt x="1" y="1843"/>
                    <a:pt x="354" y="2434"/>
                  </a:cubicBezTo>
                  <a:cubicBezTo>
                    <a:pt x="1948" y="5101"/>
                    <a:pt x="3682" y="7639"/>
                    <a:pt x="6401" y="9324"/>
                  </a:cubicBezTo>
                  <a:cubicBezTo>
                    <a:pt x="6623" y="9463"/>
                    <a:pt x="6795" y="9540"/>
                    <a:pt x="6957" y="9540"/>
                  </a:cubicBezTo>
                  <a:cubicBezTo>
                    <a:pt x="7131" y="9540"/>
                    <a:pt x="7294" y="9451"/>
                    <a:pt x="7496" y="9250"/>
                  </a:cubicBezTo>
                  <a:cubicBezTo>
                    <a:pt x="8506" y="8226"/>
                    <a:pt x="9561" y="7246"/>
                    <a:pt x="10599" y="6248"/>
                  </a:cubicBezTo>
                  <a:cubicBezTo>
                    <a:pt x="11045" y="5816"/>
                    <a:pt x="10930" y="5445"/>
                    <a:pt x="10559" y="5003"/>
                  </a:cubicBezTo>
                  <a:cubicBezTo>
                    <a:pt x="9098" y="3259"/>
                    <a:pt x="7465" y="1729"/>
                    <a:pt x="5438" y="629"/>
                  </a:cubicBezTo>
                  <a:cubicBezTo>
                    <a:pt x="4762" y="261"/>
                    <a:pt x="4099" y="13"/>
                    <a:pt x="3300" y="13"/>
                  </a:cubicBezTo>
                  <a:cubicBezTo>
                    <a:pt x="3254" y="13"/>
                    <a:pt x="3208" y="14"/>
                    <a:pt x="3161" y="16"/>
                  </a:cubicBezTo>
                  <a:cubicBezTo>
                    <a:pt x="3067" y="5"/>
                    <a:pt x="2974" y="0"/>
                    <a:pt x="2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6" name="Google Shape;9916;p31"/>
            <p:cNvSpPr/>
            <p:nvPr/>
          </p:nvSpPr>
          <p:spPr>
            <a:xfrm>
              <a:off x="3823564" y="1512970"/>
              <a:ext cx="256129" cy="167808"/>
            </a:xfrm>
            <a:custGeom>
              <a:avLst/>
              <a:gdLst/>
              <a:ahLst/>
              <a:cxnLst/>
              <a:rect l="l" t="t" r="r" b="b"/>
              <a:pathLst>
                <a:path w="11913" h="7805" extrusionOk="0">
                  <a:moveTo>
                    <a:pt x="11601" y="1"/>
                  </a:moveTo>
                  <a:cubicBezTo>
                    <a:pt x="11519" y="1"/>
                    <a:pt x="11415" y="25"/>
                    <a:pt x="11287" y="80"/>
                  </a:cubicBezTo>
                  <a:cubicBezTo>
                    <a:pt x="10506" y="414"/>
                    <a:pt x="9726" y="547"/>
                    <a:pt x="8945" y="547"/>
                  </a:cubicBezTo>
                  <a:cubicBezTo>
                    <a:pt x="8138" y="547"/>
                    <a:pt x="7330" y="405"/>
                    <a:pt x="6516" y="198"/>
                  </a:cubicBezTo>
                  <a:cubicBezTo>
                    <a:pt x="6349" y="164"/>
                    <a:pt x="6186" y="149"/>
                    <a:pt x="6027" y="149"/>
                  </a:cubicBezTo>
                  <a:cubicBezTo>
                    <a:pt x="4943" y="149"/>
                    <a:pt x="4029" y="849"/>
                    <a:pt x="2993" y="1042"/>
                  </a:cubicBezTo>
                  <a:cubicBezTo>
                    <a:pt x="2048" y="1218"/>
                    <a:pt x="1064" y="1475"/>
                    <a:pt x="565" y="2396"/>
                  </a:cubicBezTo>
                  <a:cubicBezTo>
                    <a:pt x="1" y="3447"/>
                    <a:pt x="914" y="4586"/>
                    <a:pt x="508" y="5703"/>
                  </a:cubicBezTo>
                  <a:cubicBezTo>
                    <a:pt x="415" y="5955"/>
                    <a:pt x="870" y="5972"/>
                    <a:pt x="1121" y="6012"/>
                  </a:cubicBezTo>
                  <a:cubicBezTo>
                    <a:pt x="2798" y="6308"/>
                    <a:pt x="4387" y="6899"/>
                    <a:pt x="5929" y="7605"/>
                  </a:cubicBezTo>
                  <a:cubicBezTo>
                    <a:pt x="6221" y="7740"/>
                    <a:pt x="6476" y="7805"/>
                    <a:pt x="6700" y="7805"/>
                  </a:cubicBezTo>
                  <a:cubicBezTo>
                    <a:pt x="7191" y="7805"/>
                    <a:pt x="7538" y="7494"/>
                    <a:pt x="7826" y="6912"/>
                  </a:cubicBezTo>
                  <a:cubicBezTo>
                    <a:pt x="8113" y="6330"/>
                    <a:pt x="8307" y="5429"/>
                    <a:pt x="8771" y="5248"/>
                  </a:cubicBezTo>
                  <a:cubicBezTo>
                    <a:pt x="10894" y="4409"/>
                    <a:pt x="10797" y="2251"/>
                    <a:pt x="11707" y="701"/>
                  </a:cubicBezTo>
                  <a:cubicBezTo>
                    <a:pt x="11913" y="346"/>
                    <a:pt x="11911" y="1"/>
                    <a:pt x="1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7" name="Google Shape;9917;p31"/>
            <p:cNvSpPr/>
            <p:nvPr/>
          </p:nvSpPr>
          <p:spPr>
            <a:xfrm>
              <a:off x="1960638" y="2991618"/>
              <a:ext cx="184105" cy="208528"/>
            </a:xfrm>
            <a:custGeom>
              <a:avLst/>
              <a:gdLst/>
              <a:ahLst/>
              <a:cxnLst/>
              <a:rect l="l" t="t" r="r" b="b"/>
              <a:pathLst>
                <a:path w="8563" h="9699" extrusionOk="0">
                  <a:moveTo>
                    <a:pt x="3343" y="1"/>
                  </a:moveTo>
                  <a:cubicBezTo>
                    <a:pt x="1961" y="1"/>
                    <a:pt x="8" y="1984"/>
                    <a:pt x="0" y="3679"/>
                  </a:cubicBezTo>
                  <a:cubicBezTo>
                    <a:pt x="729" y="5549"/>
                    <a:pt x="243" y="8387"/>
                    <a:pt x="3280" y="9496"/>
                  </a:cubicBezTo>
                  <a:cubicBezTo>
                    <a:pt x="3644" y="9627"/>
                    <a:pt x="3949" y="9699"/>
                    <a:pt x="4217" y="9699"/>
                  </a:cubicBezTo>
                  <a:cubicBezTo>
                    <a:pt x="4711" y="9699"/>
                    <a:pt x="5078" y="9455"/>
                    <a:pt x="5456" y="8900"/>
                  </a:cubicBezTo>
                  <a:cubicBezTo>
                    <a:pt x="6590" y="7227"/>
                    <a:pt x="7381" y="5382"/>
                    <a:pt x="8237" y="3567"/>
                  </a:cubicBezTo>
                  <a:cubicBezTo>
                    <a:pt x="8563" y="2870"/>
                    <a:pt x="8334" y="2301"/>
                    <a:pt x="7782" y="1815"/>
                  </a:cubicBezTo>
                  <a:cubicBezTo>
                    <a:pt x="6560" y="734"/>
                    <a:pt x="5081" y="195"/>
                    <a:pt x="3504" y="10"/>
                  </a:cubicBezTo>
                  <a:cubicBezTo>
                    <a:pt x="3452" y="4"/>
                    <a:pt x="3398" y="1"/>
                    <a:pt x="3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8" name="Google Shape;9918;p31"/>
            <p:cNvSpPr/>
            <p:nvPr/>
          </p:nvSpPr>
          <p:spPr>
            <a:xfrm>
              <a:off x="2599803" y="2051233"/>
              <a:ext cx="276189" cy="116186"/>
            </a:xfrm>
            <a:custGeom>
              <a:avLst/>
              <a:gdLst/>
              <a:ahLst/>
              <a:cxnLst/>
              <a:rect l="l" t="t" r="r" b="b"/>
              <a:pathLst>
                <a:path w="12846" h="5404" extrusionOk="0">
                  <a:moveTo>
                    <a:pt x="9311" y="1"/>
                  </a:moveTo>
                  <a:cubicBezTo>
                    <a:pt x="6502" y="1"/>
                    <a:pt x="3905" y="1023"/>
                    <a:pt x="1280" y="1895"/>
                  </a:cubicBezTo>
                  <a:cubicBezTo>
                    <a:pt x="468" y="2164"/>
                    <a:pt x="1" y="2910"/>
                    <a:pt x="313" y="3775"/>
                  </a:cubicBezTo>
                  <a:cubicBezTo>
                    <a:pt x="671" y="4746"/>
                    <a:pt x="1633" y="5006"/>
                    <a:pt x="2547" y="5108"/>
                  </a:cubicBezTo>
                  <a:cubicBezTo>
                    <a:pt x="3889" y="5249"/>
                    <a:pt x="5239" y="5285"/>
                    <a:pt x="6586" y="5364"/>
                  </a:cubicBezTo>
                  <a:cubicBezTo>
                    <a:pt x="6995" y="5364"/>
                    <a:pt x="7402" y="5363"/>
                    <a:pt x="7808" y="5363"/>
                  </a:cubicBezTo>
                  <a:cubicBezTo>
                    <a:pt x="8011" y="5363"/>
                    <a:pt x="8214" y="5363"/>
                    <a:pt x="8417" y="5364"/>
                  </a:cubicBezTo>
                  <a:cubicBezTo>
                    <a:pt x="8898" y="5368"/>
                    <a:pt x="9379" y="5404"/>
                    <a:pt x="9858" y="5404"/>
                  </a:cubicBezTo>
                  <a:cubicBezTo>
                    <a:pt x="10030" y="5404"/>
                    <a:pt x="10202" y="5399"/>
                    <a:pt x="10373" y="5387"/>
                  </a:cubicBezTo>
                  <a:cubicBezTo>
                    <a:pt x="11976" y="5258"/>
                    <a:pt x="12845" y="4177"/>
                    <a:pt x="12809" y="2437"/>
                  </a:cubicBezTo>
                  <a:cubicBezTo>
                    <a:pt x="12774" y="778"/>
                    <a:pt x="12170" y="227"/>
                    <a:pt x="10404" y="54"/>
                  </a:cubicBezTo>
                  <a:cubicBezTo>
                    <a:pt x="10036" y="18"/>
                    <a:pt x="9672" y="1"/>
                    <a:pt x="9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9" name="Google Shape;9919;p31"/>
            <p:cNvSpPr/>
            <p:nvPr/>
          </p:nvSpPr>
          <p:spPr>
            <a:xfrm>
              <a:off x="2859549" y="1204740"/>
              <a:ext cx="144824" cy="285714"/>
            </a:xfrm>
            <a:custGeom>
              <a:avLst/>
              <a:gdLst/>
              <a:ahLst/>
              <a:cxnLst/>
              <a:rect l="l" t="t" r="r" b="b"/>
              <a:pathLst>
                <a:path w="6736" h="13289" extrusionOk="0">
                  <a:moveTo>
                    <a:pt x="5458" y="0"/>
                  </a:moveTo>
                  <a:cubicBezTo>
                    <a:pt x="4881" y="0"/>
                    <a:pt x="4245" y="353"/>
                    <a:pt x="3796" y="838"/>
                  </a:cubicBezTo>
                  <a:cubicBezTo>
                    <a:pt x="3505" y="1151"/>
                    <a:pt x="3289" y="1540"/>
                    <a:pt x="3059" y="1907"/>
                  </a:cubicBezTo>
                  <a:cubicBezTo>
                    <a:pt x="2715" y="2458"/>
                    <a:pt x="2476" y="3107"/>
                    <a:pt x="2040" y="3570"/>
                  </a:cubicBezTo>
                  <a:cubicBezTo>
                    <a:pt x="702" y="4974"/>
                    <a:pt x="473" y="6709"/>
                    <a:pt x="362" y="8840"/>
                  </a:cubicBezTo>
                  <a:cubicBezTo>
                    <a:pt x="1" y="10117"/>
                    <a:pt x="1298" y="11061"/>
                    <a:pt x="1871" y="12293"/>
                  </a:cubicBezTo>
                  <a:cubicBezTo>
                    <a:pt x="2204" y="12999"/>
                    <a:pt x="2668" y="13289"/>
                    <a:pt x="3232" y="13289"/>
                  </a:cubicBezTo>
                  <a:cubicBezTo>
                    <a:pt x="3514" y="13289"/>
                    <a:pt x="3821" y="13216"/>
                    <a:pt x="4149" y="13087"/>
                  </a:cubicBezTo>
                  <a:cubicBezTo>
                    <a:pt x="5442" y="12574"/>
                    <a:pt x="5888" y="11653"/>
                    <a:pt x="5460" y="10276"/>
                  </a:cubicBezTo>
                  <a:cubicBezTo>
                    <a:pt x="5187" y="9388"/>
                    <a:pt x="4860" y="8510"/>
                    <a:pt x="5438" y="7640"/>
                  </a:cubicBezTo>
                  <a:cubicBezTo>
                    <a:pt x="5933" y="6903"/>
                    <a:pt x="6105" y="6086"/>
                    <a:pt x="6299" y="5234"/>
                  </a:cubicBezTo>
                  <a:cubicBezTo>
                    <a:pt x="6524" y="4237"/>
                    <a:pt x="6294" y="3235"/>
                    <a:pt x="6542" y="2251"/>
                  </a:cubicBezTo>
                  <a:cubicBezTo>
                    <a:pt x="6736" y="1473"/>
                    <a:pt x="6630" y="445"/>
                    <a:pt x="5999" y="123"/>
                  </a:cubicBezTo>
                  <a:cubicBezTo>
                    <a:pt x="5831" y="39"/>
                    <a:pt x="5647" y="0"/>
                    <a:pt x="5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0" name="Google Shape;9920;p31"/>
            <p:cNvSpPr/>
            <p:nvPr/>
          </p:nvSpPr>
          <p:spPr>
            <a:xfrm>
              <a:off x="3667922" y="986984"/>
              <a:ext cx="299732" cy="119819"/>
            </a:xfrm>
            <a:custGeom>
              <a:avLst/>
              <a:gdLst/>
              <a:ahLst/>
              <a:cxnLst/>
              <a:rect l="l" t="t" r="r" b="b"/>
              <a:pathLst>
                <a:path w="13941" h="5573" extrusionOk="0">
                  <a:moveTo>
                    <a:pt x="5924" y="1"/>
                  </a:moveTo>
                  <a:cubicBezTo>
                    <a:pt x="4334" y="1"/>
                    <a:pt x="2791" y="627"/>
                    <a:pt x="1228" y="1886"/>
                  </a:cubicBezTo>
                  <a:cubicBezTo>
                    <a:pt x="27" y="2858"/>
                    <a:pt x="0" y="3890"/>
                    <a:pt x="1139" y="4950"/>
                  </a:cubicBezTo>
                  <a:cubicBezTo>
                    <a:pt x="1569" y="5352"/>
                    <a:pt x="2023" y="5522"/>
                    <a:pt x="2517" y="5522"/>
                  </a:cubicBezTo>
                  <a:cubicBezTo>
                    <a:pt x="2809" y="5522"/>
                    <a:pt x="3115" y="5462"/>
                    <a:pt x="3439" y="5356"/>
                  </a:cubicBezTo>
                  <a:cubicBezTo>
                    <a:pt x="4042" y="5156"/>
                    <a:pt x="4688" y="4728"/>
                    <a:pt x="5304" y="4728"/>
                  </a:cubicBezTo>
                  <a:cubicBezTo>
                    <a:pt x="5518" y="4728"/>
                    <a:pt x="5729" y="4779"/>
                    <a:pt x="5932" y="4911"/>
                  </a:cubicBezTo>
                  <a:cubicBezTo>
                    <a:pt x="6837" y="5486"/>
                    <a:pt x="7773" y="5547"/>
                    <a:pt x="8719" y="5547"/>
                  </a:cubicBezTo>
                  <a:cubicBezTo>
                    <a:pt x="8974" y="5547"/>
                    <a:pt x="9230" y="5542"/>
                    <a:pt x="9486" y="5542"/>
                  </a:cubicBezTo>
                  <a:cubicBezTo>
                    <a:pt x="9606" y="5542"/>
                    <a:pt x="9727" y="5543"/>
                    <a:pt x="9848" y="5546"/>
                  </a:cubicBezTo>
                  <a:cubicBezTo>
                    <a:pt x="10316" y="5546"/>
                    <a:pt x="10789" y="5573"/>
                    <a:pt x="11258" y="5573"/>
                  </a:cubicBezTo>
                  <a:cubicBezTo>
                    <a:pt x="11576" y="5573"/>
                    <a:pt x="11893" y="5560"/>
                    <a:pt x="12205" y="5520"/>
                  </a:cubicBezTo>
                  <a:cubicBezTo>
                    <a:pt x="12783" y="5445"/>
                    <a:pt x="13631" y="5392"/>
                    <a:pt x="13777" y="4805"/>
                  </a:cubicBezTo>
                  <a:cubicBezTo>
                    <a:pt x="13940" y="4164"/>
                    <a:pt x="13543" y="3462"/>
                    <a:pt x="13044" y="2929"/>
                  </a:cubicBezTo>
                  <a:cubicBezTo>
                    <a:pt x="12576" y="2434"/>
                    <a:pt x="11954" y="2213"/>
                    <a:pt x="11362" y="1935"/>
                  </a:cubicBezTo>
                  <a:cubicBezTo>
                    <a:pt x="10970" y="1749"/>
                    <a:pt x="10550" y="1617"/>
                    <a:pt x="10184" y="1388"/>
                  </a:cubicBezTo>
                  <a:cubicBezTo>
                    <a:pt x="8699" y="465"/>
                    <a:pt x="7294" y="1"/>
                    <a:pt x="5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1" name="Google Shape;9921;p31"/>
            <p:cNvSpPr/>
            <p:nvPr/>
          </p:nvSpPr>
          <p:spPr>
            <a:xfrm>
              <a:off x="2100606" y="2402808"/>
              <a:ext cx="245444" cy="153123"/>
            </a:xfrm>
            <a:custGeom>
              <a:avLst/>
              <a:gdLst/>
              <a:ahLst/>
              <a:cxnLst/>
              <a:rect l="l" t="t" r="r" b="b"/>
              <a:pathLst>
                <a:path w="11416" h="7122" extrusionOk="0">
                  <a:moveTo>
                    <a:pt x="2747" y="1"/>
                  </a:moveTo>
                  <a:cubicBezTo>
                    <a:pt x="2472" y="1"/>
                    <a:pt x="2205" y="97"/>
                    <a:pt x="1965" y="338"/>
                  </a:cubicBezTo>
                  <a:cubicBezTo>
                    <a:pt x="910" y="1411"/>
                    <a:pt x="89" y="2616"/>
                    <a:pt x="27" y="4196"/>
                  </a:cubicBezTo>
                  <a:cubicBezTo>
                    <a:pt x="1" y="4899"/>
                    <a:pt x="278" y="5481"/>
                    <a:pt x="1003" y="5498"/>
                  </a:cubicBezTo>
                  <a:cubicBezTo>
                    <a:pt x="2910" y="5547"/>
                    <a:pt x="4701" y="5958"/>
                    <a:pt x="6370" y="6889"/>
                  </a:cubicBezTo>
                  <a:cubicBezTo>
                    <a:pt x="6722" y="7084"/>
                    <a:pt x="7099" y="7121"/>
                    <a:pt x="7480" y="7121"/>
                  </a:cubicBezTo>
                  <a:cubicBezTo>
                    <a:pt x="7714" y="7121"/>
                    <a:pt x="7950" y="7107"/>
                    <a:pt x="8184" y="7107"/>
                  </a:cubicBezTo>
                  <a:cubicBezTo>
                    <a:pt x="8265" y="7107"/>
                    <a:pt x="8346" y="7109"/>
                    <a:pt x="8427" y="7114"/>
                  </a:cubicBezTo>
                  <a:cubicBezTo>
                    <a:pt x="8668" y="7118"/>
                    <a:pt x="8889" y="7121"/>
                    <a:pt x="9092" y="7121"/>
                  </a:cubicBezTo>
                  <a:cubicBezTo>
                    <a:pt x="11415" y="7121"/>
                    <a:pt x="11258" y="6759"/>
                    <a:pt x="10458" y="4165"/>
                  </a:cubicBezTo>
                  <a:cubicBezTo>
                    <a:pt x="10334" y="3754"/>
                    <a:pt x="10095" y="3375"/>
                    <a:pt x="9902" y="2982"/>
                  </a:cubicBezTo>
                  <a:cubicBezTo>
                    <a:pt x="9195" y="1552"/>
                    <a:pt x="8003" y="841"/>
                    <a:pt x="6445" y="833"/>
                  </a:cubicBezTo>
                  <a:cubicBezTo>
                    <a:pt x="5422" y="828"/>
                    <a:pt x="4459" y="682"/>
                    <a:pt x="3541" y="219"/>
                  </a:cubicBezTo>
                  <a:cubicBezTo>
                    <a:pt x="3280" y="88"/>
                    <a:pt x="3010" y="1"/>
                    <a:pt x="27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2" name="Google Shape;9922;p31"/>
            <p:cNvSpPr/>
            <p:nvPr/>
          </p:nvSpPr>
          <p:spPr>
            <a:xfrm>
              <a:off x="3724490" y="1303771"/>
              <a:ext cx="205583" cy="187544"/>
            </a:xfrm>
            <a:custGeom>
              <a:avLst/>
              <a:gdLst/>
              <a:ahLst/>
              <a:cxnLst/>
              <a:rect l="l" t="t" r="r" b="b"/>
              <a:pathLst>
                <a:path w="9562" h="8723" extrusionOk="0">
                  <a:moveTo>
                    <a:pt x="3952" y="0"/>
                  </a:moveTo>
                  <a:cubicBezTo>
                    <a:pt x="2915" y="0"/>
                    <a:pt x="2708" y="116"/>
                    <a:pt x="2088" y="1162"/>
                  </a:cubicBezTo>
                  <a:cubicBezTo>
                    <a:pt x="1038" y="2950"/>
                    <a:pt x="751" y="4994"/>
                    <a:pt x="327" y="6980"/>
                  </a:cubicBezTo>
                  <a:cubicBezTo>
                    <a:pt x="221" y="7475"/>
                    <a:pt x="0" y="8229"/>
                    <a:pt x="592" y="8543"/>
                  </a:cubicBezTo>
                  <a:cubicBezTo>
                    <a:pt x="821" y="8665"/>
                    <a:pt x="1072" y="8722"/>
                    <a:pt x="1328" y="8722"/>
                  </a:cubicBezTo>
                  <a:cubicBezTo>
                    <a:pt x="1719" y="8722"/>
                    <a:pt x="2119" y="8589"/>
                    <a:pt x="2463" y="8349"/>
                  </a:cubicBezTo>
                  <a:cubicBezTo>
                    <a:pt x="3190" y="7842"/>
                    <a:pt x="3938" y="7619"/>
                    <a:pt x="4731" y="7619"/>
                  </a:cubicBezTo>
                  <a:cubicBezTo>
                    <a:pt x="5161" y="7619"/>
                    <a:pt x="5604" y="7684"/>
                    <a:pt x="6065" y="7805"/>
                  </a:cubicBezTo>
                  <a:cubicBezTo>
                    <a:pt x="6273" y="7860"/>
                    <a:pt x="6475" y="7886"/>
                    <a:pt x="6669" y="7886"/>
                  </a:cubicBezTo>
                  <a:cubicBezTo>
                    <a:pt x="7646" y="7886"/>
                    <a:pt x="8420" y="7223"/>
                    <a:pt x="8767" y="6155"/>
                  </a:cubicBezTo>
                  <a:cubicBezTo>
                    <a:pt x="9561" y="3700"/>
                    <a:pt x="6846" y="37"/>
                    <a:pt x="4202" y="2"/>
                  </a:cubicBezTo>
                  <a:cubicBezTo>
                    <a:pt x="4114" y="1"/>
                    <a:pt x="4031" y="0"/>
                    <a:pt x="3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3" name="Google Shape;9923;p31"/>
            <p:cNvSpPr/>
            <p:nvPr/>
          </p:nvSpPr>
          <p:spPr>
            <a:xfrm>
              <a:off x="2380111" y="2991123"/>
              <a:ext cx="181353" cy="190834"/>
            </a:xfrm>
            <a:custGeom>
              <a:avLst/>
              <a:gdLst/>
              <a:ahLst/>
              <a:cxnLst/>
              <a:rect l="l" t="t" r="r" b="b"/>
              <a:pathLst>
                <a:path w="8435" h="8876" extrusionOk="0">
                  <a:moveTo>
                    <a:pt x="4484" y="1"/>
                  </a:moveTo>
                  <a:cubicBezTo>
                    <a:pt x="4459" y="1"/>
                    <a:pt x="4434" y="1"/>
                    <a:pt x="4409" y="2"/>
                  </a:cubicBezTo>
                  <a:cubicBezTo>
                    <a:pt x="2088" y="100"/>
                    <a:pt x="0" y="2262"/>
                    <a:pt x="66" y="4421"/>
                  </a:cubicBezTo>
                  <a:cubicBezTo>
                    <a:pt x="145" y="7157"/>
                    <a:pt x="1805" y="8826"/>
                    <a:pt x="4912" y="8874"/>
                  </a:cubicBezTo>
                  <a:cubicBezTo>
                    <a:pt x="4939" y="8875"/>
                    <a:pt x="4965" y="8876"/>
                    <a:pt x="4992" y="8876"/>
                  </a:cubicBezTo>
                  <a:cubicBezTo>
                    <a:pt x="6168" y="8876"/>
                    <a:pt x="7182" y="8113"/>
                    <a:pt x="7813" y="6646"/>
                  </a:cubicBezTo>
                  <a:cubicBezTo>
                    <a:pt x="8307" y="5497"/>
                    <a:pt x="8435" y="4438"/>
                    <a:pt x="7504" y="3516"/>
                  </a:cubicBezTo>
                  <a:cubicBezTo>
                    <a:pt x="6925" y="2946"/>
                    <a:pt x="6568" y="2302"/>
                    <a:pt x="6273" y="1565"/>
                  </a:cubicBezTo>
                  <a:cubicBezTo>
                    <a:pt x="5949" y="768"/>
                    <a:pt x="5455" y="1"/>
                    <a:pt x="4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4" name="Google Shape;9924;p31"/>
            <p:cNvSpPr/>
            <p:nvPr/>
          </p:nvSpPr>
          <p:spPr>
            <a:xfrm>
              <a:off x="5129973" y="790470"/>
              <a:ext cx="246304" cy="152758"/>
            </a:xfrm>
            <a:custGeom>
              <a:avLst/>
              <a:gdLst/>
              <a:ahLst/>
              <a:cxnLst/>
              <a:rect l="l" t="t" r="r" b="b"/>
              <a:pathLst>
                <a:path w="11456" h="7105" extrusionOk="0">
                  <a:moveTo>
                    <a:pt x="3193" y="1"/>
                  </a:moveTo>
                  <a:cubicBezTo>
                    <a:pt x="3061" y="1"/>
                    <a:pt x="2929" y="3"/>
                    <a:pt x="2796" y="9"/>
                  </a:cubicBezTo>
                  <a:cubicBezTo>
                    <a:pt x="1" y="9"/>
                    <a:pt x="1" y="9"/>
                    <a:pt x="795" y="2636"/>
                  </a:cubicBezTo>
                  <a:cubicBezTo>
                    <a:pt x="804" y="2675"/>
                    <a:pt x="822" y="2715"/>
                    <a:pt x="836" y="2759"/>
                  </a:cubicBezTo>
                  <a:cubicBezTo>
                    <a:pt x="1630" y="5120"/>
                    <a:pt x="3193" y="6281"/>
                    <a:pt x="5717" y="6291"/>
                  </a:cubicBezTo>
                  <a:cubicBezTo>
                    <a:pt x="6463" y="6291"/>
                    <a:pt x="7068" y="6577"/>
                    <a:pt x="7695" y="6886"/>
                  </a:cubicBezTo>
                  <a:cubicBezTo>
                    <a:pt x="7995" y="7032"/>
                    <a:pt x="8284" y="7105"/>
                    <a:pt x="8559" y="7105"/>
                  </a:cubicBezTo>
                  <a:cubicBezTo>
                    <a:pt x="9030" y="7105"/>
                    <a:pt x="9458" y="6890"/>
                    <a:pt x="9818" y="6462"/>
                  </a:cubicBezTo>
                  <a:cubicBezTo>
                    <a:pt x="10237" y="5968"/>
                    <a:pt x="10599" y="5412"/>
                    <a:pt x="10890" y="4834"/>
                  </a:cubicBezTo>
                  <a:cubicBezTo>
                    <a:pt x="11314" y="3991"/>
                    <a:pt x="11456" y="3028"/>
                    <a:pt x="11155" y="2159"/>
                  </a:cubicBezTo>
                  <a:cubicBezTo>
                    <a:pt x="10877" y="1351"/>
                    <a:pt x="9875" y="1806"/>
                    <a:pt x="9319" y="1479"/>
                  </a:cubicBezTo>
                  <a:cubicBezTo>
                    <a:pt x="9160" y="1387"/>
                    <a:pt x="9002" y="1354"/>
                    <a:pt x="8844" y="1354"/>
                  </a:cubicBezTo>
                  <a:cubicBezTo>
                    <a:pt x="8474" y="1354"/>
                    <a:pt x="8107" y="1532"/>
                    <a:pt x="7751" y="1532"/>
                  </a:cubicBezTo>
                  <a:cubicBezTo>
                    <a:pt x="7561" y="1532"/>
                    <a:pt x="7375" y="1482"/>
                    <a:pt x="7192" y="1329"/>
                  </a:cubicBezTo>
                  <a:cubicBezTo>
                    <a:pt x="6025" y="349"/>
                    <a:pt x="4658" y="1"/>
                    <a:pt x="3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5" name="Google Shape;9925;p31"/>
            <p:cNvSpPr/>
            <p:nvPr/>
          </p:nvSpPr>
          <p:spPr>
            <a:xfrm>
              <a:off x="2923019" y="1505703"/>
              <a:ext cx="187845" cy="187501"/>
            </a:xfrm>
            <a:custGeom>
              <a:avLst/>
              <a:gdLst/>
              <a:ahLst/>
              <a:cxnLst/>
              <a:rect l="l" t="t" r="r" b="b"/>
              <a:pathLst>
                <a:path w="8737" h="8721" extrusionOk="0">
                  <a:moveTo>
                    <a:pt x="4066" y="1"/>
                  </a:moveTo>
                  <a:cubicBezTo>
                    <a:pt x="3267" y="1"/>
                    <a:pt x="2567" y="342"/>
                    <a:pt x="2097" y="1098"/>
                  </a:cubicBezTo>
                  <a:cubicBezTo>
                    <a:pt x="822" y="3145"/>
                    <a:pt x="455" y="5533"/>
                    <a:pt x="94" y="7882"/>
                  </a:cubicBezTo>
                  <a:cubicBezTo>
                    <a:pt x="1" y="8473"/>
                    <a:pt x="455" y="8676"/>
                    <a:pt x="1017" y="8716"/>
                  </a:cubicBezTo>
                  <a:cubicBezTo>
                    <a:pt x="1063" y="8719"/>
                    <a:pt x="1108" y="8720"/>
                    <a:pt x="1152" y="8720"/>
                  </a:cubicBezTo>
                  <a:cubicBezTo>
                    <a:pt x="1796" y="8720"/>
                    <a:pt x="2328" y="8403"/>
                    <a:pt x="2839" y="8094"/>
                  </a:cubicBezTo>
                  <a:cubicBezTo>
                    <a:pt x="3410" y="7753"/>
                    <a:pt x="4007" y="7630"/>
                    <a:pt x="4611" y="7630"/>
                  </a:cubicBezTo>
                  <a:cubicBezTo>
                    <a:pt x="4946" y="7630"/>
                    <a:pt x="5283" y="7667"/>
                    <a:pt x="5620" y="7727"/>
                  </a:cubicBezTo>
                  <a:cubicBezTo>
                    <a:pt x="5901" y="7776"/>
                    <a:pt x="6165" y="7801"/>
                    <a:pt x="6411" y="7801"/>
                  </a:cubicBezTo>
                  <a:cubicBezTo>
                    <a:pt x="7887" y="7801"/>
                    <a:pt x="8712" y="6922"/>
                    <a:pt x="8724" y="5242"/>
                  </a:cubicBezTo>
                  <a:cubicBezTo>
                    <a:pt x="8736" y="3437"/>
                    <a:pt x="7196" y="1049"/>
                    <a:pt x="5558" y="342"/>
                  </a:cubicBezTo>
                  <a:cubicBezTo>
                    <a:pt x="5044" y="120"/>
                    <a:pt x="4538" y="1"/>
                    <a:pt x="4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6" name="Google Shape;9926;p31"/>
            <p:cNvSpPr/>
            <p:nvPr/>
          </p:nvSpPr>
          <p:spPr>
            <a:xfrm>
              <a:off x="4229363" y="1344944"/>
              <a:ext cx="209668" cy="275480"/>
            </a:xfrm>
            <a:custGeom>
              <a:avLst/>
              <a:gdLst/>
              <a:ahLst/>
              <a:cxnLst/>
              <a:rect l="l" t="t" r="r" b="b"/>
              <a:pathLst>
                <a:path w="9752" h="12813" extrusionOk="0">
                  <a:moveTo>
                    <a:pt x="9045" y="0"/>
                  </a:moveTo>
                  <a:cubicBezTo>
                    <a:pt x="8822" y="0"/>
                    <a:pt x="8662" y="246"/>
                    <a:pt x="8480" y="386"/>
                  </a:cubicBezTo>
                  <a:cubicBezTo>
                    <a:pt x="5584" y="2669"/>
                    <a:pt x="2905" y="5175"/>
                    <a:pt x="702" y="8159"/>
                  </a:cubicBezTo>
                  <a:cubicBezTo>
                    <a:pt x="116" y="8950"/>
                    <a:pt x="0" y="9700"/>
                    <a:pt x="486" y="10574"/>
                  </a:cubicBezTo>
                  <a:cubicBezTo>
                    <a:pt x="1033" y="11549"/>
                    <a:pt x="1435" y="12657"/>
                    <a:pt x="2786" y="12812"/>
                  </a:cubicBezTo>
                  <a:cubicBezTo>
                    <a:pt x="4180" y="12631"/>
                    <a:pt x="5095" y="11871"/>
                    <a:pt x="5646" y="10622"/>
                  </a:cubicBezTo>
                  <a:cubicBezTo>
                    <a:pt x="6242" y="9272"/>
                    <a:pt x="6882" y="7939"/>
                    <a:pt x="7447" y="6575"/>
                  </a:cubicBezTo>
                  <a:cubicBezTo>
                    <a:pt x="8167" y="4853"/>
                    <a:pt x="8846" y="3114"/>
                    <a:pt x="9504" y="1366"/>
                  </a:cubicBezTo>
                  <a:cubicBezTo>
                    <a:pt x="9672" y="921"/>
                    <a:pt x="9751" y="391"/>
                    <a:pt x="9252" y="68"/>
                  </a:cubicBezTo>
                  <a:cubicBezTo>
                    <a:pt x="9177" y="20"/>
                    <a:pt x="9109" y="0"/>
                    <a:pt x="9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7" name="Google Shape;9927;p31"/>
            <p:cNvSpPr/>
            <p:nvPr/>
          </p:nvSpPr>
          <p:spPr>
            <a:xfrm>
              <a:off x="4345422" y="786514"/>
              <a:ext cx="209475" cy="273824"/>
            </a:xfrm>
            <a:custGeom>
              <a:avLst/>
              <a:gdLst/>
              <a:ahLst/>
              <a:cxnLst/>
              <a:rect l="l" t="t" r="r" b="b"/>
              <a:pathLst>
                <a:path w="9743" h="12736" extrusionOk="0">
                  <a:moveTo>
                    <a:pt x="9128" y="0"/>
                  </a:moveTo>
                  <a:cubicBezTo>
                    <a:pt x="8879" y="0"/>
                    <a:pt x="8667" y="212"/>
                    <a:pt x="8453" y="331"/>
                  </a:cubicBezTo>
                  <a:cubicBezTo>
                    <a:pt x="8268" y="431"/>
                    <a:pt x="8135" y="626"/>
                    <a:pt x="7964" y="759"/>
                  </a:cubicBezTo>
                  <a:cubicBezTo>
                    <a:pt x="5364" y="2749"/>
                    <a:pt x="3099" y="5062"/>
                    <a:pt x="1064" y="7626"/>
                  </a:cubicBezTo>
                  <a:cubicBezTo>
                    <a:pt x="332" y="8545"/>
                    <a:pt x="1" y="9427"/>
                    <a:pt x="455" y="10495"/>
                  </a:cubicBezTo>
                  <a:cubicBezTo>
                    <a:pt x="905" y="11542"/>
                    <a:pt x="1488" y="12681"/>
                    <a:pt x="2746" y="12733"/>
                  </a:cubicBezTo>
                  <a:cubicBezTo>
                    <a:pt x="2783" y="12735"/>
                    <a:pt x="2819" y="12736"/>
                    <a:pt x="2855" y="12736"/>
                  </a:cubicBezTo>
                  <a:cubicBezTo>
                    <a:pt x="3990" y="12736"/>
                    <a:pt x="4873" y="11993"/>
                    <a:pt x="5399" y="10919"/>
                  </a:cubicBezTo>
                  <a:cubicBezTo>
                    <a:pt x="5456" y="10800"/>
                    <a:pt x="5519" y="10686"/>
                    <a:pt x="5572" y="10566"/>
                  </a:cubicBezTo>
                  <a:cubicBezTo>
                    <a:pt x="6198" y="9224"/>
                    <a:pt x="6913" y="7918"/>
                    <a:pt x="7420" y="6532"/>
                  </a:cubicBezTo>
                  <a:cubicBezTo>
                    <a:pt x="8105" y="4669"/>
                    <a:pt x="9200" y="2947"/>
                    <a:pt x="9469" y="1231"/>
                  </a:cubicBezTo>
                  <a:cubicBezTo>
                    <a:pt x="9443" y="648"/>
                    <a:pt x="9742" y="321"/>
                    <a:pt x="9398" y="87"/>
                  </a:cubicBezTo>
                  <a:cubicBezTo>
                    <a:pt x="9302" y="25"/>
                    <a:pt x="9213" y="0"/>
                    <a:pt x="9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8" name="Google Shape;9928;p31"/>
            <p:cNvSpPr/>
            <p:nvPr/>
          </p:nvSpPr>
          <p:spPr>
            <a:xfrm>
              <a:off x="1739119" y="1547242"/>
              <a:ext cx="204164" cy="275544"/>
            </a:xfrm>
            <a:custGeom>
              <a:avLst/>
              <a:gdLst/>
              <a:ahLst/>
              <a:cxnLst/>
              <a:rect l="l" t="t" r="r" b="b"/>
              <a:pathLst>
                <a:path w="9496" h="12816" extrusionOk="0">
                  <a:moveTo>
                    <a:pt x="8715" y="0"/>
                  </a:moveTo>
                  <a:cubicBezTo>
                    <a:pt x="8355" y="0"/>
                    <a:pt x="8126" y="487"/>
                    <a:pt x="7836" y="706"/>
                  </a:cubicBezTo>
                  <a:cubicBezTo>
                    <a:pt x="7589" y="887"/>
                    <a:pt x="7368" y="1099"/>
                    <a:pt x="7121" y="1271"/>
                  </a:cubicBezTo>
                  <a:cubicBezTo>
                    <a:pt x="4401" y="3169"/>
                    <a:pt x="2464" y="5826"/>
                    <a:pt x="296" y="8258"/>
                  </a:cubicBezTo>
                  <a:cubicBezTo>
                    <a:pt x="1" y="8589"/>
                    <a:pt x="68" y="8991"/>
                    <a:pt x="54" y="9379"/>
                  </a:cubicBezTo>
                  <a:cubicBezTo>
                    <a:pt x="45" y="10672"/>
                    <a:pt x="1154" y="12455"/>
                    <a:pt x="2155" y="12769"/>
                  </a:cubicBezTo>
                  <a:cubicBezTo>
                    <a:pt x="2255" y="12800"/>
                    <a:pt x="2368" y="12815"/>
                    <a:pt x="2490" y="12815"/>
                  </a:cubicBezTo>
                  <a:cubicBezTo>
                    <a:pt x="3316" y="12815"/>
                    <a:pt x="4557" y="12137"/>
                    <a:pt x="5006" y="11264"/>
                  </a:cubicBezTo>
                  <a:cubicBezTo>
                    <a:pt x="6622" y="8122"/>
                    <a:pt x="7867" y="4811"/>
                    <a:pt x="9164" y="1531"/>
                  </a:cubicBezTo>
                  <a:cubicBezTo>
                    <a:pt x="9337" y="1103"/>
                    <a:pt x="9496" y="397"/>
                    <a:pt x="8987" y="87"/>
                  </a:cubicBezTo>
                  <a:cubicBezTo>
                    <a:pt x="8888" y="26"/>
                    <a:pt x="8798" y="0"/>
                    <a:pt x="8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9" name="Google Shape;9929;p31"/>
            <p:cNvSpPr/>
            <p:nvPr/>
          </p:nvSpPr>
          <p:spPr>
            <a:xfrm>
              <a:off x="4611146" y="238275"/>
              <a:ext cx="190899" cy="181632"/>
            </a:xfrm>
            <a:custGeom>
              <a:avLst/>
              <a:gdLst/>
              <a:ahLst/>
              <a:cxnLst/>
              <a:rect l="l" t="t" r="r" b="b"/>
              <a:pathLst>
                <a:path w="8879" h="8448" extrusionOk="0">
                  <a:moveTo>
                    <a:pt x="6602" y="1"/>
                  </a:moveTo>
                  <a:cubicBezTo>
                    <a:pt x="6458" y="1"/>
                    <a:pt x="6317" y="20"/>
                    <a:pt x="6180" y="61"/>
                  </a:cubicBezTo>
                  <a:cubicBezTo>
                    <a:pt x="5346" y="303"/>
                    <a:pt x="4525" y="687"/>
                    <a:pt x="3674" y="789"/>
                  </a:cubicBezTo>
                  <a:cubicBezTo>
                    <a:pt x="1533" y="1049"/>
                    <a:pt x="482" y="2259"/>
                    <a:pt x="274" y="4325"/>
                  </a:cubicBezTo>
                  <a:cubicBezTo>
                    <a:pt x="270" y="4368"/>
                    <a:pt x="262" y="4413"/>
                    <a:pt x="244" y="4452"/>
                  </a:cubicBezTo>
                  <a:cubicBezTo>
                    <a:pt x="1" y="4999"/>
                    <a:pt x="195" y="5362"/>
                    <a:pt x="708" y="5617"/>
                  </a:cubicBezTo>
                  <a:cubicBezTo>
                    <a:pt x="2419" y="6478"/>
                    <a:pt x="4132" y="7344"/>
                    <a:pt x="5836" y="8226"/>
                  </a:cubicBezTo>
                  <a:cubicBezTo>
                    <a:pt x="6126" y="8376"/>
                    <a:pt x="6374" y="8447"/>
                    <a:pt x="6588" y="8447"/>
                  </a:cubicBezTo>
                  <a:cubicBezTo>
                    <a:pt x="7058" y="8447"/>
                    <a:pt x="7372" y="8103"/>
                    <a:pt x="7641" y="7476"/>
                  </a:cubicBezTo>
                  <a:cubicBezTo>
                    <a:pt x="8392" y="5749"/>
                    <a:pt x="7624" y="3710"/>
                    <a:pt x="8820" y="2351"/>
                  </a:cubicBezTo>
                  <a:cubicBezTo>
                    <a:pt x="8878" y="1085"/>
                    <a:pt x="7682" y="1"/>
                    <a:pt x="6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0" name="Google Shape;9930;p31"/>
            <p:cNvSpPr/>
            <p:nvPr/>
          </p:nvSpPr>
          <p:spPr>
            <a:xfrm>
              <a:off x="1687411" y="2481134"/>
              <a:ext cx="152715" cy="232996"/>
            </a:xfrm>
            <a:custGeom>
              <a:avLst/>
              <a:gdLst/>
              <a:ahLst/>
              <a:cxnLst/>
              <a:rect l="l" t="t" r="r" b="b"/>
              <a:pathLst>
                <a:path w="7103" h="10837" extrusionOk="0">
                  <a:moveTo>
                    <a:pt x="2731" y="0"/>
                  </a:moveTo>
                  <a:cubicBezTo>
                    <a:pt x="1527" y="0"/>
                    <a:pt x="1393" y="455"/>
                    <a:pt x="1135" y="2293"/>
                  </a:cubicBezTo>
                  <a:cubicBezTo>
                    <a:pt x="861" y="4222"/>
                    <a:pt x="495" y="6137"/>
                    <a:pt x="181" y="8062"/>
                  </a:cubicBezTo>
                  <a:cubicBezTo>
                    <a:pt x="0" y="9142"/>
                    <a:pt x="252" y="10163"/>
                    <a:pt x="1245" y="10657"/>
                  </a:cubicBezTo>
                  <a:cubicBezTo>
                    <a:pt x="1495" y="10782"/>
                    <a:pt x="1732" y="10837"/>
                    <a:pt x="1957" y="10837"/>
                  </a:cubicBezTo>
                  <a:cubicBezTo>
                    <a:pt x="2669" y="10837"/>
                    <a:pt x="3249" y="10284"/>
                    <a:pt x="3669" y="9646"/>
                  </a:cubicBezTo>
                  <a:cubicBezTo>
                    <a:pt x="4671" y="8119"/>
                    <a:pt x="5624" y="6543"/>
                    <a:pt x="6317" y="4844"/>
                  </a:cubicBezTo>
                  <a:cubicBezTo>
                    <a:pt x="6604" y="4137"/>
                    <a:pt x="7102" y="3454"/>
                    <a:pt x="6917" y="2694"/>
                  </a:cubicBezTo>
                  <a:cubicBezTo>
                    <a:pt x="6926" y="1383"/>
                    <a:pt x="6454" y="686"/>
                    <a:pt x="5354" y="368"/>
                  </a:cubicBezTo>
                  <a:cubicBezTo>
                    <a:pt x="4856" y="223"/>
                    <a:pt x="4339" y="111"/>
                    <a:pt x="3823" y="68"/>
                  </a:cubicBezTo>
                  <a:cubicBezTo>
                    <a:pt x="3384" y="27"/>
                    <a:pt x="3025" y="0"/>
                    <a:pt x="2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1" name="Google Shape;9931;p31"/>
            <p:cNvSpPr/>
            <p:nvPr/>
          </p:nvSpPr>
          <p:spPr>
            <a:xfrm>
              <a:off x="5267963" y="1642617"/>
              <a:ext cx="183846" cy="196015"/>
            </a:xfrm>
            <a:custGeom>
              <a:avLst/>
              <a:gdLst/>
              <a:ahLst/>
              <a:cxnLst/>
              <a:rect l="l" t="t" r="r" b="b"/>
              <a:pathLst>
                <a:path w="8551" h="9117" extrusionOk="0">
                  <a:moveTo>
                    <a:pt x="2808" y="1"/>
                  </a:moveTo>
                  <a:cubicBezTo>
                    <a:pt x="1709" y="1"/>
                    <a:pt x="790" y="646"/>
                    <a:pt x="420" y="1796"/>
                  </a:cubicBezTo>
                  <a:cubicBezTo>
                    <a:pt x="1" y="3089"/>
                    <a:pt x="442" y="4219"/>
                    <a:pt x="1573" y="4908"/>
                  </a:cubicBezTo>
                  <a:cubicBezTo>
                    <a:pt x="2208" y="5297"/>
                    <a:pt x="2504" y="5919"/>
                    <a:pt x="2848" y="6515"/>
                  </a:cubicBezTo>
                  <a:cubicBezTo>
                    <a:pt x="3263" y="7234"/>
                    <a:pt x="3687" y="7940"/>
                    <a:pt x="4313" y="8501"/>
                  </a:cubicBezTo>
                  <a:cubicBezTo>
                    <a:pt x="4768" y="8907"/>
                    <a:pt x="5187" y="9116"/>
                    <a:pt x="5575" y="9116"/>
                  </a:cubicBezTo>
                  <a:cubicBezTo>
                    <a:pt x="6025" y="9116"/>
                    <a:pt x="6433" y="8836"/>
                    <a:pt x="6807" y="8253"/>
                  </a:cubicBezTo>
                  <a:cubicBezTo>
                    <a:pt x="7787" y="6735"/>
                    <a:pt x="8237" y="5010"/>
                    <a:pt x="8528" y="3248"/>
                  </a:cubicBezTo>
                  <a:cubicBezTo>
                    <a:pt x="8551" y="2661"/>
                    <a:pt x="8511" y="2140"/>
                    <a:pt x="7982" y="1721"/>
                  </a:cubicBezTo>
                  <a:cubicBezTo>
                    <a:pt x="6525" y="569"/>
                    <a:pt x="4790" y="141"/>
                    <a:pt x="3020" y="9"/>
                  </a:cubicBezTo>
                  <a:cubicBezTo>
                    <a:pt x="2948" y="3"/>
                    <a:pt x="2878" y="1"/>
                    <a:pt x="2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2" name="Google Shape;9932;p31"/>
            <p:cNvSpPr/>
            <p:nvPr/>
          </p:nvSpPr>
          <p:spPr>
            <a:xfrm>
              <a:off x="5254030" y="1045508"/>
              <a:ext cx="156692" cy="235447"/>
            </a:xfrm>
            <a:custGeom>
              <a:avLst/>
              <a:gdLst/>
              <a:ahLst/>
              <a:cxnLst/>
              <a:rect l="l" t="t" r="r" b="b"/>
              <a:pathLst>
                <a:path w="7288" h="10951" extrusionOk="0">
                  <a:moveTo>
                    <a:pt x="5306" y="1"/>
                  </a:moveTo>
                  <a:cubicBezTo>
                    <a:pt x="4334" y="1"/>
                    <a:pt x="3717" y="946"/>
                    <a:pt x="3244" y="1808"/>
                  </a:cubicBezTo>
                  <a:cubicBezTo>
                    <a:pt x="2388" y="3371"/>
                    <a:pt x="1351" y="4885"/>
                    <a:pt x="795" y="6558"/>
                  </a:cubicBezTo>
                  <a:cubicBezTo>
                    <a:pt x="0" y="8950"/>
                    <a:pt x="257" y="10491"/>
                    <a:pt x="2710" y="10535"/>
                  </a:cubicBezTo>
                  <a:cubicBezTo>
                    <a:pt x="3302" y="10544"/>
                    <a:pt x="3911" y="10698"/>
                    <a:pt x="4484" y="10875"/>
                  </a:cubicBezTo>
                  <a:cubicBezTo>
                    <a:pt x="4654" y="10927"/>
                    <a:pt x="4807" y="10950"/>
                    <a:pt x="4945" y="10950"/>
                  </a:cubicBezTo>
                  <a:cubicBezTo>
                    <a:pt x="5505" y="10950"/>
                    <a:pt x="5813" y="10555"/>
                    <a:pt x="5919" y="9988"/>
                  </a:cubicBezTo>
                  <a:cubicBezTo>
                    <a:pt x="6361" y="7608"/>
                    <a:pt x="6970" y="5251"/>
                    <a:pt x="7089" y="2369"/>
                  </a:cubicBezTo>
                  <a:cubicBezTo>
                    <a:pt x="7287" y="1553"/>
                    <a:pt x="6961" y="365"/>
                    <a:pt x="5707" y="52"/>
                  </a:cubicBezTo>
                  <a:cubicBezTo>
                    <a:pt x="5567" y="17"/>
                    <a:pt x="5434" y="1"/>
                    <a:pt x="5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3" name="Google Shape;9933;p31"/>
            <p:cNvSpPr/>
            <p:nvPr/>
          </p:nvSpPr>
          <p:spPr>
            <a:xfrm>
              <a:off x="2396151" y="2393648"/>
              <a:ext cx="180213" cy="199713"/>
            </a:xfrm>
            <a:custGeom>
              <a:avLst/>
              <a:gdLst/>
              <a:ahLst/>
              <a:cxnLst/>
              <a:rect l="l" t="t" r="r" b="b"/>
              <a:pathLst>
                <a:path w="8382" h="9289" extrusionOk="0">
                  <a:moveTo>
                    <a:pt x="3214" y="0"/>
                  </a:moveTo>
                  <a:cubicBezTo>
                    <a:pt x="2975" y="0"/>
                    <a:pt x="2728" y="133"/>
                    <a:pt x="2441" y="399"/>
                  </a:cubicBezTo>
                  <a:cubicBezTo>
                    <a:pt x="896" y="1841"/>
                    <a:pt x="565" y="3775"/>
                    <a:pt x="190" y="5690"/>
                  </a:cubicBezTo>
                  <a:cubicBezTo>
                    <a:pt x="0" y="6666"/>
                    <a:pt x="495" y="7271"/>
                    <a:pt x="1275" y="7857"/>
                  </a:cubicBezTo>
                  <a:cubicBezTo>
                    <a:pt x="2308" y="8639"/>
                    <a:pt x="3557" y="8652"/>
                    <a:pt x="4670" y="9112"/>
                  </a:cubicBezTo>
                  <a:cubicBezTo>
                    <a:pt x="4964" y="9232"/>
                    <a:pt x="5269" y="9288"/>
                    <a:pt x="5571" y="9288"/>
                  </a:cubicBezTo>
                  <a:cubicBezTo>
                    <a:pt x="6970" y="9288"/>
                    <a:pt x="8308" y="8090"/>
                    <a:pt x="8312" y="6569"/>
                  </a:cubicBezTo>
                  <a:cubicBezTo>
                    <a:pt x="8382" y="5637"/>
                    <a:pt x="8086" y="4856"/>
                    <a:pt x="7173" y="4322"/>
                  </a:cubicBezTo>
                  <a:cubicBezTo>
                    <a:pt x="6568" y="3969"/>
                    <a:pt x="6069" y="3453"/>
                    <a:pt x="5808" y="2777"/>
                  </a:cubicBezTo>
                  <a:cubicBezTo>
                    <a:pt x="5438" y="1802"/>
                    <a:pt x="4657" y="1161"/>
                    <a:pt x="3977" y="433"/>
                  </a:cubicBezTo>
                  <a:cubicBezTo>
                    <a:pt x="3706" y="145"/>
                    <a:pt x="3464" y="0"/>
                    <a:pt x="3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4" name="Google Shape;9934;p31"/>
            <p:cNvSpPr/>
            <p:nvPr/>
          </p:nvSpPr>
          <p:spPr>
            <a:xfrm>
              <a:off x="3191623" y="2808778"/>
              <a:ext cx="195306" cy="180708"/>
            </a:xfrm>
            <a:custGeom>
              <a:avLst/>
              <a:gdLst/>
              <a:ahLst/>
              <a:cxnLst/>
              <a:rect l="l" t="t" r="r" b="b"/>
              <a:pathLst>
                <a:path w="9084" h="8405" extrusionOk="0">
                  <a:moveTo>
                    <a:pt x="6707" y="0"/>
                  </a:moveTo>
                  <a:cubicBezTo>
                    <a:pt x="6375" y="0"/>
                    <a:pt x="6045" y="88"/>
                    <a:pt x="5747" y="282"/>
                  </a:cubicBezTo>
                  <a:cubicBezTo>
                    <a:pt x="3376" y="1822"/>
                    <a:pt x="1452" y="3800"/>
                    <a:pt x="424" y="6506"/>
                  </a:cubicBezTo>
                  <a:cubicBezTo>
                    <a:pt x="1" y="7613"/>
                    <a:pt x="520" y="8404"/>
                    <a:pt x="1685" y="8404"/>
                  </a:cubicBezTo>
                  <a:cubicBezTo>
                    <a:pt x="1737" y="8404"/>
                    <a:pt x="1790" y="8403"/>
                    <a:pt x="1845" y="8400"/>
                  </a:cubicBezTo>
                  <a:cubicBezTo>
                    <a:pt x="3001" y="8329"/>
                    <a:pt x="4158" y="8113"/>
                    <a:pt x="5305" y="7909"/>
                  </a:cubicBezTo>
                  <a:cubicBezTo>
                    <a:pt x="7424" y="7543"/>
                    <a:pt x="9080" y="5579"/>
                    <a:pt x="9084" y="3486"/>
                  </a:cubicBezTo>
                  <a:cubicBezTo>
                    <a:pt x="9062" y="2881"/>
                    <a:pt x="9084" y="2286"/>
                    <a:pt x="8903" y="1681"/>
                  </a:cubicBezTo>
                  <a:cubicBezTo>
                    <a:pt x="8609" y="708"/>
                    <a:pt x="7650" y="0"/>
                    <a:pt x="6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5" name="Google Shape;9935;p31"/>
            <p:cNvSpPr/>
            <p:nvPr/>
          </p:nvSpPr>
          <p:spPr>
            <a:xfrm>
              <a:off x="4711080" y="3561121"/>
              <a:ext cx="160799" cy="218032"/>
            </a:xfrm>
            <a:custGeom>
              <a:avLst/>
              <a:gdLst/>
              <a:ahLst/>
              <a:cxnLst/>
              <a:rect l="l" t="t" r="r" b="b"/>
              <a:pathLst>
                <a:path w="7479" h="10141" extrusionOk="0">
                  <a:moveTo>
                    <a:pt x="1016" y="1"/>
                  </a:moveTo>
                  <a:cubicBezTo>
                    <a:pt x="850" y="1"/>
                    <a:pt x="676" y="46"/>
                    <a:pt x="499" y="156"/>
                  </a:cubicBezTo>
                  <a:cubicBezTo>
                    <a:pt x="0" y="465"/>
                    <a:pt x="129" y="911"/>
                    <a:pt x="222" y="1428"/>
                  </a:cubicBezTo>
                  <a:cubicBezTo>
                    <a:pt x="566" y="3343"/>
                    <a:pt x="839" y="5276"/>
                    <a:pt x="1092" y="7210"/>
                  </a:cubicBezTo>
                  <a:cubicBezTo>
                    <a:pt x="1336" y="9041"/>
                    <a:pt x="2386" y="10141"/>
                    <a:pt x="3968" y="10141"/>
                  </a:cubicBezTo>
                  <a:cubicBezTo>
                    <a:pt x="3980" y="10141"/>
                    <a:pt x="3993" y="10141"/>
                    <a:pt x="4005" y="10141"/>
                  </a:cubicBezTo>
                  <a:cubicBezTo>
                    <a:pt x="6114" y="10119"/>
                    <a:pt x="6812" y="9580"/>
                    <a:pt x="7283" y="7753"/>
                  </a:cubicBezTo>
                  <a:cubicBezTo>
                    <a:pt x="7478" y="6993"/>
                    <a:pt x="7310" y="6384"/>
                    <a:pt x="6843" y="5810"/>
                  </a:cubicBezTo>
                  <a:cubicBezTo>
                    <a:pt x="6044" y="4834"/>
                    <a:pt x="5280" y="3828"/>
                    <a:pt x="4437" y="2893"/>
                  </a:cubicBezTo>
                  <a:cubicBezTo>
                    <a:pt x="3677" y="2049"/>
                    <a:pt x="2870" y="1246"/>
                    <a:pt x="2023" y="491"/>
                  </a:cubicBezTo>
                  <a:cubicBezTo>
                    <a:pt x="1743" y="240"/>
                    <a:pt x="1397" y="1"/>
                    <a:pt x="1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6" name="Google Shape;9936;p31"/>
            <p:cNvSpPr/>
            <p:nvPr/>
          </p:nvSpPr>
          <p:spPr>
            <a:xfrm>
              <a:off x="3141033" y="3390150"/>
              <a:ext cx="160003" cy="217752"/>
            </a:xfrm>
            <a:custGeom>
              <a:avLst/>
              <a:gdLst/>
              <a:ahLst/>
              <a:cxnLst/>
              <a:rect l="l" t="t" r="r" b="b"/>
              <a:pathLst>
                <a:path w="7442" h="10128" extrusionOk="0">
                  <a:moveTo>
                    <a:pt x="3161" y="0"/>
                  </a:moveTo>
                  <a:cubicBezTo>
                    <a:pt x="1179" y="0"/>
                    <a:pt x="489" y="406"/>
                    <a:pt x="216" y="1805"/>
                  </a:cubicBezTo>
                  <a:cubicBezTo>
                    <a:pt x="0" y="2913"/>
                    <a:pt x="163" y="3932"/>
                    <a:pt x="935" y="4851"/>
                  </a:cubicBezTo>
                  <a:cubicBezTo>
                    <a:pt x="2251" y="6422"/>
                    <a:pt x="3681" y="7878"/>
                    <a:pt x="5146" y="9304"/>
                  </a:cubicBezTo>
                  <a:cubicBezTo>
                    <a:pt x="5484" y="9638"/>
                    <a:pt x="5828" y="10128"/>
                    <a:pt x="6306" y="10128"/>
                  </a:cubicBezTo>
                  <a:cubicBezTo>
                    <a:pt x="6447" y="10128"/>
                    <a:pt x="6600" y="10086"/>
                    <a:pt x="6767" y="9984"/>
                  </a:cubicBezTo>
                  <a:cubicBezTo>
                    <a:pt x="7442" y="9582"/>
                    <a:pt x="7261" y="8863"/>
                    <a:pt x="7138" y="8205"/>
                  </a:cubicBezTo>
                  <a:cubicBezTo>
                    <a:pt x="6811" y="6422"/>
                    <a:pt x="6431" y="4639"/>
                    <a:pt x="6211" y="2838"/>
                  </a:cubicBezTo>
                  <a:cubicBezTo>
                    <a:pt x="5977" y="909"/>
                    <a:pt x="5103" y="4"/>
                    <a:pt x="3200" y="0"/>
                  </a:cubicBezTo>
                  <a:cubicBezTo>
                    <a:pt x="3187" y="0"/>
                    <a:pt x="3174" y="0"/>
                    <a:pt x="3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7" name="Google Shape;9937;p31"/>
            <p:cNvSpPr/>
            <p:nvPr/>
          </p:nvSpPr>
          <p:spPr>
            <a:xfrm>
              <a:off x="3952824" y="2435682"/>
              <a:ext cx="186685" cy="226331"/>
            </a:xfrm>
            <a:custGeom>
              <a:avLst/>
              <a:gdLst/>
              <a:ahLst/>
              <a:cxnLst/>
              <a:rect l="l" t="t" r="r" b="b"/>
              <a:pathLst>
                <a:path w="8683" h="10527" extrusionOk="0">
                  <a:moveTo>
                    <a:pt x="2661" y="0"/>
                  </a:moveTo>
                  <a:cubicBezTo>
                    <a:pt x="2459" y="0"/>
                    <a:pt x="2229" y="25"/>
                    <a:pt x="1969" y="72"/>
                  </a:cubicBezTo>
                  <a:cubicBezTo>
                    <a:pt x="680" y="306"/>
                    <a:pt x="0" y="1176"/>
                    <a:pt x="252" y="2367"/>
                  </a:cubicBezTo>
                  <a:cubicBezTo>
                    <a:pt x="441" y="3258"/>
                    <a:pt x="720" y="4132"/>
                    <a:pt x="997" y="5002"/>
                  </a:cubicBezTo>
                  <a:cubicBezTo>
                    <a:pt x="1340" y="6073"/>
                    <a:pt x="1479" y="6493"/>
                    <a:pt x="1906" y="6493"/>
                  </a:cubicBezTo>
                  <a:cubicBezTo>
                    <a:pt x="2183" y="6493"/>
                    <a:pt x="2581" y="6316"/>
                    <a:pt x="3236" y="6026"/>
                  </a:cubicBezTo>
                  <a:cubicBezTo>
                    <a:pt x="3282" y="5975"/>
                    <a:pt x="3325" y="5907"/>
                    <a:pt x="3378" y="5907"/>
                  </a:cubicBezTo>
                  <a:cubicBezTo>
                    <a:pt x="3407" y="5907"/>
                    <a:pt x="3438" y="5927"/>
                    <a:pt x="3474" y="5982"/>
                  </a:cubicBezTo>
                  <a:cubicBezTo>
                    <a:pt x="3487" y="5996"/>
                    <a:pt x="3395" y="6079"/>
                    <a:pt x="3346" y="6132"/>
                  </a:cubicBezTo>
                  <a:cubicBezTo>
                    <a:pt x="2997" y="7161"/>
                    <a:pt x="2551" y="8167"/>
                    <a:pt x="2317" y="9217"/>
                  </a:cubicBezTo>
                  <a:cubicBezTo>
                    <a:pt x="2115" y="10121"/>
                    <a:pt x="2288" y="10526"/>
                    <a:pt x="2870" y="10526"/>
                  </a:cubicBezTo>
                  <a:cubicBezTo>
                    <a:pt x="3073" y="10526"/>
                    <a:pt x="3325" y="10477"/>
                    <a:pt x="3629" y="10382"/>
                  </a:cubicBezTo>
                  <a:cubicBezTo>
                    <a:pt x="4904" y="9985"/>
                    <a:pt x="5849" y="9186"/>
                    <a:pt x="6432" y="7995"/>
                  </a:cubicBezTo>
                  <a:cubicBezTo>
                    <a:pt x="7120" y="6591"/>
                    <a:pt x="7756" y="5161"/>
                    <a:pt x="8422" y="3745"/>
                  </a:cubicBezTo>
                  <a:cubicBezTo>
                    <a:pt x="8537" y="3502"/>
                    <a:pt x="8683" y="3258"/>
                    <a:pt x="8418" y="3046"/>
                  </a:cubicBezTo>
                  <a:cubicBezTo>
                    <a:pt x="8335" y="2978"/>
                    <a:pt x="8252" y="2952"/>
                    <a:pt x="8169" y="2952"/>
                  </a:cubicBezTo>
                  <a:cubicBezTo>
                    <a:pt x="8007" y="2952"/>
                    <a:pt x="7848" y="3055"/>
                    <a:pt x="7698" y="3140"/>
                  </a:cubicBezTo>
                  <a:cubicBezTo>
                    <a:pt x="6868" y="3612"/>
                    <a:pt x="6035" y="4085"/>
                    <a:pt x="5218" y="4582"/>
                  </a:cubicBezTo>
                  <a:cubicBezTo>
                    <a:pt x="5006" y="4711"/>
                    <a:pt x="4840" y="4776"/>
                    <a:pt x="4711" y="4776"/>
                  </a:cubicBezTo>
                  <a:cubicBezTo>
                    <a:pt x="4470" y="4776"/>
                    <a:pt x="4362" y="4549"/>
                    <a:pt x="4340" y="4097"/>
                  </a:cubicBezTo>
                  <a:cubicBezTo>
                    <a:pt x="4299" y="3272"/>
                    <a:pt x="4228" y="2447"/>
                    <a:pt x="4096" y="1634"/>
                  </a:cubicBezTo>
                  <a:cubicBezTo>
                    <a:pt x="3910" y="460"/>
                    <a:pt x="3532" y="0"/>
                    <a:pt x="2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8" name="Google Shape;9938;p31"/>
            <p:cNvSpPr/>
            <p:nvPr/>
          </p:nvSpPr>
          <p:spPr>
            <a:xfrm>
              <a:off x="2828331" y="4219012"/>
              <a:ext cx="169872" cy="194962"/>
            </a:xfrm>
            <a:custGeom>
              <a:avLst/>
              <a:gdLst/>
              <a:ahLst/>
              <a:cxnLst/>
              <a:rect l="l" t="t" r="r" b="b"/>
              <a:pathLst>
                <a:path w="7901" h="9068" extrusionOk="0">
                  <a:moveTo>
                    <a:pt x="4727" y="0"/>
                  </a:moveTo>
                  <a:cubicBezTo>
                    <a:pt x="3231" y="199"/>
                    <a:pt x="1828" y="1589"/>
                    <a:pt x="495" y="3086"/>
                  </a:cubicBezTo>
                  <a:cubicBezTo>
                    <a:pt x="102" y="3527"/>
                    <a:pt x="0" y="4074"/>
                    <a:pt x="4" y="4671"/>
                  </a:cubicBezTo>
                  <a:cubicBezTo>
                    <a:pt x="13" y="6207"/>
                    <a:pt x="1986" y="8696"/>
                    <a:pt x="3474" y="9049"/>
                  </a:cubicBezTo>
                  <a:cubicBezTo>
                    <a:pt x="3528" y="9062"/>
                    <a:pt x="3577" y="9068"/>
                    <a:pt x="3620" y="9068"/>
                  </a:cubicBezTo>
                  <a:cubicBezTo>
                    <a:pt x="3801" y="9068"/>
                    <a:pt x="3895" y="8963"/>
                    <a:pt x="3995" y="8806"/>
                  </a:cubicBezTo>
                  <a:cubicBezTo>
                    <a:pt x="5266" y="6837"/>
                    <a:pt x="6696" y="4948"/>
                    <a:pt x="7442" y="2693"/>
                  </a:cubicBezTo>
                  <a:cubicBezTo>
                    <a:pt x="7901" y="1294"/>
                    <a:pt x="6855" y="0"/>
                    <a:pt x="4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9" name="Google Shape;9939;p31"/>
            <p:cNvSpPr/>
            <p:nvPr/>
          </p:nvSpPr>
          <p:spPr>
            <a:xfrm>
              <a:off x="5013634" y="2758166"/>
              <a:ext cx="176450" cy="192188"/>
            </a:xfrm>
            <a:custGeom>
              <a:avLst/>
              <a:gdLst/>
              <a:ahLst/>
              <a:cxnLst/>
              <a:rect l="l" t="t" r="r" b="b"/>
              <a:pathLst>
                <a:path w="8207" h="8939" extrusionOk="0">
                  <a:moveTo>
                    <a:pt x="4274" y="0"/>
                  </a:moveTo>
                  <a:cubicBezTo>
                    <a:pt x="4075" y="0"/>
                    <a:pt x="3890" y="79"/>
                    <a:pt x="3762" y="270"/>
                  </a:cubicBezTo>
                  <a:cubicBezTo>
                    <a:pt x="2490" y="2133"/>
                    <a:pt x="1104" y="3964"/>
                    <a:pt x="455" y="6150"/>
                  </a:cubicBezTo>
                  <a:cubicBezTo>
                    <a:pt x="1" y="7677"/>
                    <a:pt x="1034" y="8930"/>
                    <a:pt x="2980" y="8939"/>
                  </a:cubicBezTo>
                  <a:cubicBezTo>
                    <a:pt x="4446" y="8784"/>
                    <a:pt x="5783" y="7492"/>
                    <a:pt x="7098" y="6256"/>
                  </a:cubicBezTo>
                  <a:cubicBezTo>
                    <a:pt x="8095" y="5320"/>
                    <a:pt x="8207" y="3837"/>
                    <a:pt x="7469" y="2667"/>
                  </a:cubicBezTo>
                  <a:cubicBezTo>
                    <a:pt x="6811" y="1625"/>
                    <a:pt x="5880" y="826"/>
                    <a:pt x="4829" y="177"/>
                  </a:cubicBezTo>
                  <a:cubicBezTo>
                    <a:pt x="4654" y="67"/>
                    <a:pt x="4458" y="0"/>
                    <a:pt x="4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0" name="Google Shape;9940;p31"/>
            <p:cNvSpPr/>
            <p:nvPr/>
          </p:nvSpPr>
          <p:spPr>
            <a:xfrm>
              <a:off x="3908238" y="2132117"/>
              <a:ext cx="152242" cy="214871"/>
            </a:xfrm>
            <a:custGeom>
              <a:avLst/>
              <a:gdLst/>
              <a:ahLst/>
              <a:cxnLst/>
              <a:rect l="l" t="t" r="r" b="b"/>
              <a:pathLst>
                <a:path w="7081" h="9994" extrusionOk="0">
                  <a:moveTo>
                    <a:pt x="4577" y="0"/>
                  </a:moveTo>
                  <a:cubicBezTo>
                    <a:pt x="4289" y="0"/>
                    <a:pt x="3986" y="162"/>
                    <a:pt x="3726" y="507"/>
                  </a:cubicBezTo>
                  <a:cubicBezTo>
                    <a:pt x="2473" y="2159"/>
                    <a:pt x="1108" y="3774"/>
                    <a:pt x="491" y="5809"/>
                  </a:cubicBezTo>
                  <a:cubicBezTo>
                    <a:pt x="0" y="7411"/>
                    <a:pt x="1970" y="9988"/>
                    <a:pt x="3638" y="9994"/>
                  </a:cubicBezTo>
                  <a:cubicBezTo>
                    <a:pt x="3644" y="9994"/>
                    <a:pt x="3650" y="9994"/>
                    <a:pt x="3655" y="9994"/>
                  </a:cubicBezTo>
                  <a:cubicBezTo>
                    <a:pt x="5414" y="9994"/>
                    <a:pt x="7080" y="8713"/>
                    <a:pt x="6859" y="7425"/>
                  </a:cubicBezTo>
                  <a:cubicBezTo>
                    <a:pt x="6498" y="5296"/>
                    <a:pt x="6056" y="3182"/>
                    <a:pt x="5584" y="1077"/>
                  </a:cubicBezTo>
                  <a:cubicBezTo>
                    <a:pt x="5429" y="386"/>
                    <a:pt x="5022" y="0"/>
                    <a:pt x="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1" name="Google Shape;9941;p31"/>
            <p:cNvSpPr/>
            <p:nvPr/>
          </p:nvSpPr>
          <p:spPr>
            <a:xfrm>
              <a:off x="3378978" y="4142148"/>
              <a:ext cx="160734" cy="194833"/>
            </a:xfrm>
            <a:custGeom>
              <a:avLst/>
              <a:gdLst/>
              <a:ahLst/>
              <a:cxnLst/>
              <a:rect l="l" t="t" r="r" b="b"/>
              <a:pathLst>
                <a:path w="7476" h="9062" extrusionOk="0">
                  <a:moveTo>
                    <a:pt x="1405" y="1"/>
                  </a:moveTo>
                  <a:cubicBezTo>
                    <a:pt x="647" y="1"/>
                    <a:pt x="1" y="777"/>
                    <a:pt x="277" y="1509"/>
                  </a:cubicBezTo>
                  <a:cubicBezTo>
                    <a:pt x="1107" y="3707"/>
                    <a:pt x="1950" y="5901"/>
                    <a:pt x="2894" y="8051"/>
                  </a:cubicBezTo>
                  <a:cubicBezTo>
                    <a:pt x="3190" y="8726"/>
                    <a:pt x="3623" y="9062"/>
                    <a:pt x="4110" y="9062"/>
                  </a:cubicBezTo>
                  <a:cubicBezTo>
                    <a:pt x="4513" y="9062"/>
                    <a:pt x="4953" y="8833"/>
                    <a:pt x="5384" y="8378"/>
                  </a:cubicBezTo>
                  <a:cubicBezTo>
                    <a:pt x="6691" y="6991"/>
                    <a:pt x="7242" y="5270"/>
                    <a:pt x="7476" y="3408"/>
                  </a:cubicBezTo>
                  <a:cubicBezTo>
                    <a:pt x="7335" y="2265"/>
                    <a:pt x="6991" y="1297"/>
                    <a:pt x="5689" y="1002"/>
                  </a:cubicBezTo>
                  <a:cubicBezTo>
                    <a:pt x="4334" y="698"/>
                    <a:pt x="2996" y="322"/>
                    <a:pt x="1641" y="26"/>
                  </a:cubicBezTo>
                  <a:cubicBezTo>
                    <a:pt x="1562" y="9"/>
                    <a:pt x="1483" y="1"/>
                    <a:pt x="1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2" name="Google Shape;9942;p31"/>
            <p:cNvSpPr/>
            <p:nvPr/>
          </p:nvSpPr>
          <p:spPr>
            <a:xfrm>
              <a:off x="4473264" y="2831569"/>
              <a:ext cx="158369" cy="194489"/>
            </a:xfrm>
            <a:custGeom>
              <a:avLst/>
              <a:gdLst/>
              <a:ahLst/>
              <a:cxnLst/>
              <a:rect l="l" t="t" r="r" b="b"/>
              <a:pathLst>
                <a:path w="7366" h="9046" extrusionOk="0">
                  <a:moveTo>
                    <a:pt x="3179" y="0"/>
                  </a:moveTo>
                  <a:cubicBezTo>
                    <a:pt x="2741" y="0"/>
                    <a:pt x="2285" y="243"/>
                    <a:pt x="1920" y="731"/>
                  </a:cubicBezTo>
                  <a:cubicBezTo>
                    <a:pt x="897" y="2092"/>
                    <a:pt x="1" y="3548"/>
                    <a:pt x="89" y="5539"/>
                  </a:cubicBezTo>
                  <a:cubicBezTo>
                    <a:pt x="84" y="7277"/>
                    <a:pt x="296" y="7617"/>
                    <a:pt x="2124" y="8151"/>
                  </a:cubicBezTo>
                  <a:cubicBezTo>
                    <a:pt x="3328" y="8505"/>
                    <a:pt x="4556" y="8782"/>
                    <a:pt x="5787" y="9025"/>
                  </a:cubicBezTo>
                  <a:cubicBezTo>
                    <a:pt x="5857" y="9039"/>
                    <a:pt x="5927" y="9045"/>
                    <a:pt x="5996" y="9045"/>
                  </a:cubicBezTo>
                  <a:cubicBezTo>
                    <a:pt x="6731" y="9045"/>
                    <a:pt x="7365" y="8307"/>
                    <a:pt x="7107" y="7604"/>
                  </a:cubicBezTo>
                  <a:cubicBezTo>
                    <a:pt x="6277" y="5362"/>
                    <a:pt x="5434" y="3119"/>
                    <a:pt x="4446" y="947"/>
                  </a:cubicBezTo>
                  <a:cubicBezTo>
                    <a:pt x="4156" y="317"/>
                    <a:pt x="3680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3" name="Google Shape;9943;p31"/>
            <p:cNvSpPr/>
            <p:nvPr/>
          </p:nvSpPr>
          <p:spPr>
            <a:xfrm>
              <a:off x="5056054" y="3778124"/>
              <a:ext cx="229792" cy="132827"/>
            </a:xfrm>
            <a:custGeom>
              <a:avLst/>
              <a:gdLst/>
              <a:ahLst/>
              <a:cxnLst/>
              <a:rect l="l" t="t" r="r" b="b"/>
              <a:pathLst>
                <a:path w="10688" h="6178" extrusionOk="0">
                  <a:moveTo>
                    <a:pt x="5493" y="0"/>
                  </a:moveTo>
                  <a:cubicBezTo>
                    <a:pt x="3592" y="0"/>
                    <a:pt x="438" y="2141"/>
                    <a:pt x="31" y="3778"/>
                  </a:cubicBezTo>
                  <a:cubicBezTo>
                    <a:pt x="0" y="3901"/>
                    <a:pt x="10" y="4037"/>
                    <a:pt x="0" y="4108"/>
                  </a:cubicBezTo>
                  <a:cubicBezTo>
                    <a:pt x="24" y="5213"/>
                    <a:pt x="1066" y="6178"/>
                    <a:pt x="2133" y="6178"/>
                  </a:cubicBezTo>
                  <a:cubicBezTo>
                    <a:pt x="2268" y="6178"/>
                    <a:pt x="2404" y="6162"/>
                    <a:pt x="2539" y="6130"/>
                  </a:cubicBezTo>
                  <a:cubicBezTo>
                    <a:pt x="4979" y="5543"/>
                    <a:pt x="7346" y="4664"/>
                    <a:pt x="9830" y="4214"/>
                  </a:cubicBezTo>
                  <a:cubicBezTo>
                    <a:pt x="10687" y="4060"/>
                    <a:pt x="10532" y="3455"/>
                    <a:pt x="10206" y="2917"/>
                  </a:cubicBezTo>
                  <a:cubicBezTo>
                    <a:pt x="9270" y="1368"/>
                    <a:pt x="7694" y="657"/>
                    <a:pt x="6114" y="97"/>
                  </a:cubicBezTo>
                  <a:cubicBezTo>
                    <a:pt x="5929" y="31"/>
                    <a:pt x="5720" y="0"/>
                    <a:pt x="5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4" name="Google Shape;9944;p31"/>
            <p:cNvSpPr/>
            <p:nvPr/>
          </p:nvSpPr>
          <p:spPr>
            <a:xfrm>
              <a:off x="3891699" y="3801130"/>
              <a:ext cx="142653" cy="208421"/>
            </a:xfrm>
            <a:custGeom>
              <a:avLst/>
              <a:gdLst/>
              <a:ahLst/>
              <a:cxnLst/>
              <a:rect l="l" t="t" r="r" b="b"/>
              <a:pathLst>
                <a:path w="6635" h="9694" extrusionOk="0">
                  <a:moveTo>
                    <a:pt x="2269" y="1"/>
                  </a:moveTo>
                  <a:cubicBezTo>
                    <a:pt x="2179" y="1"/>
                    <a:pt x="2085" y="8"/>
                    <a:pt x="1986" y="23"/>
                  </a:cubicBezTo>
                  <a:cubicBezTo>
                    <a:pt x="574" y="33"/>
                    <a:pt x="199" y="465"/>
                    <a:pt x="124" y="1860"/>
                  </a:cubicBezTo>
                  <a:cubicBezTo>
                    <a:pt x="0" y="4226"/>
                    <a:pt x="433" y="6561"/>
                    <a:pt x="397" y="8918"/>
                  </a:cubicBezTo>
                  <a:cubicBezTo>
                    <a:pt x="392" y="9394"/>
                    <a:pt x="479" y="9694"/>
                    <a:pt x="755" y="9694"/>
                  </a:cubicBezTo>
                  <a:cubicBezTo>
                    <a:pt x="891" y="9694"/>
                    <a:pt x="1073" y="9621"/>
                    <a:pt x="1312" y="9461"/>
                  </a:cubicBezTo>
                  <a:cubicBezTo>
                    <a:pt x="2795" y="8459"/>
                    <a:pt x="4296" y="7483"/>
                    <a:pt x="5783" y="6490"/>
                  </a:cubicBezTo>
                  <a:cubicBezTo>
                    <a:pt x="6480" y="6027"/>
                    <a:pt x="6635" y="5395"/>
                    <a:pt x="6220" y="4676"/>
                  </a:cubicBezTo>
                  <a:cubicBezTo>
                    <a:pt x="5615" y="3617"/>
                    <a:pt x="5054" y="2517"/>
                    <a:pt x="4322" y="1551"/>
                  </a:cubicBezTo>
                  <a:cubicBezTo>
                    <a:pt x="3789" y="852"/>
                    <a:pt x="3248" y="1"/>
                    <a:pt x="2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5" name="Google Shape;9945;p31"/>
            <p:cNvSpPr/>
            <p:nvPr/>
          </p:nvSpPr>
          <p:spPr>
            <a:xfrm>
              <a:off x="5568818" y="3249150"/>
              <a:ext cx="143426" cy="209840"/>
            </a:xfrm>
            <a:custGeom>
              <a:avLst/>
              <a:gdLst/>
              <a:ahLst/>
              <a:cxnLst/>
              <a:rect l="l" t="t" r="r" b="b"/>
              <a:pathLst>
                <a:path w="6671" h="9760" extrusionOk="0">
                  <a:moveTo>
                    <a:pt x="2025" y="1"/>
                  </a:moveTo>
                  <a:cubicBezTo>
                    <a:pt x="1631" y="1"/>
                    <a:pt x="1231" y="125"/>
                    <a:pt x="838" y="298"/>
                  </a:cubicBezTo>
                  <a:cubicBezTo>
                    <a:pt x="119" y="612"/>
                    <a:pt x="40" y="1266"/>
                    <a:pt x="1" y="2077"/>
                  </a:cubicBezTo>
                  <a:cubicBezTo>
                    <a:pt x="477" y="3834"/>
                    <a:pt x="212" y="5758"/>
                    <a:pt x="278" y="7675"/>
                  </a:cubicBezTo>
                  <a:cubicBezTo>
                    <a:pt x="296" y="8191"/>
                    <a:pt x="265" y="8703"/>
                    <a:pt x="415" y="9228"/>
                  </a:cubicBezTo>
                  <a:cubicBezTo>
                    <a:pt x="521" y="9599"/>
                    <a:pt x="654" y="9760"/>
                    <a:pt x="846" y="9760"/>
                  </a:cubicBezTo>
                  <a:cubicBezTo>
                    <a:pt x="975" y="9760"/>
                    <a:pt x="1130" y="9688"/>
                    <a:pt x="1320" y="9559"/>
                  </a:cubicBezTo>
                  <a:cubicBezTo>
                    <a:pt x="2834" y="8535"/>
                    <a:pt x="4366" y="7528"/>
                    <a:pt x="5876" y="6500"/>
                  </a:cubicBezTo>
                  <a:cubicBezTo>
                    <a:pt x="6286" y="6222"/>
                    <a:pt x="6670" y="5785"/>
                    <a:pt x="6427" y="5295"/>
                  </a:cubicBezTo>
                  <a:cubicBezTo>
                    <a:pt x="5548" y="3499"/>
                    <a:pt x="4697" y="1659"/>
                    <a:pt x="3073" y="369"/>
                  </a:cubicBezTo>
                  <a:cubicBezTo>
                    <a:pt x="2736" y="104"/>
                    <a:pt x="2383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6" name="Google Shape;9946;p31"/>
            <p:cNvSpPr/>
            <p:nvPr/>
          </p:nvSpPr>
          <p:spPr>
            <a:xfrm>
              <a:off x="2301312" y="3708098"/>
              <a:ext cx="141062" cy="211151"/>
            </a:xfrm>
            <a:custGeom>
              <a:avLst/>
              <a:gdLst/>
              <a:ahLst/>
              <a:cxnLst/>
              <a:rect l="l" t="t" r="r" b="b"/>
              <a:pathLst>
                <a:path w="6561" h="9821" extrusionOk="0">
                  <a:moveTo>
                    <a:pt x="5833" y="0"/>
                  </a:moveTo>
                  <a:cubicBezTo>
                    <a:pt x="5701" y="0"/>
                    <a:pt x="5539" y="65"/>
                    <a:pt x="5364" y="184"/>
                  </a:cubicBezTo>
                  <a:cubicBezTo>
                    <a:pt x="3788" y="1252"/>
                    <a:pt x="2221" y="2338"/>
                    <a:pt x="673" y="3441"/>
                  </a:cubicBezTo>
                  <a:cubicBezTo>
                    <a:pt x="160" y="3808"/>
                    <a:pt x="1" y="4307"/>
                    <a:pt x="288" y="4933"/>
                  </a:cubicBezTo>
                  <a:cubicBezTo>
                    <a:pt x="986" y="6438"/>
                    <a:pt x="1842" y="7856"/>
                    <a:pt x="2963" y="9060"/>
                  </a:cubicBezTo>
                  <a:cubicBezTo>
                    <a:pt x="3396" y="9524"/>
                    <a:pt x="3937" y="9821"/>
                    <a:pt x="4576" y="9821"/>
                  </a:cubicBezTo>
                  <a:cubicBezTo>
                    <a:pt x="4850" y="9821"/>
                    <a:pt x="5143" y="9766"/>
                    <a:pt x="5452" y="9647"/>
                  </a:cubicBezTo>
                  <a:cubicBezTo>
                    <a:pt x="6428" y="9272"/>
                    <a:pt x="6459" y="8579"/>
                    <a:pt x="6432" y="7767"/>
                  </a:cubicBezTo>
                  <a:cubicBezTo>
                    <a:pt x="6415" y="7330"/>
                    <a:pt x="6428" y="6893"/>
                    <a:pt x="6428" y="6337"/>
                  </a:cubicBezTo>
                  <a:cubicBezTo>
                    <a:pt x="6560" y="4505"/>
                    <a:pt x="5986" y="2580"/>
                    <a:pt x="6159" y="620"/>
                  </a:cubicBezTo>
                  <a:cubicBezTo>
                    <a:pt x="6198" y="189"/>
                    <a:pt x="6059" y="0"/>
                    <a:pt x="5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7" name="Google Shape;9947;p31"/>
            <p:cNvSpPr/>
            <p:nvPr/>
          </p:nvSpPr>
          <p:spPr>
            <a:xfrm>
              <a:off x="3312133" y="1833326"/>
              <a:ext cx="209367" cy="169699"/>
            </a:xfrm>
            <a:custGeom>
              <a:avLst/>
              <a:gdLst/>
              <a:ahLst/>
              <a:cxnLst/>
              <a:rect l="l" t="t" r="r" b="b"/>
              <a:pathLst>
                <a:path w="9738" h="7893" extrusionOk="0">
                  <a:moveTo>
                    <a:pt x="6264" y="1"/>
                  </a:moveTo>
                  <a:cubicBezTo>
                    <a:pt x="5284" y="1"/>
                    <a:pt x="4540" y="670"/>
                    <a:pt x="4070" y="1551"/>
                  </a:cubicBezTo>
                  <a:cubicBezTo>
                    <a:pt x="3505" y="2610"/>
                    <a:pt x="2808" y="3242"/>
                    <a:pt x="1585" y="3343"/>
                  </a:cubicBezTo>
                  <a:cubicBezTo>
                    <a:pt x="896" y="3401"/>
                    <a:pt x="155" y="3546"/>
                    <a:pt x="75" y="4478"/>
                  </a:cubicBezTo>
                  <a:cubicBezTo>
                    <a:pt x="1" y="5387"/>
                    <a:pt x="645" y="5780"/>
                    <a:pt x="1307" y="6151"/>
                  </a:cubicBezTo>
                  <a:cubicBezTo>
                    <a:pt x="2967" y="7073"/>
                    <a:pt x="4848" y="7306"/>
                    <a:pt x="6635" y="7846"/>
                  </a:cubicBezTo>
                  <a:cubicBezTo>
                    <a:pt x="6723" y="7873"/>
                    <a:pt x="6817" y="7893"/>
                    <a:pt x="6909" y="7893"/>
                  </a:cubicBezTo>
                  <a:cubicBezTo>
                    <a:pt x="7070" y="7893"/>
                    <a:pt x="7223" y="7832"/>
                    <a:pt x="7319" y="7646"/>
                  </a:cubicBezTo>
                  <a:cubicBezTo>
                    <a:pt x="7438" y="7426"/>
                    <a:pt x="7310" y="7241"/>
                    <a:pt x="7195" y="7047"/>
                  </a:cubicBezTo>
                  <a:cubicBezTo>
                    <a:pt x="6078" y="5077"/>
                    <a:pt x="6096" y="5104"/>
                    <a:pt x="7924" y="3948"/>
                  </a:cubicBezTo>
                  <a:cubicBezTo>
                    <a:pt x="8824" y="3378"/>
                    <a:pt x="9737" y="2637"/>
                    <a:pt x="9446" y="1441"/>
                  </a:cubicBezTo>
                  <a:cubicBezTo>
                    <a:pt x="9164" y="267"/>
                    <a:pt x="7955" y="275"/>
                    <a:pt x="7005" y="33"/>
                  </a:cubicBezTo>
                  <a:cubicBezTo>
                    <a:pt x="6973" y="24"/>
                    <a:pt x="6940" y="22"/>
                    <a:pt x="6899" y="22"/>
                  </a:cubicBezTo>
                  <a:cubicBezTo>
                    <a:pt x="6833" y="22"/>
                    <a:pt x="6748" y="29"/>
                    <a:pt x="6617" y="29"/>
                  </a:cubicBezTo>
                  <a:cubicBezTo>
                    <a:pt x="6496" y="10"/>
                    <a:pt x="6378" y="1"/>
                    <a:pt x="6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8" name="Google Shape;9948;p31"/>
            <p:cNvSpPr/>
            <p:nvPr/>
          </p:nvSpPr>
          <p:spPr>
            <a:xfrm>
              <a:off x="2984725" y="3628955"/>
              <a:ext cx="244004" cy="164733"/>
            </a:xfrm>
            <a:custGeom>
              <a:avLst/>
              <a:gdLst/>
              <a:ahLst/>
              <a:cxnLst/>
              <a:rect l="l" t="t" r="r" b="b"/>
              <a:pathLst>
                <a:path w="11349" h="7662" extrusionOk="0">
                  <a:moveTo>
                    <a:pt x="3591" y="0"/>
                  </a:moveTo>
                  <a:cubicBezTo>
                    <a:pt x="3190" y="0"/>
                    <a:pt x="2769" y="40"/>
                    <a:pt x="2326" y="126"/>
                  </a:cubicBezTo>
                  <a:cubicBezTo>
                    <a:pt x="2279" y="136"/>
                    <a:pt x="2231" y="140"/>
                    <a:pt x="2181" y="140"/>
                  </a:cubicBezTo>
                  <a:cubicBezTo>
                    <a:pt x="1970" y="140"/>
                    <a:pt x="1728" y="68"/>
                    <a:pt x="1399" y="29"/>
                  </a:cubicBezTo>
                  <a:cubicBezTo>
                    <a:pt x="1069" y="43"/>
                    <a:pt x="565" y="33"/>
                    <a:pt x="266" y="493"/>
                  </a:cubicBezTo>
                  <a:cubicBezTo>
                    <a:pt x="1" y="899"/>
                    <a:pt x="433" y="1017"/>
                    <a:pt x="645" y="1168"/>
                  </a:cubicBezTo>
                  <a:cubicBezTo>
                    <a:pt x="3589" y="3264"/>
                    <a:pt x="6537" y="5348"/>
                    <a:pt x="9490" y="7426"/>
                  </a:cubicBezTo>
                  <a:cubicBezTo>
                    <a:pt x="9615" y="7515"/>
                    <a:pt x="9727" y="7661"/>
                    <a:pt x="9889" y="7661"/>
                  </a:cubicBezTo>
                  <a:cubicBezTo>
                    <a:pt x="9963" y="7661"/>
                    <a:pt x="10048" y="7631"/>
                    <a:pt x="10148" y="7550"/>
                  </a:cubicBezTo>
                  <a:cubicBezTo>
                    <a:pt x="11114" y="6774"/>
                    <a:pt x="11349" y="4871"/>
                    <a:pt x="10483" y="4059"/>
                  </a:cubicBezTo>
                  <a:cubicBezTo>
                    <a:pt x="8455" y="2163"/>
                    <a:pt x="6543" y="0"/>
                    <a:pt x="3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9" name="Google Shape;9949;p31"/>
            <p:cNvSpPr/>
            <p:nvPr/>
          </p:nvSpPr>
          <p:spPr>
            <a:xfrm>
              <a:off x="1453658" y="2046352"/>
              <a:ext cx="160304" cy="198273"/>
            </a:xfrm>
            <a:custGeom>
              <a:avLst/>
              <a:gdLst/>
              <a:ahLst/>
              <a:cxnLst/>
              <a:rect l="l" t="t" r="r" b="b"/>
              <a:pathLst>
                <a:path w="7456" h="9222" extrusionOk="0">
                  <a:moveTo>
                    <a:pt x="605" y="0"/>
                  </a:moveTo>
                  <a:cubicBezTo>
                    <a:pt x="54" y="0"/>
                    <a:pt x="0" y="529"/>
                    <a:pt x="244" y="1305"/>
                  </a:cubicBezTo>
                  <a:cubicBezTo>
                    <a:pt x="989" y="3715"/>
                    <a:pt x="1723" y="6125"/>
                    <a:pt x="2477" y="8531"/>
                  </a:cubicBezTo>
                  <a:cubicBezTo>
                    <a:pt x="2560" y="8800"/>
                    <a:pt x="2552" y="9189"/>
                    <a:pt x="2967" y="9220"/>
                  </a:cubicBezTo>
                  <a:cubicBezTo>
                    <a:pt x="2982" y="9221"/>
                    <a:pt x="2996" y="9221"/>
                    <a:pt x="3010" y="9221"/>
                  </a:cubicBezTo>
                  <a:cubicBezTo>
                    <a:pt x="3339" y="9221"/>
                    <a:pt x="3511" y="8974"/>
                    <a:pt x="3642" y="8694"/>
                  </a:cubicBezTo>
                  <a:cubicBezTo>
                    <a:pt x="4155" y="7635"/>
                    <a:pt x="4980" y="6916"/>
                    <a:pt x="6009" y="6346"/>
                  </a:cubicBezTo>
                  <a:cubicBezTo>
                    <a:pt x="7116" y="5728"/>
                    <a:pt x="7456" y="4219"/>
                    <a:pt x="6710" y="3145"/>
                  </a:cubicBezTo>
                  <a:cubicBezTo>
                    <a:pt x="5386" y="1248"/>
                    <a:pt x="3519" y="250"/>
                    <a:pt x="875" y="34"/>
                  </a:cubicBezTo>
                  <a:cubicBezTo>
                    <a:pt x="774" y="11"/>
                    <a:pt x="685" y="0"/>
                    <a:pt x="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0" name="Google Shape;9950;p31"/>
            <p:cNvSpPr/>
            <p:nvPr/>
          </p:nvSpPr>
          <p:spPr>
            <a:xfrm>
              <a:off x="3977485" y="1314951"/>
              <a:ext cx="187846" cy="157165"/>
            </a:xfrm>
            <a:custGeom>
              <a:avLst/>
              <a:gdLst/>
              <a:ahLst/>
              <a:cxnLst/>
              <a:rect l="l" t="t" r="r" b="b"/>
              <a:pathLst>
                <a:path w="8737" h="7310" extrusionOk="0">
                  <a:moveTo>
                    <a:pt x="5425" y="0"/>
                  </a:moveTo>
                  <a:cubicBezTo>
                    <a:pt x="3589" y="0"/>
                    <a:pt x="1388" y="875"/>
                    <a:pt x="425" y="2139"/>
                  </a:cubicBezTo>
                  <a:cubicBezTo>
                    <a:pt x="182" y="2453"/>
                    <a:pt x="1" y="2681"/>
                    <a:pt x="473" y="2960"/>
                  </a:cubicBezTo>
                  <a:cubicBezTo>
                    <a:pt x="2839" y="4350"/>
                    <a:pt x="5192" y="5759"/>
                    <a:pt x="7557" y="7149"/>
                  </a:cubicBezTo>
                  <a:cubicBezTo>
                    <a:pt x="7743" y="7257"/>
                    <a:pt x="7917" y="7310"/>
                    <a:pt x="8062" y="7310"/>
                  </a:cubicBezTo>
                  <a:cubicBezTo>
                    <a:pt x="8372" y="7310"/>
                    <a:pt x="8550" y="7069"/>
                    <a:pt x="8427" y="6615"/>
                  </a:cubicBezTo>
                  <a:cubicBezTo>
                    <a:pt x="8034" y="5193"/>
                    <a:pt x="8246" y="3860"/>
                    <a:pt x="8736" y="2483"/>
                  </a:cubicBezTo>
                  <a:cubicBezTo>
                    <a:pt x="8582" y="1424"/>
                    <a:pt x="7977" y="669"/>
                    <a:pt x="6980" y="267"/>
                  </a:cubicBezTo>
                  <a:cubicBezTo>
                    <a:pt x="6528" y="84"/>
                    <a:pt x="5994" y="0"/>
                    <a:pt x="5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1" name="Google Shape;9951;p31"/>
            <p:cNvSpPr/>
            <p:nvPr/>
          </p:nvSpPr>
          <p:spPr>
            <a:xfrm>
              <a:off x="3664611" y="2246134"/>
              <a:ext cx="178429" cy="163035"/>
            </a:xfrm>
            <a:custGeom>
              <a:avLst/>
              <a:gdLst/>
              <a:ahLst/>
              <a:cxnLst/>
              <a:rect l="l" t="t" r="r" b="b"/>
              <a:pathLst>
                <a:path w="8299" h="7583" extrusionOk="0">
                  <a:moveTo>
                    <a:pt x="5853" y="1"/>
                  </a:moveTo>
                  <a:cubicBezTo>
                    <a:pt x="5597" y="1"/>
                    <a:pt x="5327" y="55"/>
                    <a:pt x="5041" y="175"/>
                  </a:cubicBezTo>
                  <a:cubicBezTo>
                    <a:pt x="2427" y="1260"/>
                    <a:pt x="679" y="3114"/>
                    <a:pt x="217" y="5983"/>
                  </a:cubicBezTo>
                  <a:cubicBezTo>
                    <a:pt x="0" y="7290"/>
                    <a:pt x="313" y="7582"/>
                    <a:pt x="1686" y="7582"/>
                  </a:cubicBezTo>
                  <a:cubicBezTo>
                    <a:pt x="1711" y="7582"/>
                    <a:pt x="1735" y="7582"/>
                    <a:pt x="1760" y="7582"/>
                  </a:cubicBezTo>
                  <a:cubicBezTo>
                    <a:pt x="2670" y="7582"/>
                    <a:pt x="3473" y="7277"/>
                    <a:pt x="4255" y="6804"/>
                  </a:cubicBezTo>
                  <a:cubicBezTo>
                    <a:pt x="5699" y="5944"/>
                    <a:pt x="6334" y="4404"/>
                    <a:pt x="7394" y="3220"/>
                  </a:cubicBezTo>
                  <a:cubicBezTo>
                    <a:pt x="8034" y="2505"/>
                    <a:pt x="8298" y="1852"/>
                    <a:pt x="7654" y="1049"/>
                  </a:cubicBezTo>
                  <a:cubicBezTo>
                    <a:pt x="7157" y="422"/>
                    <a:pt x="6563" y="1"/>
                    <a:pt x="5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2" name="Google Shape;9952;p31"/>
            <p:cNvSpPr/>
            <p:nvPr/>
          </p:nvSpPr>
          <p:spPr>
            <a:xfrm>
              <a:off x="2576066" y="3021288"/>
              <a:ext cx="145319" cy="187415"/>
            </a:xfrm>
            <a:custGeom>
              <a:avLst/>
              <a:gdLst/>
              <a:ahLst/>
              <a:cxnLst/>
              <a:rect l="l" t="t" r="r" b="b"/>
              <a:pathLst>
                <a:path w="6759" h="8717" extrusionOk="0">
                  <a:moveTo>
                    <a:pt x="1882" y="0"/>
                  </a:moveTo>
                  <a:cubicBezTo>
                    <a:pt x="1687" y="0"/>
                    <a:pt x="1554" y="208"/>
                    <a:pt x="1382" y="598"/>
                  </a:cubicBezTo>
                  <a:cubicBezTo>
                    <a:pt x="345" y="2916"/>
                    <a:pt x="363" y="5414"/>
                    <a:pt x="36" y="7855"/>
                  </a:cubicBezTo>
                  <a:cubicBezTo>
                    <a:pt x="0" y="8414"/>
                    <a:pt x="162" y="8716"/>
                    <a:pt x="539" y="8716"/>
                  </a:cubicBezTo>
                  <a:cubicBezTo>
                    <a:pt x="680" y="8716"/>
                    <a:pt x="850" y="8674"/>
                    <a:pt x="1052" y="8588"/>
                  </a:cubicBezTo>
                  <a:cubicBezTo>
                    <a:pt x="2482" y="7970"/>
                    <a:pt x="3920" y="7335"/>
                    <a:pt x="5280" y="6567"/>
                  </a:cubicBezTo>
                  <a:cubicBezTo>
                    <a:pt x="6591" y="5829"/>
                    <a:pt x="6758" y="4726"/>
                    <a:pt x="5867" y="3512"/>
                  </a:cubicBezTo>
                  <a:cubicBezTo>
                    <a:pt x="4931" y="2232"/>
                    <a:pt x="3580" y="1393"/>
                    <a:pt x="2437" y="333"/>
                  </a:cubicBezTo>
                  <a:cubicBezTo>
                    <a:pt x="2195" y="108"/>
                    <a:pt x="2023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3" name="Google Shape;9953;p31"/>
            <p:cNvSpPr/>
            <p:nvPr/>
          </p:nvSpPr>
          <p:spPr>
            <a:xfrm>
              <a:off x="2349839" y="3294172"/>
              <a:ext cx="149210" cy="158606"/>
            </a:xfrm>
            <a:custGeom>
              <a:avLst/>
              <a:gdLst/>
              <a:ahLst/>
              <a:cxnLst/>
              <a:rect l="l" t="t" r="r" b="b"/>
              <a:pathLst>
                <a:path w="6940" h="7377" extrusionOk="0">
                  <a:moveTo>
                    <a:pt x="2079" y="1"/>
                  </a:moveTo>
                  <a:cubicBezTo>
                    <a:pt x="1828" y="301"/>
                    <a:pt x="1571" y="592"/>
                    <a:pt x="1325" y="893"/>
                  </a:cubicBezTo>
                  <a:cubicBezTo>
                    <a:pt x="62" y="2438"/>
                    <a:pt x="0" y="3872"/>
                    <a:pt x="1258" y="5312"/>
                  </a:cubicBezTo>
                  <a:cubicBezTo>
                    <a:pt x="1973" y="6123"/>
                    <a:pt x="2869" y="6759"/>
                    <a:pt x="3880" y="7192"/>
                  </a:cubicBezTo>
                  <a:cubicBezTo>
                    <a:pt x="4121" y="7298"/>
                    <a:pt x="4374" y="7377"/>
                    <a:pt x="4618" y="7377"/>
                  </a:cubicBezTo>
                  <a:cubicBezTo>
                    <a:pt x="4838" y="7377"/>
                    <a:pt x="5050" y="7313"/>
                    <a:pt x="5239" y="7147"/>
                  </a:cubicBezTo>
                  <a:cubicBezTo>
                    <a:pt x="6563" y="5995"/>
                    <a:pt x="6939" y="4455"/>
                    <a:pt x="6780" y="2786"/>
                  </a:cubicBezTo>
                  <a:cubicBezTo>
                    <a:pt x="6665" y="1568"/>
                    <a:pt x="5716" y="1087"/>
                    <a:pt x="4683" y="756"/>
                  </a:cubicBezTo>
                  <a:cubicBezTo>
                    <a:pt x="3898" y="504"/>
                    <a:pt x="3116" y="257"/>
                    <a:pt x="2331" y="5"/>
                  </a:cubicBezTo>
                  <a:cubicBezTo>
                    <a:pt x="2246" y="5"/>
                    <a:pt x="2162" y="5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4" name="Google Shape;9954;p31"/>
            <p:cNvSpPr/>
            <p:nvPr/>
          </p:nvSpPr>
          <p:spPr>
            <a:xfrm>
              <a:off x="4159293" y="1716020"/>
              <a:ext cx="197736" cy="107758"/>
            </a:xfrm>
            <a:custGeom>
              <a:avLst/>
              <a:gdLst/>
              <a:ahLst/>
              <a:cxnLst/>
              <a:rect l="l" t="t" r="r" b="b"/>
              <a:pathLst>
                <a:path w="9197" h="5012" extrusionOk="0">
                  <a:moveTo>
                    <a:pt x="2315" y="1"/>
                  </a:moveTo>
                  <a:cubicBezTo>
                    <a:pt x="1652" y="1"/>
                    <a:pt x="1162" y="394"/>
                    <a:pt x="916" y="1062"/>
                  </a:cubicBezTo>
                  <a:cubicBezTo>
                    <a:pt x="0" y="3544"/>
                    <a:pt x="825" y="5012"/>
                    <a:pt x="2865" y="5012"/>
                  </a:cubicBezTo>
                  <a:cubicBezTo>
                    <a:pt x="3049" y="5012"/>
                    <a:pt x="3242" y="5000"/>
                    <a:pt x="3444" y="4976"/>
                  </a:cubicBezTo>
                  <a:cubicBezTo>
                    <a:pt x="5175" y="4963"/>
                    <a:pt x="6720" y="4721"/>
                    <a:pt x="8248" y="4411"/>
                  </a:cubicBezTo>
                  <a:cubicBezTo>
                    <a:pt x="9055" y="4248"/>
                    <a:pt x="9197" y="3643"/>
                    <a:pt x="9197" y="2920"/>
                  </a:cubicBezTo>
                  <a:cubicBezTo>
                    <a:pt x="9191" y="2227"/>
                    <a:pt x="9156" y="1569"/>
                    <a:pt x="8366" y="1331"/>
                  </a:cubicBezTo>
                  <a:cubicBezTo>
                    <a:pt x="6455" y="765"/>
                    <a:pt x="4522" y="267"/>
                    <a:pt x="2540" y="15"/>
                  </a:cubicBezTo>
                  <a:cubicBezTo>
                    <a:pt x="2463" y="6"/>
                    <a:pt x="2388" y="1"/>
                    <a:pt x="2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5" name="Google Shape;9955;p31"/>
            <p:cNvSpPr/>
            <p:nvPr/>
          </p:nvSpPr>
          <p:spPr>
            <a:xfrm>
              <a:off x="1655031" y="1274896"/>
              <a:ext cx="219816" cy="163981"/>
            </a:xfrm>
            <a:custGeom>
              <a:avLst/>
              <a:gdLst/>
              <a:ahLst/>
              <a:cxnLst/>
              <a:rect l="l" t="t" r="r" b="b"/>
              <a:pathLst>
                <a:path w="10224" h="7627" extrusionOk="0">
                  <a:moveTo>
                    <a:pt x="9328" y="1"/>
                  </a:moveTo>
                  <a:cubicBezTo>
                    <a:pt x="8987" y="1"/>
                    <a:pt x="8617" y="211"/>
                    <a:pt x="8304" y="378"/>
                  </a:cubicBezTo>
                  <a:cubicBezTo>
                    <a:pt x="6031" y="1578"/>
                    <a:pt x="3757" y="2779"/>
                    <a:pt x="1506" y="4028"/>
                  </a:cubicBezTo>
                  <a:cubicBezTo>
                    <a:pt x="54" y="4836"/>
                    <a:pt x="1" y="5864"/>
                    <a:pt x="1317" y="6866"/>
                  </a:cubicBezTo>
                  <a:cubicBezTo>
                    <a:pt x="1921" y="7325"/>
                    <a:pt x="2632" y="7529"/>
                    <a:pt x="3497" y="7626"/>
                  </a:cubicBezTo>
                  <a:cubicBezTo>
                    <a:pt x="3727" y="7537"/>
                    <a:pt x="4128" y="7498"/>
                    <a:pt x="4362" y="7282"/>
                  </a:cubicBezTo>
                  <a:cubicBezTo>
                    <a:pt x="6243" y="5538"/>
                    <a:pt x="8176" y="3825"/>
                    <a:pt x="9659" y="1706"/>
                  </a:cubicBezTo>
                  <a:cubicBezTo>
                    <a:pt x="9964" y="1274"/>
                    <a:pt x="10224" y="651"/>
                    <a:pt x="9862" y="246"/>
                  </a:cubicBezTo>
                  <a:cubicBezTo>
                    <a:pt x="9703" y="67"/>
                    <a:pt x="9520" y="1"/>
                    <a:pt x="9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6" name="Google Shape;9956;p31"/>
            <p:cNvSpPr/>
            <p:nvPr/>
          </p:nvSpPr>
          <p:spPr>
            <a:xfrm>
              <a:off x="2231651" y="2729958"/>
              <a:ext cx="140976" cy="186899"/>
            </a:xfrm>
            <a:custGeom>
              <a:avLst/>
              <a:gdLst/>
              <a:ahLst/>
              <a:cxnLst/>
              <a:rect l="l" t="t" r="r" b="b"/>
              <a:pathLst>
                <a:path w="6557" h="8693" extrusionOk="0">
                  <a:moveTo>
                    <a:pt x="2253" y="0"/>
                  </a:moveTo>
                  <a:cubicBezTo>
                    <a:pt x="2180" y="0"/>
                    <a:pt x="2103" y="8"/>
                    <a:pt x="2023" y="24"/>
                  </a:cubicBezTo>
                  <a:cubicBezTo>
                    <a:pt x="2007" y="24"/>
                    <a:pt x="1991" y="24"/>
                    <a:pt x="1975" y="24"/>
                  </a:cubicBezTo>
                  <a:cubicBezTo>
                    <a:pt x="644" y="24"/>
                    <a:pt x="1" y="557"/>
                    <a:pt x="284" y="1556"/>
                  </a:cubicBezTo>
                  <a:cubicBezTo>
                    <a:pt x="880" y="3640"/>
                    <a:pt x="1560" y="5700"/>
                    <a:pt x="2279" y="7745"/>
                  </a:cubicBezTo>
                  <a:cubicBezTo>
                    <a:pt x="2506" y="8390"/>
                    <a:pt x="2920" y="8693"/>
                    <a:pt x="3442" y="8693"/>
                  </a:cubicBezTo>
                  <a:cubicBezTo>
                    <a:pt x="3702" y="8693"/>
                    <a:pt x="3988" y="8618"/>
                    <a:pt x="4292" y="8472"/>
                  </a:cubicBezTo>
                  <a:cubicBezTo>
                    <a:pt x="4848" y="8203"/>
                    <a:pt x="6557" y="5029"/>
                    <a:pt x="6433" y="4438"/>
                  </a:cubicBezTo>
                  <a:cubicBezTo>
                    <a:pt x="6392" y="4243"/>
                    <a:pt x="6212" y="4076"/>
                    <a:pt x="6075" y="3909"/>
                  </a:cubicBezTo>
                  <a:cubicBezTo>
                    <a:pt x="5254" y="2906"/>
                    <a:pt x="4438" y="1896"/>
                    <a:pt x="3591" y="912"/>
                  </a:cubicBezTo>
                  <a:cubicBezTo>
                    <a:pt x="3214" y="476"/>
                    <a:pt x="2834" y="0"/>
                    <a:pt x="2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7" name="Google Shape;9957;p31"/>
            <p:cNvSpPr/>
            <p:nvPr/>
          </p:nvSpPr>
          <p:spPr>
            <a:xfrm>
              <a:off x="4780741" y="3375508"/>
              <a:ext cx="242219" cy="161443"/>
            </a:xfrm>
            <a:custGeom>
              <a:avLst/>
              <a:gdLst/>
              <a:ahLst/>
              <a:cxnLst/>
              <a:rect l="l" t="t" r="r" b="b"/>
              <a:pathLst>
                <a:path w="11266" h="7509" extrusionOk="0">
                  <a:moveTo>
                    <a:pt x="1567" y="1"/>
                  </a:moveTo>
                  <a:cubicBezTo>
                    <a:pt x="1512" y="1"/>
                    <a:pt x="1451" y="15"/>
                    <a:pt x="1382" y="50"/>
                  </a:cubicBezTo>
                  <a:cubicBezTo>
                    <a:pt x="495" y="490"/>
                    <a:pt x="1" y="2742"/>
                    <a:pt x="742" y="3399"/>
                  </a:cubicBezTo>
                  <a:cubicBezTo>
                    <a:pt x="3342" y="5708"/>
                    <a:pt x="6374" y="7111"/>
                    <a:pt x="9910" y="7509"/>
                  </a:cubicBezTo>
                  <a:cubicBezTo>
                    <a:pt x="9975" y="7496"/>
                    <a:pt x="10045" y="7493"/>
                    <a:pt x="10119" y="7493"/>
                  </a:cubicBezTo>
                  <a:cubicBezTo>
                    <a:pt x="10216" y="7493"/>
                    <a:pt x="10318" y="7499"/>
                    <a:pt x="10418" y="7499"/>
                  </a:cubicBezTo>
                  <a:cubicBezTo>
                    <a:pt x="10706" y="7499"/>
                    <a:pt x="10984" y="7450"/>
                    <a:pt x="11093" y="7076"/>
                  </a:cubicBezTo>
                  <a:cubicBezTo>
                    <a:pt x="11265" y="6508"/>
                    <a:pt x="10617" y="6423"/>
                    <a:pt x="10303" y="6194"/>
                  </a:cubicBezTo>
                  <a:cubicBezTo>
                    <a:pt x="7531" y="4177"/>
                    <a:pt x="4737" y="2195"/>
                    <a:pt x="1951" y="199"/>
                  </a:cubicBezTo>
                  <a:cubicBezTo>
                    <a:pt x="1826" y="106"/>
                    <a:pt x="1717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8" name="Google Shape;9958;p31"/>
            <p:cNvSpPr/>
            <p:nvPr/>
          </p:nvSpPr>
          <p:spPr>
            <a:xfrm>
              <a:off x="4469286" y="1187303"/>
              <a:ext cx="240864" cy="161788"/>
            </a:xfrm>
            <a:custGeom>
              <a:avLst/>
              <a:gdLst/>
              <a:ahLst/>
              <a:cxnLst/>
              <a:rect l="l" t="t" r="r" b="b"/>
              <a:pathLst>
                <a:path w="11203" h="7525" extrusionOk="0">
                  <a:moveTo>
                    <a:pt x="1458" y="0"/>
                  </a:moveTo>
                  <a:cubicBezTo>
                    <a:pt x="1346" y="0"/>
                    <a:pt x="1226" y="43"/>
                    <a:pt x="1095" y="153"/>
                  </a:cubicBezTo>
                  <a:cubicBezTo>
                    <a:pt x="106" y="987"/>
                    <a:pt x="0" y="2744"/>
                    <a:pt x="993" y="3627"/>
                  </a:cubicBezTo>
                  <a:cubicBezTo>
                    <a:pt x="3460" y="5825"/>
                    <a:pt x="6418" y="6976"/>
                    <a:pt x="9565" y="7524"/>
                  </a:cubicBezTo>
                  <a:cubicBezTo>
                    <a:pt x="9624" y="7520"/>
                    <a:pt x="9684" y="7519"/>
                    <a:pt x="9743" y="7519"/>
                  </a:cubicBezTo>
                  <a:cubicBezTo>
                    <a:pt x="9868" y="7519"/>
                    <a:pt x="9993" y="7525"/>
                    <a:pt x="10113" y="7525"/>
                  </a:cubicBezTo>
                  <a:cubicBezTo>
                    <a:pt x="10457" y="7525"/>
                    <a:pt x="10763" y="7478"/>
                    <a:pt x="10920" y="7114"/>
                  </a:cubicBezTo>
                  <a:cubicBezTo>
                    <a:pt x="11203" y="6460"/>
                    <a:pt x="10514" y="6324"/>
                    <a:pt x="10179" y="6081"/>
                  </a:cubicBezTo>
                  <a:cubicBezTo>
                    <a:pt x="7508" y="4152"/>
                    <a:pt x="4820" y="2250"/>
                    <a:pt x="2123" y="361"/>
                  </a:cubicBezTo>
                  <a:cubicBezTo>
                    <a:pt x="1923" y="222"/>
                    <a:pt x="1713" y="0"/>
                    <a:pt x="1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9" name="Google Shape;9959;p31"/>
            <p:cNvSpPr/>
            <p:nvPr/>
          </p:nvSpPr>
          <p:spPr>
            <a:xfrm>
              <a:off x="4243123" y="3349385"/>
              <a:ext cx="213452" cy="106769"/>
            </a:xfrm>
            <a:custGeom>
              <a:avLst/>
              <a:gdLst/>
              <a:ahLst/>
              <a:cxnLst/>
              <a:rect l="l" t="t" r="r" b="b"/>
              <a:pathLst>
                <a:path w="9928" h="4966" extrusionOk="0">
                  <a:moveTo>
                    <a:pt x="4937" y="1"/>
                  </a:moveTo>
                  <a:cubicBezTo>
                    <a:pt x="4662" y="1"/>
                    <a:pt x="4396" y="19"/>
                    <a:pt x="4141" y="63"/>
                  </a:cubicBezTo>
                  <a:cubicBezTo>
                    <a:pt x="3516" y="63"/>
                    <a:pt x="2987" y="59"/>
                    <a:pt x="2500" y="59"/>
                  </a:cubicBezTo>
                  <a:cubicBezTo>
                    <a:pt x="2154" y="59"/>
                    <a:pt x="1829" y="61"/>
                    <a:pt x="1505" y="69"/>
                  </a:cubicBezTo>
                  <a:cubicBezTo>
                    <a:pt x="963" y="77"/>
                    <a:pt x="345" y="205"/>
                    <a:pt x="181" y="721"/>
                  </a:cubicBezTo>
                  <a:cubicBezTo>
                    <a:pt x="1" y="1313"/>
                    <a:pt x="472" y="1794"/>
                    <a:pt x="976" y="2081"/>
                  </a:cubicBezTo>
                  <a:cubicBezTo>
                    <a:pt x="2061" y="2712"/>
                    <a:pt x="3170" y="3321"/>
                    <a:pt x="4296" y="3887"/>
                  </a:cubicBezTo>
                  <a:cubicBezTo>
                    <a:pt x="5643" y="4571"/>
                    <a:pt x="6426" y="4966"/>
                    <a:pt x="7018" y="4966"/>
                  </a:cubicBezTo>
                  <a:cubicBezTo>
                    <a:pt x="7836" y="4966"/>
                    <a:pt x="8291" y="4212"/>
                    <a:pt x="9371" y="2426"/>
                  </a:cubicBezTo>
                  <a:cubicBezTo>
                    <a:pt x="9927" y="1512"/>
                    <a:pt x="9450" y="413"/>
                    <a:pt x="8396" y="346"/>
                  </a:cubicBezTo>
                  <a:cubicBezTo>
                    <a:pt x="7192" y="273"/>
                    <a:pt x="6000" y="1"/>
                    <a:pt x="4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0" name="Google Shape;9960;p31"/>
            <p:cNvSpPr/>
            <p:nvPr/>
          </p:nvSpPr>
          <p:spPr>
            <a:xfrm>
              <a:off x="4118921" y="2137922"/>
              <a:ext cx="150242" cy="161013"/>
            </a:xfrm>
            <a:custGeom>
              <a:avLst/>
              <a:gdLst/>
              <a:ahLst/>
              <a:cxnLst/>
              <a:rect l="l" t="t" r="r" b="b"/>
              <a:pathLst>
                <a:path w="6988" h="7489" extrusionOk="0">
                  <a:moveTo>
                    <a:pt x="4388" y="1"/>
                  </a:moveTo>
                  <a:cubicBezTo>
                    <a:pt x="4001" y="1"/>
                    <a:pt x="3610" y="129"/>
                    <a:pt x="3223" y="493"/>
                  </a:cubicBezTo>
                  <a:cubicBezTo>
                    <a:pt x="1735" y="1893"/>
                    <a:pt x="1157" y="3786"/>
                    <a:pt x="530" y="5619"/>
                  </a:cubicBezTo>
                  <a:cubicBezTo>
                    <a:pt x="0" y="7163"/>
                    <a:pt x="230" y="7353"/>
                    <a:pt x="1717" y="7450"/>
                  </a:cubicBezTo>
                  <a:cubicBezTo>
                    <a:pt x="1946" y="7470"/>
                    <a:pt x="2156" y="7488"/>
                    <a:pt x="2350" y="7488"/>
                  </a:cubicBezTo>
                  <a:cubicBezTo>
                    <a:pt x="2706" y="7488"/>
                    <a:pt x="3006" y="7427"/>
                    <a:pt x="3258" y="7208"/>
                  </a:cubicBezTo>
                  <a:cubicBezTo>
                    <a:pt x="4746" y="5900"/>
                    <a:pt x="5973" y="4391"/>
                    <a:pt x="6573" y="2471"/>
                  </a:cubicBezTo>
                  <a:cubicBezTo>
                    <a:pt x="6794" y="1760"/>
                    <a:pt x="6988" y="860"/>
                    <a:pt x="6123" y="520"/>
                  </a:cubicBezTo>
                  <a:cubicBezTo>
                    <a:pt x="5574" y="306"/>
                    <a:pt x="4986" y="1"/>
                    <a:pt x="4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1" name="Google Shape;9961;p31"/>
            <p:cNvSpPr/>
            <p:nvPr/>
          </p:nvSpPr>
          <p:spPr>
            <a:xfrm>
              <a:off x="5267597" y="2425899"/>
              <a:ext cx="211065" cy="107672"/>
            </a:xfrm>
            <a:custGeom>
              <a:avLst/>
              <a:gdLst/>
              <a:ahLst/>
              <a:cxnLst/>
              <a:rect l="l" t="t" r="r" b="b"/>
              <a:pathLst>
                <a:path w="9817" h="5008" extrusionOk="0">
                  <a:moveTo>
                    <a:pt x="1584" y="1"/>
                  </a:moveTo>
                  <a:cubicBezTo>
                    <a:pt x="978" y="1"/>
                    <a:pt x="441" y="306"/>
                    <a:pt x="239" y="787"/>
                  </a:cubicBezTo>
                  <a:cubicBezTo>
                    <a:pt x="1" y="1362"/>
                    <a:pt x="451" y="1926"/>
                    <a:pt x="940" y="2195"/>
                  </a:cubicBezTo>
                  <a:cubicBezTo>
                    <a:pt x="2759" y="3206"/>
                    <a:pt x="4587" y="4222"/>
                    <a:pt x="6564" y="4901"/>
                  </a:cubicBezTo>
                  <a:cubicBezTo>
                    <a:pt x="6755" y="4967"/>
                    <a:pt x="6949" y="5007"/>
                    <a:pt x="7136" y="5007"/>
                  </a:cubicBezTo>
                  <a:cubicBezTo>
                    <a:pt x="7460" y="5007"/>
                    <a:pt x="7763" y="4887"/>
                    <a:pt x="7989" y="4570"/>
                  </a:cubicBezTo>
                  <a:cubicBezTo>
                    <a:pt x="8488" y="3864"/>
                    <a:pt x="9022" y="3157"/>
                    <a:pt x="9393" y="2381"/>
                  </a:cubicBezTo>
                  <a:cubicBezTo>
                    <a:pt x="9817" y="1484"/>
                    <a:pt x="9578" y="787"/>
                    <a:pt x="8498" y="514"/>
                  </a:cubicBezTo>
                  <a:cubicBezTo>
                    <a:pt x="6581" y="37"/>
                    <a:pt x="4591" y="474"/>
                    <a:pt x="2680" y="6"/>
                  </a:cubicBezTo>
                  <a:cubicBezTo>
                    <a:pt x="2496" y="6"/>
                    <a:pt x="2313" y="7"/>
                    <a:pt x="2129" y="7"/>
                  </a:cubicBezTo>
                  <a:cubicBezTo>
                    <a:pt x="1964" y="7"/>
                    <a:pt x="1799" y="6"/>
                    <a:pt x="1633" y="1"/>
                  </a:cubicBezTo>
                  <a:cubicBezTo>
                    <a:pt x="1617" y="1"/>
                    <a:pt x="1600" y="1"/>
                    <a:pt x="1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2" name="Google Shape;9962;p31"/>
            <p:cNvSpPr/>
            <p:nvPr/>
          </p:nvSpPr>
          <p:spPr>
            <a:xfrm>
              <a:off x="5310103" y="3486966"/>
              <a:ext cx="255786" cy="140094"/>
            </a:xfrm>
            <a:custGeom>
              <a:avLst/>
              <a:gdLst/>
              <a:ahLst/>
              <a:cxnLst/>
              <a:rect l="l" t="t" r="r" b="b"/>
              <a:pathLst>
                <a:path w="11897" h="6516" extrusionOk="0">
                  <a:moveTo>
                    <a:pt x="10635" y="1"/>
                  </a:moveTo>
                  <a:cubicBezTo>
                    <a:pt x="10388" y="1"/>
                    <a:pt x="10082" y="128"/>
                    <a:pt x="9725" y="330"/>
                  </a:cubicBezTo>
                  <a:cubicBezTo>
                    <a:pt x="6737" y="2025"/>
                    <a:pt x="3726" y="3685"/>
                    <a:pt x="729" y="5362"/>
                  </a:cubicBezTo>
                  <a:cubicBezTo>
                    <a:pt x="442" y="5525"/>
                    <a:pt x="0" y="5618"/>
                    <a:pt x="94" y="6068"/>
                  </a:cubicBezTo>
                  <a:cubicBezTo>
                    <a:pt x="171" y="6463"/>
                    <a:pt x="454" y="6516"/>
                    <a:pt x="756" y="6516"/>
                  </a:cubicBezTo>
                  <a:cubicBezTo>
                    <a:pt x="851" y="6516"/>
                    <a:pt x="949" y="6510"/>
                    <a:pt x="1043" y="6509"/>
                  </a:cubicBezTo>
                  <a:cubicBezTo>
                    <a:pt x="1131" y="6501"/>
                    <a:pt x="1219" y="6501"/>
                    <a:pt x="1303" y="6492"/>
                  </a:cubicBezTo>
                  <a:cubicBezTo>
                    <a:pt x="4551" y="6091"/>
                    <a:pt x="7509" y="4594"/>
                    <a:pt x="10705" y="3980"/>
                  </a:cubicBezTo>
                  <a:cubicBezTo>
                    <a:pt x="11508" y="3830"/>
                    <a:pt x="11897" y="3151"/>
                    <a:pt x="11636" y="2263"/>
                  </a:cubicBezTo>
                  <a:cubicBezTo>
                    <a:pt x="11512" y="1844"/>
                    <a:pt x="11367" y="1429"/>
                    <a:pt x="11318" y="1000"/>
                  </a:cubicBezTo>
                  <a:cubicBezTo>
                    <a:pt x="11237" y="278"/>
                    <a:pt x="11000" y="1"/>
                    <a:pt x="10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3" name="Google Shape;9963;p31"/>
            <p:cNvSpPr/>
            <p:nvPr/>
          </p:nvSpPr>
          <p:spPr>
            <a:xfrm>
              <a:off x="2448526" y="3541125"/>
              <a:ext cx="252539" cy="140675"/>
            </a:xfrm>
            <a:custGeom>
              <a:avLst/>
              <a:gdLst/>
              <a:ahLst/>
              <a:cxnLst/>
              <a:rect l="l" t="t" r="r" b="b"/>
              <a:pathLst>
                <a:path w="11746" h="6543" extrusionOk="0">
                  <a:moveTo>
                    <a:pt x="10918" y="0"/>
                  </a:moveTo>
                  <a:cubicBezTo>
                    <a:pt x="10583" y="0"/>
                    <a:pt x="10176" y="132"/>
                    <a:pt x="9848" y="176"/>
                  </a:cubicBezTo>
                  <a:cubicBezTo>
                    <a:pt x="6913" y="569"/>
                    <a:pt x="4260" y="1987"/>
                    <a:pt x="1355" y="2503"/>
                  </a:cubicBezTo>
                  <a:cubicBezTo>
                    <a:pt x="601" y="2635"/>
                    <a:pt x="1" y="3138"/>
                    <a:pt x="40" y="4096"/>
                  </a:cubicBezTo>
                  <a:cubicBezTo>
                    <a:pt x="212" y="4631"/>
                    <a:pt x="459" y="5155"/>
                    <a:pt x="534" y="5703"/>
                  </a:cubicBezTo>
                  <a:cubicBezTo>
                    <a:pt x="615" y="6301"/>
                    <a:pt x="801" y="6542"/>
                    <a:pt x="1106" y="6542"/>
                  </a:cubicBezTo>
                  <a:cubicBezTo>
                    <a:pt x="1300" y="6542"/>
                    <a:pt x="1542" y="6444"/>
                    <a:pt x="1836" y="6277"/>
                  </a:cubicBezTo>
                  <a:cubicBezTo>
                    <a:pt x="4662" y="4666"/>
                    <a:pt x="7518" y="3099"/>
                    <a:pt x="10342" y="1484"/>
                  </a:cubicBezTo>
                  <a:cubicBezTo>
                    <a:pt x="10828" y="1205"/>
                    <a:pt x="11746" y="1007"/>
                    <a:pt x="11494" y="341"/>
                  </a:cubicBezTo>
                  <a:cubicBezTo>
                    <a:pt x="11394" y="80"/>
                    <a:pt x="11178" y="0"/>
                    <a:pt x="10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4" name="Google Shape;9964;p31"/>
            <p:cNvSpPr/>
            <p:nvPr/>
          </p:nvSpPr>
          <p:spPr>
            <a:xfrm>
              <a:off x="4431037" y="1670504"/>
              <a:ext cx="190856" cy="118831"/>
            </a:xfrm>
            <a:custGeom>
              <a:avLst/>
              <a:gdLst/>
              <a:ahLst/>
              <a:cxnLst/>
              <a:rect l="l" t="t" r="r" b="b"/>
              <a:pathLst>
                <a:path w="8877" h="5527" extrusionOk="0">
                  <a:moveTo>
                    <a:pt x="2947" y="0"/>
                  </a:moveTo>
                  <a:cubicBezTo>
                    <a:pt x="2323" y="0"/>
                    <a:pt x="1790" y="503"/>
                    <a:pt x="1034" y="1532"/>
                  </a:cubicBezTo>
                  <a:cubicBezTo>
                    <a:pt x="1" y="2940"/>
                    <a:pt x="172" y="3713"/>
                    <a:pt x="1722" y="4534"/>
                  </a:cubicBezTo>
                  <a:cubicBezTo>
                    <a:pt x="3236" y="5337"/>
                    <a:pt x="4895" y="5420"/>
                    <a:pt x="6559" y="5526"/>
                  </a:cubicBezTo>
                  <a:cubicBezTo>
                    <a:pt x="6880" y="5526"/>
                    <a:pt x="7198" y="5523"/>
                    <a:pt x="7518" y="5523"/>
                  </a:cubicBezTo>
                  <a:cubicBezTo>
                    <a:pt x="7678" y="5523"/>
                    <a:pt x="7838" y="5524"/>
                    <a:pt x="7999" y="5526"/>
                  </a:cubicBezTo>
                  <a:cubicBezTo>
                    <a:pt x="8007" y="5527"/>
                    <a:pt x="8014" y="5527"/>
                    <a:pt x="8022" y="5527"/>
                  </a:cubicBezTo>
                  <a:cubicBezTo>
                    <a:pt x="8368" y="5527"/>
                    <a:pt x="8553" y="5318"/>
                    <a:pt x="8704" y="5041"/>
                  </a:cubicBezTo>
                  <a:cubicBezTo>
                    <a:pt x="8877" y="4732"/>
                    <a:pt x="8692" y="4569"/>
                    <a:pt x="8488" y="4383"/>
                  </a:cubicBezTo>
                  <a:cubicBezTo>
                    <a:pt x="7270" y="3258"/>
                    <a:pt x="6113" y="2057"/>
                    <a:pt x="4838" y="1002"/>
                  </a:cubicBezTo>
                  <a:cubicBezTo>
                    <a:pt x="4031" y="338"/>
                    <a:pt x="3458" y="0"/>
                    <a:pt x="2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5" name="Google Shape;9965;p31"/>
            <p:cNvSpPr/>
            <p:nvPr/>
          </p:nvSpPr>
          <p:spPr>
            <a:xfrm>
              <a:off x="2121117" y="4203080"/>
              <a:ext cx="253786" cy="110123"/>
            </a:xfrm>
            <a:custGeom>
              <a:avLst/>
              <a:gdLst/>
              <a:ahLst/>
              <a:cxnLst/>
              <a:rect l="l" t="t" r="r" b="b"/>
              <a:pathLst>
                <a:path w="11804" h="5122" extrusionOk="0">
                  <a:moveTo>
                    <a:pt x="10345" y="0"/>
                  </a:moveTo>
                  <a:cubicBezTo>
                    <a:pt x="9867" y="0"/>
                    <a:pt x="9387" y="107"/>
                    <a:pt x="8899" y="287"/>
                  </a:cubicBezTo>
                  <a:cubicBezTo>
                    <a:pt x="6692" y="1090"/>
                    <a:pt x="4472" y="1849"/>
                    <a:pt x="2264" y="2652"/>
                  </a:cubicBezTo>
                  <a:cubicBezTo>
                    <a:pt x="1695" y="2860"/>
                    <a:pt x="1148" y="3138"/>
                    <a:pt x="601" y="3399"/>
                  </a:cubicBezTo>
                  <a:cubicBezTo>
                    <a:pt x="137" y="3615"/>
                    <a:pt x="0" y="3955"/>
                    <a:pt x="145" y="4467"/>
                  </a:cubicBezTo>
                  <a:cubicBezTo>
                    <a:pt x="278" y="4923"/>
                    <a:pt x="508" y="5121"/>
                    <a:pt x="944" y="5121"/>
                  </a:cubicBezTo>
                  <a:cubicBezTo>
                    <a:pt x="989" y="5121"/>
                    <a:pt x="1037" y="5119"/>
                    <a:pt x="1086" y="5115"/>
                  </a:cubicBezTo>
                  <a:cubicBezTo>
                    <a:pt x="1867" y="5054"/>
                    <a:pt x="2649" y="5049"/>
                    <a:pt x="3399" y="4762"/>
                  </a:cubicBezTo>
                  <a:cubicBezTo>
                    <a:pt x="5509" y="3955"/>
                    <a:pt x="7619" y="3138"/>
                    <a:pt x="9742" y="2366"/>
                  </a:cubicBezTo>
                  <a:cubicBezTo>
                    <a:pt x="10757" y="2000"/>
                    <a:pt x="11411" y="1328"/>
                    <a:pt x="11804" y="366"/>
                  </a:cubicBezTo>
                  <a:cubicBezTo>
                    <a:pt x="11314" y="110"/>
                    <a:pt x="10830" y="0"/>
                    <a:pt x="10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6" name="Google Shape;9966;p31"/>
            <p:cNvSpPr/>
            <p:nvPr/>
          </p:nvSpPr>
          <p:spPr>
            <a:xfrm>
              <a:off x="2952281" y="2640151"/>
              <a:ext cx="195693" cy="134655"/>
            </a:xfrm>
            <a:custGeom>
              <a:avLst/>
              <a:gdLst/>
              <a:ahLst/>
              <a:cxnLst/>
              <a:rect l="l" t="t" r="r" b="b"/>
              <a:pathLst>
                <a:path w="9102" h="6263" extrusionOk="0">
                  <a:moveTo>
                    <a:pt x="1992" y="1"/>
                  </a:moveTo>
                  <a:cubicBezTo>
                    <a:pt x="1430" y="1"/>
                    <a:pt x="938" y="434"/>
                    <a:pt x="512" y="789"/>
                  </a:cubicBezTo>
                  <a:cubicBezTo>
                    <a:pt x="0" y="1217"/>
                    <a:pt x="357" y="1773"/>
                    <a:pt x="604" y="2223"/>
                  </a:cubicBezTo>
                  <a:cubicBezTo>
                    <a:pt x="830" y="2638"/>
                    <a:pt x="1113" y="3031"/>
                    <a:pt x="1430" y="3388"/>
                  </a:cubicBezTo>
                  <a:cubicBezTo>
                    <a:pt x="3482" y="5684"/>
                    <a:pt x="6440" y="5454"/>
                    <a:pt x="9101" y="6262"/>
                  </a:cubicBezTo>
                  <a:cubicBezTo>
                    <a:pt x="7892" y="3009"/>
                    <a:pt x="5248" y="1504"/>
                    <a:pt x="2507" y="127"/>
                  </a:cubicBezTo>
                  <a:cubicBezTo>
                    <a:pt x="2329" y="38"/>
                    <a:pt x="2158" y="1"/>
                    <a:pt x="1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7" name="Google Shape;9967;p31"/>
            <p:cNvSpPr/>
            <p:nvPr/>
          </p:nvSpPr>
          <p:spPr>
            <a:xfrm>
              <a:off x="4654813" y="1699830"/>
              <a:ext cx="216978" cy="73594"/>
            </a:xfrm>
            <a:custGeom>
              <a:avLst/>
              <a:gdLst/>
              <a:ahLst/>
              <a:cxnLst/>
              <a:rect l="l" t="t" r="r" b="b"/>
              <a:pathLst>
                <a:path w="10092" h="3423" extrusionOk="0">
                  <a:moveTo>
                    <a:pt x="2272" y="0"/>
                  </a:moveTo>
                  <a:cubicBezTo>
                    <a:pt x="1896" y="0"/>
                    <a:pt x="1519" y="5"/>
                    <a:pt x="1144" y="22"/>
                  </a:cubicBezTo>
                  <a:cubicBezTo>
                    <a:pt x="689" y="45"/>
                    <a:pt x="270" y="322"/>
                    <a:pt x="142" y="750"/>
                  </a:cubicBezTo>
                  <a:cubicBezTo>
                    <a:pt x="1" y="1236"/>
                    <a:pt x="415" y="1545"/>
                    <a:pt x="804" y="1735"/>
                  </a:cubicBezTo>
                  <a:cubicBezTo>
                    <a:pt x="1696" y="2180"/>
                    <a:pt x="2582" y="2657"/>
                    <a:pt x="3527" y="2971"/>
                  </a:cubicBezTo>
                  <a:cubicBezTo>
                    <a:pt x="4382" y="3254"/>
                    <a:pt x="5239" y="3423"/>
                    <a:pt x="6087" y="3423"/>
                  </a:cubicBezTo>
                  <a:cubicBezTo>
                    <a:pt x="7100" y="3423"/>
                    <a:pt x="8101" y="3183"/>
                    <a:pt x="9071" y="2614"/>
                  </a:cubicBezTo>
                  <a:cubicBezTo>
                    <a:pt x="9477" y="2375"/>
                    <a:pt x="10091" y="2066"/>
                    <a:pt x="10047" y="1651"/>
                  </a:cubicBezTo>
                  <a:cubicBezTo>
                    <a:pt x="9998" y="1165"/>
                    <a:pt x="9385" y="901"/>
                    <a:pt x="8890" y="707"/>
                  </a:cubicBezTo>
                  <a:cubicBezTo>
                    <a:pt x="7366" y="96"/>
                    <a:pt x="5767" y="7"/>
                    <a:pt x="4158" y="7"/>
                  </a:cubicBezTo>
                  <a:cubicBezTo>
                    <a:pt x="4024" y="7"/>
                    <a:pt x="3890" y="8"/>
                    <a:pt x="3756" y="9"/>
                  </a:cubicBezTo>
                  <a:cubicBezTo>
                    <a:pt x="3263" y="9"/>
                    <a:pt x="2767" y="0"/>
                    <a:pt x="2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8" name="Google Shape;9968;p31"/>
            <p:cNvSpPr/>
            <p:nvPr/>
          </p:nvSpPr>
          <p:spPr>
            <a:xfrm>
              <a:off x="5634480" y="2854875"/>
              <a:ext cx="257957" cy="112381"/>
            </a:xfrm>
            <a:custGeom>
              <a:avLst/>
              <a:gdLst/>
              <a:ahLst/>
              <a:cxnLst/>
              <a:rect l="l" t="t" r="r" b="b"/>
              <a:pathLst>
                <a:path w="11998" h="5227" extrusionOk="0">
                  <a:moveTo>
                    <a:pt x="10817" y="0"/>
                  </a:moveTo>
                  <a:cubicBezTo>
                    <a:pt x="10737" y="0"/>
                    <a:pt x="10651" y="7"/>
                    <a:pt x="10559" y="18"/>
                  </a:cubicBezTo>
                  <a:cubicBezTo>
                    <a:pt x="7178" y="442"/>
                    <a:pt x="4167" y="1929"/>
                    <a:pt x="1121" y="3312"/>
                  </a:cubicBezTo>
                  <a:cubicBezTo>
                    <a:pt x="1011" y="3359"/>
                    <a:pt x="915" y="3475"/>
                    <a:pt x="844" y="3581"/>
                  </a:cubicBezTo>
                  <a:cubicBezTo>
                    <a:pt x="571" y="3956"/>
                    <a:pt x="1" y="4353"/>
                    <a:pt x="274" y="4777"/>
                  </a:cubicBezTo>
                  <a:cubicBezTo>
                    <a:pt x="473" y="5086"/>
                    <a:pt x="1127" y="5103"/>
                    <a:pt x="1502" y="5227"/>
                  </a:cubicBezTo>
                  <a:cubicBezTo>
                    <a:pt x="1771" y="5174"/>
                    <a:pt x="1942" y="5156"/>
                    <a:pt x="2107" y="5099"/>
                  </a:cubicBezTo>
                  <a:cubicBezTo>
                    <a:pt x="5120" y="4084"/>
                    <a:pt x="8176" y="3184"/>
                    <a:pt x="11062" y="1829"/>
                  </a:cubicBezTo>
                  <a:cubicBezTo>
                    <a:pt x="11464" y="1638"/>
                    <a:pt x="11998" y="1568"/>
                    <a:pt x="11790" y="831"/>
                  </a:cubicBezTo>
                  <a:cubicBezTo>
                    <a:pt x="11620" y="234"/>
                    <a:pt x="11318" y="0"/>
                    <a:pt x="10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9" name="Google Shape;9969;p31"/>
            <p:cNvSpPr/>
            <p:nvPr/>
          </p:nvSpPr>
          <p:spPr>
            <a:xfrm>
              <a:off x="3255286" y="2611061"/>
              <a:ext cx="133924" cy="159100"/>
            </a:xfrm>
            <a:custGeom>
              <a:avLst/>
              <a:gdLst/>
              <a:ahLst/>
              <a:cxnLst/>
              <a:rect l="l" t="t" r="r" b="b"/>
              <a:pathLst>
                <a:path w="6229" h="7400" extrusionOk="0">
                  <a:moveTo>
                    <a:pt x="1448" y="0"/>
                  </a:moveTo>
                  <a:cubicBezTo>
                    <a:pt x="1207" y="0"/>
                    <a:pt x="967" y="64"/>
                    <a:pt x="742" y="178"/>
                  </a:cubicBezTo>
                  <a:cubicBezTo>
                    <a:pt x="252" y="420"/>
                    <a:pt x="1" y="976"/>
                    <a:pt x="129" y="1510"/>
                  </a:cubicBezTo>
                  <a:cubicBezTo>
                    <a:pt x="561" y="3325"/>
                    <a:pt x="1064" y="5126"/>
                    <a:pt x="2313" y="6587"/>
                  </a:cubicBezTo>
                  <a:cubicBezTo>
                    <a:pt x="2642" y="6968"/>
                    <a:pt x="2975" y="7399"/>
                    <a:pt x="3499" y="7399"/>
                  </a:cubicBezTo>
                  <a:cubicBezTo>
                    <a:pt x="3552" y="7399"/>
                    <a:pt x="3607" y="7395"/>
                    <a:pt x="3664" y="7386"/>
                  </a:cubicBezTo>
                  <a:cubicBezTo>
                    <a:pt x="4843" y="7333"/>
                    <a:pt x="6229" y="6208"/>
                    <a:pt x="5946" y="5515"/>
                  </a:cubicBezTo>
                  <a:cubicBezTo>
                    <a:pt x="5129" y="3523"/>
                    <a:pt x="3982" y="1749"/>
                    <a:pt x="2331" y="337"/>
                  </a:cubicBezTo>
                  <a:cubicBezTo>
                    <a:pt x="2058" y="103"/>
                    <a:pt x="1753" y="0"/>
                    <a:pt x="1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0" name="Google Shape;9970;p31"/>
            <p:cNvSpPr/>
            <p:nvPr/>
          </p:nvSpPr>
          <p:spPr>
            <a:xfrm>
              <a:off x="3935839" y="583916"/>
              <a:ext cx="66156" cy="296872"/>
            </a:xfrm>
            <a:custGeom>
              <a:avLst/>
              <a:gdLst/>
              <a:ahLst/>
              <a:cxnLst/>
              <a:rect l="l" t="t" r="r" b="b"/>
              <a:pathLst>
                <a:path w="3077" h="13808" extrusionOk="0">
                  <a:moveTo>
                    <a:pt x="1727" y="0"/>
                  </a:moveTo>
                  <a:cubicBezTo>
                    <a:pt x="1543" y="0"/>
                    <a:pt x="1384" y="143"/>
                    <a:pt x="1249" y="452"/>
                  </a:cubicBezTo>
                  <a:cubicBezTo>
                    <a:pt x="384" y="2470"/>
                    <a:pt x="0" y="4549"/>
                    <a:pt x="830" y="6650"/>
                  </a:cubicBezTo>
                  <a:cubicBezTo>
                    <a:pt x="1157" y="7476"/>
                    <a:pt x="1218" y="8191"/>
                    <a:pt x="989" y="9033"/>
                  </a:cubicBezTo>
                  <a:cubicBezTo>
                    <a:pt x="821" y="9634"/>
                    <a:pt x="490" y="10141"/>
                    <a:pt x="292" y="10715"/>
                  </a:cubicBezTo>
                  <a:cubicBezTo>
                    <a:pt x="177" y="11050"/>
                    <a:pt x="145" y="11357"/>
                    <a:pt x="387" y="11357"/>
                  </a:cubicBezTo>
                  <a:cubicBezTo>
                    <a:pt x="480" y="11357"/>
                    <a:pt x="614" y="11312"/>
                    <a:pt x="799" y="11205"/>
                  </a:cubicBezTo>
                  <a:cubicBezTo>
                    <a:pt x="994" y="11093"/>
                    <a:pt x="1135" y="11046"/>
                    <a:pt x="1237" y="11046"/>
                  </a:cubicBezTo>
                  <a:cubicBezTo>
                    <a:pt x="1530" y="11046"/>
                    <a:pt x="1491" y="11436"/>
                    <a:pt x="1461" y="11757"/>
                  </a:cubicBezTo>
                  <a:cubicBezTo>
                    <a:pt x="1412" y="12291"/>
                    <a:pt x="1188" y="12755"/>
                    <a:pt x="680" y="13038"/>
                  </a:cubicBezTo>
                  <a:cubicBezTo>
                    <a:pt x="495" y="13138"/>
                    <a:pt x="261" y="13244"/>
                    <a:pt x="371" y="13523"/>
                  </a:cubicBezTo>
                  <a:cubicBezTo>
                    <a:pt x="463" y="13753"/>
                    <a:pt x="693" y="13800"/>
                    <a:pt x="913" y="13806"/>
                  </a:cubicBezTo>
                  <a:cubicBezTo>
                    <a:pt x="944" y="13807"/>
                    <a:pt x="974" y="13807"/>
                    <a:pt x="1003" y="13807"/>
                  </a:cubicBezTo>
                  <a:cubicBezTo>
                    <a:pt x="2093" y="13807"/>
                    <a:pt x="2508" y="13035"/>
                    <a:pt x="2502" y="12141"/>
                  </a:cubicBezTo>
                  <a:cubicBezTo>
                    <a:pt x="2481" y="8747"/>
                    <a:pt x="2671" y="5370"/>
                    <a:pt x="3042" y="2002"/>
                  </a:cubicBezTo>
                  <a:cubicBezTo>
                    <a:pt x="3077" y="1291"/>
                    <a:pt x="2732" y="762"/>
                    <a:pt x="2243" y="285"/>
                  </a:cubicBezTo>
                  <a:cubicBezTo>
                    <a:pt x="2054" y="100"/>
                    <a:pt x="1882" y="0"/>
                    <a:pt x="1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1" name="Google Shape;9971;p31"/>
            <p:cNvSpPr/>
            <p:nvPr/>
          </p:nvSpPr>
          <p:spPr>
            <a:xfrm>
              <a:off x="3494930" y="2769196"/>
              <a:ext cx="108575" cy="175892"/>
            </a:xfrm>
            <a:custGeom>
              <a:avLst/>
              <a:gdLst/>
              <a:ahLst/>
              <a:cxnLst/>
              <a:rect l="l" t="t" r="r" b="b"/>
              <a:pathLst>
                <a:path w="5050" h="8181" extrusionOk="0">
                  <a:moveTo>
                    <a:pt x="3469" y="1"/>
                  </a:moveTo>
                  <a:cubicBezTo>
                    <a:pt x="3030" y="1"/>
                    <a:pt x="2644" y="285"/>
                    <a:pt x="2331" y="688"/>
                  </a:cubicBezTo>
                  <a:cubicBezTo>
                    <a:pt x="1748" y="1438"/>
                    <a:pt x="1134" y="2176"/>
                    <a:pt x="622" y="2975"/>
                  </a:cubicBezTo>
                  <a:cubicBezTo>
                    <a:pt x="304" y="3478"/>
                    <a:pt x="150" y="4083"/>
                    <a:pt x="0" y="4453"/>
                  </a:cubicBezTo>
                  <a:cubicBezTo>
                    <a:pt x="123" y="5738"/>
                    <a:pt x="583" y="6661"/>
                    <a:pt x="1258" y="7477"/>
                  </a:cubicBezTo>
                  <a:cubicBezTo>
                    <a:pt x="1642" y="7945"/>
                    <a:pt x="2016" y="8181"/>
                    <a:pt x="2348" y="8181"/>
                  </a:cubicBezTo>
                  <a:cubicBezTo>
                    <a:pt x="2755" y="8181"/>
                    <a:pt x="3098" y="7826"/>
                    <a:pt x="3319" y="7111"/>
                  </a:cubicBezTo>
                  <a:cubicBezTo>
                    <a:pt x="3849" y="5376"/>
                    <a:pt x="4185" y="3575"/>
                    <a:pt x="4754" y="1854"/>
                  </a:cubicBezTo>
                  <a:cubicBezTo>
                    <a:pt x="5049" y="953"/>
                    <a:pt x="4661" y="495"/>
                    <a:pt x="4034" y="155"/>
                  </a:cubicBezTo>
                  <a:cubicBezTo>
                    <a:pt x="3838" y="48"/>
                    <a:pt x="3649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2" name="Google Shape;9972;p31"/>
            <p:cNvSpPr/>
            <p:nvPr/>
          </p:nvSpPr>
          <p:spPr>
            <a:xfrm>
              <a:off x="4296272" y="2193652"/>
              <a:ext cx="102985" cy="159874"/>
            </a:xfrm>
            <a:custGeom>
              <a:avLst/>
              <a:gdLst/>
              <a:ahLst/>
              <a:cxnLst/>
              <a:rect l="l" t="t" r="r" b="b"/>
              <a:pathLst>
                <a:path w="4790" h="7436" extrusionOk="0">
                  <a:moveTo>
                    <a:pt x="2662" y="0"/>
                  </a:moveTo>
                  <a:cubicBezTo>
                    <a:pt x="2419" y="0"/>
                    <a:pt x="2125" y="19"/>
                    <a:pt x="1766" y="47"/>
                  </a:cubicBezTo>
                  <a:cubicBezTo>
                    <a:pt x="583" y="140"/>
                    <a:pt x="0" y="682"/>
                    <a:pt x="93" y="1918"/>
                  </a:cubicBezTo>
                  <a:cubicBezTo>
                    <a:pt x="230" y="2739"/>
                    <a:pt x="129" y="3719"/>
                    <a:pt x="557" y="4341"/>
                  </a:cubicBezTo>
                  <a:cubicBezTo>
                    <a:pt x="1284" y="5396"/>
                    <a:pt x="2340" y="6231"/>
                    <a:pt x="3266" y="7149"/>
                  </a:cubicBezTo>
                  <a:cubicBezTo>
                    <a:pt x="3464" y="7346"/>
                    <a:pt x="3697" y="7435"/>
                    <a:pt x="3939" y="7435"/>
                  </a:cubicBezTo>
                  <a:cubicBezTo>
                    <a:pt x="4077" y="7435"/>
                    <a:pt x="4218" y="7406"/>
                    <a:pt x="4357" y="7352"/>
                  </a:cubicBezTo>
                  <a:cubicBezTo>
                    <a:pt x="4790" y="7185"/>
                    <a:pt x="4697" y="6765"/>
                    <a:pt x="4662" y="6447"/>
                  </a:cubicBezTo>
                  <a:cubicBezTo>
                    <a:pt x="4462" y="4809"/>
                    <a:pt x="4277" y="3167"/>
                    <a:pt x="4008" y="1538"/>
                  </a:cubicBezTo>
                  <a:cubicBezTo>
                    <a:pt x="3800" y="298"/>
                    <a:pt x="3629" y="0"/>
                    <a:pt x="2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3" name="Google Shape;9973;p31"/>
            <p:cNvSpPr/>
            <p:nvPr/>
          </p:nvSpPr>
          <p:spPr>
            <a:xfrm>
              <a:off x="1894094" y="3301073"/>
              <a:ext cx="185373" cy="110338"/>
            </a:xfrm>
            <a:custGeom>
              <a:avLst/>
              <a:gdLst/>
              <a:ahLst/>
              <a:cxnLst/>
              <a:rect l="l" t="t" r="r" b="b"/>
              <a:pathLst>
                <a:path w="8622" h="5132" extrusionOk="0">
                  <a:moveTo>
                    <a:pt x="7151" y="1"/>
                  </a:moveTo>
                  <a:cubicBezTo>
                    <a:pt x="6842" y="1"/>
                    <a:pt x="6511" y="167"/>
                    <a:pt x="6176" y="364"/>
                  </a:cubicBezTo>
                  <a:cubicBezTo>
                    <a:pt x="5168" y="961"/>
                    <a:pt x="4095" y="1286"/>
                    <a:pt x="2938" y="1286"/>
                  </a:cubicBezTo>
                  <a:cubicBezTo>
                    <a:pt x="2769" y="1286"/>
                    <a:pt x="2598" y="1279"/>
                    <a:pt x="2425" y="1265"/>
                  </a:cubicBezTo>
                  <a:cubicBezTo>
                    <a:pt x="2354" y="1259"/>
                    <a:pt x="2285" y="1257"/>
                    <a:pt x="2216" y="1257"/>
                  </a:cubicBezTo>
                  <a:cubicBezTo>
                    <a:pt x="1336" y="1257"/>
                    <a:pt x="625" y="1702"/>
                    <a:pt x="302" y="2501"/>
                  </a:cubicBezTo>
                  <a:cubicBezTo>
                    <a:pt x="1" y="3255"/>
                    <a:pt x="173" y="4129"/>
                    <a:pt x="257" y="5131"/>
                  </a:cubicBezTo>
                  <a:cubicBezTo>
                    <a:pt x="1449" y="4134"/>
                    <a:pt x="2791" y="4205"/>
                    <a:pt x="4136" y="4099"/>
                  </a:cubicBezTo>
                  <a:cubicBezTo>
                    <a:pt x="5408" y="4001"/>
                    <a:pt x="6764" y="3856"/>
                    <a:pt x="7805" y="2942"/>
                  </a:cubicBezTo>
                  <a:cubicBezTo>
                    <a:pt x="8622" y="2227"/>
                    <a:pt x="8423" y="1383"/>
                    <a:pt x="7960" y="572"/>
                  </a:cubicBezTo>
                  <a:cubicBezTo>
                    <a:pt x="7720" y="152"/>
                    <a:pt x="7446" y="1"/>
                    <a:pt x="7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4" name="Google Shape;9974;p31"/>
            <p:cNvSpPr/>
            <p:nvPr/>
          </p:nvSpPr>
          <p:spPr>
            <a:xfrm>
              <a:off x="4015649" y="455107"/>
              <a:ext cx="134869" cy="109048"/>
            </a:xfrm>
            <a:custGeom>
              <a:avLst/>
              <a:gdLst/>
              <a:ahLst/>
              <a:cxnLst/>
              <a:rect l="l" t="t" r="r" b="b"/>
              <a:pathLst>
                <a:path w="6273" h="5072" extrusionOk="0">
                  <a:moveTo>
                    <a:pt x="4263" y="1"/>
                  </a:moveTo>
                  <a:cubicBezTo>
                    <a:pt x="3952" y="1"/>
                    <a:pt x="3602" y="49"/>
                    <a:pt x="3213" y="146"/>
                  </a:cubicBezTo>
                  <a:cubicBezTo>
                    <a:pt x="2878" y="229"/>
                    <a:pt x="2485" y="256"/>
                    <a:pt x="2229" y="454"/>
                  </a:cubicBezTo>
                  <a:cubicBezTo>
                    <a:pt x="1563" y="967"/>
                    <a:pt x="0" y="339"/>
                    <a:pt x="190" y="1857"/>
                  </a:cubicBezTo>
                  <a:cubicBezTo>
                    <a:pt x="310" y="2776"/>
                    <a:pt x="597" y="3729"/>
                    <a:pt x="1223" y="4497"/>
                  </a:cubicBezTo>
                  <a:cubicBezTo>
                    <a:pt x="1333" y="4630"/>
                    <a:pt x="1453" y="4771"/>
                    <a:pt x="1598" y="4860"/>
                  </a:cubicBezTo>
                  <a:cubicBezTo>
                    <a:pt x="1755" y="4947"/>
                    <a:pt x="1958" y="5071"/>
                    <a:pt x="2113" y="5071"/>
                  </a:cubicBezTo>
                  <a:cubicBezTo>
                    <a:pt x="2136" y="5071"/>
                    <a:pt x="2159" y="5069"/>
                    <a:pt x="2180" y="5062"/>
                  </a:cubicBezTo>
                  <a:cubicBezTo>
                    <a:pt x="3095" y="4784"/>
                    <a:pt x="4087" y="4877"/>
                    <a:pt x="4953" y="4409"/>
                  </a:cubicBezTo>
                  <a:cubicBezTo>
                    <a:pt x="5676" y="4012"/>
                    <a:pt x="6273" y="3544"/>
                    <a:pt x="6162" y="2635"/>
                  </a:cubicBezTo>
                  <a:cubicBezTo>
                    <a:pt x="6198" y="865"/>
                    <a:pt x="5575" y="1"/>
                    <a:pt x="4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5" name="Google Shape;9975;p31"/>
            <p:cNvSpPr/>
            <p:nvPr/>
          </p:nvSpPr>
          <p:spPr>
            <a:xfrm>
              <a:off x="4611641" y="3424013"/>
              <a:ext cx="145404" cy="123023"/>
            </a:xfrm>
            <a:custGeom>
              <a:avLst/>
              <a:gdLst/>
              <a:ahLst/>
              <a:cxnLst/>
              <a:rect l="l" t="t" r="r" b="b"/>
              <a:pathLst>
                <a:path w="6763" h="5722" extrusionOk="0">
                  <a:moveTo>
                    <a:pt x="4811" y="0"/>
                  </a:moveTo>
                  <a:cubicBezTo>
                    <a:pt x="4801" y="0"/>
                    <a:pt x="4790" y="0"/>
                    <a:pt x="4780" y="0"/>
                  </a:cubicBezTo>
                  <a:cubicBezTo>
                    <a:pt x="4309" y="45"/>
                    <a:pt x="3677" y="289"/>
                    <a:pt x="2993" y="289"/>
                  </a:cubicBezTo>
                  <a:cubicBezTo>
                    <a:pt x="2858" y="289"/>
                    <a:pt x="2720" y="279"/>
                    <a:pt x="2582" y="257"/>
                  </a:cubicBezTo>
                  <a:cubicBezTo>
                    <a:pt x="2500" y="244"/>
                    <a:pt x="2422" y="238"/>
                    <a:pt x="2348" y="238"/>
                  </a:cubicBezTo>
                  <a:cubicBezTo>
                    <a:pt x="1833" y="238"/>
                    <a:pt x="1501" y="537"/>
                    <a:pt x="1196" y="984"/>
                  </a:cubicBezTo>
                  <a:cubicBezTo>
                    <a:pt x="0" y="2763"/>
                    <a:pt x="1108" y="5306"/>
                    <a:pt x="3266" y="5703"/>
                  </a:cubicBezTo>
                  <a:cubicBezTo>
                    <a:pt x="3333" y="5716"/>
                    <a:pt x="3395" y="5722"/>
                    <a:pt x="3453" y="5722"/>
                  </a:cubicBezTo>
                  <a:cubicBezTo>
                    <a:pt x="3757" y="5722"/>
                    <a:pt x="3952" y="5554"/>
                    <a:pt x="4122" y="5279"/>
                  </a:cubicBezTo>
                  <a:cubicBezTo>
                    <a:pt x="4833" y="4136"/>
                    <a:pt x="5698" y="3090"/>
                    <a:pt x="6241" y="1841"/>
                  </a:cubicBezTo>
                  <a:cubicBezTo>
                    <a:pt x="6763" y="635"/>
                    <a:pt x="6358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6" name="Google Shape;9976;p31"/>
            <p:cNvSpPr/>
            <p:nvPr/>
          </p:nvSpPr>
          <p:spPr>
            <a:xfrm>
              <a:off x="3260360" y="3622375"/>
              <a:ext cx="126678" cy="123389"/>
            </a:xfrm>
            <a:custGeom>
              <a:avLst/>
              <a:gdLst/>
              <a:ahLst/>
              <a:cxnLst/>
              <a:rect l="l" t="t" r="r" b="b"/>
              <a:pathLst>
                <a:path w="5892" h="5739" extrusionOk="0">
                  <a:moveTo>
                    <a:pt x="3158" y="0"/>
                  </a:moveTo>
                  <a:cubicBezTo>
                    <a:pt x="3010" y="0"/>
                    <a:pt x="2842" y="28"/>
                    <a:pt x="2766" y="110"/>
                  </a:cubicBezTo>
                  <a:cubicBezTo>
                    <a:pt x="1645" y="1372"/>
                    <a:pt x="382" y="2573"/>
                    <a:pt x="136" y="4348"/>
                  </a:cubicBezTo>
                  <a:cubicBezTo>
                    <a:pt x="1" y="5301"/>
                    <a:pt x="287" y="5739"/>
                    <a:pt x="1028" y="5739"/>
                  </a:cubicBezTo>
                  <a:cubicBezTo>
                    <a:pt x="1185" y="5739"/>
                    <a:pt x="1363" y="5719"/>
                    <a:pt x="1561" y="5681"/>
                  </a:cubicBezTo>
                  <a:cubicBezTo>
                    <a:pt x="2150" y="5568"/>
                    <a:pt x="2727" y="5455"/>
                    <a:pt x="3329" y="5455"/>
                  </a:cubicBezTo>
                  <a:cubicBezTo>
                    <a:pt x="3340" y="5455"/>
                    <a:pt x="3351" y="5455"/>
                    <a:pt x="3362" y="5455"/>
                  </a:cubicBezTo>
                  <a:cubicBezTo>
                    <a:pt x="3369" y="5455"/>
                    <a:pt x="3375" y="5455"/>
                    <a:pt x="3381" y="5455"/>
                  </a:cubicBezTo>
                  <a:cubicBezTo>
                    <a:pt x="4793" y="5455"/>
                    <a:pt x="5860" y="4395"/>
                    <a:pt x="5883" y="2997"/>
                  </a:cubicBezTo>
                  <a:cubicBezTo>
                    <a:pt x="5891" y="2087"/>
                    <a:pt x="4130" y="70"/>
                    <a:pt x="3256" y="4"/>
                  </a:cubicBezTo>
                  <a:cubicBezTo>
                    <a:pt x="3226" y="2"/>
                    <a:pt x="3192" y="0"/>
                    <a:pt x="3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7" name="Google Shape;9977;p31"/>
            <p:cNvSpPr/>
            <p:nvPr/>
          </p:nvSpPr>
          <p:spPr>
            <a:xfrm>
              <a:off x="2615175" y="4248984"/>
              <a:ext cx="145211" cy="106919"/>
            </a:xfrm>
            <a:custGeom>
              <a:avLst/>
              <a:gdLst/>
              <a:ahLst/>
              <a:cxnLst/>
              <a:rect l="l" t="t" r="r" b="b"/>
              <a:pathLst>
                <a:path w="6754" h="4973" extrusionOk="0">
                  <a:moveTo>
                    <a:pt x="2966" y="0"/>
                  </a:moveTo>
                  <a:cubicBezTo>
                    <a:pt x="2935" y="0"/>
                    <a:pt x="2904" y="0"/>
                    <a:pt x="2874" y="1"/>
                  </a:cubicBezTo>
                  <a:cubicBezTo>
                    <a:pt x="2468" y="129"/>
                    <a:pt x="1867" y="262"/>
                    <a:pt x="1315" y="517"/>
                  </a:cubicBezTo>
                  <a:cubicBezTo>
                    <a:pt x="618" y="835"/>
                    <a:pt x="1" y="1383"/>
                    <a:pt x="32" y="2181"/>
                  </a:cubicBezTo>
                  <a:cubicBezTo>
                    <a:pt x="62" y="2896"/>
                    <a:pt x="764" y="3224"/>
                    <a:pt x="1386" y="3453"/>
                  </a:cubicBezTo>
                  <a:cubicBezTo>
                    <a:pt x="2450" y="3846"/>
                    <a:pt x="3527" y="4190"/>
                    <a:pt x="4604" y="4548"/>
                  </a:cubicBezTo>
                  <a:cubicBezTo>
                    <a:pt x="5392" y="4807"/>
                    <a:pt x="5897" y="4973"/>
                    <a:pt x="6206" y="4973"/>
                  </a:cubicBezTo>
                  <a:cubicBezTo>
                    <a:pt x="6754" y="4973"/>
                    <a:pt x="6684" y="4450"/>
                    <a:pt x="6489" y="2998"/>
                  </a:cubicBezTo>
                  <a:cubicBezTo>
                    <a:pt x="6259" y="1305"/>
                    <a:pt x="4795" y="0"/>
                    <a:pt x="2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8" name="Google Shape;9978;p31"/>
            <p:cNvSpPr/>
            <p:nvPr/>
          </p:nvSpPr>
          <p:spPr>
            <a:xfrm>
              <a:off x="4057510" y="2857606"/>
              <a:ext cx="128398" cy="126033"/>
            </a:xfrm>
            <a:custGeom>
              <a:avLst/>
              <a:gdLst/>
              <a:ahLst/>
              <a:cxnLst/>
              <a:rect l="l" t="t" r="r" b="b"/>
              <a:pathLst>
                <a:path w="5972" h="5862" extrusionOk="0">
                  <a:moveTo>
                    <a:pt x="1704" y="0"/>
                  </a:moveTo>
                  <a:cubicBezTo>
                    <a:pt x="1626" y="0"/>
                    <a:pt x="1546" y="37"/>
                    <a:pt x="1465" y="134"/>
                  </a:cubicBezTo>
                  <a:cubicBezTo>
                    <a:pt x="838" y="889"/>
                    <a:pt x="5" y="1529"/>
                    <a:pt x="0" y="2641"/>
                  </a:cubicBezTo>
                  <a:cubicBezTo>
                    <a:pt x="25" y="4049"/>
                    <a:pt x="1904" y="5862"/>
                    <a:pt x="3326" y="5862"/>
                  </a:cubicBezTo>
                  <a:cubicBezTo>
                    <a:pt x="3411" y="5862"/>
                    <a:pt x="3494" y="5855"/>
                    <a:pt x="3576" y="5842"/>
                  </a:cubicBezTo>
                  <a:cubicBezTo>
                    <a:pt x="4595" y="5674"/>
                    <a:pt x="5253" y="4927"/>
                    <a:pt x="5650" y="4014"/>
                  </a:cubicBezTo>
                  <a:cubicBezTo>
                    <a:pt x="5972" y="3273"/>
                    <a:pt x="5456" y="2739"/>
                    <a:pt x="4957" y="2332"/>
                  </a:cubicBezTo>
                  <a:cubicBezTo>
                    <a:pt x="4052" y="1590"/>
                    <a:pt x="3081" y="928"/>
                    <a:pt x="2136" y="235"/>
                  </a:cubicBezTo>
                  <a:cubicBezTo>
                    <a:pt x="2000" y="134"/>
                    <a:pt x="1854" y="0"/>
                    <a:pt x="1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9" name="Google Shape;9979;p31"/>
            <p:cNvSpPr/>
            <p:nvPr/>
          </p:nvSpPr>
          <p:spPr>
            <a:xfrm>
              <a:off x="4796609" y="2326137"/>
              <a:ext cx="129279" cy="127688"/>
            </a:xfrm>
            <a:custGeom>
              <a:avLst/>
              <a:gdLst/>
              <a:ahLst/>
              <a:cxnLst/>
              <a:rect l="l" t="t" r="r" b="b"/>
              <a:pathLst>
                <a:path w="6013" h="5939" extrusionOk="0">
                  <a:moveTo>
                    <a:pt x="1873" y="1"/>
                  </a:moveTo>
                  <a:cubicBezTo>
                    <a:pt x="1813" y="1"/>
                    <a:pt x="1758" y="23"/>
                    <a:pt x="1716" y="78"/>
                  </a:cubicBezTo>
                  <a:cubicBezTo>
                    <a:pt x="1072" y="925"/>
                    <a:pt x="115" y="1573"/>
                    <a:pt x="0" y="2563"/>
                  </a:cubicBezTo>
                  <a:cubicBezTo>
                    <a:pt x="59" y="4093"/>
                    <a:pt x="2172" y="5939"/>
                    <a:pt x="3616" y="5939"/>
                  </a:cubicBezTo>
                  <a:cubicBezTo>
                    <a:pt x="3684" y="5939"/>
                    <a:pt x="3750" y="5935"/>
                    <a:pt x="3814" y="5926"/>
                  </a:cubicBezTo>
                  <a:cubicBezTo>
                    <a:pt x="4802" y="5798"/>
                    <a:pt x="5265" y="5008"/>
                    <a:pt x="5662" y="4236"/>
                  </a:cubicBezTo>
                  <a:cubicBezTo>
                    <a:pt x="6012" y="3547"/>
                    <a:pt x="5579" y="3040"/>
                    <a:pt x="5116" y="2518"/>
                  </a:cubicBezTo>
                  <a:cubicBezTo>
                    <a:pt x="4264" y="1552"/>
                    <a:pt x="3036" y="1088"/>
                    <a:pt x="2172" y="157"/>
                  </a:cubicBezTo>
                  <a:cubicBezTo>
                    <a:pt x="2093" y="70"/>
                    <a:pt x="1977" y="1"/>
                    <a:pt x="1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0" name="Google Shape;9980;p31"/>
            <p:cNvSpPr/>
            <p:nvPr/>
          </p:nvSpPr>
          <p:spPr>
            <a:xfrm>
              <a:off x="3672846" y="2698073"/>
              <a:ext cx="128054" cy="149231"/>
            </a:xfrm>
            <a:custGeom>
              <a:avLst/>
              <a:gdLst/>
              <a:ahLst/>
              <a:cxnLst/>
              <a:rect l="l" t="t" r="r" b="b"/>
              <a:pathLst>
                <a:path w="5956" h="6941" extrusionOk="0">
                  <a:moveTo>
                    <a:pt x="3772" y="0"/>
                  </a:moveTo>
                  <a:cubicBezTo>
                    <a:pt x="3409" y="0"/>
                    <a:pt x="3274" y="455"/>
                    <a:pt x="3065" y="712"/>
                  </a:cubicBezTo>
                  <a:cubicBezTo>
                    <a:pt x="1983" y="2037"/>
                    <a:pt x="1219" y="3555"/>
                    <a:pt x="504" y="5096"/>
                  </a:cubicBezTo>
                  <a:cubicBezTo>
                    <a:pt x="306" y="5514"/>
                    <a:pt x="1" y="5987"/>
                    <a:pt x="425" y="6420"/>
                  </a:cubicBezTo>
                  <a:cubicBezTo>
                    <a:pt x="728" y="6730"/>
                    <a:pt x="1099" y="6940"/>
                    <a:pt x="1507" y="6940"/>
                  </a:cubicBezTo>
                  <a:cubicBezTo>
                    <a:pt x="1658" y="6940"/>
                    <a:pt x="1815" y="6911"/>
                    <a:pt x="1975" y="6848"/>
                  </a:cubicBezTo>
                  <a:cubicBezTo>
                    <a:pt x="2985" y="6455"/>
                    <a:pt x="4040" y="6111"/>
                    <a:pt x="4945" y="5537"/>
                  </a:cubicBezTo>
                  <a:cubicBezTo>
                    <a:pt x="5545" y="5157"/>
                    <a:pt x="5956" y="4412"/>
                    <a:pt x="5214" y="3683"/>
                  </a:cubicBezTo>
                  <a:cubicBezTo>
                    <a:pt x="4464" y="2946"/>
                    <a:pt x="4031" y="2081"/>
                    <a:pt x="4061" y="969"/>
                  </a:cubicBezTo>
                  <a:cubicBezTo>
                    <a:pt x="3939" y="686"/>
                    <a:pt x="4530" y="187"/>
                    <a:pt x="3908" y="20"/>
                  </a:cubicBezTo>
                  <a:cubicBezTo>
                    <a:pt x="3859" y="6"/>
                    <a:pt x="3814" y="0"/>
                    <a:pt x="3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1" name="Google Shape;9981;p31"/>
            <p:cNvSpPr/>
            <p:nvPr/>
          </p:nvSpPr>
          <p:spPr>
            <a:xfrm>
              <a:off x="3940096" y="3528569"/>
              <a:ext cx="145426" cy="104640"/>
            </a:xfrm>
            <a:custGeom>
              <a:avLst/>
              <a:gdLst/>
              <a:ahLst/>
              <a:cxnLst/>
              <a:rect l="l" t="t" r="r" b="b"/>
              <a:pathLst>
                <a:path w="6764" h="4867" extrusionOk="0">
                  <a:moveTo>
                    <a:pt x="516" y="1"/>
                  </a:moveTo>
                  <a:cubicBezTo>
                    <a:pt x="1" y="1"/>
                    <a:pt x="63" y="497"/>
                    <a:pt x="239" y="1878"/>
                  </a:cubicBezTo>
                  <a:cubicBezTo>
                    <a:pt x="469" y="3665"/>
                    <a:pt x="1797" y="4830"/>
                    <a:pt x="3691" y="4839"/>
                  </a:cubicBezTo>
                  <a:cubicBezTo>
                    <a:pt x="3794" y="4858"/>
                    <a:pt x="3900" y="4866"/>
                    <a:pt x="4008" y="4866"/>
                  </a:cubicBezTo>
                  <a:cubicBezTo>
                    <a:pt x="4437" y="4866"/>
                    <a:pt x="4887" y="4724"/>
                    <a:pt x="5258" y="4495"/>
                  </a:cubicBezTo>
                  <a:cubicBezTo>
                    <a:pt x="5911" y="4103"/>
                    <a:pt x="6763" y="3639"/>
                    <a:pt x="6701" y="2800"/>
                  </a:cubicBezTo>
                  <a:cubicBezTo>
                    <a:pt x="6648" y="2019"/>
                    <a:pt x="5832" y="1675"/>
                    <a:pt x="5103" y="1436"/>
                  </a:cubicBezTo>
                  <a:cubicBezTo>
                    <a:pt x="4070" y="1092"/>
                    <a:pt x="3042" y="743"/>
                    <a:pt x="2009" y="399"/>
                  </a:cubicBezTo>
                  <a:cubicBezTo>
                    <a:pt x="1275" y="157"/>
                    <a:pt x="805" y="1"/>
                    <a:pt x="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2" name="Google Shape;9982;p31"/>
            <p:cNvSpPr/>
            <p:nvPr/>
          </p:nvSpPr>
          <p:spPr>
            <a:xfrm>
              <a:off x="5244441" y="2812068"/>
              <a:ext cx="156520" cy="104705"/>
            </a:xfrm>
            <a:custGeom>
              <a:avLst/>
              <a:gdLst/>
              <a:ahLst/>
              <a:cxnLst/>
              <a:rect l="l" t="t" r="r" b="b"/>
              <a:pathLst>
                <a:path w="7280" h="4870" extrusionOk="0">
                  <a:moveTo>
                    <a:pt x="782" y="1"/>
                  </a:moveTo>
                  <a:cubicBezTo>
                    <a:pt x="573" y="1"/>
                    <a:pt x="470" y="139"/>
                    <a:pt x="411" y="483"/>
                  </a:cubicBezTo>
                  <a:cubicBezTo>
                    <a:pt x="0" y="2844"/>
                    <a:pt x="1585" y="4847"/>
                    <a:pt x="3902" y="4857"/>
                  </a:cubicBezTo>
                  <a:cubicBezTo>
                    <a:pt x="4002" y="4865"/>
                    <a:pt x="4100" y="4869"/>
                    <a:pt x="4197" y="4869"/>
                  </a:cubicBezTo>
                  <a:cubicBezTo>
                    <a:pt x="5147" y="4869"/>
                    <a:pt x="5942" y="4464"/>
                    <a:pt x="6595" y="3771"/>
                  </a:cubicBezTo>
                  <a:cubicBezTo>
                    <a:pt x="7279" y="3046"/>
                    <a:pt x="7106" y="2107"/>
                    <a:pt x="6175" y="1762"/>
                  </a:cubicBezTo>
                  <a:cubicBezTo>
                    <a:pt x="4502" y="1149"/>
                    <a:pt x="2789" y="642"/>
                    <a:pt x="1100" y="67"/>
                  </a:cubicBezTo>
                  <a:cubicBezTo>
                    <a:pt x="973" y="24"/>
                    <a:pt x="868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3" name="Google Shape;9983;p31"/>
            <p:cNvSpPr/>
            <p:nvPr/>
          </p:nvSpPr>
          <p:spPr>
            <a:xfrm>
              <a:off x="5757484" y="3328164"/>
              <a:ext cx="135536" cy="95890"/>
            </a:xfrm>
            <a:custGeom>
              <a:avLst/>
              <a:gdLst/>
              <a:ahLst/>
              <a:cxnLst/>
              <a:rect l="l" t="t" r="r" b="b"/>
              <a:pathLst>
                <a:path w="6304" h="4460" extrusionOk="0">
                  <a:moveTo>
                    <a:pt x="3120" y="0"/>
                  </a:moveTo>
                  <a:cubicBezTo>
                    <a:pt x="2872" y="0"/>
                    <a:pt x="2619" y="29"/>
                    <a:pt x="2361" y="93"/>
                  </a:cubicBezTo>
                  <a:cubicBezTo>
                    <a:pt x="1501" y="309"/>
                    <a:pt x="415" y="274"/>
                    <a:pt x="208" y="1408"/>
                  </a:cubicBezTo>
                  <a:cubicBezTo>
                    <a:pt x="0" y="2547"/>
                    <a:pt x="689" y="3360"/>
                    <a:pt x="1487" y="4096"/>
                  </a:cubicBezTo>
                  <a:cubicBezTo>
                    <a:pt x="1808" y="4393"/>
                    <a:pt x="2158" y="4445"/>
                    <a:pt x="2445" y="4445"/>
                  </a:cubicBezTo>
                  <a:cubicBezTo>
                    <a:pt x="2601" y="4445"/>
                    <a:pt x="2739" y="4430"/>
                    <a:pt x="2843" y="4430"/>
                  </a:cubicBezTo>
                  <a:cubicBezTo>
                    <a:pt x="2864" y="4430"/>
                    <a:pt x="2883" y="4430"/>
                    <a:pt x="2901" y="4432"/>
                  </a:cubicBezTo>
                  <a:cubicBezTo>
                    <a:pt x="3324" y="4432"/>
                    <a:pt x="3625" y="4459"/>
                    <a:pt x="3873" y="4459"/>
                  </a:cubicBezTo>
                  <a:cubicBezTo>
                    <a:pt x="4013" y="4459"/>
                    <a:pt x="4136" y="4450"/>
                    <a:pt x="4256" y="4423"/>
                  </a:cubicBezTo>
                  <a:cubicBezTo>
                    <a:pt x="5293" y="4185"/>
                    <a:pt x="5884" y="3478"/>
                    <a:pt x="6114" y="2464"/>
                  </a:cubicBezTo>
                  <a:cubicBezTo>
                    <a:pt x="6303" y="1625"/>
                    <a:pt x="5924" y="967"/>
                    <a:pt x="5235" y="605"/>
                  </a:cubicBezTo>
                  <a:cubicBezTo>
                    <a:pt x="4576" y="260"/>
                    <a:pt x="3869" y="0"/>
                    <a:pt x="3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4" name="Google Shape;9984;p31"/>
            <p:cNvSpPr/>
            <p:nvPr/>
          </p:nvSpPr>
          <p:spPr>
            <a:xfrm>
              <a:off x="2123482" y="3742864"/>
              <a:ext cx="133257" cy="92880"/>
            </a:xfrm>
            <a:custGeom>
              <a:avLst/>
              <a:gdLst/>
              <a:ahLst/>
              <a:cxnLst/>
              <a:rect l="l" t="t" r="r" b="b"/>
              <a:pathLst>
                <a:path w="6198" h="4320" extrusionOk="0">
                  <a:moveTo>
                    <a:pt x="3051" y="1"/>
                  </a:moveTo>
                  <a:cubicBezTo>
                    <a:pt x="2569" y="1"/>
                    <a:pt x="2026" y="105"/>
                    <a:pt x="1408" y="306"/>
                  </a:cubicBezTo>
                  <a:cubicBezTo>
                    <a:pt x="133" y="721"/>
                    <a:pt x="0" y="1661"/>
                    <a:pt x="0" y="2769"/>
                  </a:cubicBezTo>
                  <a:cubicBezTo>
                    <a:pt x="5" y="3908"/>
                    <a:pt x="866" y="4071"/>
                    <a:pt x="1651" y="4269"/>
                  </a:cubicBezTo>
                  <a:cubicBezTo>
                    <a:pt x="1806" y="4308"/>
                    <a:pt x="1968" y="4320"/>
                    <a:pt x="2132" y="4320"/>
                  </a:cubicBezTo>
                  <a:cubicBezTo>
                    <a:pt x="2402" y="4320"/>
                    <a:pt x="2680" y="4287"/>
                    <a:pt x="2949" y="4287"/>
                  </a:cubicBezTo>
                  <a:lnTo>
                    <a:pt x="2949" y="4292"/>
                  </a:lnTo>
                  <a:cubicBezTo>
                    <a:pt x="3252" y="4292"/>
                    <a:pt x="3558" y="4320"/>
                    <a:pt x="3859" y="4320"/>
                  </a:cubicBezTo>
                  <a:cubicBezTo>
                    <a:pt x="4036" y="4320"/>
                    <a:pt x="4212" y="4310"/>
                    <a:pt x="4384" y="4279"/>
                  </a:cubicBezTo>
                  <a:cubicBezTo>
                    <a:pt x="5735" y="4035"/>
                    <a:pt x="6198" y="3069"/>
                    <a:pt x="5597" y="1847"/>
                  </a:cubicBezTo>
                  <a:cubicBezTo>
                    <a:pt x="4977" y="582"/>
                    <a:pt x="4186" y="1"/>
                    <a:pt x="3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5" name="Google Shape;9985;p31"/>
            <p:cNvSpPr/>
            <p:nvPr/>
          </p:nvSpPr>
          <p:spPr>
            <a:xfrm>
              <a:off x="5577074" y="2388725"/>
              <a:ext cx="155273" cy="85957"/>
            </a:xfrm>
            <a:custGeom>
              <a:avLst/>
              <a:gdLst/>
              <a:ahLst/>
              <a:cxnLst/>
              <a:rect l="l" t="t" r="r" b="b"/>
              <a:pathLst>
                <a:path w="7222" h="3998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746"/>
                    <a:pt x="424" y="1298"/>
                    <a:pt x="755" y="1832"/>
                  </a:cubicBezTo>
                  <a:cubicBezTo>
                    <a:pt x="1631" y="3246"/>
                    <a:pt x="2849" y="3997"/>
                    <a:pt x="4166" y="3997"/>
                  </a:cubicBezTo>
                  <a:cubicBezTo>
                    <a:pt x="4609" y="3997"/>
                    <a:pt x="5063" y="3912"/>
                    <a:pt x="5518" y="3739"/>
                  </a:cubicBezTo>
                  <a:cubicBezTo>
                    <a:pt x="6472" y="3377"/>
                    <a:pt x="7102" y="2592"/>
                    <a:pt x="7173" y="1607"/>
                  </a:cubicBezTo>
                  <a:cubicBezTo>
                    <a:pt x="7222" y="993"/>
                    <a:pt x="6630" y="504"/>
                    <a:pt x="5959" y="442"/>
                  </a:cubicBezTo>
                  <a:cubicBezTo>
                    <a:pt x="3986" y="269"/>
                    <a:pt x="2013" y="14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6" name="Google Shape;9986;p31"/>
            <p:cNvSpPr/>
            <p:nvPr/>
          </p:nvSpPr>
          <p:spPr>
            <a:xfrm>
              <a:off x="2920266" y="2268946"/>
              <a:ext cx="123797" cy="145663"/>
            </a:xfrm>
            <a:custGeom>
              <a:avLst/>
              <a:gdLst/>
              <a:ahLst/>
              <a:cxnLst/>
              <a:rect l="l" t="t" r="r" b="b"/>
              <a:pathLst>
                <a:path w="5758" h="6775" extrusionOk="0">
                  <a:moveTo>
                    <a:pt x="3666" y="0"/>
                  </a:moveTo>
                  <a:cubicBezTo>
                    <a:pt x="3411" y="0"/>
                    <a:pt x="3266" y="238"/>
                    <a:pt x="3095" y="442"/>
                  </a:cubicBezTo>
                  <a:cubicBezTo>
                    <a:pt x="1961" y="1793"/>
                    <a:pt x="1233" y="3382"/>
                    <a:pt x="456" y="4944"/>
                  </a:cubicBezTo>
                  <a:cubicBezTo>
                    <a:pt x="239" y="5382"/>
                    <a:pt x="1" y="5858"/>
                    <a:pt x="420" y="6273"/>
                  </a:cubicBezTo>
                  <a:cubicBezTo>
                    <a:pt x="719" y="6568"/>
                    <a:pt x="1074" y="6774"/>
                    <a:pt x="1471" y="6774"/>
                  </a:cubicBezTo>
                  <a:cubicBezTo>
                    <a:pt x="1632" y="6774"/>
                    <a:pt x="1800" y="6741"/>
                    <a:pt x="1974" y="6666"/>
                  </a:cubicBezTo>
                  <a:cubicBezTo>
                    <a:pt x="2853" y="6286"/>
                    <a:pt x="3749" y="5928"/>
                    <a:pt x="4592" y="5478"/>
                  </a:cubicBezTo>
                  <a:cubicBezTo>
                    <a:pt x="5647" y="4914"/>
                    <a:pt x="5757" y="4176"/>
                    <a:pt x="4936" y="3272"/>
                  </a:cubicBezTo>
                  <a:cubicBezTo>
                    <a:pt x="4252" y="2526"/>
                    <a:pt x="3943" y="1670"/>
                    <a:pt x="3912" y="685"/>
                  </a:cubicBezTo>
                  <a:cubicBezTo>
                    <a:pt x="3961" y="446"/>
                    <a:pt x="4217" y="155"/>
                    <a:pt x="3824" y="28"/>
                  </a:cubicBezTo>
                  <a:cubicBezTo>
                    <a:pt x="3767" y="9"/>
                    <a:pt x="3714" y="0"/>
                    <a:pt x="3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7" name="Google Shape;9987;p31"/>
            <p:cNvSpPr/>
            <p:nvPr/>
          </p:nvSpPr>
          <p:spPr>
            <a:xfrm>
              <a:off x="3968111" y="1929562"/>
              <a:ext cx="145663" cy="120228"/>
            </a:xfrm>
            <a:custGeom>
              <a:avLst/>
              <a:gdLst/>
              <a:ahLst/>
              <a:cxnLst/>
              <a:rect l="l" t="t" r="r" b="b"/>
              <a:pathLst>
                <a:path w="6775" h="5592" extrusionOk="0">
                  <a:moveTo>
                    <a:pt x="5083" y="0"/>
                  </a:moveTo>
                  <a:cubicBezTo>
                    <a:pt x="4986" y="0"/>
                    <a:pt x="4889" y="4"/>
                    <a:pt x="4794" y="10"/>
                  </a:cubicBezTo>
                  <a:cubicBezTo>
                    <a:pt x="3399" y="23"/>
                    <a:pt x="1510" y="1074"/>
                    <a:pt x="732" y="2301"/>
                  </a:cubicBezTo>
                  <a:cubicBezTo>
                    <a:pt x="0" y="3458"/>
                    <a:pt x="1143" y="4097"/>
                    <a:pt x="1500" y="4959"/>
                  </a:cubicBezTo>
                  <a:cubicBezTo>
                    <a:pt x="1518" y="4998"/>
                    <a:pt x="1531" y="5042"/>
                    <a:pt x="1531" y="5082"/>
                  </a:cubicBezTo>
                  <a:cubicBezTo>
                    <a:pt x="1536" y="5459"/>
                    <a:pt x="1648" y="5591"/>
                    <a:pt x="1812" y="5591"/>
                  </a:cubicBezTo>
                  <a:cubicBezTo>
                    <a:pt x="1943" y="5591"/>
                    <a:pt x="2106" y="5509"/>
                    <a:pt x="2278" y="5399"/>
                  </a:cubicBezTo>
                  <a:cubicBezTo>
                    <a:pt x="3712" y="4490"/>
                    <a:pt x="5094" y="3502"/>
                    <a:pt x="5927" y="1966"/>
                  </a:cubicBezTo>
                  <a:cubicBezTo>
                    <a:pt x="6180" y="1502"/>
                    <a:pt x="6775" y="986"/>
                    <a:pt x="6369" y="456"/>
                  </a:cubicBezTo>
                  <a:cubicBezTo>
                    <a:pt x="6096" y="102"/>
                    <a:pt x="5584" y="0"/>
                    <a:pt x="5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8" name="Google Shape;9988;p31"/>
            <p:cNvSpPr/>
            <p:nvPr/>
          </p:nvSpPr>
          <p:spPr>
            <a:xfrm>
              <a:off x="4370105" y="362891"/>
              <a:ext cx="137922" cy="107048"/>
            </a:xfrm>
            <a:custGeom>
              <a:avLst/>
              <a:gdLst/>
              <a:ahLst/>
              <a:cxnLst/>
              <a:rect l="l" t="t" r="r" b="b"/>
              <a:pathLst>
                <a:path w="6415" h="4979" extrusionOk="0">
                  <a:moveTo>
                    <a:pt x="1606" y="0"/>
                  </a:moveTo>
                  <a:cubicBezTo>
                    <a:pt x="761" y="0"/>
                    <a:pt x="183" y="542"/>
                    <a:pt x="172" y="1499"/>
                  </a:cubicBezTo>
                  <a:cubicBezTo>
                    <a:pt x="164" y="2104"/>
                    <a:pt x="1" y="2911"/>
                    <a:pt x="574" y="3194"/>
                  </a:cubicBezTo>
                  <a:cubicBezTo>
                    <a:pt x="659" y="3236"/>
                    <a:pt x="733" y="3254"/>
                    <a:pt x="797" y="3254"/>
                  </a:cubicBezTo>
                  <a:cubicBezTo>
                    <a:pt x="1253" y="3254"/>
                    <a:pt x="1276" y="2347"/>
                    <a:pt x="1902" y="2258"/>
                  </a:cubicBezTo>
                  <a:cubicBezTo>
                    <a:pt x="1955" y="2329"/>
                    <a:pt x="2026" y="2390"/>
                    <a:pt x="2053" y="2465"/>
                  </a:cubicBezTo>
                  <a:cubicBezTo>
                    <a:pt x="2137" y="2713"/>
                    <a:pt x="2212" y="2960"/>
                    <a:pt x="2278" y="3211"/>
                  </a:cubicBezTo>
                  <a:cubicBezTo>
                    <a:pt x="2590" y="4422"/>
                    <a:pt x="3006" y="4979"/>
                    <a:pt x="3743" y="4979"/>
                  </a:cubicBezTo>
                  <a:cubicBezTo>
                    <a:pt x="4146" y="4979"/>
                    <a:pt x="4645" y="4813"/>
                    <a:pt x="5275" y="4496"/>
                  </a:cubicBezTo>
                  <a:cubicBezTo>
                    <a:pt x="6184" y="4037"/>
                    <a:pt x="6237" y="3216"/>
                    <a:pt x="6189" y="2369"/>
                  </a:cubicBezTo>
                  <a:cubicBezTo>
                    <a:pt x="6172" y="2064"/>
                    <a:pt x="6414" y="1530"/>
                    <a:pt x="5933" y="1499"/>
                  </a:cubicBezTo>
                  <a:cubicBezTo>
                    <a:pt x="4569" y="1410"/>
                    <a:pt x="3554" y="488"/>
                    <a:pt x="2313" y="112"/>
                  </a:cubicBezTo>
                  <a:cubicBezTo>
                    <a:pt x="2063" y="37"/>
                    <a:pt x="1825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9" name="Google Shape;9989;p31"/>
            <p:cNvSpPr/>
            <p:nvPr/>
          </p:nvSpPr>
          <p:spPr>
            <a:xfrm>
              <a:off x="5092799" y="3525839"/>
              <a:ext cx="152521" cy="79034"/>
            </a:xfrm>
            <a:custGeom>
              <a:avLst/>
              <a:gdLst/>
              <a:ahLst/>
              <a:cxnLst/>
              <a:rect l="l" t="t" r="r" b="b"/>
              <a:pathLst>
                <a:path w="7094" h="3676" extrusionOk="0">
                  <a:moveTo>
                    <a:pt x="3341" y="1"/>
                  </a:moveTo>
                  <a:cubicBezTo>
                    <a:pt x="2648" y="1"/>
                    <a:pt x="1951" y="192"/>
                    <a:pt x="1253" y="319"/>
                  </a:cubicBezTo>
                  <a:cubicBezTo>
                    <a:pt x="361" y="477"/>
                    <a:pt x="0" y="1272"/>
                    <a:pt x="410" y="1930"/>
                  </a:cubicBezTo>
                  <a:cubicBezTo>
                    <a:pt x="1090" y="3017"/>
                    <a:pt x="2471" y="3676"/>
                    <a:pt x="3786" y="3676"/>
                  </a:cubicBezTo>
                  <a:cubicBezTo>
                    <a:pt x="4357" y="3676"/>
                    <a:pt x="4915" y="3552"/>
                    <a:pt x="5399" y="3285"/>
                  </a:cubicBezTo>
                  <a:cubicBezTo>
                    <a:pt x="6263" y="2804"/>
                    <a:pt x="7093" y="1947"/>
                    <a:pt x="6988" y="1073"/>
                  </a:cubicBezTo>
                  <a:cubicBezTo>
                    <a:pt x="6899" y="384"/>
                    <a:pt x="5694" y="208"/>
                    <a:pt x="4886" y="45"/>
                  </a:cubicBezTo>
                  <a:cubicBezTo>
                    <a:pt x="4759" y="18"/>
                    <a:pt x="4628" y="10"/>
                    <a:pt x="4492" y="10"/>
                  </a:cubicBezTo>
                  <a:cubicBezTo>
                    <a:pt x="4273" y="10"/>
                    <a:pt x="4043" y="31"/>
                    <a:pt x="3800" y="31"/>
                  </a:cubicBezTo>
                  <a:cubicBezTo>
                    <a:pt x="3647" y="10"/>
                    <a:pt x="3494" y="1"/>
                    <a:pt x="3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0" name="Google Shape;9990;p31"/>
            <p:cNvSpPr/>
            <p:nvPr/>
          </p:nvSpPr>
          <p:spPr>
            <a:xfrm>
              <a:off x="2839317" y="3125092"/>
              <a:ext cx="138116" cy="90794"/>
            </a:xfrm>
            <a:custGeom>
              <a:avLst/>
              <a:gdLst/>
              <a:ahLst/>
              <a:cxnLst/>
              <a:rect l="l" t="t" r="r" b="b"/>
              <a:pathLst>
                <a:path w="6424" h="4223" extrusionOk="0">
                  <a:moveTo>
                    <a:pt x="3770" y="1"/>
                  </a:moveTo>
                  <a:cubicBezTo>
                    <a:pt x="2575" y="1"/>
                    <a:pt x="495" y="1504"/>
                    <a:pt x="164" y="2603"/>
                  </a:cubicBezTo>
                  <a:cubicBezTo>
                    <a:pt x="1" y="3151"/>
                    <a:pt x="328" y="3332"/>
                    <a:pt x="699" y="3469"/>
                  </a:cubicBezTo>
                  <a:cubicBezTo>
                    <a:pt x="1565" y="3792"/>
                    <a:pt x="2415" y="4207"/>
                    <a:pt x="3397" y="4207"/>
                  </a:cubicBezTo>
                  <a:cubicBezTo>
                    <a:pt x="3515" y="4207"/>
                    <a:pt x="3635" y="4201"/>
                    <a:pt x="3757" y="4188"/>
                  </a:cubicBezTo>
                  <a:cubicBezTo>
                    <a:pt x="3943" y="4209"/>
                    <a:pt x="4129" y="4222"/>
                    <a:pt x="4311" y="4222"/>
                  </a:cubicBezTo>
                  <a:cubicBezTo>
                    <a:pt x="5065" y="4222"/>
                    <a:pt x="5745" y="3988"/>
                    <a:pt x="6022" y="3045"/>
                  </a:cubicBezTo>
                  <a:cubicBezTo>
                    <a:pt x="6424" y="1686"/>
                    <a:pt x="5334" y="162"/>
                    <a:pt x="3908" y="8"/>
                  </a:cubicBezTo>
                  <a:cubicBezTo>
                    <a:pt x="3863" y="3"/>
                    <a:pt x="3817" y="1"/>
                    <a:pt x="3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1" name="Google Shape;9991;p31"/>
            <p:cNvSpPr/>
            <p:nvPr/>
          </p:nvSpPr>
          <p:spPr>
            <a:xfrm>
              <a:off x="2764453" y="3564260"/>
              <a:ext cx="154327" cy="77916"/>
            </a:xfrm>
            <a:custGeom>
              <a:avLst/>
              <a:gdLst/>
              <a:ahLst/>
              <a:cxnLst/>
              <a:rect l="l" t="t" r="r" b="b"/>
              <a:pathLst>
                <a:path w="7178" h="3624" extrusionOk="0">
                  <a:moveTo>
                    <a:pt x="2963" y="0"/>
                  </a:moveTo>
                  <a:cubicBezTo>
                    <a:pt x="2203" y="0"/>
                    <a:pt x="1558" y="464"/>
                    <a:pt x="985" y="1109"/>
                  </a:cubicBezTo>
                  <a:cubicBezTo>
                    <a:pt x="614" y="1528"/>
                    <a:pt x="1" y="1948"/>
                    <a:pt x="252" y="2517"/>
                  </a:cubicBezTo>
                  <a:cubicBezTo>
                    <a:pt x="482" y="3042"/>
                    <a:pt x="1122" y="3276"/>
                    <a:pt x="1731" y="3458"/>
                  </a:cubicBezTo>
                  <a:cubicBezTo>
                    <a:pt x="2150" y="3580"/>
                    <a:pt x="2567" y="3623"/>
                    <a:pt x="2982" y="3623"/>
                  </a:cubicBezTo>
                  <a:cubicBezTo>
                    <a:pt x="3902" y="3623"/>
                    <a:pt x="4814" y="3412"/>
                    <a:pt x="5726" y="3378"/>
                  </a:cubicBezTo>
                  <a:cubicBezTo>
                    <a:pt x="6811" y="3338"/>
                    <a:pt x="7178" y="2221"/>
                    <a:pt x="6485" y="1352"/>
                  </a:cubicBezTo>
                  <a:cubicBezTo>
                    <a:pt x="5809" y="501"/>
                    <a:pt x="4928" y="30"/>
                    <a:pt x="3755" y="30"/>
                  </a:cubicBezTo>
                  <a:cubicBezTo>
                    <a:pt x="3632" y="30"/>
                    <a:pt x="3506" y="35"/>
                    <a:pt x="3377" y="45"/>
                  </a:cubicBezTo>
                  <a:cubicBezTo>
                    <a:pt x="3235" y="15"/>
                    <a:pt x="3097" y="0"/>
                    <a:pt x="2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2" name="Google Shape;9992;p31"/>
            <p:cNvSpPr/>
            <p:nvPr/>
          </p:nvSpPr>
          <p:spPr>
            <a:xfrm>
              <a:off x="4934856" y="2329900"/>
              <a:ext cx="150070" cy="82753"/>
            </a:xfrm>
            <a:custGeom>
              <a:avLst/>
              <a:gdLst/>
              <a:ahLst/>
              <a:cxnLst/>
              <a:rect l="l" t="t" r="r" b="b"/>
              <a:pathLst>
                <a:path w="6980" h="3849" extrusionOk="0">
                  <a:moveTo>
                    <a:pt x="1495" y="0"/>
                  </a:moveTo>
                  <a:cubicBezTo>
                    <a:pt x="410" y="0"/>
                    <a:pt x="1" y="943"/>
                    <a:pt x="562" y="1950"/>
                  </a:cubicBezTo>
                  <a:cubicBezTo>
                    <a:pt x="1426" y="3513"/>
                    <a:pt x="3003" y="3592"/>
                    <a:pt x="4455" y="3849"/>
                  </a:cubicBezTo>
                  <a:cubicBezTo>
                    <a:pt x="4971" y="3773"/>
                    <a:pt x="5466" y="3765"/>
                    <a:pt x="5906" y="3610"/>
                  </a:cubicBezTo>
                  <a:cubicBezTo>
                    <a:pt x="6405" y="3438"/>
                    <a:pt x="6829" y="3085"/>
                    <a:pt x="6918" y="2511"/>
                  </a:cubicBezTo>
                  <a:cubicBezTo>
                    <a:pt x="6980" y="2092"/>
                    <a:pt x="6812" y="1681"/>
                    <a:pt x="6441" y="1514"/>
                  </a:cubicBezTo>
                  <a:cubicBezTo>
                    <a:pt x="4900" y="799"/>
                    <a:pt x="3329" y="106"/>
                    <a:pt x="1621" y="4"/>
                  </a:cubicBezTo>
                  <a:cubicBezTo>
                    <a:pt x="1578" y="2"/>
                    <a:pt x="1536" y="0"/>
                    <a:pt x="1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3" name="Google Shape;9993;p31"/>
            <p:cNvSpPr/>
            <p:nvPr/>
          </p:nvSpPr>
          <p:spPr>
            <a:xfrm>
              <a:off x="2075235" y="1478634"/>
              <a:ext cx="125431" cy="107070"/>
            </a:xfrm>
            <a:custGeom>
              <a:avLst/>
              <a:gdLst/>
              <a:ahLst/>
              <a:cxnLst/>
              <a:rect l="l" t="t" r="r" b="b"/>
              <a:pathLst>
                <a:path w="5834" h="4980" extrusionOk="0">
                  <a:moveTo>
                    <a:pt x="2809" y="1"/>
                  </a:moveTo>
                  <a:cubicBezTo>
                    <a:pt x="2398" y="1"/>
                    <a:pt x="2019" y="240"/>
                    <a:pt x="1711" y="705"/>
                  </a:cubicBezTo>
                  <a:cubicBezTo>
                    <a:pt x="1083" y="1654"/>
                    <a:pt x="590" y="2679"/>
                    <a:pt x="258" y="3769"/>
                  </a:cubicBezTo>
                  <a:cubicBezTo>
                    <a:pt x="1" y="4615"/>
                    <a:pt x="373" y="4980"/>
                    <a:pt x="1396" y="4980"/>
                  </a:cubicBezTo>
                  <a:cubicBezTo>
                    <a:pt x="1425" y="4980"/>
                    <a:pt x="1455" y="4979"/>
                    <a:pt x="1485" y="4979"/>
                  </a:cubicBezTo>
                  <a:cubicBezTo>
                    <a:pt x="2226" y="4788"/>
                    <a:pt x="3202" y="4576"/>
                    <a:pt x="4160" y="4290"/>
                  </a:cubicBezTo>
                  <a:cubicBezTo>
                    <a:pt x="5449" y="3906"/>
                    <a:pt x="5834" y="2913"/>
                    <a:pt x="5082" y="1778"/>
                  </a:cubicBezTo>
                  <a:cubicBezTo>
                    <a:pt x="4730" y="1244"/>
                    <a:pt x="4235" y="776"/>
                    <a:pt x="3728" y="375"/>
                  </a:cubicBezTo>
                  <a:cubicBezTo>
                    <a:pt x="3414" y="124"/>
                    <a:pt x="3103" y="1"/>
                    <a:pt x="2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4" name="Google Shape;9994;p31"/>
            <p:cNvSpPr/>
            <p:nvPr/>
          </p:nvSpPr>
          <p:spPr>
            <a:xfrm>
              <a:off x="2729902" y="3022965"/>
              <a:ext cx="129667" cy="102039"/>
            </a:xfrm>
            <a:custGeom>
              <a:avLst/>
              <a:gdLst/>
              <a:ahLst/>
              <a:cxnLst/>
              <a:rect l="l" t="t" r="r" b="b"/>
              <a:pathLst>
                <a:path w="6031" h="4746" extrusionOk="0">
                  <a:moveTo>
                    <a:pt x="2723" y="1"/>
                  </a:moveTo>
                  <a:cubicBezTo>
                    <a:pt x="2083" y="1"/>
                    <a:pt x="1598" y="762"/>
                    <a:pt x="783" y="2361"/>
                  </a:cubicBezTo>
                  <a:cubicBezTo>
                    <a:pt x="1" y="3906"/>
                    <a:pt x="306" y="4409"/>
                    <a:pt x="2349" y="4745"/>
                  </a:cubicBezTo>
                  <a:cubicBezTo>
                    <a:pt x="2839" y="4661"/>
                    <a:pt x="3346" y="4511"/>
                    <a:pt x="3855" y="4507"/>
                  </a:cubicBezTo>
                  <a:cubicBezTo>
                    <a:pt x="4723" y="4502"/>
                    <a:pt x="5293" y="4238"/>
                    <a:pt x="5660" y="3354"/>
                  </a:cubicBezTo>
                  <a:cubicBezTo>
                    <a:pt x="6031" y="2463"/>
                    <a:pt x="5474" y="2088"/>
                    <a:pt x="4993" y="1611"/>
                  </a:cubicBezTo>
                  <a:cubicBezTo>
                    <a:pt x="3925" y="553"/>
                    <a:pt x="3268" y="1"/>
                    <a:pt x="2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5" name="Google Shape;9995;p31"/>
            <p:cNvSpPr/>
            <p:nvPr/>
          </p:nvSpPr>
          <p:spPr>
            <a:xfrm>
              <a:off x="4687107" y="718336"/>
              <a:ext cx="128871" cy="106232"/>
            </a:xfrm>
            <a:custGeom>
              <a:avLst/>
              <a:gdLst/>
              <a:ahLst/>
              <a:cxnLst/>
              <a:rect l="l" t="t" r="r" b="b"/>
              <a:pathLst>
                <a:path w="5994" h="4941" extrusionOk="0">
                  <a:moveTo>
                    <a:pt x="2738" y="0"/>
                  </a:moveTo>
                  <a:cubicBezTo>
                    <a:pt x="2525" y="0"/>
                    <a:pt x="2331" y="57"/>
                    <a:pt x="2166" y="177"/>
                  </a:cubicBezTo>
                  <a:cubicBezTo>
                    <a:pt x="1963" y="323"/>
                    <a:pt x="1791" y="548"/>
                    <a:pt x="1677" y="778"/>
                  </a:cubicBezTo>
                  <a:cubicBezTo>
                    <a:pt x="1227" y="1665"/>
                    <a:pt x="754" y="2552"/>
                    <a:pt x="392" y="3479"/>
                  </a:cubicBezTo>
                  <a:cubicBezTo>
                    <a:pt x="1" y="4477"/>
                    <a:pt x="376" y="4940"/>
                    <a:pt x="1445" y="4940"/>
                  </a:cubicBezTo>
                  <a:cubicBezTo>
                    <a:pt x="1450" y="4940"/>
                    <a:pt x="1455" y="4940"/>
                    <a:pt x="1460" y="4940"/>
                  </a:cubicBezTo>
                  <a:cubicBezTo>
                    <a:pt x="1959" y="4936"/>
                    <a:pt x="4452" y="4217"/>
                    <a:pt x="4837" y="3983"/>
                  </a:cubicBezTo>
                  <a:cubicBezTo>
                    <a:pt x="5994" y="3284"/>
                    <a:pt x="5521" y="2451"/>
                    <a:pt x="5004" y="1652"/>
                  </a:cubicBezTo>
                  <a:cubicBezTo>
                    <a:pt x="4341" y="622"/>
                    <a:pt x="3440" y="0"/>
                    <a:pt x="2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6" name="Google Shape;9996;p31"/>
            <p:cNvSpPr/>
            <p:nvPr/>
          </p:nvSpPr>
          <p:spPr>
            <a:xfrm>
              <a:off x="2957097" y="2962528"/>
              <a:ext cx="122937" cy="100771"/>
            </a:xfrm>
            <a:custGeom>
              <a:avLst/>
              <a:gdLst/>
              <a:ahLst/>
              <a:cxnLst/>
              <a:rect l="l" t="t" r="r" b="b"/>
              <a:pathLst>
                <a:path w="5718" h="4687" extrusionOk="0">
                  <a:moveTo>
                    <a:pt x="2555" y="0"/>
                  </a:moveTo>
                  <a:cubicBezTo>
                    <a:pt x="2328" y="0"/>
                    <a:pt x="2117" y="154"/>
                    <a:pt x="1885" y="463"/>
                  </a:cubicBezTo>
                  <a:cubicBezTo>
                    <a:pt x="1312" y="1231"/>
                    <a:pt x="813" y="2039"/>
                    <a:pt x="416" y="2908"/>
                  </a:cubicBezTo>
                  <a:cubicBezTo>
                    <a:pt x="1" y="3808"/>
                    <a:pt x="367" y="4515"/>
                    <a:pt x="1351" y="4661"/>
                  </a:cubicBezTo>
                  <a:cubicBezTo>
                    <a:pt x="1480" y="4681"/>
                    <a:pt x="1610" y="4687"/>
                    <a:pt x="1750" y="4687"/>
                  </a:cubicBezTo>
                  <a:cubicBezTo>
                    <a:pt x="1985" y="4687"/>
                    <a:pt x="2250" y="4669"/>
                    <a:pt x="2588" y="4669"/>
                  </a:cubicBezTo>
                  <a:cubicBezTo>
                    <a:pt x="2954" y="4647"/>
                    <a:pt x="3510" y="4674"/>
                    <a:pt x="4075" y="4541"/>
                  </a:cubicBezTo>
                  <a:cubicBezTo>
                    <a:pt x="4759" y="4378"/>
                    <a:pt x="5302" y="4175"/>
                    <a:pt x="5509" y="3433"/>
                  </a:cubicBezTo>
                  <a:cubicBezTo>
                    <a:pt x="5717" y="2687"/>
                    <a:pt x="5381" y="2176"/>
                    <a:pt x="4847" y="1730"/>
                  </a:cubicBezTo>
                  <a:cubicBezTo>
                    <a:pt x="4283" y="1257"/>
                    <a:pt x="3709" y="798"/>
                    <a:pt x="3161" y="304"/>
                  </a:cubicBezTo>
                  <a:cubicBezTo>
                    <a:pt x="2935" y="102"/>
                    <a:pt x="2740" y="0"/>
                    <a:pt x="2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7" name="Google Shape;9997;p31"/>
            <p:cNvSpPr/>
            <p:nvPr/>
          </p:nvSpPr>
          <p:spPr>
            <a:xfrm>
              <a:off x="3648658" y="3147969"/>
              <a:ext cx="146931" cy="78690"/>
            </a:xfrm>
            <a:custGeom>
              <a:avLst/>
              <a:gdLst/>
              <a:ahLst/>
              <a:cxnLst/>
              <a:rect l="l" t="t" r="r" b="b"/>
              <a:pathLst>
                <a:path w="6834" h="3660" extrusionOk="0">
                  <a:moveTo>
                    <a:pt x="1396" y="1"/>
                  </a:moveTo>
                  <a:cubicBezTo>
                    <a:pt x="915" y="1"/>
                    <a:pt x="462" y="233"/>
                    <a:pt x="234" y="705"/>
                  </a:cubicBezTo>
                  <a:cubicBezTo>
                    <a:pt x="1" y="1195"/>
                    <a:pt x="270" y="1659"/>
                    <a:pt x="552" y="2042"/>
                  </a:cubicBezTo>
                  <a:cubicBezTo>
                    <a:pt x="1393" y="3190"/>
                    <a:pt x="2541" y="3658"/>
                    <a:pt x="4037" y="3658"/>
                  </a:cubicBezTo>
                  <a:cubicBezTo>
                    <a:pt x="4206" y="3658"/>
                    <a:pt x="4379" y="3653"/>
                    <a:pt x="4556" y="3641"/>
                  </a:cubicBezTo>
                  <a:cubicBezTo>
                    <a:pt x="4661" y="3641"/>
                    <a:pt x="4851" y="3659"/>
                    <a:pt x="5070" y="3659"/>
                  </a:cubicBezTo>
                  <a:cubicBezTo>
                    <a:pt x="5211" y="3659"/>
                    <a:pt x="5364" y="3652"/>
                    <a:pt x="5514" y="3627"/>
                  </a:cubicBezTo>
                  <a:cubicBezTo>
                    <a:pt x="6074" y="3543"/>
                    <a:pt x="6441" y="3134"/>
                    <a:pt x="6643" y="2643"/>
                  </a:cubicBezTo>
                  <a:cubicBezTo>
                    <a:pt x="6834" y="2184"/>
                    <a:pt x="6643" y="1720"/>
                    <a:pt x="6225" y="1513"/>
                  </a:cubicBezTo>
                  <a:cubicBezTo>
                    <a:pt x="4741" y="781"/>
                    <a:pt x="3205" y="167"/>
                    <a:pt x="1545" y="8"/>
                  </a:cubicBezTo>
                  <a:cubicBezTo>
                    <a:pt x="1495" y="3"/>
                    <a:pt x="1445" y="1"/>
                    <a:pt x="1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8" name="Google Shape;9998;p31"/>
            <p:cNvSpPr/>
            <p:nvPr/>
          </p:nvSpPr>
          <p:spPr>
            <a:xfrm>
              <a:off x="4009758" y="1754871"/>
              <a:ext cx="129860" cy="89031"/>
            </a:xfrm>
            <a:custGeom>
              <a:avLst/>
              <a:gdLst/>
              <a:ahLst/>
              <a:cxnLst/>
              <a:rect l="l" t="t" r="r" b="b"/>
              <a:pathLst>
                <a:path w="6040" h="4141" extrusionOk="0">
                  <a:moveTo>
                    <a:pt x="3962" y="1"/>
                  </a:moveTo>
                  <a:cubicBezTo>
                    <a:pt x="3492" y="1"/>
                    <a:pt x="3030" y="238"/>
                    <a:pt x="2627" y="622"/>
                  </a:cubicBezTo>
                  <a:cubicBezTo>
                    <a:pt x="1934" y="1285"/>
                    <a:pt x="1268" y="1973"/>
                    <a:pt x="600" y="2657"/>
                  </a:cubicBezTo>
                  <a:cubicBezTo>
                    <a:pt x="1" y="3275"/>
                    <a:pt x="23" y="3748"/>
                    <a:pt x="977" y="3863"/>
                  </a:cubicBezTo>
                  <a:cubicBezTo>
                    <a:pt x="1965" y="3982"/>
                    <a:pt x="2963" y="4035"/>
                    <a:pt x="4238" y="4141"/>
                  </a:cubicBezTo>
                  <a:cubicBezTo>
                    <a:pt x="4728" y="4061"/>
                    <a:pt x="5708" y="4075"/>
                    <a:pt x="5862" y="3156"/>
                  </a:cubicBezTo>
                  <a:cubicBezTo>
                    <a:pt x="6039" y="2128"/>
                    <a:pt x="5765" y="1015"/>
                    <a:pt x="4878" y="331"/>
                  </a:cubicBezTo>
                  <a:cubicBezTo>
                    <a:pt x="4579" y="102"/>
                    <a:pt x="4269" y="1"/>
                    <a:pt x="3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9" name="Google Shape;9999;p31"/>
            <p:cNvSpPr/>
            <p:nvPr/>
          </p:nvSpPr>
          <p:spPr>
            <a:xfrm>
              <a:off x="3855148" y="2438606"/>
              <a:ext cx="80604" cy="145211"/>
            </a:xfrm>
            <a:custGeom>
              <a:avLst/>
              <a:gdLst/>
              <a:ahLst/>
              <a:cxnLst/>
              <a:rect l="l" t="t" r="r" b="b"/>
              <a:pathLst>
                <a:path w="3749" h="6754" extrusionOk="0">
                  <a:moveTo>
                    <a:pt x="2609" y="1"/>
                  </a:moveTo>
                  <a:cubicBezTo>
                    <a:pt x="1988" y="1"/>
                    <a:pt x="1547" y="542"/>
                    <a:pt x="1219" y="1123"/>
                  </a:cubicBezTo>
                  <a:cubicBezTo>
                    <a:pt x="420" y="2527"/>
                    <a:pt x="1" y="3975"/>
                    <a:pt x="429" y="5608"/>
                  </a:cubicBezTo>
                  <a:cubicBezTo>
                    <a:pt x="583" y="6188"/>
                    <a:pt x="659" y="6754"/>
                    <a:pt x="1322" y="6754"/>
                  </a:cubicBezTo>
                  <a:cubicBezTo>
                    <a:pt x="1385" y="6754"/>
                    <a:pt x="1454" y="6749"/>
                    <a:pt x="1529" y="6738"/>
                  </a:cubicBezTo>
                  <a:cubicBezTo>
                    <a:pt x="2297" y="6632"/>
                    <a:pt x="3095" y="6349"/>
                    <a:pt x="3095" y="5458"/>
                  </a:cubicBezTo>
                  <a:cubicBezTo>
                    <a:pt x="3095" y="4187"/>
                    <a:pt x="3352" y="2951"/>
                    <a:pt x="3427" y="1732"/>
                  </a:cubicBezTo>
                  <a:cubicBezTo>
                    <a:pt x="3272" y="1105"/>
                    <a:pt x="3749" y="209"/>
                    <a:pt x="2835" y="24"/>
                  </a:cubicBezTo>
                  <a:cubicBezTo>
                    <a:pt x="2757" y="8"/>
                    <a:pt x="2682" y="1"/>
                    <a:pt x="2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0" name="Google Shape;10000;p31"/>
            <p:cNvSpPr/>
            <p:nvPr/>
          </p:nvSpPr>
          <p:spPr>
            <a:xfrm>
              <a:off x="4793642" y="880234"/>
              <a:ext cx="138589" cy="125582"/>
            </a:xfrm>
            <a:custGeom>
              <a:avLst/>
              <a:gdLst/>
              <a:ahLst/>
              <a:cxnLst/>
              <a:rect l="l" t="t" r="r" b="b"/>
              <a:pathLst>
                <a:path w="6446" h="5841" extrusionOk="0">
                  <a:moveTo>
                    <a:pt x="1266" y="0"/>
                  </a:moveTo>
                  <a:cubicBezTo>
                    <a:pt x="1108" y="0"/>
                    <a:pt x="940" y="81"/>
                    <a:pt x="764" y="301"/>
                  </a:cubicBezTo>
                  <a:cubicBezTo>
                    <a:pt x="354" y="809"/>
                    <a:pt x="1" y="1277"/>
                    <a:pt x="469" y="2027"/>
                  </a:cubicBezTo>
                  <a:cubicBezTo>
                    <a:pt x="1837" y="4221"/>
                    <a:pt x="3894" y="5258"/>
                    <a:pt x="6446" y="5841"/>
                  </a:cubicBezTo>
                  <a:cubicBezTo>
                    <a:pt x="6419" y="4936"/>
                    <a:pt x="6097" y="4304"/>
                    <a:pt x="5602" y="3815"/>
                  </a:cubicBezTo>
                  <a:cubicBezTo>
                    <a:pt x="4464" y="2680"/>
                    <a:pt x="3290" y="1572"/>
                    <a:pt x="2076" y="521"/>
                  </a:cubicBezTo>
                  <a:cubicBezTo>
                    <a:pt x="1863" y="335"/>
                    <a:pt x="1586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1" name="Google Shape;10001;p31"/>
            <p:cNvSpPr/>
            <p:nvPr/>
          </p:nvSpPr>
          <p:spPr>
            <a:xfrm>
              <a:off x="2181082" y="1640768"/>
              <a:ext cx="140674" cy="125689"/>
            </a:xfrm>
            <a:custGeom>
              <a:avLst/>
              <a:gdLst/>
              <a:ahLst/>
              <a:cxnLst/>
              <a:rect l="l" t="t" r="r" b="b"/>
              <a:pathLst>
                <a:path w="6543" h="5846" extrusionOk="0">
                  <a:moveTo>
                    <a:pt x="1285" y="0"/>
                  </a:moveTo>
                  <a:cubicBezTo>
                    <a:pt x="1150" y="0"/>
                    <a:pt x="1009" y="59"/>
                    <a:pt x="866" y="213"/>
                  </a:cubicBezTo>
                  <a:cubicBezTo>
                    <a:pt x="407" y="712"/>
                    <a:pt x="1" y="1233"/>
                    <a:pt x="513" y="2046"/>
                  </a:cubicBezTo>
                  <a:cubicBezTo>
                    <a:pt x="1895" y="4230"/>
                    <a:pt x="3947" y="5267"/>
                    <a:pt x="6542" y="5846"/>
                  </a:cubicBezTo>
                  <a:cubicBezTo>
                    <a:pt x="6383" y="4950"/>
                    <a:pt x="6141" y="4292"/>
                    <a:pt x="5629" y="3798"/>
                  </a:cubicBezTo>
                  <a:cubicBezTo>
                    <a:pt x="4476" y="2672"/>
                    <a:pt x="3307" y="1564"/>
                    <a:pt x="2093" y="504"/>
                  </a:cubicBezTo>
                  <a:cubicBezTo>
                    <a:pt x="1880" y="319"/>
                    <a:pt x="1598" y="0"/>
                    <a:pt x="1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2" name="Google Shape;10002;p31"/>
            <p:cNvSpPr/>
            <p:nvPr/>
          </p:nvSpPr>
          <p:spPr>
            <a:xfrm>
              <a:off x="3238688" y="3027266"/>
              <a:ext cx="105630" cy="97588"/>
            </a:xfrm>
            <a:custGeom>
              <a:avLst/>
              <a:gdLst/>
              <a:ahLst/>
              <a:cxnLst/>
              <a:rect l="l" t="t" r="r" b="b"/>
              <a:pathLst>
                <a:path w="4913" h="4539" extrusionOk="0">
                  <a:moveTo>
                    <a:pt x="4020" y="1"/>
                  </a:moveTo>
                  <a:cubicBezTo>
                    <a:pt x="3940" y="1"/>
                    <a:pt x="3854" y="6"/>
                    <a:pt x="3761" y="16"/>
                  </a:cubicBezTo>
                  <a:cubicBezTo>
                    <a:pt x="2918" y="224"/>
                    <a:pt x="2061" y="391"/>
                    <a:pt x="1236" y="656"/>
                  </a:cubicBezTo>
                  <a:cubicBezTo>
                    <a:pt x="583" y="864"/>
                    <a:pt x="1" y="1288"/>
                    <a:pt x="111" y="2060"/>
                  </a:cubicBezTo>
                  <a:cubicBezTo>
                    <a:pt x="225" y="2903"/>
                    <a:pt x="331" y="3822"/>
                    <a:pt x="1223" y="4298"/>
                  </a:cubicBezTo>
                  <a:cubicBezTo>
                    <a:pt x="1527" y="4459"/>
                    <a:pt x="1825" y="4539"/>
                    <a:pt x="2112" y="4539"/>
                  </a:cubicBezTo>
                  <a:cubicBezTo>
                    <a:pt x="2527" y="4539"/>
                    <a:pt x="2920" y="4373"/>
                    <a:pt x="3279" y="4042"/>
                  </a:cubicBezTo>
                  <a:cubicBezTo>
                    <a:pt x="4145" y="3247"/>
                    <a:pt x="4626" y="2241"/>
                    <a:pt x="4803" y="1080"/>
                  </a:cubicBezTo>
                  <a:cubicBezTo>
                    <a:pt x="4913" y="341"/>
                    <a:pt x="4669" y="1"/>
                    <a:pt x="4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3" name="Google Shape;10003;p31"/>
            <p:cNvSpPr/>
            <p:nvPr/>
          </p:nvSpPr>
          <p:spPr>
            <a:xfrm>
              <a:off x="3625416" y="1593016"/>
              <a:ext cx="106404" cy="94407"/>
            </a:xfrm>
            <a:custGeom>
              <a:avLst/>
              <a:gdLst/>
              <a:ahLst/>
              <a:cxnLst/>
              <a:rect l="l" t="t" r="r" b="b"/>
              <a:pathLst>
                <a:path w="4949" h="4391" extrusionOk="0">
                  <a:moveTo>
                    <a:pt x="4349" y="1"/>
                  </a:moveTo>
                  <a:cubicBezTo>
                    <a:pt x="4176" y="1"/>
                    <a:pt x="3953" y="51"/>
                    <a:pt x="3668" y="162"/>
                  </a:cubicBezTo>
                  <a:cubicBezTo>
                    <a:pt x="2904" y="457"/>
                    <a:pt x="2062" y="510"/>
                    <a:pt x="1320" y="925"/>
                  </a:cubicBezTo>
                  <a:cubicBezTo>
                    <a:pt x="393" y="1446"/>
                    <a:pt x="0" y="2249"/>
                    <a:pt x="234" y="3229"/>
                  </a:cubicBezTo>
                  <a:cubicBezTo>
                    <a:pt x="463" y="4192"/>
                    <a:pt x="1324" y="4373"/>
                    <a:pt x="2198" y="4390"/>
                  </a:cubicBezTo>
                  <a:cubicBezTo>
                    <a:pt x="2219" y="4390"/>
                    <a:pt x="2238" y="4390"/>
                    <a:pt x="2258" y="4390"/>
                  </a:cubicBezTo>
                  <a:cubicBezTo>
                    <a:pt x="3973" y="4390"/>
                    <a:pt x="4773" y="3438"/>
                    <a:pt x="4904" y="1274"/>
                  </a:cubicBezTo>
                  <a:cubicBezTo>
                    <a:pt x="4948" y="569"/>
                    <a:pt x="4932" y="1"/>
                    <a:pt x="4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4" name="Google Shape;10004;p31"/>
            <p:cNvSpPr/>
            <p:nvPr/>
          </p:nvSpPr>
          <p:spPr>
            <a:xfrm>
              <a:off x="2793113" y="1949987"/>
              <a:ext cx="105909" cy="93074"/>
            </a:xfrm>
            <a:custGeom>
              <a:avLst/>
              <a:gdLst/>
              <a:ahLst/>
              <a:cxnLst/>
              <a:rect l="l" t="t" r="r" b="b"/>
              <a:pathLst>
                <a:path w="4926" h="4329" extrusionOk="0">
                  <a:moveTo>
                    <a:pt x="4328" y="1"/>
                  </a:moveTo>
                  <a:cubicBezTo>
                    <a:pt x="4130" y="1"/>
                    <a:pt x="3877" y="67"/>
                    <a:pt x="3576" y="185"/>
                  </a:cubicBezTo>
                  <a:cubicBezTo>
                    <a:pt x="2769" y="499"/>
                    <a:pt x="1899" y="619"/>
                    <a:pt x="1113" y="1020"/>
                  </a:cubicBezTo>
                  <a:cubicBezTo>
                    <a:pt x="402" y="1377"/>
                    <a:pt x="115" y="1929"/>
                    <a:pt x="76" y="2684"/>
                  </a:cubicBezTo>
                  <a:cubicBezTo>
                    <a:pt x="0" y="4158"/>
                    <a:pt x="1210" y="3960"/>
                    <a:pt x="2053" y="4220"/>
                  </a:cubicBezTo>
                  <a:cubicBezTo>
                    <a:pt x="2291" y="4294"/>
                    <a:pt x="2512" y="4328"/>
                    <a:pt x="2718" y="4328"/>
                  </a:cubicBezTo>
                  <a:cubicBezTo>
                    <a:pt x="3543" y="4328"/>
                    <a:pt x="4119" y="3779"/>
                    <a:pt x="4458" y="2984"/>
                  </a:cubicBezTo>
                  <a:cubicBezTo>
                    <a:pt x="4702" y="2420"/>
                    <a:pt x="4914" y="1757"/>
                    <a:pt x="4781" y="1059"/>
                  </a:cubicBezTo>
                  <a:cubicBezTo>
                    <a:pt x="4926" y="305"/>
                    <a:pt x="4752" y="1"/>
                    <a:pt x="4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5" name="Google Shape;10005;p31"/>
            <p:cNvSpPr/>
            <p:nvPr/>
          </p:nvSpPr>
          <p:spPr>
            <a:xfrm>
              <a:off x="3459046" y="2588012"/>
              <a:ext cx="105844" cy="95740"/>
            </a:xfrm>
            <a:custGeom>
              <a:avLst/>
              <a:gdLst/>
              <a:ahLst/>
              <a:cxnLst/>
              <a:rect l="l" t="t" r="r" b="b"/>
              <a:pathLst>
                <a:path w="4923" h="4453" extrusionOk="0">
                  <a:moveTo>
                    <a:pt x="3908" y="0"/>
                  </a:moveTo>
                  <a:cubicBezTo>
                    <a:pt x="3862" y="0"/>
                    <a:pt x="3815" y="2"/>
                    <a:pt x="3766" y="5"/>
                  </a:cubicBezTo>
                  <a:cubicBezTo>
                    <a:pt x="2882" y="213"/>
                    <a:pt x="1978" y="349"/>
                    <a:pt x="1122" y="645"/>
                  </a:cubicBezTo>
                  <a:cubicBezTo>
                    <a:pt x="490" y="861"/>
                    <a:pt x="1" y="1347"/>
                    <a:pt x="62" y="2119"/>
                  </a:cubicBezTo>
                  <a:cubicBezTo>
                    <a:pt x="133" y="3002"/>
                    <a:pt x="336" y="3823"/>
                    <a:pt x="1240" y="4269"/>
                  </a:cubicBezTo>
                  <a:cubicBezTo>
                    <a:pt x="1497" y="4395"/>
                    <a:pt x="1736" y="4453"/>
                    <a:pt x="1964" y="4453"/>
                  </a:cubicBezTo>
                  <a:cubicBezTo>
                    <a:pt x="2383" y="4453"/>
                    <a:pt x="2763" y="4258"/>
                    <a:pt x="3143" y="3938"/>
                  </a:cubicBezTo>
                  <a:cubicBezTo>
                    <a:pt x="4017" y="3192"/>
                    <a:pt x="4424" y="2190"/>
                    <a:pt x="4719" y="1140"/>
                  </a:cubicBezTo>
                  <a:cubicBezTo>
                    <a:pt x="4923" y="411"/>
                    <a:pt x="4663" y="0"/>
                    <a:pt x="3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6" name="Google Shape;10006;p31"/>
            <p:cNvSpPr/>
            <p:nvPr/>
          </p:nvSpPr>
          <p:spPr>
            <a:xfrm>
              <a:off x="3638682" y="2949993"/>
              <a:ext cx="107650" cy="96256"/>
            </a:xfrm>
            <a:custGeom>
              <a:avLst/>
              <a:gdLst/>
              <a:ahLst/>
              <a:cxnLst/>
              <a:rect l="l" t="t" r="r" b="b"/>
              <a:pathLst>
                <a:path w="5007" h="4477" extrusionOk="0">
                  <a:moveTo>
                    <a:pt x="4183" y="0"/>
                  </a:moveTo>
                  <a:cubicBezTo>
                    <a:pt x="3902" y="0"/>
                    <a:pt x="3585" y="149"/>
                    <a:pt x="3293" y="207"/>
                  </a:cubicBezTo>
                  <a:cubicBezTo>
                    <a:pt x="2702" y="326"/>
                    <a:pt x="2093" y="322"/>
                    <a:pt x="1510" y="538"/>
                  </a:cubicBezTo>
                  <a:cubicBezTo>
                    <a:pt x="671" y="848"/>
                    <a:pt x="1" y="1253"/>
                    <a:pt x="195" y="2304"/>
                  </a:cubicBezTo>
                  <a:cubicBezTo>
                    <a:pt x="443" y="3597"/>
                    <a:pt x="1286" y="4462"/>
                    <a:pt x="2319" y="4470"/>
                  </a:cubicBezTo>
                  <a:cubicBezTo>
                    <a:pt x="2354" y="4475"/>
                    <a:pt x="2388" y="4477"/>
                    <a:pt x="2422" y="4477"/>
                  </a:cubicBezTo>
                  <a:cubicBezTo>
                    <a:pt x="2768" y="4477"/>
                    <a:pt x="3034" y="4257"/>
                    <a:pt x="3311" y="4016"/>
                  </a:cubicBezTo>
                  <a:cubicBezTo>
                    <a:pt x="4004" y="3425"/>
                    <a:pt x="4326" y="2608"/>
                    <a:pt x="4671" y="1818"/>
                  </a:cubicBezTo>
                  <a:cubicBezTo>
                    <a:pt x="4896" y="1298"/>
                    <a:pt x="5006" y="657"/>
                    <a:pt x="4631" y="207"/>
                  </a:cubicBezTo>
                  <a:cubicBezTo>
                    <a:pt x="4503" y="52"/>
                    <a:pt x="4349" y="0"/>
                    <a:pt x="4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7" name="Google Shape;10007;p31"/>
            <p:cNvSpPr/>
            <p:nvPr/>
          </p:nvSpPr>
          <p:spPr>
            <a:xfrm>
              <a:off x="3998470" y="831536"/>
              <a:ext cx="86086" cy="113584"/>
            </a:xfrm>
            <a:custGeom>
              <a:avLst/>
              <a:gdLst/>
              <a:ahLst/>
              <a:cxnLst/>
              <a:rect l="l" t="t" r="r" b="b"/>
              <a:pathLst>
                <a:path w="4004" h="5283" extrusionOk="0">
                  <a:moveTo>
                    <a:pt x="2467" y="1"/>
                  </a:moveTo>
                  <a:cubicBezTo>
                    <a:pt x="2435" y="1"/>
                    <a:pt x="2403" y="1"/>
                    <a:pt x="2370" y="1"/>
                  </a:cubicBezTo>
                  <a:cubicBezTo>
                    <a:pt x="1602" y="85"/>
                    <a:pt x="1046" y="576"/>
                    <a:pt x="746" y="1374"/>
                  </a:cubicBezTo>
                  <a:cubicBezTo>
                    <a:pt x="380" y="2363"/>
                    <a:pt x="0" y="3405"/>
                    <a:pt x="795" y="4323"/>
                  </a:cubicBezTo>
                  <a:cubicBezTo>
                    <a:pt x="1184" y="4769"/>
                    <a:pt x="1619" y="5283"/>
                    <a:pt x="2296" y="5283"/>
                  </a:cubicBezTo>
                  <a:cubicBezTo>
                    <a:pt x="2409" y="5283"/>
                    <a:pt x="2529" y="5268"/>
                    <a:pt x="2657" y="5237"/>
                  </a:cubicBezTo>
                  <a:cubicBezTo>
                    <a:pt x="3576" y="5011"/>
                    <a:pt x="3501" y="4248"/>
                    <a:pt x="3594" y="3577"/>
                  </a:cubicBezTo>
                  <a:cubicBezTo>
                    <a:pt x="3686" y="2937"/>
                    <a:pt x="3739" y="2289"/>
                    <a:pt x="3832" y="1643"/>
                  </a:cubicBezTo>
                  <a:cubicBezTo>
                    <a:pt x="4004" y="426"/>
                    <a:pt x="3694" y="1"/>
                    <a:pt x="2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8" name="Google Shape;10008;p31"/>
            <p:cNvSpPr/>
            <p:nvPr/>
          </p:nvSpPr>
          <p:spPr>
            <a:xfrm>
              <a:off x="3677985" y="743083"/>
              <a:ext cx="102039" cy="96514"/>
            </a:xfrm>
            <a:custGeom>
              <a:avLst/>
              <a:gdLst/>
              <a:ahLst/>
              <a:cxnLst/>
              <a:rect l="l" t="t" r="r" b="b"/>
              <a:pathLst>
                <a:path w="4746" h="4489" extrusionOk="0">
                  <a:moveTo>
                    <a:pt x="2242" y="1"/>
                  </a:moveTo>
                  <a:cubicBezTo>
                    <a:pt x="1914" y="1"/>
                    <a:pt x="1587" y="27"/>
                    <a:pt x="1272" y="55"/>
                  </a:cubicBezTo>
                  <a:cubicBezTo>
                    <a:pt x="349" y="139"/>
                    <a:pt x="0" y="1454"/>
                    <a:pt x="658" y="2086"/>
                  </a:cubicBezTo>
                  <a:cubicBezTo>
                    <a:pt x="1408" y="2801"/>
                    <a:pt x="2172" y="3516"/>
                    <a:pt x="2975" y="4168"/>
                  </a:cubicBezTo>
                  <a:cubicBezTo>
                    <a:pt x="3244" y="4385"/>
                    <a:pt x="3501" y="4489"/>
                    <a:pt x="3727" y="4489"/>
                  </a:cubicBezTo>
                  <a:cubicBezTo>
                    <a:pt x="4130" y="4489"/>
                    <a:pt x="4431" y="4157"/>
                    <a:pt x="4516" y="3551"/>
                  </a:cubicBezTo>
                  <a:cubicBezTo>
                    <a:pt x="4564" y="3211"/>
                    <a:pt x="4525" y="2858"/>
                    <a:pt x="4525" y="2509"/>
                  </a:cubicBezTo>
                  <a:cubicBezTo>
                    <a:pt x="4521" y="1705"/>
                    <a:pt x="4745" y="774"/>
                    <a:pt x="3818" y="316"/>
                  </a:cubicBezTo>
                  <a:cubicBezTo>
                    <a:pt x="3326" y="71"/>
                    <a:pt x="2784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9" name="Google Shape;10009;p31"/>
            <p:cNvSpPr/>
            <p:nvPr/>
          </p:nvSpPr>
          <p:spPr>
            <a:xfrm>
              <a:off x="2864473" y="976513"/>
              <a:ext cx="103200" cy="94557"/>
            </a:xfrm>
            <a:custGeom>
              <a:avLst/>
              <a:gdLst/>
              <a:ahLst/>
              <a:cxnLst/>
              <a:rect l="l" t="t" r="r" b="b"/>
              <a:pathLst>
                <a:path w="4800" h="4398" extrusionOk="0">
                  <a:moveTo>
                    <a:pt x="1660" y="1"/>
                  </a:moveTo>
                  <a:cubicBezTo>
                    <a:pt x="1037" y="1"/>
                    <a:pt x="662" y="360"/>
                    <a:pt x="367" y="912"/>
                  </a:cubicBezTo>
                  <a:cubicBezTo>
                    <a:pt x="0" y="1605"/>
                    <a:pt x="588" y="1866"/>
                    <a:pt x="927" y="2197"/>
                  </a:cubicBezTo>
                  <a:cubicBezTo>
                    <a:pt x="1616" y="2859"/>
                    <a:pt x="2371" y="3451"/>
                    <a:pt x="3068" y="4100"/>
                  </a:cubicBezTo>
                  <a:cubicBezTo>
                    <a:pt x="3295" y="4311"/>
                    <a:pt x="3523" y="4398"/>
                    <a:pt x="3728" y="4398"/>
                  </a:cubicBezTo>
                  <a:cubicBezTo>
                    <a:pt x="4074" y="4398"/>
                    <a:pt x="4355" y="4151"/>
                    <a:pt x="4455" y="3844"/>
                  </a:cubicBezTo>
                  <a:cubicBezTo>
                    <a:pt x="4785" y="2815"/>
                    <a:pt x="4799" y="1698"/>
                    <a:pt x="4402" y="652"/>
                  </a:cubicBezTo>
                  <a:cubicBezTo>
                    <a:pt x="4192" y="99"/>
                    <a:pt x="3812" y="4"/>
                    <a:pt x="3411" y="4"/>
                  </a:cubicBezTo>
                  <a:cubicBezTo>
                    <a:pt x="3201" y="4"/>
                    <a:pt x="2984" y="30"/>
                    <a:pt x="2784" y="30"/>
                  </a:cubicBezTo>
                  <a:cubicBezTo>
                    <a:pt x="2699" y="30"/>
                    <a:pt x="2616" y="25"/>
                    <a:pt x="2539" y="12"/>
                  </a:cubicBezTo>
                  <a:cubicBezTo>
                    <a:pt x="2356" y="12"/>
                    <a:pt x="2204" y="19"/>
                    <a:pt x="2063" y="19"/>
                  </a:cubicBezTo>
                  <a:cubicBezTo>
                    <a:pt x="1976" y="19"/>
                    <a:pt x="1893" y="16"/>
                    <a:pt x="1811" y="8"/>
                  </a:cubicBezTo>
                  <a:cubicBezTo>
                    <a:pt x="1759" y="3"/>
                    <a:pt x="1709" y="1"/>
                    <a:pt x="1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0" name="Google Shape;10010;p31"/>
            <p:cNvSpPr/>
            <p:nvPr/>
          </p:nvSpPr>
          <p:spPr>
            <a:xfrm>
              <a:off x="5104645" y="1444448"/>
              <a:ext cx="102985" cy="135084"/>
            </a:xfrm>
            <a:custGeom>
              <a:avLst/>
              <a:gdLst/>
              <a:ahLst/>
              <a:cxnLst/>
              <a:rect l="l" t="t" r="r" b="b"/>
              <a:pathLst>
                <a:path w="4790" h="6283" extrusionOk="0">
                  <a:moveTo>
                    <a:pt x="1201" y="1"/>
                  </a:moveTo>
                  <a:cubicBezTo>
                    <a:pt x="279" y="66"/>
                    <a:pt x="1" y="543"/>
                    <a:pt x="234" y="1329"/>
                  </a:cubicBezTo>
                  <a:cubicBezTo>
                    <a:pt x="795" y="3218"/>
                    <a:pt x="1898" y="4754"/>
                    <a:pt x="3373" y="6039"/>
                  </a:cubicBezTo>
                  <a:cubicBezTo>
                    <a:pt x="3569" y="6207"/>
                    <a:pt x="3742" y="6282"/>
                    <a:pt x="3891" y="6282"/>
                  </a:cubicBezTo>
                  <a:cubicBezTo>
                    <a:pt x="4149" y="6282"/>
                    <a:pt x="4335" y="6058"/>
                    <a:pt x="4441" y="5703"/>
                  </a:cubicBezTo>
                  <a:cubicBezTo>
                    <a:pt x="4618" y="5120"/>
                    <a:pt x="4789" y="4432"/>
                    <a:pt x="4149" y="4043"/>
                  </a:cubicBezTo>
                  <a:cubicBezTo>
                    <a:pt x="3249" y="3501"/>
                    <a:pt x="3055" y="2719"/>
                    <a:pt x="2931" y="1753"/>
                  </a:cubicBezTo>
                  <a:cubicBezTo>
                    <a:pt x="2817" y="808"/>
                    <a:pt x="2252" y="66"/>
                    <a:pt x="1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1" name="Google Shape;10011;p31"/>
            <p:cNvSpPr/>
            <p:nvPr/>
          </p:nvSpPr>
          <p:spPr>
            <a:xfrm>
              <a:off x="4237533" y="2505623"/>
              <a:ext cx="91956" cy="88322"/>
            </a:xfrm>
            <a:custGeom>
              <a:avLst/>
              <a:gdLst/>
              <a:ahLst/>
              <a:cxnLst/>
              <a:rect l="l" t="t" r="r" b="b"/>
              <a:pathLst>
                <a:path w="4277" h="4108" extrusionOk="0">
                  <a:moveTo>
                    <a:pt x="2618" y="1"/>
                  </a:moveTo>
                  <a:cubicBezTo>
                    <a:pt x="2607" y="1"/>
                    <a:pt x="2597" y="1"/>
                    <a:pt x="2586" y="1"/>
                  </a:cubicBezTo>
                  <a:cubicBezTo>
                    <a:pt x="1183" y="28"/>
                    <a:pt x="0" y="1101"/>
                    <a:pt x="17" y="2262"/>
                  </a:cubicBezTo>
                  <a:cubicBezTo>
                    <a:pt x="58" y="3254"/>
                    <a:pt x="618" y="3939"/>
                    <a:pt x="1527" y="4098"/>
                  </a:cubicBezTo>
                  <a:cubicBezTo>
                    <a:pt x="1566" y="4104"/>
                    <a:pt x="1606" y="4108"/>
                    <a:pt x="1648" y="4108"/>
                  </a:cubicBezTo>
                  <a:cubicBezTo>
                    <a:pt x="2621" y="4108"/>
                    <a:pt x="4277" y="2332"/>
                    <a:pt x="4171" y="1405"/>
                  </a:cubicBezTo>
                  <a:cubicBezTo>
                    <a:pt x="4076" y="537"/>
                    <a:pt x="3518" y="1"/>
                    <a:pt x="2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2" name="Google Shape;10012;p31"/>
            <p:cNvSpPr/>
            <p:nvPr/>
          </p:nvSpPr>
          <p:spPr>
            <a:xfrm>
              <a:off x="1770273" y="2752189"/>
              <a:ext cx="103630" cy="77679"/>
            </a:xfrm>
            <a:custGeom>
              <a:avLst/>
              <a:gdLst/>
              <a:ahLst/>
              <a:cxnLst/>
              <a:rect l="l" t="t" r="r" b="b"/>
              <a:pathLst>
                <a:path w="4820" h="3613" extrusionOk="0">
                  <a:moveTo>
                    <a:pt x="1882" y="0"/>
                  </a:moveTo>
                  <a:cubicBezTo>
                    <a:pt x="1877" y="0"/>
                    <a:pt x="1872" y="0"/>
                    <a:pt x="1867" y="1"/>
                  </a:cubicBezTo>
                  <a:cubicBezTo>
                    <a:pt x="777" y="41"/>
                    <a:pt x="503" y="985"/>
                    <a:pt x="255" y="1771"/>
                  </a:cubicBezTo>
                  <a:cubicBezTo>
                    <a:pt x="0" y="2583"/>
                    <a:pt x="1192" y="3492"/>
                    <a:pt x="2524" y="3612"/>
                  </a:cubicBezTo>
                  <a:cubicBezTo>
                    <a:pt x="2532" y="3613"/>
                    <a:pt x="2539" y="3613"/>
                    <a:pt x="2546" y="3613"/>
                  </a:cubicBezTo>
                  <a:cubicBezTo>
                    <a:pt x="3051" y="3613"/>
                    <a:pt x="4689" y="2205"/>
                    <a:pt x="4771" y="1691"/>
                  </a:cubicBezTo>
                  <a:cubicBezTo>
                    <a:pt x="4820" y="1390"/>
                    <a:pt x="2564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3" name="Google Shape;10013;p31"/>
            <p:cNvSpPr/>
            <p:nvPr/>
          </p:nvSpPr>
          <p:spPr>
            <a:xfrm>
              <a:off x="5493760" y="3253772"/>
              <a:ext cx="58351" cy="110317"/>
            </a:xfrm>
            <a:custGeom>
              <a:avLst/>
              <a:gdLst/>
              <a:ahLst/>
              <a:cxnLst/>
              <a:rect l="l" t="t" r="r" b="b"/>
              <a:pathLst>
                <a:path w="2714" h="5131" extrusionOk="0">
                  <a:moveTo>
                    <a:pt x="1426" y="0"/>
                  </a:moveTo>
                  <a:cubicBezTo>
                    <a:pt x="560" y="0"/>
                    <a:pt x="1" y="871"/>
                    <a:pt x="57" y="2534"/>
                  </a:cubicBezTo>
                  <a:cubicBezTo>
                    <a:pt x="92" y="2794"/>
                    <a:pt x="155" y="3447"/>
                    <a:pt x="283" y="4087"/>
                  </a:cubicBezTo>
                  <a:cubicBezTo>
                    <a:pt x="386" y="4611"/>
                    <a:pt x="659" y="5130"/>
                    <a:pt x="1222" y="5130"/>
                  </a:cubicBezTo>
                  <a:cubicBezTo>
                    <a:pt x="1238" y="5130"/>
                    <a:pt x="1255" y="5130"/>
                    <a:pt x="1271" y="5129"/>
                  </a:cubicBezTo>
                  <a:cubicBezTo>
                    <a:pt x="1823" y="5098"/>
                    <a:pt x="2167" y="4648"/>
                    <a:pt x="2237" y="4052"/>
                  </a:cubicBezTo>
                  <a:cubicBezTo>
                    <a:pt x="2361" y="3010"/>
                    <a:pt x="2481" y="1973"/>
                    <a:pt x="2644" y="940"/>
                  </a:cubicBezTo>
                  <a:cubicBezTo>
                    <a:pt x="2714" y="490"/>
                    <a:pt x="2502" y="331"/>
                    <a:pt x="2145" y="172"/>
                  </a:cubicBezTo>
                  <a:cubicBezTo>
                    <a:pt x="1889" y="57"/>
                    <a:pt x="1647" y="0"/>
                    <a:pt x="1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4" name="Google Shape;10014;p31"/>
            <p:cNvSpPr/>
            <p:nvPr/>
          </p:nvSpPr>
          <p:spPr>
            <a:xfrm>
              <a:off x="2330832" y="2369396"/>
              <a:ext cx="80131" cy="107027"/>
            </a:xfrm>
            <a:custGeom>
              <a:avLst/>
              <a:gdLst/>
              <a:ahLst/>
              <a:cxnLst/>
              <a:rect l="l" t="t" r="r" b="b"/>
              <a:pathLst>
                <a:path w="3727" h="4978" extrusionOk="0">
                  <a:moveTo>
                    <a:pt x="3012" y="0"/>
                  </a:moveTo>
                  <a:cubicBezTo>
                    <a:pt x="2820" y="0"/>
                    <a:pt x="2619" y="81"/>
                    <a:pt x="2433" y="197"/>
                  </a:cubicBezTo>
                  <a:cubicBezTo>
                    <a:pt x="1616" y="700"/>
                    <a:pt x="1" y="494"/>
                    <a:pt x="10" y="1486"/>
                  </a:cubicBezTo>
                  <a:cubicBezTo>
                    <a:pt x="19" y="2590"/>
                    <a:pt x="942" y="3689"/>
                    <a:pt x="1488" y="4779"/>
                  </a:cubicBezTo>
                  <a:cubicBezTo>
                    <a:pt x="1551" y="4903"/>
                    <a:pt x="1767" y="4947"/>
                    <a:pt x="1820" y="4978"/>
                  </a:cubicBezTo>
                  <a:cubicBezTo>
                    <a:pt x="1825" y="4978"/>
                    <a:pt x="1829" y="4978"/>
                    <a:pt x="1834" y="4978"/>
                  </a:cubicBezTo>
                  <a:cubicBezTo>
                    <a:pt x="2301" y="4978"/>
                    <a:pt x="2514" y="4776"/>
                    <a:pt x="2614" y="4466"/>
                  </a:cubicBezTo>
                  <a:cubicBezTo>
                    <a:pt x="2977" y="3301"/>
                    <a:pt x="3342" y="2136"/>
                    <a:pt x="3674" y="961"/>
                  </a:cubicBezTo>
                  <a:cubicBezTo>
                    <a:pt x="3727" y="780"/>
                    <a:pt x="3682" y="515"/>
                    <a:pt x="3576" y="347"/>
                  </a:cubicBezTo>
                  <a:cubicBezTo>
                    <a:pt x="3420" y="96"/>
                    <a:pt x="3221" y="0"/>
                    <a:pt x="3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5" name="Google Shape;10015;p31"/>
            <p:cNvSpPr/>
            <p:nvPr/>
          </p:nvSpPr>
          <p:spPr>
            <a:xfrm>
              <a:off x="1891923" y="3193356"/>
              <a:ext cx="77271" cy="94750"/>
            </a:xfrm>
            <a:custGeom>
              <a:avLst/>
              <a:gdLst/>
              <a:ahLst/>
              <a:cxnLst/>
              <a:rect l="l" t="t" r="r" b="b"/>
              <a:pathLst>
                <a:path w="3594" h="4407" extrusionOk="0">
                  <a:moveTo>
                    <a:pt x="1475" y="1"/>
                  </a:moveTo>
                  <a:cubicBezTo>
                    <a:pt x="1437" y="1"/>
                    <a:pt x="1399" y="3"/>
                    <a:pt x="1360" y="7"/>
                  </a:cubicBezTo>
                  <a:cubicBezTo>
                    <a:pt x="393" y="104"/>
                    <a:pt x="0" y="788"/>
                    <a:pt x="27" y="1742"/>
                  </a:cubicBezTo>
                  <a:cubicBezTo>
                    <a:pt x="61" y="3026"/>
                    <a:pt x="1109" y="4407"/>
                    <a:pt x="2099" y="4407"/>
                  </a:cubicBezTo>
                  <a:cubicBezTo>
                    <a:pt x="2129" y="4407"/>
                    <a:pt x="2159" y="4406"/>
                    <a:pt x="2190" y="4403"/>
                  </a:cubicBezTo>
                  <a:cubicBezTo>
                    <a:pt x="3218" y="4315"/>
                    <a:pt x="3593" y="3671"/>
                    <a:pt x="3439" y="2801"/>
                  </a:cubicBezTo>
                  <a:cubicBezTo>
                    <a:pt x="3435" y="1337"/>
                    <a:pt x="2492" y="1"/>
                    <a:pt x="1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6" name="Google Shape;10016;p31"/>
            <p:cNvSpPr/>
            <p:nvPr/>
          </p:nvSpPr>
          <p:spPr>
            <a:xfrm>
              <a:off x="4179546" y="3968253"/>
              <a:ext cx="65682" cy="113133"/>
            </a:xfrm>
            <a:custGeom>
              <a:avLst/>
              <a:gdLst/>
              <a:ahLst/>
              <a:cxnLst/>
              <a:rect l="l" t="t" r="r" b="b"/>
              <a:pathLst>
                <a:path w="3055" h="5262" extrusionOk="0">
                  <a:moveTo>
                    <a:pt x="1643" y="0"/>
                  </a:moveTo>
                  <a:cubicBezTo>
                    <a:pt x="889" y="0"/>
                    <a:pt x="221" y="551"/>
                    <a:pt x="115" y="1432"/>
                  </a:cubicBezTo>
                  <a:cubicBezTo>
                    <a:pt x="0" y="2394"/>
                    <a:pt x="151" y="3347"/>
                    <a:pt x="393" y="4270"/>
                  </a:cubicBezTo>
                  <a:cubicBezTo>
                    <a:pt x="524" y="4764"/>
                    <a:pt x="832" y="5261"/>
                    <a:pt x="1373" y="5261"/>
                  </a:cubicBezTo>
                  <a:cubicBezTo>
                    <a:pt x="1397" y="5261"/>
                    <a:pt x="1423" y="5260"/>
                    <a:pt x="1448" y="5258"/>
                  </a:cubicBezTo>
                  <a:cubicBezTo>
                    <a:pt x="1987" y="5215"/>
                    <a:pt x="2375" y="4777"/>
                    <a:pt x="2463" y="4208"/>
                  </a:cubicBezTo>
                  <a:cubicBezTo>
                    <a:pt x="2622" y="3180"/>
                    <a:pt x="2741" y="2147"/>
                    <a:pt x="2895" y="990"/>
                  </a:cubicBezTo>
                  <a:cubicBezTo>
                    <a:pt x="3054" y="633"/>
                    <a:pt x="2808" y="399"/>
                    <a:pt x="2406" y="191"/>
                  </a:cubicBezTo>
                  <a:cubicBezTo>
                    <a:pt x="2154" y="61"/>
                    <a:pt x="1893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7" name="Google Shape;10017;p31"/>
            <p:cNvSpPr/>
            <p:nvPr/>
          </p:nvSpPr>
          <p:spPr>
            <a:xfrm>
              <a:off x="5470217" y="2292983"/>
              <a:ext cx="122056" cy="54158"/>
            </a:xfrm>
            <a:custGeom>
              <a:avLst/>
              <a:gdLst/>
              <a:ahLst/>
              <a:cxnLst/>
              <a:rect l="l" t="t" r="r" b="b"/>
              <a:pathLst>
                <a:path w="5677" h="2519" extrusionOk="0">
                  <a:moveTo>
                    <a:pt x="2705" y="0"/>
                  </a:moveTo>
                  <a:cubicBezTo>
                    <a:pt x="2036" y="0"/>
                    <a:pt x="1375" y="132"/>
                    <a:pt x="733" y="538"/>
                  </a:cubicBezTo>
                  <a:cubicBezTo>
                    <a:pt x="411" y="741"/>
                    <a:pt x="1" y="1002"/>
                    <a:pt x="5" y="1404"/>
                  </a:cubicBezTo>
                  <a:cubicBezTo>
                    <a:pt x="5" y="1871"/>
                    <a:pt x="530" y="1942"/>
                    <a:pt x="869" y="2066"/>
                  </a:cubicBezTo>
                  <a:cubicBezTo>
                    <a:pt x="1545" y="2310"/>
                    <a:pt x="2235" y="2518"/>
                    <a:pt x="3026" y="2518"/>
                  </a:cubicBezTo>
                  <a:cubicBezTo>
                    <a:pt x="3191" y="2518"/>
                    <a:pt x="3361" y="2509"/>
                    <a:pt x="3536" y="2489"/>
                  </a:cubicBezTo>
                  <a:cubicBezTo>
                    <a:pt x="3732" y="2489"/>
                    <a:pt x="3975" y="2511"/>
                    <a:pt x="4233" y="2511"/>
                  </a:cubicBezTo>
                  <a:cubicBezTo>
                    <a:pt x="4393" y="2511"/>
                    <a:pt x="4559" y="2503"/>
                    <a:pt x="4723" y="2476"/>
                  </a:cubicBezTo>
                  <a:cubicBezTo>
                    <a:pt x="5302" y="2383"/>
                    <a:pt x="5619" y="1990"/>
                    <a:pt x="5646" y="1385"/>
                  </a:cubicBezTo>
                  <a:cubicBezTo>
                    <a:pt x="5668" y="935"/>
                    <a:pt x="5677" y="410"/>
                    <a:pt x="5133" y="322"/>
                  </a:cubicBezTo>
                  <a:cubicBezTo>
                    <a:pt x="4327" y="192"/>
                    <a:pt x="3511" y="0"/>
                    <a:pt x="2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8" name="Google Shape;10018;p31"/>
            <p:cNvSpPr/>
            <p:nvPr/>
          </p:nvSpPr>
          <p:spPr>
            <a:xfrm>
              <a:off x="2454890" y="3804183"/>
              <a:ext cx="63790" cy="110015"/>
            </a:xfrm>
            <a:custGeom>
              <a:avLst/>
              <a:gdLst/>
              <a:ahLst/>
              <a:cxnLst/>
              <a:rect l="l" t="t" r="r" b="b"/>
              <a:pathLst>
                <a:path w="2967" h="5117" extrusionOk="0">
                  <a:moveTo>
                    <a:pt x="1639" y="1"/>
                  </a:moveTo>
                  <a:cubicBezTo>
                    <a:pt x="1069" y="1"/>
                    <a:pt x="740" y="452"/>
                    <a:pt x="640" y="1003"/>
                  </a:cubicBezTo>
                  <a:cubicBezTo>
                    <a:pt x="499" y="1815"/>
                    <a:pt x="411" y="2636"/>
                    <a:pt x="247" y="3801"/>
                  </a:cubicBezTo>
                  <a:cubicBezTo>
                    <a:pt x="1" y="4453"/>
                    <a:pt x="263" y="5117"/>
                    <a:pt x="1380" y="5117"/>
                  </a:cubicBezTo>
                  <a:cubicBezTo>
                    <a:pt x="1384" y="5117"/>
                    <a:pt x="1387" y="5117"/>
                    <a:pt x="1391" y="5117"/>
                  </a:cubicBezTo>
                  <a:cubicBezTo>
                    <a:pt x="2455" y="5112"/>
                    <a:pt x="2966" y="4446"/>
                    <a:pt x="2913" y="3413"/>
                  </a:cubicBezTo>
                  <a:cubicBezTo>
                    <a:pt x="2874" y="2587"/>
                    <a:pt x="2785" y="1762"/>
                    <a:pt x="2626" y="954"/>
                  </a:cubicBezTo>
                  <a:cubicBezTo>
                    <a:pt x="2534" y="482"/>
                    <a:pt x="2190" y="18"/>
                    <a:pt x="1673" y="1"/>
                  </a:cubicBezTo>
                  <a:cubicBezTo>
                    <a:pt x="1662" y="1"/>
                    <a:pt x="1650" y="1"/>
                    <a:pt x="16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9" name="Google Shape;10019;p31"/>
            <p:cNvSpPr/>
            <p:nvPr/>
          </p:nvSpPr>
          <p:spPr>
            <a:xfrm>
              <a:off x="5437966" y="1757107"/>
              <a:ext cx="83614" cy="104726"/>
            </a:xfrm>
            <a:custGeom>
              <a:avLst/>
              <a:gdLst/>
              <a:ahLst/>
              <a:cxnLst/>
              <a:rect l="l" t="t" r="r" b="b"/>
              <a:pathLst>
                <a:path w="3889" h="4871" extrusionOk="0">
                  <a:moveTo>
                    <a:pt x="1892" y="0"/>
                  </a:moveTo>
                  <a:cubicBezTo>
                    <a:pt x="1519" y="0"/>
                    <a:pt x="1296" y="304"/>
                    <a:pt x="1191" y="612"/>
                  </a:cubicBezTo>
                  <a:cubicBezTo>
                    <a:pt x="820" y="1720"/>
                    <a:pt x="462" y="2836"/>
                    <a:pt x="158" y="3961"/>
                  </a:cubicBezTo>
                  <a:cubicBezTo>
                    <a:pt x="1" y="4559"/>
                    <a:pt x="293" y="4870"/>
                    <a:pt x="746" y="4870"/>
                  </a:cubicBezTo>
                  <a:cubicBezTo>
                    <a:pt x="838" y="4870"/>
                    <a:pt x="937" y="4857"/>
                    <a:pt x="1041" y="4831"/>
                  </a:cubicBezTo>
                  <a:cubicBezTo>
                    <a:pt x="1876" y="4619"/>
                    <a:pt x="2674" y="4262"/>
                    <a:pt x="3482" y="3957"/>
                  </a:cubicBezTo>
                  <a:cubicBezTo>
                    <a:pt x="3676" y="3882"/>
                    <a:pt x="3888" y="3772"/>
                    <a:pt x="3862" y="3688"/>
                  </a:cubicBezTo>
                  <a:cubicBezTo>
                    <a:pt x="3363" y="2545"/>
                    <a:pt x="2948" y="1592"/>
                    <a:pt x="2524" y="642"/>
                  </a:cubicBezTo>
                  <a:cubicBezTo>
                    <a:pt x="2405" y="369"/>
                    <a:pt x="2299" y="25"/>
                    <a:pt x="1946" y="3"/>
                  </a:cubicBezTo>
                  <a:cubicBezTo>
                    <a:pt x="1927" y="1"/>
                    <a:pt x="1909" y="0"/>
                    <a:pt x="1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0" name="Google Shape;10020;p31"/>
            <p:cNvSpPr/>
            <p:nvPr/>
          </p:nvSpPr>
          <p:spPr>
            <a:xfrm>
              <a:off x="2761400" y="1648573"/>
              <a:ext cx="94751" cy="78045"/>
            </a:xfrm>
            <a:custGeom>
              <a:avLst/>
              <a:gdLst/>
              <a:ahLst/>
              <a:cxnLst/>
              <a:rect l="l" t="t" r="r" b="b"/>
              <a:pathLst>
                <a:path w="4407" h="3630" extrusionOk="0">
                  <a:moveTo>
                    <a:pt x="1502" y="1"/>
                  </a:moveTo>
                  <a:cubicBezTo>
                    <a:pt x="1500" y="1"/>
                    <a:pt x="1499" y="1"/>
                    <a:pt x="1498" y="1"/>
                  </a:cubicBezTo>
                  <a:cubicBezTo>
                    <a:pt x="937" y="5"/>
                    <a:pt x="1" y="1215"/>
                    <a:pt x="6" y="1934"/>
                  </a:cubicBezTo>
                  <a:cubicBezTo>
                    <a:pt x="10" y="2720"/>
                    <a:pt x="1188" y="3572"/>
                    <a:pt x="2349" y="3629"/>
                  </a:cubicBezTo>
                  <a:cubicBezTo>
                    <a:pt x="2353" y="3629"/>
                    <a:pt x="2357" y="3629"/>
                    <a:pt x="2361" y="3629"/>
                  </a:cubicBezTo>
                  <a:cubicBezTo>
                    <a:pt x="2876" y="3629"/>
                    <a:pt x="4402" y="2213"/>
                    <a:pt x="4407" y="1722"/>
                  </a:cubicBezTo>
                  <a:cubicBezTo>
                    <a:pt x="4407" y="1246"/>
                    <a:pt x="2304" y="1"/>
                    <a:pt x="1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1" name="Google Shape;10021;p31"/>
            <p:cNvSpPr/>
            <p:nvPr/>
          </p:nvSpPr>
          <p:spPr>
            <a:xfrm>
              <a:off x="2201808" y="2590377"/>
              <a:ext cx="96513" cy="78045"/>
            </a:xfrm>
            <a:custGeom>
              <a:avLst/>
              <a:gdLst/>
              <a:ahLst/>
              <a:cxnLst/>
              <a:rect l="l" t="t" r="r" b="b"/>
              <a:pathLst>
                <a:path w="4489" h="3630" extrusionOk="0">
                  <a:moveTo>
                    <a:pt x="1567" y="0"/>
                  </a:moveTo>
                  <a:cubicBezTo>
                    <a:pt x="1539" y="0"/>
                    <a:pt x="1515" y="3"/>
                    <a:pt x="1495" y="9"/>
                  </a:cubicBezTo>
                  <a:cubicBezTo>
                    <a:pt x="573" y="292"/>
                    <a:pt x="136" y="1069"/>
                    <a:pt x="65" y="1969"/>
                  </a:cubicBezTo>
                  <a:cubicBezTo>
                    <a:pt x="1" y="2772"/>
                    <a:pt x="1257" y="3630"/>
                    <a:pt x="2339" y="3630"/>
                  </a:cubicBezTo>
                  <a:cubicBezTo>
                    <a:pt x="2358" y="3630"/>
                    <a:pt x="2377" y="3630"/>
                    <a:pt x="2396" y="3629"/>
                  </a:cubicBezTo>
                  <a:cubicBezTo>
                    <a:pt x="2917" y="3611"/>
                    <a:pt x="4488" y="2138"/>
                    <a:pt x="4466" y="1687"/>
                  </a:cubicBezTo>
                  <a:cubicBezTo>
                    <a:pt x="4454" y="1392"/>
                    <a:pt x="2163" y="0"/>
                    <a:pt x="1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2" name="Google Shape;10022;p31"/>
            <p:cNvSpPr/>
            <p:nvPr/>
          </p:nvSpPr>
          <p:spPr>
            <a:xfrm>
              <a:off x="3394587" y="3522012"/>
              <a:ext cx="60114" cy="125990"/>
            </a:xfrm>
            <a:custGeom>
              <a:avLst/>
              <a:gdLst/>
              <a:ahLst/>
              <a:cxnLst/>
              <a:rect l="l" t="t" r="r" b="b"/>
              <a:pathLst>
                <a:path w="2796" h="5860" extrusionOk="0">
                  <a:moveTo>
                    <a:pt x="2484" y="0"/>
                  </a:moveTo>
                  <a:cubicBezTo>
                    <a:pt x="2410" y="0"/>
                    <a:pt x="2328" y="41"/>
                    <a:pt x="2248" y="134"/>
                  </a:cubicBezTo>
                  <a:cubicBezTo>
                    <a:pt x="1215" y="1352"/>
                    <a:pt x="1" y="2474"/>
                    <a:pt x="151" y="4314"/>
                  </a:cubicBezTo>
                  <a:cubicBezTo>
                    <a:pt x="213" y="5123"/>
                    <a:pt x="553" y="5758"/>
                    <a:pt x="1286" y="5850"/>
                  </a:cubicBezTo>
                  <a:cubicBezTo>
                    <a:pt x="1333" y="5856"/>
                    <a:pt x="1378" y="5859"/>
                    <a:pt x="1421" y="5859"/>
                  </a:cubicBezTo>
                  <a:cubicBezTo>
                    <a:pt x="2114" y="5859"/>
                    <a:pt x="2374" y="5125"/>
                    <a:pt x="2478" y="4531"/>
                  </a:cubicBezTo>
                  <a:cubicBezTo>
                    <a:pt x="2663" y="3507"/>
                    <a:pt x="2702" y="2461"/>
                    <a:pt x="2769" y="1741"/>
                  </a:cubicBezTo>
                  <a:cubicBezTo>
                    <a:pt x="2769" y="1071"/>
                    <a:pt x="2795" y="721"/>
                    <a:pt x="2765" y="373"/>
                  </a:cubicBezTo>
                  <a:cubicBezTo>
                    <a:pt x="2744" y="152"/>
                    <a:pt x="2628" y="0"/>
                    <a:pt x="2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3" name="Google Shape;10023;p31"/>
            <p:cNvSpPr/>
            <p:nvPr/>
          </p:nvSpPr>
          <p:spPr>
            <a:xfrm>
              <a:off x="2592299" y="1657044"/>
              <a:ext cx="84022" cy="86086"/>
            </a:xfrm>
            <a:custGeom>
              <a:avLst/>
              <a:gdLst/>
              <a:ahLst/>
              <a:cxnLst/>
              <a:rect l="l" t="t" r="r" b="b"/>
              <a:pathLst>
                <a:path w="3908" h="4004" extrusionOk="0">
                  <a:moveTo>
                    <a:pt x="2594" y="1"/>
                  </a:moveTo>
                  <a:cubicBezTo>
                    <a:pt x="1735" y="1"/>
                    <a:pt x="57" y="1431"/>
                    <a:pt x="32" y="2017"/>
                  </a:cubicBezTo>
                  <a:cubicBezTo>
                    <a:pt x="1" y="2627"/>
                    <a:pt x="1689" y="4004"/>
                    <a:pt x="2534" y="4004"/>
                  </a:cubicBezTo>
                  <a:cubicBezTo>
                    <a:pt x="2544" y="4004"/>
                    <a:pt x="2555" y="4003"/>
                    <a:pt x="2565" y="4003"/>
                  </a:cubicBezTo>
                  <a:cubicBezTo>
                    <a:pt x="3713" y="3958"/>
                    <a:pt x="3611" y="3063"/>
                    <a:pt x="3664" y="2184"/>
                  </a:cubicBezTo>
                  <a:cubicBezTo>
                    <a:pt x="3448" y="1474"/>
                    <a:pt x="3907" y="295"/>
                    <a:pt x="2742" y="18"/>
                  </a:cubicBezTo>
                  <a:cubicBezTo>
                    <a:pt x="2696" y="6"/>
                    <a:pt x="2646" y="1"/>
                    <a:pt x="2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4" name="Google Shape;10024;p31"/>
            <p:cNvSpPr/>
            <p:nvPr/>
          </p:nvSpPr>
          <p:spPr>
            <a:xfrm>
              <a:off x="4554299" y="3516980"/>
              <a:ext cx="61705" cy="131688"/>
            </a:xfrm>
            <a:custGeom>
              <a:avLst/>
              <a:gdLst/>
              <a:ahLst/>
              <a:cxnLst/>
              <a:rect l="l" t="t" r="r" b="b"/>
              <a:pathLst>
                <a:path w="2870" h="6125" extrusionOk="0">
                  <a:moveTo>
                    <a:pt x="1295" y="0"/>
                  </a:moveTo>
                  <a:cubicBezTo>
                    <a:pt x="841" y="0"/>
                    <a:pt x="751" y="630"/>
                    <a:pt x="632" y="969"/>
                  </a:cubicBezTo>
                  <a:cubicBezTo>
                    <a:pt x="80" y="2589"/>
                    <a:pt x="1" y="4261"/>
                    <a:pt x="306" y="6125"/>
                  </a:cubicBezTo>
                  <a:cubicBezTo>
                    <a:pt x="2009" y="4801"/>
                    <a:pt x="2870" y="3312"/>
                    <a:pt x="2641" y="1282"/>
                  </a:cubicBezTo>
                  <a:cubicBezTo>
                    <a:pt x="2557" y="523"/>
                    <a:pt x="2001" y="187"/>
                    <a:pt x="1471" y="28"/>
                  </a:cubicBezTo>
                  <a:cubicBezTo>
                    <a:pt x="1407" y="9"/>
                    <a:pt x="1348" y="0"/>
                    <a:pt x="1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5" name="Google Shape;10025;p31"/>
            <p:cNvSpPr/>
            <p:nvPr/>
          </p:nvSpPr>
          <p:spPr>
            <a:xfrm>
              <a:off x="5189594" y="1730705"/>
              <a:ext cx="74691" cy="104963"/>
            </a:xfrm>
            <a:custGeom>
              <a:avLst/>
              <a:gdLst/>
              <a:ahLst/>
              <a:cxnLst/>
              <a:rect l="l" t="t" r="r" b="b"/>
              <a:pathLst>
                <a:path w="3474" h="4882" extrusionOk="0">
                  <a:moveTo>
                    <a:pt x="782" y="1"/>
                  </a:moveTo>
                  <a:cubicBezTo>
                    <a:pt x="680" y="1"/>
                    <a:pt x="576" y="35"/>
                    <a:pt x="473" y="118"/>
                  </a:cubicBezTo>
                  <a:cubicBezTo>
                    <a:pt x="5" y="493"/>
                    <a:pt x="0" y="1208"/>
                    <a:pt x="186" y="1822"/>
                  </a:cubicBezTo>
                  <a:cubicBezTo>
                    <a:pt x="626" y="3260"/>
                    <a:pt x="1765" y="4038"/>
                    <a:pt x="3112" y="4881"/>
                  </a:cubicBezTo>
                  <a:cubicBezTo>
                    <a:pt x="3474" y="3097"/>
                    <a:pt x="3434" y="1588"/>
                    <a:pt x="1810" y="612"/>
                  </a:cubicBezTo>
                  <a:cubicBezTo>
                    <a:pt x="1487" y="420"/>
                    <a:pt x="1140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6" name="Google Shape;10026;p31"/>
            <p:cNvSpPr/>
            <p:nvPr/>
          </p:nvSpPr>
          <p:spPr>
            <a:xfrm>
              <a:off x="3405080" y="1428925"/>
              <a:ext cx="82173" cy="83119"/>
            </a:xfrm>
            <a:custGeom>
              <a:avLst/>
              <a:gdLst/>
              <a:ahLst/>
              <a:cxnLst/>
              <a:rect l="l" t="t" r="r" b="b"/>
              <a:pathLst>
                <a:path w="3822" h="3866" extrusionOk="0">
                  <a:moveTo>
                    <a:pt x="2482" y="1"/>
                  </a:moveTo>
                  <a:cubicBezTo>
                    <a:pt x="1610" y="1"/>
                    <a:pt x="0" y="1370"/>
                    <a:pt x="16" y="2015"/>
                  </a:cubicBezTo>
                  <a:cubicBezTo>
                    <a:pt x="34" y="2581"/>
                    <a:pt x="1701" y="3865"/>
                    <a:pt x="2483" y="3865"/>
                  </a:cubicBezTo>
                  <a:cubicBezTo>
                    <a:pt x="2494" y="3865"/>
                    <a:pt x="2505" y="3865"/>
                    <a:pt x="2515" y="3865"/>
                  </a:cubicBezTo>
                  <a:cubicBezTo>
                    <a:pt x="3512" y="3812"/>
                    <a:pt x="3650" y="3097"/>
                    <a:pt x="3601" y="2090"/>
                  </a:cubicBezTo>
                  <a:cubicBezTo>
                    <a:pt x="3367" y="1495"/>
                    <a:pt x="3821" y="325"/>
                    <a:pt x="2647" y="20"/>
                  </a:cubicBezTo>
                  <a:cubicBezTo>
                    <a:pt x="2596" y="7"/>
                    <a:pt x="2541" y="1"/>
                    <a:pt x="2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7" name="Google Shape;10027;p31"/>
            <p:cNvSpPr/>
            <p:nvPr/>
          </p:nvSpPr>
          <p:spPr>
            <a:xfrm>
              <a:off x="3432944" y="3392171"/>
              <a:ext cx="86086" cy="77593"/>
            </a:xfrm>
            <a:custGeom>
              <a:avLst/>
              <a:gdLst/>
              <a:ahLst/>
              <a:cxnLst/>
              <a:rect l="l" t="t" r="r" b="b"/>
              <a:pathLst>
                <a:path w="4004" h="3609" extrusionOk="0">
                  <a:moveTo>
                    <a:pt x="1790" y="0"/>
                  </a:moveTo>
                  <a:cubicBezTo>
                    <a:pt x="1381" y="0"/>
                    <a:pt x="1043" y="331"/>
                    <a:pt x="716" y="758"/>
                  </a:cubicBezTo>
                  <a:cubicBezTo>
                    <a:pt x="172" y="1463"/>
                    <a:pt x="1" y="2254"/>
                    <a:pt x="852" y="2771"/>
                  </a:cubicBezTo>
                  <a:cubicBezTo>
                    <a:pt x="1537" y="3181"/>
                    <a:pt x="2362" y="3397"/>
                    <a:pt x="3157" y="3582"/>
                  </a:cubicBezTo>
                  <a:cubicBezTo>
                    <a:pt x="3233" y="3600"/>
                    <a:pt x="3304" y="3608"/>
                    <a:pt x="3370" y="3608"/>
                  </a:cubicBezTo>
                  <a:cubicBezTo>
                    <a:pt x="3810" y="3608"/>
                    <a:pt x="4003" y="3219"/>
                    <a:pt x="3969" y="2616"/>
                  </a:cubicBezTo>
                  <a:cubicBezTo>
                    <a:pt x="3704" y="1852"/>
                    <a:pt x="3315" y="1062"/>
                    <a:pt x="2623" y="413"/>
                  </a:cubicBezTo>
                  <a:cubicBezTo>
                    <a:pt x="2310" y="121"/>
                    <a:pt x="2037" y="0"/>
                    <a:pt x="1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8" name="Google Shape;10028;p31"/>
            <p:cNvSpPr/>
            <p:nvPr/>
          </p:nvSpPr>
          <p:spPr>
            <a:xfrm>
              <a:off x="2711691" y="2623853"/>
              <a:ext cx="59147" cy="110123"/>
            </a:xfrm>
            <a:custGeom>
              <a:avLst/>
              <a:gdLst/>
              <a:ahLst/>
              <a:cxnLst/>
              <a:rect l="l" t="t" r="r" b="b"/>
              <a:pathLst>
                <a:path w="2751" h="5122" extrusionOk="0">
                  <a:moveTo>
                    <a:pt x="810" y="0"/>
                  </a:moveTo>
                  <a:cubicBezTo>
                    <a:pt x="687" y="0"/>
                    <a:pt x="557" y="26"/>
                    <a:pt x="424" y="73"/>
                  </a:cubicBezTo>
                  <a:cubicBezTo>
                    <a:pt x="9" y="223"/>
                    <a:pt x="0" y="545"/>
                    <a:pt x="71" y="933"/>
                  </a:cubicBezTo>
                  <a:cubicBezTo>
                    <a:pt x="247" y="1918"/>
                    <a:pt x="353" y="2915"/>
                    <a:pt x="552" y="3895"/>
                  </a:cubicBezTo>
                  <a:cubicBezTo>
                    <a:pt x="673" y="4468"/>
                    <a:pt x="929" y="5122"/>
                    <a:pt x="1564" y="5122"/>
                  </a:cubicBezTo>
                  <a:cubicBezTo>
                    <a:pt x="1605" y="5122"/>
                    <a:pt x="1647" y="5119"/>
                    <a:pt x="1691" y="5114"/>
                  </a:cubicBezTo>
                  <a:cubicBezTo>
                    <a:pt x="2410" y="5020"/>
                    <a:pt x="2631" y="4293"/>
                    <a:pt x="2750" y="3696"/>
                  </a:cubicBezTo>
                  <a:cubicBezTo>
                    <a:pt x="2596" y="2430"/>
                    <a:pt x="2145" y="1357"/>
                    <a:pt x="1475" y="369"/>
                  </a:cubicBezTo>
                  <a:cubicBezTo>
                    <a:pt x="1296" y="112"/>
                    <a:pt x="1066" y="0"/>
                    <a:pt x="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9" name="Google Shape;10029;p31"/>
            <p:cNvSpPr/>
            <p:nvPr/>
          </p:nvSpPr>
          <p:spPr>
            <a:xfrm>
              <a:off x="4489776" y="3699411"/>
              <a:ext cx="84775" cy="75852"/>
            </a:xfrm>
            <a:custGeom>
              <a:avLst/>
              <a:gdLst/>
              <a:ahLst/>
              <a:cxnLst/>
              <a:rect l="l" t="t" r="r" b="b"/>
              <a:pathLst>
                <a:path w="3943" h="3528" extrusionOk="0">
                  <a:moveTo>
                    <a:pt x="856" y="0"/>
                  </a:moveTo>
                  <a:cubicBezTo>
                    <a:pt x="547" y="0"/>
                    <a:pt x="229" y="66"/>
                    <a:pt x="142" y="570"/>
                  </a:cubicBezTo>
                  <a:cubicBezTo>
                    <a:pt x="1" y="1372"/>
                    <a:pt x="1395" y="3528"/>
                    <a:pt x="2185" y="3528"/>
                  </a:cubicBezTo>
                  <a:cubicBezTo>
                    <a:pt x="2186" y="3528"/>
                    <a:pt x="2188" y="3528"/>
                    <a:pt x="2189" y="3528"/>
                  </a:cubicBezTo>
                  <a:cubicBezTo>
                    <a:pt x="3086" y="3519"/>
                    <a:pt x="3550" y="2808"/>
                    <a:pt x="3725" y="2014"/>
                  </a:cubicBezTo>
                  <a:cubicBezTo>
                    <a:pt x="3943" y="1034"/>
                    <a:pt x="2874" y="239"/>
                    <a:pt x="1046" y="5"/>
                  </a:cubicBezTo>
                  <a:cubicBezTo>
                    <a:pt x="985" y="3"/>
                    <a:pt x="920" y="0"/>
                    <a:pt x="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0" name="Google Shape;10030;p31"/>
            <p:cNvSpPr/>
            <p:nvPr/>
          </p:nvSpPr>
          <p:spPr>
            <a:xfrm>
              <a:off x="2858496" y="2497839"/>
              <a:ext cx="143792" cy="41409"/>
            </a:xfrm>
            <a:custGeom>
              <a:avLst/>
              <a:gdLst/>
              <a:ahLst/>
              <a:cxnLst/>
              <a:rect l="l" t="t" r="r" b="b"/>
              <a:pathLst>
                <a:path w="6688" h="1926" extrusionOk="0">
                  <a:moveTo>
                    <a:pt x="2187" y="0"/>
                  </a:moveTo>
                  <a:cubicBezTo>
                    <a:pt x="1537" y="0"/>
                    <a:pt x="962" y="83"/>
                    <a:pt x="592" y="267"/>
                  </a:cubicBezTo>
                  <a:cubicBezTo>
                    <a:pt x="358" y="381"/>
                    <a:pt x="76" y="479"/>
                    <a:pt x="40" y="770"/>
                  </a:cubicBezTo>
                  <a:cubicBezTo>
                    <a:pt x="1" y="1100"/>
                    <a:pt x="327" y="1162"/>
                    <a:pt x="539" y="1286"/>
                  </a:cubicBezTo>
                  <a:cubicBezTo>
                    <a:pt x="1416" y="1805"/>
                    <a:pt x="2359" y="1925"/>
                    <a:pt x="3261" y="1925"/>
                  </a:cubicBezTo>
                  <a:cubicBezTo>
                    <a:pt x="3540" y="1925"/>
                    <a:pt x="3815" y="1914"/>
                    <a:pt x="4084" y="1899"/>
                  </a:cubicBezTo>
                  <a:cubicBezTo>
                    <a:pt x="4459" y="1899"/>
                    <a:pt x="4798" y="1900"/>
                    <a:pt x="5121" y="1900"/>
                  </a:cubicBezTo>
                  <a:cubicBezTo>
                    <a:pt x="5444" y="1900"/>
                    <a:pt x="5750" y="1899"/>
                    <a:pt x="6057" y="1895"/>
                  </a:cubicBezTo>
                  <a:cubicBezTo>
                    <a:pt x="6071" y="1895"/>
                    <a:pt x="6085" y="1895"/>
                    <a:pt x="6099" y="1895"/>
                  </a:cubicBezTo>
                  <a:cubicBezTo>
                    <a:pt x="6124" y="1895"/>
                    <a:pt x="6149" y="1895"/>
                    <a:pt x="6175" y="1895"/>
                  </a:cubicBezTo>
                  <a:cubicBezTo>
                    <a:pt x="6352" y="1895"/>
                    <a:pt x="6536" y="1881"/>
                    <a:pt x="6608" y="1665"/>
                  </a:cubicBezTo>
                  <a:cubicBezTo>
                    <a:pt x="6687" y="1422"/>
                    <a:pt x="6485" y="1273"/>
                    <a:pt x="6335" y="1123"/>
                  </a:cubicBezTo>
                  <a:cubicBezTo>
                    <a:pt x="5671" y="459"/>
                    <a:pt x="3721" y="0"/>
                    <a:pt x="2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1" name="Google Shape;10031;p31"/>
            <p:cNvSpPr/>
            <p:nvPr/>
          </p:nvSpPr>
          <p:spPr>
            <a:xfrm>
              <a:off x="2402794" y="3492233"/>
              <a:ext cx="79249" cy="76776"/>
            </a:xfrm>
            <a:custGeom>
              <a:avLst/>
              <a:gdLst/>
              <a:ahLst/>
              <a:cxnLst/>
              <a:rect l="l" t="t" r="r" b="b"/>
              <a:pathLst>
                <a:path w="3686" h="3571" extrusionOk="0">
                  <a:moveTo>
                    <a:pt x="2094" y="0"/>
                  </a:moveTo>
                  <a:cubicBezTo>
                    <a:pt x="1550" y="0"/>
                    <a:pt x="31" y="1522"/>
                    <a:pt x="17" y="2248"/>
                  </a:cubicBezTo>
                  <a:cubicBezTo>
                    <a:pt x="0" y="3426"/>
                    <a:pt x="1090" y="3347"/>
                    <a:pt x="1810" y="3542"/>
                  </a:cubicBezTo>
                  <a:cubicBezTo>
                    <a:pt x="1884" y="3561"/>
                    <a:pt x="1959" y="3571"/>
                    <a:pt x="2033" y="3571"/>
                  </a:cubicBezTo>
                  <a:cubicBezTo>
                    <a:pt x="2774" y="3571"/>
                    <a:pt x="3449" y="2618"/>
                    <a:pt x="3606" y="1413"/>
                  </a:cubicBezTo>
                  <a:cubicBezTo>
                    <a:pt x="3686" y="796"/>
                    <a:pt x="2918" y="67"/>
                    <a:pt x="2119" y="1"/>
                  </a:cubicBezTo>
                  <a:cubicBezTo>
                    <a:pt x="2111" y="0"/>
                    <a:pt x="2103" y="0"/>
                    <a:pt x="2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2" name="Google Shape;10032;p31"/>
            <p:cNvSpPr/>
            <p:nvPr/>
          </p:nvSpPr>
          <p:spPr>
            <a:xfrm>
              <a:off x="2417307" y="1928895"/>
              <a:ext cx="156499" cy="51708"/>
            </a:xfrm>
            <a:custGeom>
              <a:avLst/>
              <a:gdLst/>
              <a:ahLst/>
              <a:cxnLst/>
              <a:rect l="l" t="t" r="r" b="b"/>
              <a:pathLst>
                <a:path w="7279" h="2405" extrusionOk="0">
                  <a:moveTo>
                    <a:pt x="3640" y="0"/>
                  </a:moveTo>
                  <a:cubicBezTo>
                    <a:pt x="2339" y="0"/>
                    <a:pt x="1047" y="346"/>
                    <a:pt x="314" y="827"/>
                  </a:cubicBezTo>
                  <a:cubicBezTo>
                    <a:pt x="151" y="933"/>
                    <a:pt x="0" y="1087"/>
                    <a:pt x="146" y="1233"/>
                  </a:cubicBezTo>
                  <a:cubicBezTo>
                    <a:pt x="676" y="1767"/>
                    <a:pt x="1365" y="2054"/>
                    <a:pt x="2039" y="2337"/>
                  </a:cubicBezTo>
                  <a:cubicBezTo>
                    <a:pt x="2147" y="2382"/>
                    <a:pt x="2256" y="2404"/>
                    <a:pt x="2361" y="2404"/>
                  </a:cubicBezTo>
                  <a:cubicBezTo>
                    <a:pt x="2655" y="2404"/>
                    <a:pt x="2919" y="2236"/>
                    <a:pt x="3033" y="1944"/>
                  </a:cubicBezTo>
                  <a:cubicBezTo>
                    <a:pt x="3311" y="1240"/>
                    <a:pt x="3748" y="1052"/>
                    <a:pt x="4249" y="1052"/>
                  </a:cubicBezTo>
                  <a:cubicBezTo>
                    <a:pt x="4550" y="1052"/>
                    <a:pt x="4874" y="1120"/>
                    <a:pt x="5199" y="1184"/>
                  </a:cubicBezTo>
                  <a:cubicBezTo>
                    <a:pt x="5862" y="1317"/>
                    <a:pt x="6529" y="1445"/>
                    <a:pt x="7279" y="1590"/>
                  </a:cubicBezTo>
                  <a:cubicBezTo>
                    <a:pt x="6564" y="432"/>
                    <a:pt x="5095" y="0"/>
                    <a:pt x="3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3" name="Google Shape;10033;p31"/>
            <p:cNvSpPr/>
            <p:nvPr/>
          </p:nvSpPr>
          <p:spPr>
            <a:xfrm>
              <a:off x="4759026" y="1856138"/>
              <a:ext cx="128785" cy="55384"/>
            </a:xfrm>
            <a:custGeom>
              <a:avLst/>
              <a:gdLst/>
              <a:ahLst/>
              <a:cxnLst/>
              <a:rect l="l" t="t" r="r" b="b"/>
              <a:pathLst>
                <a:path w="5990" h="2576" extrusionOk="0">
                  <a:moveTo>
                    <a:pt x="4913" y="0"/>
                  </a:moveTo>
                  <a:cubicBezTo>
                    <a:pt x="3487" y="270"/>
                    <a:pt x="1999" y="547"/>
                    <a:pt x="512" y="834"/>
                  </a:cubicBezTo>
                  <a:cubicBezTo>
                    <a:pt x="243" y="887"/>
                    <a:pt x="0" y="1028"/>
                    <a:pt x="17" y="1346"/>
                  </a:cubicBezTo>
                  <a:cubicBezTo>
                    <a:pt x="31" y="1651"/>
                    <a:pt x="296" y="1730"/>
                    <a:pt x="538" y="1845"/>
                  </a:cubicBezTo>
                  <a:cubicBezTo>
                    <a:pt x="1492" y="2318"/>
                    <a:pt x="2137" y="2575"/>
                    <a:pt x="2716" y="2575"/>
                  </a:cubicBezTo>
                  <a:cubicBezTo>
                    <a:pt x="3511" y="2575"/>
                    <a:pt x="4183" y="2089"/>
                    <a:pt x="5363" y="1007"/>
                  </a:cubicBezTo>
                  <a:cubicBezTo>
                    <a:pt x="5575" y="812"/>
                    <a:pt x="5990" y="720"/>
                    <a:pt x="5874" y="335"/>
                  </a:cubicBezTo>
                  <a:cubicBezTo>
                    <a:pt x="5789" y="42"/>
                    <a:pt x="5577" y="12"/>
                    <a:pt x="5332" y="12"/>
                  </a:cubicBezTo>
                  <a:cubicBezTo>
                    <a:pt x="5268" y="12"/>
                    <a:pt x="5201" y="14"/>
                    <a:pt x="5135" y="14"/>
                  </a:cubicBezTo>
                  <a:cubicBezTo>
                    <a:pt x="5061" y="14"/>
                    <a:pt x="4986" y="11"/>
                    <a:pt x="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4" name="Google Shape;10034;p31"/>
            <p:cNvSpPr/>
            <p:nvPr/>
          </p:nvSpPr>
          <p:spPr>
            <a:xfrm>
              <a:off x="5529537" y="3599112"/>
              <a:ext cx="78840" cy="77572"/>
            </a:xfrm>
            <a:custGeom>
              <a:avLst/>
              <a:gdLst/>
              <a:ahLst/>
              <a:cxnLst/>
              <a:rect l="l" t="t" r="r" b="b"/>
              <a:pathLst>
                <a:path w="3667" h="3608" extrusionOk="0">
                  <a:moveTo>
                    <a:pt x="1629" y="1"/>
                  </a:moveTo>
                  <a:cubicBezTo>
                    <a:pt x="1626" y="1"/>
                    <a:pt x="1623" y="1"/>
                    <a:pt x="1620" y="1"/>
                  </a:cubicBezTo>
                  <a:cubicBezTo>
                    <a:pt x="887" y="9"/>
                    <a:pt x="0" y="1223"/>
                    <a:pt x="35" y="2269"/>
                  </a:cubicBezTo>
                  <a:cubicBezTo>
                    <a:pt x="66" y="3320"/>
                    <a:pt x="1011" y="3373"/>
                    <a:pt x="1712" y="3602"/>
                  </a:cubicBezTo>
                  <a:cubicBezTo>
                    <a:pt x="1722" y="3606"/>
                    <a:pt x="1733" y="3607"/>
                    <a:pt x="1744" y="3607"/>
                  </a:cubicBezTo>
                  <a:cubicBezTo>
                    <a:pt x="2157" y="3607"/>
                    <a:pt x="3667" y="1612"/>
                    <a:pt x="3645" y="1156"/>
                  </a:cubicBezTo>
                  <a:cubicBezTo>
                    <a:pt x="3628" y="686"/>
                    <a:pt x="2424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5" name="Google Shape;10035;p31"/>
            <p:cNvSpPr/>
            <p:nvPr/>
          </p:nvSpPr>
          <p:spPr>
            <a:xfrm>
              <a:off x="2764947" y="2606502"/>
              <a:ext cx="79034" cy="73208"/>
            </a:xfrm>
            <a:custGeom>
              <a:avLst/>
              <a:gdLst/>
              <a:ahLst/>
              <a:cxnLst/>
              <a:rect l="l" t="t" r="r" b="b"/>
              <a:pathLst>
                <a:path w="3676" h="3405" extrusionOk="0">
                  <a:moveTo>
                    <a:pt x="1573" y="1"/>
                  </a:moveTo>
                  <a:cubicBezTo>
                    <a:pt x="1572" y="1"/>
                    <a:pt x="1572" y="1"/>
                    <a:pt x="1571" y="1"/>
                  </a:cubicBezTo>
                  <a:cubicBezTo>
                    <a:pt x="503" y="19"/>
                    <a:pt x="176" y="783"/>
                    <a:pt x="96" y="1648"/>
                  </a:cubicBezTo>
                  <a:cubicBezTo>
                    <a:pt x="0" y="2743"/>
                    <a:pt x="754" y="3396"/>
                    <a:pt x="1991" y="3405"/>
                  </a:cubicBezTo>
                  <a:cubicBezTo>
                    <a:pt x="2006" y="3405"/>
                    <a:pt x="2021" y="3405"/>
                    <a:pt x="2036" y="3405"/>
                  </a:cubicBezTo>
                  <a:cubicBezTo>
                    <a:pt x="3089" y="3405"/>
                    <a:pt x="3676" y="3110"/>
                    <a:pt x="3668" y="2588"/>
                  </a:cubicBezTo>
                  <a:cubicBezTo>
                    <a:pt x="3655" y="1900"/>
                    <a:pt x="2135" y="1"/>
                    <a:pt x="1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6" name="Google Shape;10036;p31"/>
            <p:cNvSpPr/>
            <p:nvPr/>
          </p:nvSpPr>
          <p:spPr>
            <a:xfrm>
              <a:off x="2156227" y="2145362"/>
              <a:ext cx="87999" cy="71595"/>
            </a:xfrm>
            <a:custGeom>
              <a:avLst/>
              <a:gdLst/>
              <a:ahLst/>
              <a:cxnLst/>
              <a:rect l="l" t="t" r="r" b="b"/>
              <a:pathLst>
                <a:path w="4093" h="3330" extrusionOk="0">
                  <a:moveTo>
                    <a:pt x="1726" y="0"/>
                  </a:moveTo>
                  <a:cubicBezTo>
                    <a:pt x="1707" y="0"/>
                    <a:pt x="1691" y="4"/>
                    <a:pt x="1678" y="11"/>
                  </a:cubicBezTo>
                  <a:cubicBezTo>
                    <a:pt x="945" y="417"/>
                    <a:pt x="486" y="1145"/>
                    <a:pt x="207" y="1900"/>
                  </a:cubicBezTo>
                  <a:cubicBezTo>
                    <a:pt x="1" y="2470"/>
                    <a:pt x="1170" y="3303"/>
                    <a:pt x="2238" y="3330"/>
                  </a:cubicBezTo>
                  <a:cubicBezTo>
                    <a:pt x="2988" y="3299"/>
                    <a:pt x="3717" y="2990"/>
                    <a:pt x="4000" y="2063"/>
                  </a:cubicBezTo>
                  <a:cubicBezTo>
                    <a:pt x="4092" y="1754"/>
                    <a:pt x="2161" y="0"/>
                    <a:pt x="1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7" name="Google Shape;10037;p31"/>
            <p:cNvSpPr/>
            <p:nvPr/>
          </p:nvSpPr>
          <p:spPr>
            <a:xfrm>
              <a:off x="4329856" y="592795"/>
              <a:ext cx="89032" cy="69768"/>
            </a:xfrm>
            <a:custGeom>
              <a:avLst/>
              <a:gdLst/>
              <a:ahLst/>
              <a:cxnLst/>
              <a:rect l="l" t="t" r="r" b="b"/>
              <a:pathLst>
                <a:path w="4141" h="3245" extrusionOk="0">
                  <a:moveTo>
                    <a:pt x="2667" y="1"/>
                  </a:moveTo>
                  <a:cubicBezTo>
                    <a:pt x="2515" y="1"/>
                    <a:pt x="2347" y="8"/>
                    <a:pt x="2164" y="22"/>
                  </a:cubicBezTo>
                  <a:cubicBezTo>
                    <a:pt x="1661" y="57"/>
                    <a:pt x="1254" y="300"/>
                    <a:pt x="826" y="508"/>
                  </a:cubicBezTo>
                  <a:cubicBezTo>
                    <a:pt x="1" y="901"/>
                    <a:pt x="195" y="1364"/>
                    <a:pt x="800" y="1734"/>
                  </a:cubicBezTo>
                  <a:cubicBezTo>
                    <a:pt x="1470" y="2145"/>
                    <a:pt x="2199" y="2455"/>
                    <a:pt x="2892" y="2820"/>
                  </a:cubicBezTo>
                  <a:cubicBezTo>
                    <a:pt x="3396" y="3086"/>
                    <a:pt x="3695" y="3244"/>
                    <a:pt x="3872" y="3244"/>
                  </a:cubicBezTo>
                  <a:cubicBezTo>
                    <a:pt x="4131" y="3244"/>
                    <a:pt x="4132" y="2907"/>
                    <a:pt x="4137" y="2074"/>
                  </a:cubicBezTo>
                  <a:cubicBezTo>
                    <a:pt x="4140" y="471"/>
                    <a:pt x="3853" y="1"/>
                    <a:pt x="2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8" name="Google Shape;10038;p31"/>
            <p:cNvSpPr/>
            <p:nvPr/>
          </p:nvSpPr>
          <p:spPr>
            <a:xfrm>
              <a:off x="2654930" y="3384215"/>
              <a:ext cx="115692" cy="47773"/>
            </a:xfrm>
            <a:custGeom>
              <a:avLst/>
              <a:gdLst/>
              <a:ahLst/>
              <a:cxnLst/>
              <a:rect l="l" t="t" r="r" b="b"/>
              <a:pathLst>
                <a:path w="5381" h="2222" extrusionOk="0">
                  <a:moveTo>
                    <a:pt x="4089" y="1"/>
                  </a:moveTo>
                  <a:cubicBezTo>
                    <a:pt x="2803" y="1"/>
                    <a:pt x="1541" y="218"/>
                    <a:pt x="0" y="554"/>
                  </a:cubicBezTo>
                  <a:cubicBezTo>
                    <a:pt x="1444" y="1516"/>
                    <a:pt x="2791" y="1957"/>
                    <a:pt x="4168" y="2209"/>
                  </a:cubicBezTo>
                  <a:cubicBezTo>
                    <a:pt x="4211" y="2217"/>
                    <a:pt x="4256" y="2221"/>
                    <a:pt x="4303" y="2221"/>
                  </a:cubicBezTo>
                  <a:cubicBezTo>
                    <a:pt x="4772" y="2221"/>
                    <a:pt x="5380" y="1829"/>
                    <a:pt x="5319" y="1251"/>
                  </a:cubicBezTo>
                  <a:cubicBezTo>
                    <a:pt x="5262" y="735"/>
                    <a:pt x="5046" y="11"/>
                    <a:pt x="4234" y="2"/>
                  </a:cubicBezTo>
                  <a:cubicBezTo>
                    <a:pt x="4185" y="1"/>
                    <a:pt x="4137" y="1"/>
                    <a:pt x="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9" name="Google Shape;10039;p31"/>
            <p:cNvSpPr/>
            <p:nvPr/>
          </p:nvSpPr>
          <p:spPr>
            <a:xfrm>
              <a:off x="4554213" y="428597"/>
              <a:ext cx="97094" cy="52546"/>
            </a:xfrm>
            <a:custGeom>
              <a:avLst/>
              <a:gdLst/>
              <a:ahLst/>
              <a:cxnLst/>
              <a:rect l="l" t="t" r="r" b="b"/>
              <a:pathLst>
                <a:path w="4516" h="2444" extrusionOk="0">
                  <a:moveTo>
                    <a:pt x="3741" y="1"/>
                  </a:moveTo>
                  <a:cubicBezTo>
                    <a:pt x="3484" y="1"/>
                    <a:pt x="3184" y="71"/>
                    <a:pt x="2928" y="71"/>
                  </a:cubicBezTo>
                  <a:cubicBezTo>
                    <a:pt x="2896" y="71"/>
                    <a:pt x="2865" y="70"/>
                    <a:pt x="2834" y="67"/>
                  </a:cubicBezTo>
                  <a:cubicBezTo>
                    <a:pt x="2580" y="48"/>
                    <a:pt x="2309" y="17"/>
                    <a:pt x="2048" y="17"/>
                  </a:cubicBezTo>
                  <a:cubicBezTo>
                    <a:pt x="1828" y="17"/>
                    <a:pt x="1615" y="39"/>
                    <a:pt x="1422" y="107"/>
                  </a:cubicBezTo>
                  <a:cubicBezTo>
                    <a:pt x="728" y="350"/>
                    <a:pt x="1" y="800"/>
                    <a:pt x="84" y="1630"/>
                  </a:cubicBezTo>
                  <a:cubicBezTo>
                    <a:pt x="152" y="2269"/>
                    <a:pt x="720" y="2444"/>
                    <a:pt x="1318" y="2444"/>
                  </a:cubicBezTo>
                  <a:cubicBezTo>
                    <a:pt x="1385" y="2444"/>
                    <a:pt x="1452" y="2442"/>
                    <a:pt x="1519" y="2438"/>
                  </a:cubicBezTo>
                  <a:cubicBezTo>
                    <a:pt x="2195" y="2332"/>
                    <a:pt x="2896" y="2287"/>
                    <a:pt x="3417" y="1749"/>
                  </a:cubicBezTo>
                  <a:cubicBezTo>
                    <a:pt x="3823" y="1320"/>
                    <a:pt x="4516" y="906"/>
                    <a:pt x="4265" y="283"/>
                  </a:cubicBezTo>
                  <a:cubicBezTo>
                    <a:pt x="4173" y="59"/>
                    <a:pt x="3976" y="1"/>
                    <a:pt x="3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0" name="Google Shape;10040;p31"/>
            <p:cNvSpPr/>
            <p:nvPr/>
          </p:nvSpPr>
          <p:spPr>
            <a:xfrm>
              <a:off x="5241324" y="3736887"/>
              <a:ext cx="108382" cy="48182"/>
            </a:xfrm>
            <a:custGeom>
              <a:avLst/>
              <a:gdLst/>
              <a:ahLst/>
              <a:cxnLst/>
              <a:rect l="l" t="t" r="r" b="b"/>
              <a:pathLst>
                <a:path w="5041" h="2241" extrusionOk="0">
                  <a:moveTo>
                    <a:pt x="1181" y="0"/>
                  </a:moveTo>
                  <a:cubicBezTo>
                    <a:pt x="894" y="0"/>
                    <a:pt x="656" y="133"/>
                    <a:pt x="410" y="403"/>
                  </a:cubicBezTo>
                  <a:cubicBezTo>
                    <a:pt x="74" y="774"/>
                    <a:pt x="0" y="1109"/>
                    <a:pt x="225" y="1573"/>
                  </a:cubicBezTo>
                  <a:cubicBezTo>
                    <a:pt x="441" y="2010"/>
                    <a:pt x="750" y="2240"/>
                    <a:pt x="1179" y="2240"/>
                  </a:cubicBezTo>
                  <a:cubicBezTo>
                    <a:pt x="1240" y="2240"/>
                    <a:pt x="1302" y="2236"/>
                    <a:pt x="1368" y="2226"/>
                  </a:cubicBezTo>
                  <a:cubicBezTo>
                    <a:pt x="2511" y="2062"/>
                    <a:pt x="3681" y="2041"/>
                    <a:pt x="5040" y="1564"/>
                  </a:cubicBezTo>
                  <a:cubicBezTo>
                    <a:pt x="3893" y="734"/>
                    <a:pt x="2736" y="522"/>
                    <a:pt x="1663" y="102"/>
                  </a:cubicBezTo>
                  <a:cubicBezTo>
                    <a:pt x="1485" y="34"/>
                    <a:pt x="1327" y="0"/>
                    <a:pt x="1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1" name="Google Shape;10041;p31"/>
            <p:cNvSpPr/>
            <p:nvPr/>
          </p:nvSpPr>
          <p:spPr>
            <a:xfrm>
              <a:off x="4524521" y="860690"/>
              <a:ext cx="55341" cy="101351"/>
            </a:xfrm>
            <a:custGeom>
              <a:avLst/>
              <a:gdLst/>
              <a:ahLst/>
              <a:cxnLst/>
              <a:rect l="l" t="t" r="r" b="b"/>
              <a:pathLst>
                <a:path w="2574" h="4714" extrusionOk="0">
                  <a:moveTo>
                    <a:pt x="2221" y="0"/>
                  </a:moveTo>
                  <a:lnTo>
                    <a:pt x="2221" y="0"/>
                  </a:lnTo>
                  <a:cubicBezTo>
                    <a:pt x="1347" y="976"/>
                    <a:pt x="764" y="1819"/>
                    <a:pt x="278" y="2742"/>
                  </a:cubicBezTo>
                  <a:cubicBezTo>
                    <a:pt x="0" y="3276"/>
                    <a:pt x="172" y="3753"/>
                    <a:pt x="450" y="4217"/>
                  </a:cubicBezTo>
                  <a:cubicBezTo>
                    <a:pt x="639" y="4527"/>
                    <a:pt x="814" y="4714"/>
                    <a:pt x="1011" y="4714"/>
                  </a:cubicBezTo>
                  <a:cubicBezTo>
                    <a:pt x="1177" y="4714"/>
                    <a:pt x="1360" y="4581"/>
                    <a:pt x="1580" y="4278"/>
                  </a:cubicBezTo>
                  <a:cubicBezTo>
                    <a:pt x="2467" y="3051"/>
                    <a:pt x="2573" y="1740"/>
                    <a:pt x="2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2" name="Google Shape;10042;p31"/>
            <p:cNvSpPr/>
            <p:nvPr/>
          </p:nvSpPr>
          <p:spPr>
            <a:xfrm>
              <a:off x="2563596" y="3265512"/>
              <a:ext cx="80066" cy="56266"/>
            </a:xfrm>
            <a:custGeom>
              <a:avLst/>
              <a:gdLst/>
              <a:ahLst/>
              <a:cxnLst/>
              <a:rect l="l" t="t" r="r" b="b"/>
              <a:pathLst>
                <a:path w="3724" h="2617" extrusionOk="0">
                  <a:moveTo>
                    <a:pt x="2432" y="1"/>
                  </a:moveTo>
                  <a:cubicBezTo>
                    <a:pt x="1383" y="1"/>
                    <a:pt x="70" y="1005"/>
                    <a:pt x="20" y="1992"/>
                  </a:cubicBezTo>
                  <a:cubicBezTo>
                    <a:pt x="1" y="2372"/>
                    <a:pt x="106" y="2617"/>
                    <a:pt x="387" y="2617"/>
                  </a:cubicBezTo>
                  <a:cubicBezTo>
                    <a:pt x="423" y="2617"/>
                    <a:pt x="461" y="2613"/>
                    <a:pt x="501" y="2605"/>
                  </a:cubicBezTo>
                  <a:cubicBezTo>
                    <a:pt x="1477" y="2305"/>
                    <a:pt x="2413" y="2230"/>
                    <a:pt x="3172" y="1674"/>
                  </a:cubicBezTo>
                  <a:cubicBezTo>
                    <a:pt x="3454" y="1466"/>
                    <a:pt x="3724" y="1210"/>
                    <a:pt x="3618" y="804"/>
                  </a:cubicBezTo>
                  <a:cubicBezTo>
                    <a:pt x="3521" y="447"/>
                    <a:pt x="3256" y="217"/>
                    <a:pt x="2916" y="85"/>
                  </a:cubicBezTo>
                  <a:cubicBezTo>
                    <a:pt x="2766" y="28"/>
                    <a:pt x="2602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3" name="Google Shape;10043;p31"/>
            <p:cNvSpPr/>
            <p:nvPr/>
          </p:nvSpPr>
          <p:spPr>
            <a:xfrm>
              <a:off x="1912713" y="1629868"/>
              <a:ext cx="53621" cy="90644"/>
            </a:xfrm>
            <a:custGeom>
              <a:avLst/>
              <a:gdLst/>
              <a:ahLst/>
              <a:cxnLst/>
              <a:rect l="l" t="t" r="r" b="b"/>
              <a:pathLst>
                <a:path w="2494" h="4216" extrusionOk="0">
                  <a:moveTo>
                    <a:pt x="2083" y="0"/>
                  </a:moveTo>
                  <a:cubicBezTo>
                    <a:pt x="1992" y="0"/>
                    <a:pt x="1771" y="93"/>
                    <a:pt x="1704" y="186"/>
                  </a:cubicBezTo>
                  <a:cubicBezTo>
                    <a:pt x="1166" y="964"/>
                    <a:pt x="459" y="1647"/>
                    <a:pt x="190" y="2584"/>
                  </a:cubicBezTo>
                  <a:cubicBezTo>
                    <a:pt x="0" y="3236"/>
                    <a:pt x="230" y="3867"/>
                    <a:pt x="813" y="4137"/>
                  </a:cubicBezTo>
                  <a:cubicBezTo>
                    <a:pt x="931" y="4192"/>
                    <a:pt x="1034" y="4216"/>
                    <a:pt x="1124" y="4216"/>
                  </a:cubicBezTo>
                  <a:cubicBezTo>
                    <a:pt x="1553" y="4216"/>
                    <a:pt x="1703" y="3669"/>
                    <a:pt x="1885" y="3311"/>
                  </a:cubicBezTo>
                  <a:cubicBezTo>
                    <a:pt x="2221" y="2659"/>
                    <a:pt x="2494" y="1974"/>
                    <a:pt x="2472" y="1123"/>
                  </a:cubicBezTo>
                  <a:cubicBezTo>
                    <a:pt x="2494" y="769"/>
                    <a:pt x="2449" y="337"/>
                    <a:pt x="2119" y="10"/>
                  </a:cubicBezTo>
                  <a:cubicBezTo>
                    <a:pt x="2113" y="3"/>
                    <a:pt x="2100" y="0"/>
                    <a:pt x="2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4" name="Google Shape;10044;p31"/>
            <p:cNvSpPr/>
            <p:nvPr/>
          </p:nvSpPr>
          <p:spPr>
            <a:xfrm>
              <a:off x="4498978" y="1463777"/>
              <a:ext cx="46139" cy="79314"/>
            </a:xfrm>
            <a:custGeom>
              <a:avLst/>
              <a:gdLst/>
              <a:ahLst/>
              <a:cxnLst/>
              <a:rect l="l" t="t" r="r" b="b"/>
              <a:pathLst>
                <a:path w="2146" h="3689" extrusionOk="0">
                  <a:moveTo>
                    <a:pt x="764" y="0"/>
                  </a:moveTo>
                  <a:cubicBezTo>
                    <a:pt x="676" y="0"/>
                    <a:pt x="593" y="43"/>
                    <a:pt x="543" y="151"/>
                  </a:cubicBezTo>
                  <a:cubicBezTo>
                    <a:pt x="182" y="964"/>
                    <a:pt x="1" y="1803"/>
                    <a:pt x="416" y="2645"/>
                  </a:cubicBezTo>
                  <a:cubicBezTo>
                    <a:pt x="632" y="3098"/>
                    <a:pt x="918" y="3689"/>
                    <a:pt x="1410" y="3689"/>
                  </a:cubicBezTo>
                  <a:cubicBezTo>
                    <a:pt x="1460" y="3689"/>
                    <a:pt x="1513" y="3683"/>
                    <a:pt x="1567" y="3670"/>
                  </a:cubicBezTo>
                  <a:cubicBezTo>
                    <a:pt x="2101" y="3546"/>
                    <a:pt x="2040" y="2831"/>
                    <a:pt x="2040" y="2227"/>
                  </a:cubicBezTo>
                  <a:cubicBezTo>
                    <a:pt x="2146" y="1353"/>
                    <a:pt x="1731" y="638"/>
                    <a:pt x="985" y="82"/>
                  </a:cubicBezTo>
                  <a:cubicBezTo>
                    <a:pt x="919" y="32"/>
                    <a:pt x="840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5" name="Google Shape;10045;p31"/>
            <p:cNvSpPr/>
            <p:nvPr/>
          </p:nvSpPr>
          <p:spPr>
            <a:xfrm>
              <a:off x="2346033" y="3233283"/>
              <a:ext cx="76325" cy="61017"/>
            </a:xfrm>
            <a:custGeom>
              <a:avLst/>
              <a:gdLst/>
              <a:ahLst/>
              <a:cxnLst/>
              <a:rect l="l" t="t" r="r" b="b"/>
              <a:pathLst>
                <a:path w="3550" h="2838" extrusionOk="0">
                  <a:moveTo>
                    <a:pt x="1274" y="1"/>
                  </a:moveTo>
                  <a:cubicBezTo>
                    <a:pt x="1059" y="1"/>
                    <a:pt x="837" y="69"/>
                    <a:pt x="605" y="246"/>
                  </a:cubicBezTo>
                  <a:cubicBezTo>
                    <a:pt x="186" y="564"/>
                    <a:pt x="0" y="1116"/>
                    <a:pt x="605" y="1566"/>
                  </a:cubicBezTo>
                  <a:cubicBezTo>
                    <a:pt x="1161" y="1981"/>
                    <a:pt x="1704" y="2409"/>
                    <a:pt x="2256" y="2833"/>
                  </a:cubicBezTo>
                  <a:cubicBezTo>
                    <a:pt x="2339" y="2837"/>
                    <a:pt x="2423" y="2837"/>
                    <a:pt x="2508" y="2837"/>
                  </a:cubicBezTo>
                  <a:cubicBezTo>
                    <a:pt x="2649" y="2476"/>
                    <a:pt x="2794" y="2114"/>
                    <a:pt x="2922" y="1747"/>
                  </a:cubicBezTo>
                  <a:cubicBezTo>
                    <a:pt x="3046" y="1381"/>
                    <a:pt x="3549" y="948"/>
                    <a:pt x="2865" y="670"/>
                  </a:cubicBezTo>
                  <a:cubicBezTo>
                    <a:pt x="2343" y="460"/>
                    <a:pt x="1832" y="1"/>
                    <a:pt x="1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6" name="Google Shape;10046;p31"/>
            <p:cNvSpPr/>
            <p:nvPr/>
          </p:nvSpPr>
          <p:spPr>
            <a:xfrm>
              <a:off x="2699350" y="2861304"/>
              <a:ext cx="67983" cy="54890"/>
            </a:xfrm>
            <a:custGeom>
              <a:avLst/>
              <a:gdLst/>
              <a:ahLst/>
              <a:cxnLst/>
              <a:rect l="l" t="t" r="r" b="b"/>
              <a:pathLst>
                <a:path w="3162" h="2553" extrusionOk="0">
                  <a:moveTo>
                    <a:pt x="2126" y="1"/>
                  </a:moveTo>
                  <a:cubicBezTo>
                    <a:pt x="2073" y="1"/>
                    <a:pt x="2020" y="5"/>
                    <a:pt x="1969" y="15"/>
                  </a:cubicBezTo>
                  <a:cubicBezTo>
                    <a:pt x="1082" y="183"/>
                    <a:pt x="371" y="937"/>
                    <a:pt x="159" y="1697"/>
                  </a:cubicBezTo>
                  <a:cubicBezTo>
                    <a:pt x="0" y="2280"/>
                    <a:pt x="1006" y="2328"/>
                    <a:pt x="1426" y="2553"/>
                  </a:cubicBezTo>
                  <a:cubicBezTo>
                    <a:pt x="2155" y="2549"/>
                    <a:pt x="3161" y="1494"/>
                    <a:pt x="3090" y="872"/>
                  </a:cubicBezTo>
                  <a:cubicBezTo>
                    <a:pt x="3023" y="295"/>
                    <a:pt x="2550" y="1"/>
                    <a:pt x="2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7" name="Google Shape;10047;p31"/>
            <p:cNvSpPr/>
            <p:nvPr/>
          </p:nvSpPr>
          <p:spPr>
            <a:xfrm>
              <a:off x="4415664" y="3813880"/>
              <a:ext cx="71380" cy="67875"/>
            </a:xfrm>
            <a:custGeom>
              <a:avLst/>
              <a:gdLst/>
              <a:ahLst/>
              <a:cxnLst/>
              <a:rect l="l" t="t" r="r" b="b"/>
              <a:pathLst>
                <a:path w="3320" h="3157" extrusionOk="0">
                  <a:moveTo>
                    <a:pt x="1816" y="0"/>
                  </a:moveTo>
                  <a:cubicBezTo>
                    <a:pt x="1550" y="0"/>
                    <a:pt x="1313" y="129"/>
                    <a:pt x="1139" y="463"/>
                  </a:cubicBezTo>
                  <a:cubicBezTo>
                    <a:pt x="816" y="1090"/>
                    <a:pt x="1" y="1682"/>
                    <a:pt x="746" y="2521"/>
                  </a:cubicBezTo>
                  <a:cubicBezTo>
                    <a:pt x="918" y="2710"/>
                    <a:pt x="1126" y="2869"/>
                    <a:pt x="1443" y="3156"/>
                  </a:cubicBezTo>
                  <a:cubicBezTo>
                    <a:pt x="1898" y="2555"/>
                    <a:pt x="2278" y="1942"/>
                    <a:pt x="2772" y="1443"/>
                  </a:cubicBezTo>
                  <a:cubicBezTo>
                    <a:pt x="3320" y="891"/>
                    <a:pt x="3130" y="587"/>
                    <a:pt x="2582" y="261"/>
                  </a:cubicBezTo>
                  <a:cubicBezTo>
                    <a:pt x="2320" y="106"/>
                    <a:pt x="2056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8" name="Google Shape;10048;p31"/>
            <p:cNvSpPr/>
            <p:nvPr/>
          </p:nvSpPr>
          <p:spPr>
            <a:xfrm>
              <a:off x="3528148" y="3290710"/>
              <a:ext cx="56653" cy="62758"/>
            </a:xfrm>
            <a:custGeom>
              <a:avLst/>
              <a:gdLst/>
              <a:ahLst/>
              <a:cxnLst/>
              <a:rect l="l" t="t" r="r" b="b"/>
              <a:pathLst>
                <a:path w="2635" h="2919" extrusionOk="0">
                  <a:moveTo>
                    <a:pt x="1819" y="0"/>
                  </a:moveTo>
                  <a:cubicBezTo>
                    <a:pt x="1435" y="0"/>
                    <a:pt x="1" y="1647"/>
                    <a:pt x="35" y="2065"/>
                  </a:cubicBezTo>
                  <a:cubicBezTo>
                    <a:pt x="89" y="2695"/>
                    <a:pt x="708" y="2918"/>
                    <a:pt x="1100" y="2918"/>
                  </a:cubicBezTo>
                  <a:cubicBezTo>
                    <a:pt x="1122" y="2918"/>
                    <a:pt x="1144" y="2918"/>
                    <a:pt x="1165" y="2916"/>
                  </a:cubicBezTo>
                  <a:cubicBezTo>
                    <a:pt x="2127" y="2859"/>
                    <a:pt x="2392" y="1998"/>
                    <a:pt x="2599" y="1305"/>
                  </a:cubicBezTo>
                  <a:cubicBezTo>
                    <a:pt x="2634" y="612"/>
                    <a:pt x="2436" y="154"/>
                    <a:pt x="1845" y="3"/>
                  </a:cubicBezTo>
                  <a:cubicBezTo>
                    <a:pt x="1837" y="1"/>
                    <a:pt x="1828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9" name="Google Shape;10049;p31"/>
            <p:cNvSpPr/>
            <p:nvPr/>
          </p:nvSpPr>
          <p:spPr>
            <a:xfrm>
              <a:off x="4090900" y="2151081"/>
              <a:ext cx="43387" cy="76110"/>
            </a:xfrm>
            <a:custGeom>
              <a:avLst/>
              <a:gdLst/>
              <a:ahLst/>
              <a:cxnLst/>
              <a:rect l="l" t="t" r="r" b="b"/>
              <a:pathLst>
                <a:path w="2018" h="3540" extrusionOk="0">
                  <a:moveTo>
                    <a:pt x="555" y="0"/>
                  </a:moveTo>
                  <a:cubicBezTo>
                    <a:pt x="373" y="0"/>
                    <a:pt x="206" y="162"/>
                    <a:pt x="116" y="438"/>
                  </a:cubicBezTo>
                  <a:cubicBezTo>
                    <a:pt x="0" y="800"/>
                    <a:pt x="45" y="1210"/>
                    <a:pt x="41" y="1254"/>
                  </a:cubicBezTo>
                  <a:cubicBezTo>
                    <a:pt x="41" y="1863"/>
                    <a:pt x="36" y="2124"/>
                    <a:pt x="41" y="2385"/>
                  </a:cubicBezTo>
                  <a:cubicBezTo>
                    <a:pt x="53" y="2998"/>
                    <a:pt x="306" y="3539"/>
                    <a:pt x="914" y="3539"/>
                  </a:cubicBezTo>
                  <a:cubicBezTo>
                    <a:pt x="940" y="3539"/>
                    <a:pt x="967" y="3538"/>
                    <a:pt x="994" y="3536"/>
                  </a:cubicBezTo>
                  <a:cubicBezTo>
                    <a:pt x="1726" y="3483"/>
                    <a:pt x="2017" y="2839"/>
                    <a:pt x="1832" y="2181"/>
                  </a:cubicBezTo>
                  <a:cubicBezTo>
                    <a:pt x="1652" y="1523"/>
                    <a:pt x="1324" y="888"/>
                    <a:pt x="967" y="301"/>
                  </a:cubicBezTo>
                  <a:cubicBezTo>
                    <a:pt x="840" y="93"/>
                    <a:pt x="693" y="0"/>
                    <a:pt x="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0" name="Google Shape;10050;p31"/>
            <p:cNvSpPr/>
            <p:nvPr/>
          </p:nvSpPr>
          <p:spPr>
            <a:xfrm>
              <a:off x="4568532" y="2264173"/>
              <a:ext cx="73960" cy="51019"/>
            </a:xfrm>
            <a:custGeom>
              <a:avLst/>
              <a:gdLst/>
              <a:ahLst/>
              <a:cxnLst/>
              <a:rect l="l" t="t" r="r" b="b"/>
              <a:pathLst>
                <a:path w="3440" h="2373" extrusionOk="0">
                  <a:moveTo>
                    <a:pt x="700" y="1"/>
                  </a:moveTo>
                  <a:cubicBezTo>
                    <a:pt x="615" y="1"/>
                    <a:pt x="524" y="27"/>
                    <a:pt x="425" y="91"/>
                  </a:cubicBezTo>
                  <a:cubicBezTo>
                    <a:pt x="1" y="360"/>
                    <a:pt x="133" y="947"/>
                    <a:pt x="94" y="1415"/>
                  </a:cubicBezTo>
                  <a:cubicBezTo>
                    <a:pt x="48" y="2008"/>
                    <a:pt x="159" y="2373"/>
                    <a:pt x="633" y="2373"/>
                  </a:cubicBezTo>
                  <a:cubicBezTo>
                    <a:pt x="762" y="2373"/>
                    <a:pt x="918" y="2346"/>
                    <a:pt x="1105" y="2289"/>
                  </a:cubicBezTo>
                  <a:cubicBezTo>
                    <a:pt x="1753" y="2090"/>
                    <a:pt x="2442" y="2028"/>
                    <a:pt x="3440" y="1839"/>
                  </a:cubicBezTo>
                  <a:cubicBezTo>
                    <a:pt x="2667" y="1313"/>
                    <a:pt x="2164" y="912"/>
                    <a:pt x="1612" y="611"/>
                  </a:cubicBezTo>
                  <a:cubicBezTo>
                    <a:pt x="1303" y="444"/>
                    <a:pt x="1049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1" name="Google Shape;10051;p31"/>
            <p:cNvSpPr/>
            <p:nvPr/>
          </p:nvSpPr>
          <p:spPr>
            <a:xfrm>
              <a:off x="4067852" y="628658"/>
              <a:ext cx="55427" cy="57126"/>
            </a:xfrm>
            <a:custGeom>
              <a:avLst/>
              <a:gdLst/>
              <a:ahLst/>
              <a:cxnLst/>
              <a:rect l="l" t="t" r="r" b="b"/>
              <a:pathLst>
                <a:path w="2578" h="2657" extrusionOk="0">
                  <a:moveTo>
                    <a:pt x="1887" y="0"/>
                  </a:moveTo>
                  <a:cubicBezTo>
                    <a:pt x="1860" y="0"/>
                    <a:pt x="1831" y="2"/>
                    <a:pt x="1801" y="5"/>
                  </a:cubicBezTo>
                  <a:cubicBezTo>
                    <a:pt x="909" y="102"/>
                    <a:pt x="485" y="1131"/>
                    <a:pt x="208" y="1890"/>
                  </a:cubicBezTo>
                  <a:cubicBezTo>
                    <a:pt x="0" y="2441"/>
                    <a:pt x="860" y="2627"/>
                    <a:pt x="1302" y="2653"/>
                  </a:cubicBezTo>
                  <a:cubicBezTo>
                    <a:pt x="1334" y="2655"/>
                    <a:pt x="1365" y="2656"/>
                    <a:pt x="1396" y="2656"/>
                  </a:cubicBezTo>
                  <a:cubicBezTo>
                    <a:pt x="2082" y="2656"/>
                    <a:pt x="2498" y="2188"/>
                    <a:pt x="2578" y="1444"/>
                  </a:cubicBezTo>
                  <a:cubicBezTo>
                    <a:pt x="2362" y="948"/>
                    <a:pt x="2544" y="0"/>
                    <a:pt x="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2" name="Google Shape;10052;p31"/>
            <p:cNvSpPr/>
            <p:nvPr/>
          </p:nvSpPr>
          <p:spPr>
            <a:xfrm>
              <a:off x="3138259" y="3040037"/>
              <a:ext cx="56997" cy="64737"/>
            </a:xfrm>
            <a:custGeom>
              <a:avLst/>
              <a:gdLst/>
              <a:ahLst/>
              <a:cxnLst/>
              <a:rect l="l" t="t" r="r" b="b"/>
              <a:pathLst>
                <a:path w="2651" h="3011" extrusionOk="0">
                  <a:moveTo>
                    <a:pt x="2186" y="1"/>
                  </a:moveTo>
                  <a:cubicBezTo>
                    <a:pt x="1926" y="213"/>
                    <a:pt x="1775" y="301"/>
                    <a:pt x="1665" y="424"/>
                  </a:cubicBezTo>
                  <a:cubicBezTo>
                    <a:pt x="1158" y="1007"/>
                    <a:pt x="654" y="1598"/>
                    <a:pt x="1" y="2362"/>
                  </a:cubicBezTo>
                  <a:cubicBezTo>
                    <a:pt x="783" y="2592"/>
                    <a:pt x="1405" y="2751"/>
                    <a:pt x="2009" y="2953"/>
                  </a:cubicBezTo>
                  <a:cubicBezTo>
                    <a:pt x="2127" y="2991"/>
                    <a:pt x="2225" y="3010"/>
                    <a:pt x="2307" y="3010"/>
                  </a:cubicBezTo>
                  <a:cubicBezTo>
                    <a:pt x="2564" y="3010"/>
                    <a:pt x="2650" y="2824"/>
                    <a:pt x="2596" y="2472"/>
                  </a:cubicBezTo>
                  <a:cubicBezTo>
                    <a:pt x="2473" y="1682"/>
                    <a:pt x="2336" y="901"/>
                    <a:pt x="2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3" name="Google Shape;10053;p31"/>
            <p:cNvSpPr/>
            <p:nvPr/>
          </p:nvSpPr>
          <p:spPr>
            <a:xfrm>
              <a:off x="1479394" y="1637608"/>
              <a:ext cx="39302" cy="70950"/>
            </a:xfrm>
            <a:custGeom>
              <a:avLst/>
              <a:gdLst/>
              <a:ahLst/>
              <a:cxnLst/>
              <a:rect l="l" t="t" r="r" b="b"/>
              <a:pathLst>
                <a:path w="1828" h="3300" extrusionOk="0">
                  <a:moveTo>
                    <a:pt x="1239" y="1"/>
                  </a:moveTo>
                  <a:cubicBezTo>
                    <a:pt x="1099" y="1"/>
                    <a:pt x="906" y="79"/>
                    <a:pt x="839" y="180"/>
                  </a:cubicBezTo>
                  <a:cubicBezTo>
                    <a:pt x="424" y="793"/>
                    <a:pt x="0" y="1429"/>
                    <a:pt x="124" y="2219"/>
                  </a:cubicBezTo>
                  <a:cubicBezTo>
                    <a:pt x="207" y="2749"/>
                    <a:pt x="485" y="3300"/>
                    <a:pt x="1067" y="3300"/>
                  </a:cubicBezTo>
                  <a:cubicBezTo>
                    <a:pt x="1072" y="3300"/>
                    <a:pt x="1077" y="3300"/>
                    <a:pt x="1082" y="3300"/>
                  </a:cubicBezTo>
                  <a:cubicBezTo>
                    <a:pt x="1827" y="3291"/>
                    <a:pt x="1479" y="2603"/>
                    <a:pt x="1563" y="2193"/>
                  </a:cubicBezTo>
                  <a:cubicBezTo>
                    <a:pt x="1598" y="2024"/>
                    <a:pt x="1567" y="1849"/>
                    <a:pt x="1567" y="1672"/>
                  </a:cubicBezTo>
                  <a:lnTo>
                    <a:pt x="1585" y="1672"/>
                  </a:lnTo>
                  <a:cubicBezTo>
                    <a:pt x="1585" y="1283"/>
                    <a:pt x="1589" y="890"/>
                    <a:pt x="1581" y="498"/>
                  </a:cubicBezTo>
                  <a:cubicBezTo>
                    <a:pt x="1581" y="276"/>
                    <a:pt x="1540" y="30"/>
                    <a:pt x="1280" y="3"/>
                  </a:cubicBezTo>
                  <a:cubicBezTo>
                    <a:pt x="1267" y="1"/>
                    <a:pt x="1253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4" name="Google Shape;10054;p31"/>
            <p:cNvSpPr/>
            <p:nvPr/>
          </p:nvSpPr>
          <p:spPr>
            <a:xfrm>
              <a:off x="4984307" y="3062720"/>
              <a:ext cx="55556" cy="46956"/>
            </a:xfrm>
            <a:custGeom>
              <a:avLst/>
              <a:gdLst/>
              <a:ahLst/>
              <a:cxnLst/>
              <a:rect l="l" t="t" r="r" b="b"/>
              <a:pathLst>
                <a:path w="2584" h="2184" extrusionOk="0">
                  <a:moveTo>
                    <a:pt x="1153" y="1"/>
                  </a:moveTo>
                  <a:cubicBezTo>
                    <a:pt x="1150" y="1"/>
                    <a:pt x="1147" y="1"/>
                    <a:pt x="1143" y="1"/>
                  </a:cubicBezTo>
                  <a:cubicBezTo>
                    <a:pt x="411" y="14"/>
                    <a:pt x="67" y="865"/>
                    <a:pt x="36" y="1395"/>
                  </a:cubicBezTo>
                  <a:cubicBezTo>
                    <a:pt x="0" y="1925"/>
                    <a:pt x="813" y="2146"/>
                    <a:pt x="1338" y="2181"/>
                  </a:cubicBezTo>
                  <a:cubicBezTo>
                    <a:pt x="1362" y="2183"/>
                    <a:pt x="1384" y="2183"/>
                    <a:pt x="1406" y="2183"/>
                  </a:cubicBezTo>
                  <a:cubicBezTo>
                    <a:pt x="2100" y="2183"/>
                    <a:pt x="2159" y="1394"/>
                    <a:pt x="2583" y="940"/>
                  </a:cubicBezTo>
                  <a:cubicBezTo>
                    <a:pt x="2223" y="422"/>
                    <a:pt x="1680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5" name="Google Shape;10055;p31"/>
            <p:cNvSpPr/>
            <p:nvPr/>
          </p:nvSpPr>
          <p:spPr>
            <a:xfrm>
              <a:off x="1787151" y="2394831"/>
              <a:ext cx="79851" cy="36056"/>
            </a:xfrm>
            <a:custGeom>
              <a:avLst/>
              <a:gdLst/>
              <a:ahLst/>
              <a:cxnLst/>
              <a:rect l="l" t="t" r="r" b="b"/>
              <a:pathLst>
                <a:path w="3714" h="1677" extrusionOk="0">
                  <a:moveTo>
                    <a:pt x="1897" y="1"/>
                  </a:moveTo>
                  <a:cubicBezTo>
                    <a:pt x="1168" y="1"/>
                    <a:pt x="592" y="550"/>
                    <a:pt x="0" y="1676"/>
                  </a:cubicBezTo>
                  <a:cubicBezTo>
                    <a:pt x="1218" y="1389"/>
                    <a:pt x="2384" y="1116"/>
                    <a:pt x="3713" y="802"/>
                  </a:cubicBezTo>
                  <a:cubicBezTo>
                    <a:pt x="2994" y="271"/>
                    <a:pt x="2408" y="1"/>
                    <a:pt x="1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6" name="Google Shape;10056;p31"/>
            <p:cNvSpPr/>
            <p:nvPr/>
          </p:nvSpPr>
          <p:spPr>
            <a:xfrm>
              <a:off x="4091094" y="875870"/>
              <a:ext cx="39882" cy="74626"/>
            </a:xfrm>
            <a:custGeom>
              <a:avLst/>
              <a:gdLst/>
              <a:ahLst/>
              <a:cxnLst/>
              <a:rect l="l" t="t" r="r" b="b"/>
              <a:pathLst>
                <a:path w="1855" h="3471" extrusionOk="0">
                  <a:moveTo>
                    <a:pt x="1212" y="0"/>
                  </a:moveTo>
                  <a:cubicBezTo>
                    <a:pt x="1113" y="0"/>
                    <a:pt x="1012" y="52"/>
                    <a:pt x="932" y="164"/>
                  </a:cubicBezTo>
                  <a:cubicBezTo>
                    <a:pt x="508" y="756"/>
                    <a:pt x="1" y="1396"/>
                    <a:pt x="71" y="2160"/>
                  </a:cubicBezTo>
                  <a:cubicBezTo>
                    <a:pt x="137" y="2836"/>
                    <a:pt x="699" y="3471"/>
                    <a:pt x="1296" y="3471"/>
                  </a:cubicBezTo>
                  <a:cubicBezTo>
                    <a:pt x="1303" y="3471"/>
                    <a:pt x="1309" y="3470"/>
                    <a:pt x="1315" y="3470"/>
                  </a:cubicBezTo>
                  <a:cubicBezTo>
                    <a:pt x="1855" y="3458"/>
                    <a:pt x="1505" y="2667"/>
                    <a:pt x="1598" y="2230"/>
                  </a:cubicBezTo>
                  <a:cubicBezTo>
                    <a:pt x="1625" y="2107"/>
                    <a:pt x="1603" y="1969"/>
                    <a:pt x="1603" y="1842"/>
                  </a:cubicBezTo>
                  <a:lnTo>
                    <a:pt x="1580" y="1842"/>
                  </a:lnTo>
                  <a:cubicBezTo>
                    <a:pt x="1580" y="1360"/>
                    <a:pt x="1621" y="879"/>
                    <a:pt x="1568" y="407"/>
                  </a:cubicBezTo>
                  <a:cubicBezTo>
                    <a:pt x="1540" y="151"/>
                    <a:pt x="1380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7" name="Google Shape;10057;p31"/>
            <p:cNvSpPr/>
            <p:nvPr/>
          </p:nvSpPr>
          <p:spPr>
            <a:xfrm>
              <a:off x="2975329" y="4058124"/>
              <a:ext cx="50503" cy="47794"/>
            </a:xfrm>
            <a:custGeom>
              <a:avLst/>
              <a:gdLst/>
              <a:ahLst/>
              <a:cxnLst/>
              <a:rect l="l" t="t" r="r" b="b"/>
              <a:pathLst>
                <a:path w="2349" h="2223" extrusionOk="0">
                  <a:moveTo>
                    <a:pt x="1063" y="1"/>
                  </a:moveTo>
                  <a:cubicBezTo>
                    <a:pt x="393" y="1"/>
                    <a:pt x="134" y="674"/>
                    <a:pt x="71" y="1224"/>
                  </a:cubicBezTo>
                  <a:cubicBezTo>
                    <a:pt x="0" y="1852"/>
                    <a:pt x="707" y="1935"/>
                    <a:pt x="1064" y="2222"/>
                  </a:cubicBezTo>
                  <a:cubicBezTo>
                    <a:pt x="1801" y="2138"/>
                    <a:pt x="2137" y="1626"/>
                    <a:pt x="2229" y="1083"/>
                  </a:cubicBezTo>
                  <a:cubicBezTo>
                    <a:pt x="2349" y="377"/>
                    <a:pt x="1683" y="55"/>
                    <a:pt x="1170" y="6"/>
                  </a:cubicBezTo>
                  <a:cubicBezTo>
                    <a:pt x="1133" y="2"/>
                    <a:pt x="1097" y="1"/>
                    <a:pt x="1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8" name="Google Shape;10058;p31"/>
            <p:cNvSpPr/>
            <p:nvPr/>
          </p:nvSpPr>
          <p:spPr>
            <a:xfrm>
              <a:off x="4199284" y="492926"/>
              <a:ext cx="60179" cy="36808"/>
            </a:xfrm>
            <a:custGeom>
              <a:avLst/>
              <a:gdLst/>
              <a:ahLst/>
              <a:cxnLst/>
              <a:rect l="l" t="t" r="r" b="b"/>
              <a:pathLst>
                <a:path w="2799" h="1712" extrusionOk="0">
                  <a:moveTo>
                    <a:pt x="418" y="0"/>
                  </a:moveTo>
                  <a:cubicBezTo>
                    <a:pt x="299" y="0"/>
                    <a:pt x="195" y="62"/>
                    <a:pt x="119" y="249"/>
                  </a:cubicBezTo>
                  <a:cubicBezTo>
                    <a:pt x="1" y="532"/>
                    <a:pt x="225" y="1003"/>
                    <a:pt x="384" y="1343"/>
                  </a:cubicBezTo>
                  <a:cubicBezTo>
                    <a:pt x="508" y="1605"/>
                    <a:pt x="695" y="1711"/>
                    <a:pt x="908" y="1711"/>
                  </a:cubicBezTo>
                  <a:cubicBezTo>
                    <a:pt x="1058" y="1711"/>
                    <a:pt x="1222" y="1658"/>
                    <a:pt x="1386" y="1569"/>
                  </a:cubicBezTo>
                  <a:cubicBezTo>
                    <a:pt x="1837" y="1330"/>
                    <a:pt x="2348" y="1194"/>
                    <a:pt x="2798" y="646"/>
                  </a:cubicBezTo>
                  <a:cubicBezTo>
                    <a:pt x="2146" y="483"/>
                    <a:pt x="1647" y="315"/>
                    <a:pt x="1134" y="245"/>
                  </a:cubicBezTo>
                  <a:cubicBezTo>
                    <a:pt x="910" y="216"/>
                    <a:pt x="64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9" name="Google Shape;10059;p31"/>
            <p:cNvSpPr/>
            <p:nvPr/>
          </p:nvSpPr>
          <p:spPr>
            <a:xfrm>
              <a:off x="5236185" y="1331571"/>
              <a:ext cx="69574" cy="32293"/>
            </a:xfrm>
            <a:custGeom>
              <a:avLst/>
              <a:gdLst/>
              <a:ahLst/>
              <a:cxnLst/>
              <a:rect l="l" t="t" r="r" b="b"/>
              <a:pathLst>
                <a:path w="3236" h="1502" extrusionOk="0">
                  <a:moveTo>
                    <a:pt x="2917" y="1"/>
                  </a:moveTo>
                  <a:cubicBezTo>
                    <a:pt x="2830" y="1"/>
                    <a:pt x="2739" y="21"/>
                    <a:pt x="2666" y="38"/>
                  </a:cubicBezTo>
                  <a:cubicBezTo>
                    <a:pt x="1832" y="219"/>
                    <a:pt x="1002" y="439"/>
                    <a:pt x="1" y="686"/>
                  </a:cubicBezTo>
                  <a:cubicBezTo>
                    <a:pt x="673" y="1235"/>
                    <a:pt x="1287" y="1501"/>
                    <a:pt x="1808" y="1501"/>
                  </a:cubicBezTo>
                  <a:cubicBezTo>
                    <a:pt x="2337" y="1501"/>
                    <a:pt x="2770" y="1227"/>
                    <a:pt x="3068" y="695"/>
                  </a:cubicBezTo>
                  <a:cubicBezTo>
                    <a:pt x="3147" y="549"/>
                    <a:pt x="3236" y="355"/>
                    <a:pt x="3205" y="213"/>
                  </a:cubicBezTo>
                  <a:cubicBezTo>
                    <a:pt x="3165" y="45"/>
                    <a:pt x="3046" y="1"/>
                    <a:pt x="2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0" name="Google Shape;10060;p31"/>
            <p:cNvSpPr/>
            <p:nvPr/>
          </p:nvSpPr>
          <p:spPr>
            <a:xfrm>
              <a:off x="4376254" y="3587566"/>
              <a:ext cx="43688" cy="52267"/>
            </a:xfrm>
            <a:custGeom>
              <a:avLst/>
              <a:gdLst/>
              <a:ahLst/>
              <a:cxnLst/>
              <a:rect l="l" t="t" r="r" b="b"/>
              <a:pathLst>
                <a:path w="2032" h="2431" extrusionOk="0">
                  <a:moveTo>
                    <a:pt x="704" y="1"/>
                  </a:moveTo>
                  <a:cubicBezTo>
                    <a:pt x="537" y="1"/>
                    <a:pt x="380" y="55"/>
                    <a:pt x="253" y="224"/>
                  </a:cubicBezTo>
                  <a:cubicBezTo>
                    <a:pt x="1" y="546"/>
                    <a:pt x="235" y="877"/>
                    <a:pt x="443" y="1168"/>
                  </a:cubicBezTo>
                  <a:cubicBezTo>
                    <a:pt x="712" y="1548"/>
                    <a:pt x="981" y="1932"/>
                    <a:pt x="1335" y="2431"/>
                  </a:cubicBezTo>
                  <a:cubicBezTo>
                    <a:pt x="1771" y="1897"/>
                    <a:pt x="1855" y="1433"/>
                    <a:pt x="1944" y="974"/>
                  </a:cubicBezTo>
                  <a:cubicBezTo>
                    <a:pt x="2032" y="497"/>
                    <a:pt x="1754" y="246"/>
                    <a:pt x="1330" y="135"/>
                  </a:cubicBezTo>
                  <a:cubicBezTo>
                    <a:pt x="1129" y="82"/>
                    <a:pt x="909" y="1"/>
                    <a:pt x="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1" name="Google Shape;10061;p31"/>
            <p:cNvSpPr/>
            <p:nvPr/>
          </p:nvSpPr>
          <p:spPr>
            <a:xfrm>
              <a:off x="2882899" y="3675309"/>
              <a:ext cx="46139" cy="48740"/>
            </a:xfrm>
            <a:custGeom>
              <a:avLst/>
              <a:gdLst/>
              <a:ahLst/>
              <a:cxnLst/>
              <a:rect l="l" t="t" r="r" b="b"/>
              <a:pathLst>
                <a:path w="2146" h="2267" extrusionOk="0">
                  <a:moveTo>
                    <a:pt x="844" y="0"/>
                  </a:moveTo>
                  <a:cubicBezTo>
                    <a:pt x="420" y="261"/>
                    <a:pt x="428" y="676"/>
                    <a:pt x="287" y="1016"/>
                  </a:cubicBezTo>
                  <a:cubicBezTo>
                    <a:pt x="102" y="1453"/>
                    <a:pt x="0" y="1881"/>
                    <a:pt x="530" y="2110"/>
                  </a:cubicBezTo>
                  <a:cubicBezTo>
                    <a:pt x="734" y="2200"/>
                    <a:pt x="969" y="2267"/>
                    <a:pt x="1192" y="2267"/>
                  </a:cubicBezTo>
                  <a:cubicBezTo>
                    <a:pt x="1400" y="2267"/>
                    <a:pt x="1597" y="2209"/>
                    <a:pt x="1748" y="2057"/>
                  </a:cubicBezTo>
                  <a:cubicBezTo>
                    <a:pt x="2146" y="1660"/>
                    <a:pt x="1708" y="1267"/>
                    <a:pt x="1510" y="914"/>
                  </a:cubicBezTo>
                  <a:cubicBezTo>
                    <a:pt x="1325" y="592"/>
                    <a:pt x="1072" y="305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2" name="Google Shape;10062;p31"/>
            <p:cNvSpPr/>
            <p:nvPr/>
          </p:nvSpPr>
          <p:spPr>
            <a:xfrm>
              <a:off x="4140631" y="2741375"/>
              <a:ext cx="41689" cy="39818"/>
            </a:xfrm>
            <a:custGeom>
              <a:avLst/>
              <a:gdLst/>
              <a:ahLst/>
              <a:cxnLst/>
              <a:rect l="l" t="t" r="r" b="b"/>
              <a:pathLst>
                <a:path w="1939" h="1852" extrusionOk="0">
                  <a:moveTo>
                    <a:pt x="1929" y="0"/>
                  </a:moveTo>
                  <a:cubicBezTo>
                    <a:pt x="1929" y="3"/>
                    <a:pt x="1929" y="6"/>
                    <a:pt x="1929" y="9"/>
                  </a:cubicBezTo>
                  <a:lnTo>
                    <a:pt x="1929" y="9"/>
                  </a:lnTo>
                  <a:cubicBezTo>
                    <a:pt x="1900" y="8"/>
                    <a:pt x="1872" y="8"/>
                    <a:pt x="1844" y="8"/>
                  </a:cubicBezTo>
                  <a:cubicBezTo>
                    <a:pt x="1333" y="8"/>
                    <a:pt x="895" y="210"/>
                    <a:pt x="508" y="534"/>
                  </a:cubicBezTo>
                  <a:cubicBezTo>
                    <a:pt x="230" y="764"/>
                    <a:pt x="1" y="1051"/>
                    <a:pt x="177" y="1435"/>
                  </a:cubicBezTo>
                  <a:cubicBezTo>
                    <a:pt x="354" y="1816"/>
                    <a:pt x="698" y="1851"/>
                    <a:pt x="1054" y="1851"/>
                  </a:cubicBezTo>
                  <a:cubicBezTo>
                    <a:pt x="1099" y="1851"/>
                    <a:pt x="1143" y="1850"/>
                    <a:pt x="1187" y="1850"/>
                  </a:cubicBezTo>
                  <a:cubicBezTo>
                    <a:pt x="1568" y="1846"/>
                    <a:pt x="1894" y="1771"/>
                    <a:pt x="1908" y="1302"/>
                  </a:cubicBezTo>
                  <a:cubicBezTo>
                    <a:pt x="1925" y="873"/>
                    <a:pt x="1925" y="440"/>
                    <a:pt x="1929" y="9"/>
                  </a:cubicBezTo>
                  <a:lnTo>
                    <a:pt x="1929" y="9"/>
                  </a:lnTo>
                  <a:cubicBezTo>
                    <a:pt x="1932" y="10"/>
                    <a:pt x="1935" y="10"/>
                    <a:pt x="1938" y="10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3" name="Google Shape;10063;p31"/>
            <p:cNvSpPr/>
            <p:nvPr/>
          </p:nvSpPr>
          <p:spPr>
            <a:xfrm>
              <a:off x="4674443" y="2575477"/>
              <a:ext cx="61254" cy="36572"/>
            </a:xfrm>
            <a:custGeom>
              <a:avLst/>
              <a:gdLst/>
              <a:ahLst/>
              <a:cxnLst/>
              <a:rect l="l" t="t" r="r" b="b"/>
              <a:pathLst>
                <a:path w="2849" h="1701" extrusionOk="0">
                  <a:moveTo>
                    <a:pt x="2333" y="0"/>
                  </a:moveTo>
                  <a:cubicBezTo>
                    <a:pt x="2157" y="0"/>
                    <a:pt x="1986" y="139"/>
                    <a:pt x="1837" y="235"/>
                  </a:cubicBezTo>
                  <a:cubicBezTo>
                    <a:pt x="1294" y="584"/>
                    <a:pt x="783" y="973"/>
                    <a:pt x="1" y="1529"/>
                  </a:cubicBezTo>
                  <a:cubicBezTo>
                    <a:pt x="466" y="1625"/>
                    <a:pt x="875" y="1700"/>
                    <a:pt x="1230" y="1700"/>
                  </a:cubicBezTo>
                  <a:cubicBezTo>
                    <a:pt x="1802" y="1700"/>
                    <a:pt x="2236" y="1504"/>
                    <a:pt x="2543" y="884"/>
                  </a:cubicBezTo>
                  <a:cubicBezTo>
                    <a:pt x="2654" y="659"/>
                    <a:pt x="2848" y="425"/>
                    <a:pt x="2637" y="168"/>
                  </a:cubicBezTo>
                  <a:cubicBezTo>
                    <a:pt x="2536" y="45"/>
                    <a:pt x="2434" y="0"/>
                    <a:pt x="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4" name="Google Shape;10064;p31"/>
            <p:cNvSpPr/>
            <p:nvPr/>
          </p:nvSpPr>
          <p:spPr>
            <a:xfrm>
              <a:off x="2904507" y="2708995"/>
              <a:ext cx="51622" cy="38012"/>
            </a:xfrm>
            <a:custGeom>
              <a:avLst/>
              <a:gdLst/>
              <a:ahLst/>
              <a:cxnLst/>
              <a:rect l="l" t="t" r="r" b="b"/>
              <a:pathLst>
                <a:path w="2401" h="1768" extrusionOk="0">
                  <a:moveTo>
                    <a:pt x="617" y="0"/>
                  </a:moveTo>
                  <a:cubicBezTo>
                    <a:pt x="216" y="0"/>
                    <a:pt x="0" y="274"/>
                    <a:pt x="72" y="504"/>
                  </a:cubicBezTo>
                  <a:cubicBezTo>
                    <a:pt x="315" y="1286"/>
                    <a:pt x="1184" y="1331"/>
                    <a:pt x="1762" y="1722"/>
                  </a:cubicBezTo>
                  <a:cubicBezTo>
                    <a:pt x="1807" y="1754"/>
                    <a:pt x="1862" y="1767"/>
                    <a:pt x="1919" y="1767"/>
                  </a:cubicBezTo>
                  <a:cubicBezTo>
                    <a:pt x="2137" y="1767"/>
                    <a:pt x="2401" y="1570"/>
                    <a:pt x="2359" y="1410"/>
                  </a:cubicBezTo>
                  <a:cubicBezTo>
                    <a:pt x="2133" y="575"/>
                    <a:pt x="1220" y="487"/>
                    <a:pt x="756" y="11"/>
                  </a:cubicBezTo>
                  <a:cubicBezTo>
                    <a:pt x="708" y="4"/>
                    <a:pt x="661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5" name="Google Shape;10065;p31"/>
            <p:cNvSpPr/>
            <p:nvPr/>
          </p:nvSpPr>
          <p:spPr>
            <a:xfrm>
              <a:off x="4022378" y="2562663"/>
              <a:ext cx="5418" cy="4881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143" y="1"/>
                  </a:moveTo>
                  <a:cubicBezTo>
                    <a:pt x="90" y="1"/>
                    <a:pt x="47" y="69"/>
                    <a:pt x="1" y="120"/>
                  </a:cubicBezTo>
                  <a:cubicBezTo>
                    <a:pt x="36" y="155"/>
                    <a:pt x="76" y="191"/>
                    <a:pt x="111" y="226"/>
                  </a:cubicBezTo>
                  <a:cubicBezTo>
                    <a:pt x="160" y="173"/>
                    <a:pt x="252" y="90"/>
                    <a:pt x="239" y="76"/>
                  </a:cubicBezTo>
                  <a:cubicBezTo>
                    <a:pt x="203" y="21"/>
                    <a:pt x="172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35000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sz="35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●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○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■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●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○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■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●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○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 Medium"/>
              <a:buChar char="■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8" r:id="rId4"/>
    <p:sldLayoutId id="2147483659" r:id="rId5"/>
    <p:sldLayoutId id="2147483661" r:id="rId6"/>
    <p:sldLayoutId id="2147483664" r:id="rId7"/>
    <p:sldLayoutId id="2147483666" r:id="rId8"/>
    <p:sldLayoutId id="2147483677" r:id="rId9"/>
    <p:sldLayoutId id="2147483683" r:id="rId10"/>
    <p:sldLayoutId id="2147483684" r:id="rId11"/>
    <p:sldLayoutId id="214748368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0" name="Google Shape;12950;p43"/>
          <p:cNvSpPr txBox="1">
            <a:spLocks noGrp="1"/>
          </p:cNvSpPr>
          <p:nvPr>
            <p:ph type="ctrTitle"/>
          </p:nvPr>
        </p:nvSpPr>
        <p:spPr>
          <a:xfrm>
            <a:off x="1187624" y="555526"/>
            <a:ext cx="7344816" cy="2880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lt2"/>
                </a:solidFill>
                <a:latin typeface="Lora SemiBold"/>
                <a:ea typeface="Lora Medium"/>
                <a:cs typeface="Lora Medium"/>
                <a:sym typeface="Lora SemiBold"/>
              </a:rPr>
              <a:t>L</a:t>
            </a:r>
            <a:r>
              <a:rPr lang="en" dirty="0" smtClean="0">
                <a:solidFill>
                  <a:schemeClr val="lt2"/>
                </a:solidFill>
                <a:latin typeface="Lora SemiBold"/>
                <a:ea typeface="Lora Medium"/>
                <a:cs typeface="Lora Medium"/>
                <a:sym typeface="Lora SemiBold"/>
              </a:rPr>
              <a:t>a démarche environnementale de l’entreprise Managem </a:t>
            </a:r>
            <a:endParaRPr i="1" dirty="0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2951" name="Google Shape;12951;p43"/>
          <p:cNvSpPr txBox="1">
            <a:spLocks noGrp="1"/>
          </p:cNvSpPr>
          <p:nvPr>
            <p:ph type="subTitle" idx="1"/>
          </p:nvPr>
        </p:nvSpPr>
        <p:spPr>
          <a:xfrm>
            <a:off x="1352550" y="3645235"/>
            <a:ext cx="7179890" cy="726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Préparé par: </a:t>
            </a:r>
            <a:r>
              <a:rPr lang="fr-FR" b="1" dirty="0" err="1" smtClean="0"/>
              <a:t>chaabani</a:t>
            </a:r>
            <a:r>
              <a:rPr lang="fr-FR" b="1" dirty="0" smtClean="0"/>
              <a:t> Aya</a:t>
            </a:r>
            <a:r>
              <a:rPr lang="fr-FR" b="1" dirty="0"/>
              <a:t> </a:t>
            </a:r>
            <a:r>
              <a:rPr lang="fr-FR" b="1" dirty="0" smtClean="0"/>
              <a:t>, </a:t>
            </a:r>
            <a:r>
              <a:rPr lang="fr-FR" b="1" dirty="0" err="1" smtClean="0"/>
              <a:t>Nabawia</a:t>
            </a:r>
            <a:r>
              <a:rPr lang="fr-FR" b="1" dirty="0" smtClean="0"/>
              <a:t> </a:t>
            </a:r>
            <a:r>
              <a:rPr lang="fr-FR" b="1" dirty="0" err="1" smtClean="0"/>
              <a:t>Chajai</a:t>
            </a:r>
            <a:endParaRPr lang="fr-F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/>
              <a:t>Benal</a:t>
            </a:r>
            <a:r>
              <a:rPr lang="fr-FR" b="1" dirty="0" smtClean="0"/>
              <a:t>i </a:t>
            </a:r>
            <a:r>
              <a:rPr lang="fr-FR" b="1" dirty="0" err="1" smtClean="0"/>
              <a:t>saad</a:t>
            </a:r>
            <a:r>
              <a:rPr lang="fr-FR" b="1" dirty="0" smtClean="0"/>
              <a:t>, </a:t>
            </a:r>
            <a:r>
              <a:rPr lang="fr-FR" b="1" dirty="0" smtClean="0"/>
              <a:t>Ait </a:t>
            </a:r>
            <a:r>
              <a:rPr lang="fr-FR" b="1" dirty="0" err="1" smtClean="0"/>
              <a:t>abd</a:t>
            </a:r>
            <a:r>
              <a:rPr lang="fr-FR" b="1" dirty="0" smtClean="0"/>
              <a:t> </a:t>
            </a:r>
            <a:r>
              <a:rPr lang="fr-FR" b="1" dirty="0" err="1" smtClean="0"/>
              <a:t>abdelkerim</a:t>
            </a:r>
            <a:r>
              <a:rPr lang="fr-FR" b="1" dirty="0" smtClean="0"/>
              <a:t>, Ait </a:t>
            </a:r>
            <a:r>
              <a:rPr lang="fr-FR" b="1" dirty="0" err="1" smtClean="0"/>
              <a:t>daooud</a:t>
            </a:r>
            <a:r>
              <a:rPr lang="fr-FR" b="1" dirty="0" smtClean="0"/>
              <a:t> Amal, </a:t>
            </a:r>
            <a:r>
              <a:rPr lang="fr-FR" b="1" dirty="0" err="1" smtClean="0"/>
              <a:t>Bouchela</a:t>
            </a:r>
            <a:r>
              <a:rPr lang="fr-FR" b="1" dirty="0" smtClean="0"/>
              <a:t> </a:t>
            </a:r>
            <a:r>
              <a:rPr lang="fr-FR" b="1" dirty="0" err="1" smtClean="0"/>
              <a:t>Hafsa</a:t>
            </a:r>
            <a:endParaRPr lang="fr-F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0" name="Google Shape;13110;p55"/>
          <p:cNvSpPr txBox="1">
            <a:spLocks noGrp="1"/>
          </p:cNvSpPr>
          <p:nvPr>
            <p:ph type="title"/>
          </p:nvPr>
        </p:nvSpPr>
        <p:spPr>
          <a:xfrm>
            <a:off x="3443500" y="1744700"/>
            <a:ext cx="4985400" cy="17691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lvl="0" algn="ctr"/>
            <a:r>
              <a:rPr lang="fr-FR" sz="3600" dirty="0" smtClean="0"/>
              <a:t>Identifications des AE et leurs IE</a:t>
            </a:r>
            <a:endParaRPr lang="fr-FR" sz="3600" dirty="0"/>
          </a:p>
        </p:txBody>
      </p:sp>
      <p:sp>
        <p:nvSpPr>
          <p:cNvPr id="13111" name="Google Shape;13111;p55"/>
          <p:cNvSpPr txBox="1">
            <a:spLocks noGrp="1"/>
          </p:cNvSpPr>
          <p:nvPr>
            <p:ph type="title" idx="2"/>
          </p:nvPr>
        </p:nvSpPr>
        <p:spPr>
          <a:xfrm>
            <a:off x="7213000" y="637656"/>
            <a:ext cx="12159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1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7332;p93"/>
          <p:cNvGrpSpPr/>
          <p:nvPr/>
        </p:nvGrpSpPr>
        <p:grpSpPr>
          <a:xfrm>
            <a:off x="1403648" y="2241741"/>
            <a:ext cx="29126651" cy="1660354"/>
            <a:chOff x="3485126" y="2350334"/>
            <a:chExt cx="6801352" cy="436409"/>
          </a:xfrm>
          <a:solidFill>
            <a:schemeClr val="accent1">
              <a:lumMod val="50000"/>
            </a:schemeClr>
          </a:solidFill>
        </p:grpSpPr>
        <p:cxnSp>
          <p:nvCxnSpPr>
            <p:cNvPr id="4" name="Google Shape;17333;p93"/>
            <p:cNvCxnSpPr>
              <a:stCxn id="19" idx="6"/>
            </p:cNvCxnSpPr>
            <p:nvPr/>
          </p:nvCxnSpPr>
          <p:spPr>
            <a:xfrm>
              <a:off x="3829113" y="2587225"/>
              <a:ext cx="1027661" cy="13210"/>
            </a:xfrm>
            <a:prstGeom prst="straightConnector1">
              <a:avLst/>
            </a:prstGeom>
            <a:grp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" name="Google Shape;17336;p93"/>
            <p:cNvGrpSpPr/>
            <p:nvPr/>
          </p:nvGrpSpPr>
          <p:grpSpPr>
            <a:xfrm>
              <a:off x="3485126" y="2358270"/>
              <a:ext cx="343988" cy="355031"/>
              <a:chOff x="2086385" y="2004714"/>
              <a:chExt cx="1207823" cy="1246600"/>
            </a:xfrm>
            <a:grpFill/>
          </p:grpSpPr>
          <p:cxnSp>
            <p:nvCxnSpPr>
              <p:cNvPr id="18" name="Google Shape;17337;p93"/>
              <p:cNvCxnSpPr/>
              <p:nvPr/>
            </p:nvCxnSpPr>
            <p:spPr>
              <a:xfrm rot="10800000">
                <a:off x="2578961" y="2004714"/>
                <a:ext cx="0" cy="3891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17334;p93"/>
              <p:cNvSpPr/>
              <p:nvPr/>
            </p:nvSpPr>
            <p:spPr>
              <a:xfrm>
                <a:off x="2086385" y="2365947"/>
                <a:ext cx="1207823" cy="885367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6" name="Google Shape;17339;p93"/>
            <p:cNvGrpSpPr/>
            <p:nvPr/>
          </p:nvGrpSpPr>
          <p:grpSpPr>
            <a:xfrm>
              <a:off x="4090374" y="2461151"/>
              <a:ext cx="471968" cy="325592"/>
              <a:chOff x="3848678" y="1741977"/>
              <a:chExt cx="285246" cy="196780"/>
            </a:xfrm>
            <a:grpFill/>
          </p:grpSpPr>
          <p:cxnSp>
            <p:nvCxnSpPr>
              <p:cNvPr id="15" name="Google Shape;17340;p93"/>
              <p:cNvCxnSpPr/>
              <p:nvPr/>
            </p:nvCxnSpPr>
            <p:spPr>
              <a:xfrm>
                <a:off x="3991301" y="1878457"/>
                <a:ext cx="0" cy="603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7341;p93"/>
              <p:cNvSpPr/>
              <p:nvPr/>
            </p:nvSpPr>
            <p:spPr>
              <a:xfrm>
                <a:off x="3848678" y="1741977"/>
                <a:ext cx="285246" cy="135299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7" name="Google Shape;17343;p93"/>
            <p:cNvGrpSpPr/>
            <p:nvPr/>
          </p:nvGrpSpPr>
          <p:grpSpPr>
            <a:xfrm>
              <a:off x="4794366" y="2350334"/>
              <a:ext cx="378049" cy="325170"/>
              <a:chOff x="6683439" y="1976847"/>
              <a:chExt cx="1327421" cy="1141747"/>
            </a:xfrm>
            <a:grpFill/>
          </p:grpSpPr>
          <p:cxnSp>
            <p:nvCxnSpPr>
              <p:cNvPr id="12" name="Google Shape;17344;p93"/>
              <p:cNvCxnSpPr/>
              <p:nvPr/>
            </p:nvCxnSpPr>
            <p:spPr>
              <a:xfrm rot="10800000">
                <a:off x="7261990" y="1976847"/>
                <a:ext cx="0" cy="3891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" name="Google Shape;17346;p93"/>
              <p:cNvSpPr/>
              <p:nvPr/>
            </p:nvSpPr>
            <p:spPr>
              <a:xfrm>
                <a:off x="6683439" y="2380437"/>
                <a:ext cx="1327421" cy="738157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cxnSp>
          <p:nvCxnSpPr>
            <p:cNvPr id="9" name="Google Shape;17348;p93"/>
            <p:cNvCxnSpPr/>
            <p:nvPr/>
          </p:nvCxnSpPr>
          <p:spPr>
            <a:xfrm>
              <a:off x="10286478" y="2637159"/>
              <a:ext cx="0" cy="99623"/>
            </a:xfrm>
            <a:prstGeom prst="straightConnector1">
              <a:avLst/>
            </a:pr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TextBox 20"/>
          <p:cNvSpPr txBox="1"/>
          <p:nvPr/>
        </p:nvSpPr>
        <p:spPr>
          <a:xfrm>
            <a:off x="960302" y="1820337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Emission de GES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33117" y="3882391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Erosion du sol et déforestation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83923" y="1663224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Destruction de la faune et la flore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98699" y="2775689"/>
            <a:ext cx="1815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Enlèvement de la végétation </a:t>
            </a:r>
            <a:endParaRPr lang="fr-FR" sz="16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60280" y="2973735"/>
            <a:ext cx="1370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Transport</a:t>
            </a:r>
            <a:endParaRPr lang="fr-FR" sz="16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1479" y="2727514"/>
            <a:ext cx="133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Ouverture de mines</a:t>
            </a:r>
            <a:endParaRPr lang="fr-FR" sz="16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9" name="TextBox 21"/>
          <p:cNvSpPr txBox="1"/>
          <p:nvPr/>
        </p:nvSpPr>
        <p:spPr>
          <a:xfrm>
            <a:off x="3491880" y="339502"/>
            <a:ext cx="2778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Extraction Minière</a:t>
            </a:r>
            <a:endParaRPr lang="fr-FR" sz="2400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7332;p93"/>
          <p:cNvGrpSpPr/>
          <p:nvPr/>
        </p:nvGrpSpPr>
        <p:grpSpPr>
          <a:xfrm>
            <a:off x="1187627" y="2241740"/>
            <a:ext cx="29342672" cy="1660350"/>
            <a:chOff x="3434683" y="2350334"/>
            <a:chExt cx="6851795" cy="436408"/>
          </a:xfrm>
          <a:solidFill>
            <a:schemeClr val="accent1">
              <a:lumMod val="50000"/>
            </a:schemeClr>
          </a:solidFill>
        </p:grpSpPr>
        <p:cxnSp>
          <p:nvCxnSpPr>
            <p:cNvPr id="4" name="Google Shape;17333;p93"/>
            <p:cNvCxnSpPr>
              <a:stCxn id="19" idx="6"/>
            </p:cNvCxnSpPr>
            <p:nvPr/>
          </p:nvCxnSpPr>
          <p:spPr>
            <a:xfrm>
              <a:off x="3829114" y="2587225"/>
              <a:ext cx="1027660" cy="13210"/>
            </a:xfrm>
            <a:prstGeom prst="straightConnector1">
              <a:avLst/>
            </a:prstGeom>
            <a:grp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" name="Google Shape;17336;p93"/>
            <p:cNvGrpSpPr/>
            <p:nvPr/>
          </p:nvGrpSpPr>
          <p:grpSpPr>
            <a:xfrm>
              <a:off x="3434683" y="2358270"/>
              <a:ext cx="394432" cy="355031"/>
              <a:chOff x="1909265" y="2004714"/>
              <a:chExt cx="1384943" cy="1246600"/>
            </a:xfrm>
            <a:grpFill/>
          </p:grpSpPr>
          <p:cxnSp>
            <p:nvCxnSpPr>
              <p:cNvPr id="18" name="Google Shape;17337;p93"/>
              <p:cNvCxnSpPr/>
              <p:nvPr/>
            </p:nvCxnSpPr>
            <p:spPr>
              <a:xfrm rot="10800000">
                <a:off x="2578961" y="2004714"/>
                <a:ext cx="0" cy="3891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17334;p93"/>
              <p:cNvSpPr/>
              <p:nvPr/>
            </p:nvSpPr>
            <p:spPr>
              <a:xfrm>
                <a:off x="1909265" y="2365950"/>
                <a:ext cx="1384943" cy="885364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6" name="Google Shape;17339;p93"/>
            <p:cNvGrpSpPr/>
            <p:nvPr/>
          </p:nvGrpSpPr>
          <p:grpSpPr>
            <a:xfrm>
              <a:off x="4056825" y="2437074"/>
              <a:ext cx="505522" cy="349668"/>
              <a:chOff x="3828399" y="1727426"/>
              <a:chExt cx="305525" cy="211331"/>
            </a:xfrm>
            <a:grpFill/>
          </p:grpSpPr>
          <p:cxnSp>
            <p:nvCxnSpPr>
              <p:cNvPr id="15" name="Google Shape;17340;p93"/>
              <p:cNvCxnSpPr/>
              <p:nvPr/>
            </p:nvCxnSpPr>
            <p:spPr>
              <a:xfrm>
                <a:off x="3991301" y="1878457"/>
                <a:ext cx="0" cy="603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7341;p93"/>
              <p:cNvSpPr/>
              <p:nvPr/>
            </p:nvSpPr>
            <p:spPr>
              <a:xfrm>
                <a:off x="3828399" y="1727426"/>
                <a:ext cx="305525" cy="149851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7" name="Google Shape;17343;p93"/>
            <p:cNvGrpSpPr/>
            <p:nvPr/>
          </p:nvGrpSpPr>
          <p:grpSpPr>
            <a:xfrm>
              <a:off x="4794366" y="2350334"/>
              <a:ext cx="378049" cy="325170"/>
              <a:chOff x="6683439" y="1976847"/>
              <a:chExt cx="1327421" cy="1141747"/>
            </a:xfrm>
            <a:grpFill/>
          </p:grpSpPr>
          <p:cxnSp>
            <p:nvCxnSpPr>
              <p:cNvPr id="12" name="Google Shape;17344;p93"/>
              <p:cNvCxnSpPr/>
              <p:nvPr/>
            </p:nvCxnSpPr>
            <p:spPr>
              <a:xfrm rot="10800000">
                <a:off x="7261990" y="1976847"/>
                <a:ext cx="0" cy="3891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" name="Google Shape;17346;p93"/>
              <p:cNvSpPr/>
              <p:nvPr/>
            </p:nvSpPr>
            <p:spPr>
              <a:xfrm>
                <a:off x="6683439" y="2380437"/>
                <a:ext cx="1327421" cy="738157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cxnSp>
          <p:nvCxnSpPr>
            <p:cNvPr id="9" name="Google Shape;17348;p93"/>
            <p:cNvCxnSpPr/>
            <p:nvPr/>
          </p:nvCxnSpPr>
          <p:spPr>
            <a:xfrm>
              <a:off x="10286478" y="2637159"/>
              <a:ext cx="0" cy="99623"/>
            </a:xfrm>
            <a:prstGeom prst="straightConnector1">
              <a:avLst/>
            </a:pr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TextBox 20"/>
          <p:cNvSpPr txBox="1"/>
          <p:nvPr/>
        </p:nvSpPr>
        <p:spPr>
          <a:xfrm>
            <a:off x="960302" y="1820337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Pénurie d´eau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33117" y="3882391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Dégagement de poussières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83923" y="1663224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Maladies et contamination de l´eau et du sol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93762" y="2643886"/>
            <a:ext cx="2085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Ecrasement et broyage de minerais</a:t>
            </a:r>
            <a:endParaRPr lang="fr-FR" sz="16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77876" y="2823240"/>
            <a:ext cx="1619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Processus gravimétrique</a:t>
            </a:r>
            <a:endParaRPr lang="fr-FR" sz="16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1479" y="2727514"/>
            <a:ext cx="133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Effluents toxiques</a:t>
            </a:r>
            <a:endParaRPr lang="fr-FR" sz="16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9" name="TextBox 21"/>
          <p:cNvSpPr txBox="1"/>
          <p:nvPr/>
        </p:nvSpPr>
        <p:spPr>
          <a:xfrm>
            <a:off x="3491880" y="339502"/>
            <a:ext cx="277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Métallurgie</a:t>
            </a:r>
            <a:endParaRPr lang="fr-FR" sz="2400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7332;p93"/>
          <p:cNvGrpSpPr/>
          <p:nvPr/>
        </p:nvGrpSpPr>
        <p:grpSpPr>
          <a:xfrm>
            <a:off x="1763662" y="2019109"/>
            <a:ext cx="28638925" cy="1805442"/>
            <a:chOff x="3599015" y="2296997"/>
            <a:chExt cx="6687463" cy="474544"/>
          </a:xfrm>
          <a:solidFill>
            <a:schemeClr val="accent1">
              <a:lumMod val="50000"/>
            </a:schemeClr>
          </a:solidFill>
        </p:grpSpPr>
        <p:cxnSp>
          <p:nvCxnSpPr>
            <p:cNvPr id="4" name="Google Shape;17333;p93"/>
            <p:cNvCxnSpPr/>
            <p:nvPr/>
          </p:nvCxnSpPr>
          <p:spPr>
            <a:xfrm>
              <a:off x="3829113" y="2587225"/>
              <a:ext cx="1027661" cy="13210"/>
            </a:xfrm>
            <a:prstGeom prst="straightConnector1">
              <a:avLst/>
            </a:prstGeom>
            <a:grp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7337;p93"/>
            <p:cNvCxnSpPr/>
            <p:nvPr/>
          </p:nvCxnSpPr>
          <p:spPr>
            <a:xfrm rot="10800000">
              <a:off x="5469885" y="2358268"/>
              <a:ext cx="0" cy="110815"/>
            </a:xfrm>
            <a:prstGeom prst="straightConnector1">
              <a:avLst/>
            </a:pr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" name="Google Shape;17339;p93"/>
            <p:cNvGrpSpPr/>
            <p:nvPr/>
          </p:nvGrpSpPr>
          <p:grpSpPr>
            <a:xfrm>
              <a:off x="3599015" y="2296997"/>
              <a:ext cx="471968" cy="463627"/>
              <a:chOff x="3551713" y="1642766"/>
              <a:chExt cx="285246" cy="280205"/>
            </a:xfrm>
            <a:grpFill/>
          </p:grpSpPr>
          <p:cxnSp>
            <p:nvCxnSpPr>
              <p:cNvPr id="15" name="Google Shape;17340;p93"/>
              <p:cNvCxnSpPr/>
              <p:nvPr/>
            </p:nvCxnSpPr>
            <p:spPr>
              <a:xfrm>
                <a:off x="3691584" y="1642766"/>
                <a:ext cx="0" cy="603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7341;p93"/>
              <p:cNvSpPr/>
              <p:nvPr/>
            </p:nvSpPr>
            <p:spPr>
              <a:xfrm>
                <a:off x="3551713" y="1708488"/>
                <a:ext cx="285246" cy="214483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7" name="Google Shape;17343;p93"/>
            <p:cNvGrpSpPr/>
            <p:nvPr/>
          </p:nvGrpSpPr>
          <p:grpSpPr>
            <a:xfrm>
              <a:off x="4727160" y="2350336"/>
              <a:ext cx="487352" cy="421205"/>
              <a:chOff x="6447459" y="1976847"/>
              <a:chExt cx="1711209" cy="1478946"/>
            </a:xfrm>
            <a:grpFill/>
          </p:grpSpPr>
          <p:cxnSp>
            <p:nvCxnSpPr>
              <p:cNvPr id="12" name="Google Shape;17344;p93"/>
              <p:cNvCxnSpPr/>
              <p:nvPr/>
            </p:nvCxnSpPr>
            <p:spPr>
              <a:xfrm rot="10800000">
                <a:off x="7261990" y="1976847"/>
                <a:ext cx="0" cy="3891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" name="Google Shape;17346;p93"/>
              <p:cNvSpPr/>
              <p:nvPr/>
            </p:nvSpPr>
            <p:spPr>
              <a:xfrm>
                <a:off x="6447459" y="2152278"/>
                <a:ext cx="1711209" cy="1303515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cxnSp>
          <p:nvCxnSpPr>
            <p:cNvPr id="9" name="Google Shape;17348;p93"/>
            <p:cNvCxnSpPr/>
            <p:nvPr/>
          </p:nvCxnSpPr>
          <p:spPr>
            <a:xfrm>
              <a:off x="10286478" y="2637159"/>
              <a:ext cx="0" cy="99623"/>
            </a:xfrm>
            <a:prstGeom prst="straightConnector1">
              <a:avLst/>
            </a:pr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TextBox 21"/>
          <p:cNvSpPr txBox="1"/>
          <p:nvPr/>
        </p:nvSpPr>
        <p:spPr>
          <a:xfrm>
            <a:off x="1730142" y="1631413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Emission de GES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56176" y="1643205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Pression sur les ressources hydriques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03159" y="2815536"/>
            <a:ext cx="1815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Fusion à haute température</a:t>
            </a:r>
            <a:endParaRPr lang="fr-FR" sz="16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26565" y="2890627"/>
            <a:ext cx="1979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Refroidissement</a:t>
            </a:r>
            <a:endParaRPr lang="fr-FR" sz="16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9" name="TextBox 21"/>
          <p:cNvSpPr txBox="1"/>
          <p:nvPr/>
        </p:nvSpPr>
        <p:spPr>
          <a:xfrm>
            <a:off x="3491880" y="339502"/>
            <a:ext cx="277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Raffinage</a:t>
            </a:r>
            <a:endParaRPr lang="fr-FR" sz="2400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0" name="Google Shape;13110;p55"/>
          <p:cNvSpPr txBox="1">
            <a:spLocks noGrp="1"/>
          </p:cNvSpPr>
          <p:nvPr>
            <p:ph type="title"/>
          </p:nvPr>
        </p:nvSpPr>
        <p:spPr>
          <a:xfrm>
            <a:off x="3443500" y="1744700"/>
            <a:ext cx="4985400" cy="17691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lvl="0" algn="ctr"/>
            <a:r>
              <a:rPr lang="fr-FR" sz="3600" dirty="0" smtClean="0"/>
              <a:t>Grille de cotation et d´évaluation</a:t>
            </a:r>
            <a:endParaRPr lang="fr-FR" sz="3600" dirty="0"/>
          </a:p>
        </p:txBody>
      </p:sp>
      <p:sp>
        <p:nvSpPr>
          <p:cNvPr id="13111" name="Google Shape;13111;p55"/>
          <p:cNvSpPr txBox="1">
            <a:spLocks noGrp="1"/>
          </p:cNvSpPr>
          <p:nvPr>
            <p:ph type="title" idx="2"/>
          </p:nvPr>
        </p:nvSpPr>
        <p:spPr>
          <a:xfrm>
            <a:off x="7213000" y="637656"/>
            <a:ext cx="12159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858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0" name="Google Shape;13110;p55"/>
          <p:cNvSpPr txBox="1">
            <a:spLocks noGrp="1"/>
          </p:cNvSpPr>
          <p:nvPr>
            <p:ph type="title"/>
          </p:nvPr>
        </p:nvSpPr>
        <p:spPr>
          <a:xfrm>
            <a:off x="1007604" y="123478"/>
            <a:ext cx="7128792" cy="468052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lvl="0" algn="l"/>
            <a:r>
              <a:rPr lang="fr-FR" sz="1200" b="1" dirty="0"/>
              <a:t>Fréquence</a:t>
            </a:r>
            <a:br>
              <a:rPr lang="fr-FR" sz="1200" b="1" dirty="0"/>
            </a:br>
            <a:r>
              <a:rPr lang="fr-FR" sz="1200" b="1" dirty="0" err="1"/>
              <a:t>Fréquence</a:t>
            </a:r>
            <a:r>
              <a:rPr lang="fr-FR" sz="1200" b="1" dirty="0"/>
              <a:t> en mode normal</a:t>
            </a:r>
            <a:br>
              <a:rPr lang="fr-FR" sz="1200" b="1" dirty="0"/>
            </a:br>
            <a:r>
              <a:rPr lang="fr-FR" sz="1200" dirty="0"/>
              <a:t>1-l´évènement a lieu une fois par an au minimum</a:t>
            </a:r>
            <a:br>
              <a:rPr lang="fr-FR" sz="1200" dirty="0"/>
            </a:br>
            <a:r>
              <a:rPr lang="fr-FR" sz="1200" dirty="0"/>
              <a:t>2-l´évènnement a lieu au moins une fois par mois</a:t>
            </a:r>
            <a:br>
              <a:rPr lang="fr-FR" sz="1200" dirty="0"/>
            </a:br>
            <a:r>
              <a:rPr lang="fr-FR" sz="1200" dirty="0"/>
              <a:t>3-l´évènnement a lieu au moins une fois par semaine</a:t>
            </a:r>
            <a:br>
              <a:rPr lang="fr-FR" sz="1200" dirty="0"/>
            </a:br>
            <a:r>
              <a:rPr lang="fr-FR" sz="1200" dirty="0"/>
              <a:t>4- l´</a:t>
            </a:r>
            <a:r>
              <a:rPr lang="fr-FR" sz="1200" dirty="0" err="1"/>
              <a:t>évènnement</a:t>
            </a:r>
            <a:r>
              <a:rPr lang="fr-FR" sz="1200" dirty="0"/>
              <a:t> a lieu au moins une fois par jour</a:t>
            </a:r>
            <a:br>
              <a:rPr lang="fr-FR" sz="1200" dirty="0"/>
            </a:br>
            <a:r>
              <a:rPr lang="fr-FR" sz="1200" dirty="0"/>
              <a:t>5- l´</a:t>
            </a:r>
            <a:r>
              <a:rPr lang="fr-FR" sz="1200" dirty="0" err="1"/>
              <a:t>évènnement</a:t>
            </a:r>
            <a:r>
              <a:rPr lang="fr-FR" sz="1200" dirty="0"/>
              <a:t> a lieu en continu</a:t>
            </a:r>
            <a:br>
              <a:rPr lang="fr-FR" sz="1200" dirty="0"/>
            </a:br>
            <a:r>
              <a:rPr lang="fr-FR" sz="1200" b="1" dirty="0"/>
              <a:t>Fréquence en mode anormal</a:t>
            </a:r>
            <a:br>
              <a:rPr lang="fr-FR" sz="1200" b="1" dirty="0"/>
            </a:br>
            <a:r>
              <a:rPr lang="fr-FR" sz="1200" dirty="0"/>
              <a:t>1-l´évènement a lieu une fois par an au minimum- Rare</a:t>
            </a:r>
            <a:br>
              <a:rPr lang="fr-FR" sz="1200" dirty="0"/>
            </a:br>
            <a:r>
              <a:rPr lang="fr-FR" sz="1200" dirty="0"/>
              <a:t>2-l´évènnement a lieu au moins une fois par mois- Peu fréquent</a:t>
            </a:r>
            <a:br>
              <a:rPr lang="fr-FR" sz="1200" dirty="0"/>
            </a:br>
            <a:r>
              <a:rPr lang="fr-FR" sz="1200" dirty="0"/>
              <a:t>3-l´évènnement a lieu au moins une fois par semaine- moyennement fréquent</a:t>
            </a:r>
            <a:br>
              <a:rPr lang="fr-FR" sz="1200" dirty="0"/>
            </a:br>
            <a:r>
              <a:rPr lang="fr-FR" sz="1200" dirty="0"/>
              <a:t>4- l´</a:t>
            </a:r>
            <a:r>
              <a:rPr lang="fr-FR" sz="1200" dirty="0" err="1"/>
              <a:t>évènnement</a:t>
            </a:r>
            <a:r>
              <a:rPr lang="fr-FR" sz="1200" dirty="0"/>
              <a:t> a lieu au moins une fois par jour- fréquent</a:t>
            </a:r>
            <a:br>
              <a:rPr lang="fr-FR" sz="1200" dirty="0"/>
            </a:br>
            <a:r>
              <a:rPr lang="fr-FR" sz="1200" dirty="0"/>
              <a:t>5- l´</a:t>
            </a:r>
            <a:r>
              <a:rPr lang="fr-FR" sz="1200" dirty="0" err="1"/>
              <a:t>évènnement</a:t>
            </a:r>
            <a:r>
              <a:rPr lang="fr-FR" sz="1200" dirty="0"/>
              <a:t> a lieu plusieurs fois par jour- très fréquent</a:t>
            </a:r>
            <a:br>
              <a:rPr lang="fr-FR" sz="1200" dirty="0"/>
            </a:br>
            <a:r>
              <a:rPr lang="fr-FR" sz="1200" b="1" dirty="0"/>
              <a:t>Fréquence en mode d´urgence</a:t>
            </a:r>
            <a:br>
              <a:rPr lang="fr-FR" sz="1200" b="1" dirty="0"/>
            </a:br>
            <a:r>
              <a:rPr lang="fr-FR" sz="1200" dirty="0"/>
              <a:t>1-l´évènnement n´a pas d´historique connue dans la profession. La probabilité de production de l´incident est pratiquement nulle</a:t>
            </a:r>
            <a:br>
              <a:rPr lang="fr-FR" sz="1200" dirty="0"/>
            </a:br>
            <a:r>
              <a:rPr lang="fr-FR" sz="1200" dirty="0"/>
              <a:t>2-l´évènnement est connu pour s´être produit une fois dans le passé, mais la probabilité qu´il se produit dans le site est très faible</a:t>
            </a:r>
            <a:br>
              <a:rPr lang="fr-FR" sz="1200" dirty="0"/>
            </a:br>
            <a:r>
              <a:rPr lang="fr-FR" sz="1200" dirty="0"/>
              <a:t>3-Peu probable</a:t>
            </a:r>
            <a:br>
              <a:rPr lang="fr-FR" sz="1200" dirty="0"/>
            </a:br>
            <a:r>
              <a:rPr lang="fr-FR" sz="1200" dirty="0"/>
              <a:t>4- l´</a:t>
            </a:r>
            <a:r>
              <a:rPr lang="fr-FR" sz="1200" dirty="0" err="1"/>
              <a:t>évènnement</a:t>
            </a:r>
            <a:r>
              <a:rPr lang="fr-FR" sz="1200" dirty="0"/>
              <a:t> est connu pour s´être produit sur un site ayant le même type d´activité et il est possible qu´il se produit dans le site – Probable</a:t>
            </a:r>
            <a:br>
              <a:rPr lang="fr-FR" sz="1200" dirty="0"/>
            </a:br>
            <a:r>
              <a:rPr lang="fr-FR" sz="1200" dirty="0"/>
              <a:t>5-l´évènnement est déjà produit au moins une fois sur le site et il est fort probable qu´il se reproduira</a:t>
            </a:r>
          </a:p>
        </p:txBody>
      </p:sp>
    </p:spTree>
    <p:extLst>
      <p:ext uri="{BB962C8B-B14F-4D97-AF65-F5344CB8AC3E}">
        <p14:creationId xmlns:p14="http://schemas.microsoft.com/office/powerpoint/2010/main" val="15697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0" name="Google Shape;13110;p55"/>
          <p:cNvSpPr txBox="1">
            <a:spLocks noGrp="1"/>
          </p:cNvSpPr>
          <p:nvPr>
            <p:ph type="title"/>
          </p:nvPr>
        </p:nvSpPr>
        <p:spPr>
          <a:xfrm>
            <a:off x="971600" y="104950"/>
            <a:ext cx="7920880" cy="49336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algn="l"/>
            <a:r>
              <a:rPr lang="fr-FR" sz="1200" b="1" dirty="0"/>
              <a:t>Sensibilité Milieu Air</a:t>
            </a:r>
            <a:br>
              <a:rPr lang="fr-FR" sz="1200" b="1" dirty="0"/>
            </a:br>
            <a:r>
              <a:rPr lang="fr-FR" sz="1200" dirty="0"/>
              <a:t>1-l´air est il déjà saturé par ce polluant</a:t>
            </a:r>
            <a:br>
              <a:rPr lang="fr-FR" sz="1200" dirty="0"/>
            </a:br>
            <a:r>
              <a:rPr lang="fr-FR" sz="1200" dirty="0"/>
              <a:t>2-la zone impacté est elle caractérisé par une capacité de dilution très réduite</a:t>
            </a:r>
            <a:br>
              <a:rPr lang="fr-FR" sz="1200" dirty="0"/>
            </a:br>
            <a:r>
              <a:rPr lang="fr-FR" sz="1200" dirty="0"/>
              <a:t>3-la zone impacté a fait l´objet sur les 3 dernières années d´une médiatisation ou réclamation sur la pollution de l´air par ce polluant</a:t>
            </a:r>
            <a:br>
              <a:rPr lang="fr-FR" sz="1200" dirty="0"/>
            </a:br>
            <a:r>
              <a:rPr lang="fr-FR" sz="1200" dirty="0"/>
              <a:t>4-la zone impactée comporte des espèces animales ou végétales sensibles à la pollution de l´air par ce polluant</a:t>
            </a:r>
            <a:br>
              <a:rPr lang="fr-FR" sz="1200" dirty="0"/>
            </a:br>
            <a:r>
              <a:rPr lang="fr-FR" sz="1200" dirty="0"/>
              <a:t>5-la zone impactée comporte des sites ou établissements sensibles à la pollution de l´air parce polluant</a:t>
            </a:r>
            <a:br>
              <a:rPr lang="fr-FR" sz="1200" dirty="0"/>
            </a:br>
            <a:r>
              <a:rPr lang="fr-FR" sz="1200" b="1" dirty="0"/>
              <a:t>Sensibilité Milieu eau</a:t>
            </a:r>
            <a:br>
              <a:rPr lang="fr-FR" sz="1200" b="1" dirty="0"/>
            </a:br>
            <a:r>
              <a:rPr lang="fr-FR" sz="1200" dirty="0"/>
              <a:t>1-l´eau impactée est il déjà saturé par ce polluant</a:t>
            </a:r>
            <a:br>
              <a:rPr lang="fr-FR" sz="1200" dirty="0"/>
            </a:br>
            <a:r>
              <a:rPr lang="fr-FR" sz="1200" dirty="0"/>
              <a:t>2- la zone impacté est elle caractérisé par une capacité de dilution très réduite</a:t>
            </a:r>
            <a:br>
              <a:rPr lang="fr-FR" sz="1200" dirty="0"/>
            </a:br>
            <a:r>
              <a:rPr lang="fr-FR" sz="1200" dirty="0"/>
              <a:t>3- la zone impacté a fait l´objet sur les 3 dernières années d´une médiatisation ou réclamation sur la pollution de l´air par ce polluant</a:t>
            </a:r>
            <a:br>
              <a:rPr lang="fr-FR" sz="1200" dirty="0"/>
            </a:br>
            <a:r>
              <a:rPr lang="fr-FR" sz="1200" dirty="0"/>
              <a:t>4- la zone impactée </a:t>
            </a:r>
            <a:r>
              <a:rPr lang="fr-FR" sz="1200" dirty="0" err="1"/>
              <a:t>com</a:t>
            </a:r>
            <a:r>
              <a:rPr lang="fr-FR" sz="1200" dirty="0"/>
              <a:t> porte des espèces animales ou végétales sensibles à la pollution de l´air par ce polluant</a:t>
            </a:r>
            <a:br>
              <a:rPr lang="fr-FR" sz="1200" dirty="0"/>
            </a:br>
            <a:r>
              <a:rPr lang="fr-FR" sz="1200" dirty="0"/>
              <a:t>5- la zone impactée représente-elle un intérêt biologique écologique ou économique particulier</a:t>
            </a:r>
            <a:br>
              <a:rPr lang="fr-FR" sz="1200" dirty="0"/>
            </a:br>
            <a:r>
              <a:rPr lang="fr-FR" sz="1200" b="1" dirty="0"/>
              <a:t>Sensibilité Milieu sol</a:t>
            </a:r>
            <a:br>
              <a:rPr lang="fr-FR" sz="1200" b="1" dirty="0"/>
            </a:br>
            <a:r>
              <a:rPr lang="fr-FR" sz="1200" dirty="0"/>
              <a:t>1-le sol impactée est-il perméable</a:t>
            </a:r>
            <a:br>
              <a:rPr lang="fr-FR" sz="1200" dirty="0"/>
            </a:br>
            <a:r>
              <a:rPr lang="fr-FR" sz="1200" dirty="0"/>
              <a:t>2-existe-t-il une nappe phréatique à une faible </a:t>
            </a:r>
            <a:r>
              <a:rPr lang="fr-FR" sz="1200" dirty="0" err="1"/>
              <a:t>proffondeur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3-le sol impactée se trouve-t-il à proximité des zones résidentielles ou accessible par des espèces animales sensibles à ce polluant </a:t>
            </a:r>
            <a:br>
              <a:rPr lang="fr-FR" sz="1200" dirty="0"/>
            </a:br>
            <a:r>
              <a:rPr lang="fr-FR" sz="1200" dirty="0"/>
              <a:t>4- le sol impacté a fait l´objet sur les 3 dernières années d´une médiatisation ou réclamation sur la pollution de sol par ce polluant</a:t>
            </a:r>
            <a:br>
              <a:rPr lang="fr-FR" sz="1200" dirty="0"/>
            </a:br>
            <a:r>
              <a:rPr lang="fr-FR" sz="1200" dirty="0"/>
              <a:t>5- la sol impactée représente-elle un intérêt biologique écologique ou économique particulier</a:t>
            </a:r>
            <a:br>
              <a:rPr lang="fr-FR" sz="1200" dirty="0"/>
            </a:br>
            <a:r>
              <a:rPr lang="fr-FR" sz="1200" dirty="0"/>
              <a:t/>
            </a:r>
            <a:br>
              <a:rPr lang="fr-FR" sz="1200" dirty="0"/>
            </a:br>
            <a:r>
              <a:rPr lang="fr-FR" sz="1200" b="1" dirty="0"/>
              <a:t/>
            </a:r>
            <a:br>
              <a:rPr lang="fr-FR" sz="1200" b="1" dirty="0"/>
            </a:b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564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0" name="Google Shape;13110;p55"/>
          <p:cNvSpPr txBox="1">
            <a:spLocks noGrp="1"/>
          </p:cNvSpPr>
          <p:nvPr>
            <p:ph type="title"/>
          </p:nvPr>
        </p:nvSpPr>
        <p:spPr>
          <a:xfrm>
            <a:off x="971600" y="123478"/>
            <a:ext cx="6984776" cy="4536504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algn="l"/>
            <a:r>
              <a:rPr lang="fr-FR" sz="1200" b="1" dirty="0"/>
              <a:t>Gravité pollution de l´air</a:t>
            </a:r>
            <a:br>
              <a:rPr lang="fr-FR" sz="1200" b="1" dirty="0"/>
            </a:br>
            <a:r>
              <a:rPr lang="fr-FR" sz="1200" dirty="0"/>
              <a:t>1- polluant pas dangereux étendu intra site et flux faible</a:t>
            </a:r>
            <a:br>
              <a:rPr lang="fr-FR" sz="1200" dirty="0"/>
            </a:br>
            <a:r>
              <a:rPr lang="fr-FR" sz="1200" dirty="0"/>
              <a:t>2- polluant moyennement dangereux étendu intra site et flux faible</a:t>
            </a:r>
            <a:br>
              <a:rPr lang="fr-FR" sz="1200" dirty="0"/>
            </a:br>
            <a:r>
              <a:rPr lang="fr-FR" sz="1200" dirty="0"/>
              <a:t>3- polluant moyennement dangereux étendu extra site et flux moyen</a:t>
            </a:r>
            <a:br>
              <a:rPr lang="fr-FR" sz="1200" dirty="0"/>
            </a:br>
            <a:r>
              <a:rPr lang="fr-FR" sz="1200" dirty="0"/>
              <a:t>4- polluant très dangereux </a:t>
            </a:r>
            <a:r>
              <a:rPr lang="fr-FR" sz="1200" dirty="0" err="1"/>
              <a:t>etendu</a:t>
            </a:r>
            <a:r>
              <a:rPr lang="fr-FR" sz="1200" dirty="0"/>
              <a:t> extra site et flux moyen</a:t>
            </a:r>
            <a:br>
              <a:rPr lang="fr-FR" sz="1200" dirty="0"/>
            </a:br>
            <a:r>
              <a:rPr lang="fr-FR" sz="1200" dirty="0"/>
              <a:t>5- polluant très dangereux étendu extra site et flux très important</a:t>
            </a:r>
            <a:br>
              <a:rPr lang="fr-FR" sz="1200" dirty="0"/>
            </a:br>
            <a:r>
              <a:rPr lang="fr-FR" sz="1200" b="1" dirty="0"/>
              <a:t>Gravité pollution de </a:t>
            </a:r>
            <a:r>
              <a:rPr lang="fr-FR" sz="1200" b="1" dirty="0" err="1"/>
              <a:t>leau</a:t>
            </a:r>
            <a:r>
              <a:rPr lang="fr-FR" sz="1200" b="1" dirty="0"/>
              <a:t/>
            </a:r>
            <a:br>
              <a:rPr lang="fr-FR" sz="1200" b="1" dirty="0"/>
            </a:br>
            <a:r>
              <a:rPr lang="fr-FR" sz="1200" dirty="0"/>
              <a:t>1- polluant pas dangereux étendu localisé et flux faible</a:t>
            </a:r>
            <a:br>
              <a:rPr lang="fr-FR" sz="1200" dirty="0"/>
            </a:br>
            <a:r>
              <a:rPr lang="fr-FR" sz="1200" dirty="0"/>
              <a:t>2- polluant moyennement dangereux étendu localisé et flux faible</a:t>
            </a:r>
            <a:br>
              <a:rPr lang="fr-FR" sz="1200" dirty="0"/>
            </a:br>
            <a:r>
              <a:rPr lang="fr-FR" sz="1200" dirty="0"/>
              <a:t>3- polluant moyennement dangereux étendu très large et flux moyen</a:t>
            </a:r>
            <a:br>
              <a:rPr lang="fr-FR" sz="1200" dirty="0"/>
            </a:br>
            <a:r>
              <a:rPr lang="fr-FR" sz="1200" dirty="0"/>
              <a:t>4- polluant très dangereux </a:t>
            </a:r>
            <a:r>
              <a:rPr lang="fr-FR" sz="1200" dirty="0" err="1"/>
              <a:t>etendu</a:t>
            </a:r>
            <a:r>
              <a:rPr lang="fr-FR" sz="1200" dirty="0"/>
              <a:t> très large et flux moyen</a:t>
            </a:r>
            <a:br>
              <a:rPr lang="fr-FR" sz="1200" dirty="0"/>
            </a:br>
            <a:r>
              <a:rPr lang="fr-FR" sz="1200" dirty="0"/>
              <a:t>5- polluant très dangereux étendu très large et flux très important</a:t>
            </a:r>
            <a:br>
              <a:rPr lang="fr-FR" sz="1200" dirty="0"/>
            </a:br>
            <a:r>
              <a:rPr lang="fr-FR" sz="1200" b="1" dirty="0"/>
              <a:t>Gravité pollution de sol</a:t>
            </a:r>
            <a:br>
              <a:rPr lang="fr-FR" sz="1200" b="1" dirty="0"/>
            </a:br>
            <a:r>
              <a:rPr lang="fr-FR" sz="1200" dirty="0"/>
              <a:t>1- polluant pas dangereux étendu localisé et flux faible</a:t>
            </a:r>
            <a:br>
              <a:rPr lang="fr-FR" sz="1200" dirty="0"/>
            </a:br>
            <a:r>
              <a:rPr lang="fr-FR" sz="1200" dirty="0"/>
              <a:t>2- polluant moyennement dangereux étendu localisé et flux faible</a:t>
            </a:r>
            <a:br>
              <a:rPr lang="fr-FR" sz="1200" dirty="0"/>
            </a:br>
            <a:r>
              <a:rPr lang="fr-FR" sz="1200" dirty="0"/>
              <a:t>3- polluant moyennement dangereux étendu très large et flux moyen</a:t>
            </a:r>
            <a:br>
              <a:rPr lang="fr-FR" sz="1200" dirty="0"/>
            </a:br>
            <a:r>
              <a:rPr lang="fr-FR" sz="1200" dirty="0"/>
              <a:t>4- polluant très dangereux </a:t>
            </a:r>
            <a:r>
              <a:rPr lang="fr-FR" sz="1200" dirty="0" err="1"/>
              <a:t>etendu</a:t>
            </a:r>
            <a:r>
              <a:rPr lang="fr-FR" sz="1200" dirty="0"/>
              <a:t> très large et flux moyen</a:t>
            </a:r>
            <a:br>
              <a:rPr lang="fr-FR" sz="1200" dirty="0"/>
            </a:br>
            <a:r>
              <a:rPr lang="fr-FR" sz="1200" dirty="0"/>
              <a:t>5- polluant très dangereux étendu très large et flux très important</a:t>
            </a:r>
            <a:br>
              <a:rPr lang="fr-FR" sz="1200" dirty="0"/>
            </a:b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/>
            </a:r>
            <a:br>
              <a:rPr lang="fr-FR" sz="1200" dirty="0"/>
            </a:br>
            <a:r>
              <a:rPr lang="fr-FR" sz="1200" b="1" dirty="0"/>
              <a:t/>
            </a:r>
            <a:br>
              <a:rPr lang="fr-FR" sz="1200" b="1" dirty="0"/>
            </a:b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5147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120972"/>
              </p:ext>
            </p:extLst>
          </p:nvPr>
        </p:nvGraphicFramePr>
        <p:xfrm>
          <a:off x="827584" y="313767"/>
          <a:ext cx="6840760" cy="4515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900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11510"/>
            <a:ext cx="6264696" cy="46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1" name="Google Shape;12971;p46"/>
          <p:cNvSpPr txBox="1">
            <a:spLocks noGrp="1"/>
          </p:cNvSpPr>
          <p:nvPr>
            <p:ph type="title"/>
          </p:nvPr>
        </p:nvSpPr>
        <p:spPr>
          <a:xfrm>
            <a:off x="1695850" y="1192220"/>
            <a:ext cx="684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12973" name="Google Shape;12973;p46"/>
          <p:cNvSpPr txBox="1">
            <a:spLocks noGrp="1"/>
          </p:cNvSpPr>
          <p:nvPr>
            <p:ph type="title" idx="2"/>
          </p:nvPr>
        </p:nvSpPr>
        <p:spPr>
          <a:xfrm>
            <a:off x="4229700" y="1192220"/>
            <a:ext cx="684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12975" name="Google Shape;12975;p46"/>
          <p:cNvSpPr txBox="1">
            <a:spLocks noGrp="1"/>
          </p:cNvSpPr>
          <p:nvPr>
            <p:ph type="title" idx="4"/>
          </p:nvPr>
        </p:nvSpPr>
        <p:spPr>
          <a:xfrm>
            <a:off x="6763550" y="1192220"/>
            <a:ext cx="684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12977" name="Google Shape;12977;p46"/>
          <p:cNvSpPr txBox="1">
            <a:spLocks noGrp="1"/>
          </p:cNvSpPr>
          <p:nvPr>
            <p:ph type="title" idx="6"/>
          </p:nvPr>
        </p:nvSpPr>
        <p:spPr>
          <a:xfrm>
            <a:off x="1695850" y="2981620"/>
            <a:ext cx="684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12979" name="Google Shape;12979;p46"/>
          <p:cNvSpPr txBox="1">
            <a:spLocks noGrp="1"/>
          </p:cNvSpPr>
          <p:nvPr>
            <p:ph type="title" idx="8"/>
          </p:nvPr>
        </p:nvSpPr>
        <p:spPr>
          <a:xfrm>
            <a:off x="4229700" y="2981620"/>
            <a:ext cx="684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2981" name="Google Shape;12981;p46"/>
          <p:cNvSpPr txBox="1">
            <a:spLocks noGrp="1"/>
          </p:cNvSpPr>
          <p:nvPr>
            <p:ph type="title" idx="13"/>
          </p:nvPr>
        </p:nvSpPr>
        <p:spPr>
          <a:xfrm>
            <a:off x="6763550" y="2981620"/>
            <a:ext cx="684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2983" name="Google Shape;12983;p46"/>
          <p:cNvSpPr txBox="1">
            <a:spLocks noGrp="1"/>
          </p:cNvSpPr>
          <p:nvPr>
            <p:ph type="title" idx="15"/>
          </p:nvPr>
        </p:nvSpPr>
        <p:spPr>
          <a:xfrm>
            <a:off x="720000" y="463395"/>
            <a:ext cx="77040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</a:t>
            </a:r>
            <a:r>
              <a:rPr lang="en" dirty="0" smtClean="0"/>
              <a:t>lan </a:t>
            </a:r>
            <a:endParaRPr dirty="0"/>
          </a:p>
        </p:txBody>
      </p:sp>
      <p:sp>
        <p:nvSpPr>
          <p:cNvPr id="12984" name="Google Shape;12984;p46"/>
          <p:cNvSpPr txBox="1">
            <a:spLocks noGrp="1"/>
          </p:cNvSpPr>
          <p:nvPr>
            <p:ph type="subTitle" idx="16"/>
          </p:nvPr>
        </p:nvSpPr>
        <p:spPr>
          <a:xfrm>
            <a:off x="869950" y="1623044"/>
            <a:ext cx="2336400" cy="804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Présentation de l’entreprise</a:t>
            </a:r>
            <a:endParaRPr dirty="0"/>
          </a:p>
        </p:txBody>
      </p:sp>
      <p:sp>
        <p:nvSpPr>
          <p:cNvPr id="12985" name="Google Shape;12985;p46"/>
          <p:cNvSpPr txBox="1">
            <a:spLocks noGrp="1"/>
          </p:cNvSpPr>
          <p:nvPr>
            <p:ph type="subTitle" idx="17"/>
          </p:nvPr>
        </p:nvSpPr>
        <p:spPr>
          <a:xfrm>
            <a:off x="3403800" y="162304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dirty="0" smtClean="0"/>
              <a:t>Adaptation ISO 14001</a:t>
            </a:r>
            <a:endParaRPr lang="fr-F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86" name="Google Shape;12986;p46"/>
          <p:cNvSpPr txBox="1">
            <a:spLocks noGrp="1"/>
          </p:cNvSpPr>
          <p:nvPr>
            <p:ph type="subTitle" idx="18"/>
          </p:nvPr>
        </p:nvSpPr>
        <p:spPr>
          <a:xfrm>
            <a:off x="5937650" y="1623045"/>
            <a:ext cx="2666798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Identifications des Aspects et impacts</a:t>
            </a:r>
            <a:endParaRPr dirty="0"/>
          </a:p>
        </p:txBody>
      </p:sp>
      <p:sp>
        <p:nvSpPr>
          <p:cNvPr id="12987" name="Google Shape;12987;p46"/>
          <p:cNvSpPr txBox="1">
            <a:spLocks noGrp="1"/>
          </p:cNvSpPr>
          <p:nvPr>
            <p:ph type="subTitle" idx="19"/>
          </p:nvPr>
        </p:nvSpPr>
        <p:spPr>
          <a:xfrm>
            <a:off x="869950" y="3429220"/>
            <a:ext cx="253385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Grille de cotation et d´évaluation </a:t>
            </a:r>
            <a:endParaRPr dirty="0"/>
          </a:p>
        </p:txBody>
      </p:sp>
      <p:sp>
        <p:nvSpPr>
          <p:cNvPr id="12988" name="Google Shape;12988;p46"/>
          <p:cNvSpPr txBox="1">
            <a:spLocks noGrp="1"/>
          </p:cNvSpPr>
          <p:nvPr>
            <p:ph type="subTitle" idx="20"/>
          </p:nvPr>
        </p:nvSpPr>
        <p:spPr>
          <a:xfrm>
            <a:off x="3403800" y="3429218"/>
            <a:ext cx="2336400" cy="713400"/>
          </a:xfrm>
          <a:prstGeom prst="rect">
            <a:avLst/>
          </a:prstGeom>
        </p:spPr>
        <p:txBody>
          <a:bodyPr spcFirstLastPara="1" wrap="square" lIns="274300" tIns="91425" rIns="2743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Les Solutions /Pratiques positives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3" name="Google Shape;13773;p76"/>
          <p:cNvSpPr txBox="1">
            <a:spLocks noGrp="1"/>
          </p:cNvSpPr>
          <p:nvPr>
            <p:ph type="title"/>
          </p:nvPr>
        </p:nvSpPr>
        <p:spPr>
          <a:xfrm>
            <a:off x="467544" y="1750374"/>
            <a:ext cx="5815556" cy="1541455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1828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Solutions/Pratiques positives</a:t>
            </a:r>
            <a:endParaRPr dirty="0"/>
          </a:p>
        </p:txBody>
      </p:sp>
      <p:sp>
        <p:nvSpPr>
          <p:cNvPr id="13774" name="Google Shape;13774;p76"/>
          <p:cNvSpPr txBox="1">
            <a:spLocks noGrp="1"/>
          </p:cNvSpPr>
          <p:nvPr>
            <p:ph type="title" idx="2"/>
          </p:nvPr>
        </p:nvSpPr>
        <p:spPr>
          <a:xfrm>
            <a:off x="6424289" y="1750275"/>
            <a:ext cx="10839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" name="Google Shape;13117;p56"/>
          <p:cNvSpPr/>
          <p:nvPr/>
        </p:nvSpPr>
        <p:spPr>
          <a:xfrm>
            <a:off x="0" y="1103600"/>
            <a:ext cx="7380312" cy="17561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18" name="Google Shape;13118;p56"/>
          <p:cNvSpPr txBox="1">
            <a:spLocks noGrp="1"/>
          </p:cNvSpPr>
          <p:nvPr>
            <p:ph type="title"/>
          </p:nvPr>
        </p:nvSpPr>
        <p:spPr>
          <a:xfrm>
            <a:off x="683568" y="1103600"/>
            <a:ext cx="6048672" cy="2188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Les pratiques positives liées à la protection </a:t>
            </a:r>
            <a:r>
              <a:rPr lang="fr-FR" dirty="0" smtClean="0"/>
              <a:t>de la biodiversité</a:t>
            </a:r>
            <a:r>
              <a:rPr lang="fr-FR" dirty="0"/>
              <a:t/>
            </a:r>
            <a:br>
              <a:rPr lang="fr-FR" dirty="0"/>
            </a:b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780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7332;p93"/>
          <p:cNvGrpSpPr/>
          <p:nvPr/>
        </p:nvGrpSpPr>
        <p:grpSpPr>
          <a:xfrm>
            <a:off x="1331640" y="1779662"/>
            <a:ext cx="6840760" cy="1440160"/>
            <a:chOff x="3512551" y="2358270"/>
            <a:chExt cx="1597383" cy="378533"/>
          </a:xfrm>
          <a:solidFill>
            <a:schemeClr val="accent1">
              <a:lumMod val="50000"/>
            </a:schemeClr>
          </a:solidFill>
        </p:grpSpPr>
        <p:cxnSp>
          <p:nvCxnSpPr>
            <p:cNvPr id="4" name="Google Shape;17333;p93"/>
            <p:cNvCxnSpPr>
              <a:stCxn id="19" idx="6"/>
              <a:endCxn id="10" idx="2"/>
            </p:cNvCxnSpPr>
            <p:nvPr/>
          </p:nvCxnSpPr>
          <p:spPr>
            <a:xfrm>
              <a:off x="3738198" y="2553118"/>
              <a:ext cx="11460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" name="Google Shape;17336;p93"/>
            <p:cNvGrpSpPr/>
            <p:nvPr/>
          </p:nvGrpSpPr>
          <p:grpSpPr>
            <a:xfrm>
              <a:off x="3512551" y="2358270"/>
              <a:ext cx="225647" cy="307714"/>
              <a:chOff x="2182679" y="2004714"/>
              <a:chExt cx="792300" cy="1080458"/>
            </a:xfrm>
            <a:grpFill/>
          </p:grpSpPr>
          <p:cxnSp>
            <p:nvCxnSpPr>
              <p:cNvPr id="18" name="Google Shape;17337;p93"/>
              <p:cNvCxnSpPr/>
              <p:nvPr/>
            </p:nvCxnSpPr>
            <p:spPr>
              <a:xfrm rot="10800000">
                <a:off x="2578961" y="2004714"/>
                <a:ext cx="0" cy="3891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17334;p93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6" name="Google Shape;17339;p93"/>
            <p:cNvGrpSpPr/>
            <p:nvPr/>
          </p:nvGrpSpPr>
          <p:grpSpPr>
            <a:xfrm>
              <a:off x="3969644" y="2440153"/>
              <a:ext cx="225853" cy="296651"/>
              <a:chOff x="3775710" y="1729289"/>
              <a:chExt cx="136500" cy="179289"/>
            </a:xfrm>
            <a:grpFill/>
          </p:grpSpPr>
          <p:cxnSp>
            <p:nvCxnSpPr>
              <p:cNvPr id="15" name="Google Shape;17340;p93"/>
              <p:cNvCxnSpPr/>
              <p:nvPr/>
            </p:nvCxnSpPr>
            <p:spPr>
              <a:xfrm>
                <a:off x="3843851" y="1848278"/>
                <a:ext cx="0" cy="603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7341;p93"/>
              <p:cNvSpPr/>
              <p:nvPr/>
            </p:nvSpPr>
            <p:spPr>
              <a:xfrm>
                <a:off x="3775710" y="1729289"/>
                <a:ext cx="136500" cy="136500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7" name="Google Shape;17343;p93"/>
            <p:cNvGrpSpPr/>
            <p:nvPr/>
          </p:nvGrpSpPr>
          <p:grpSpPr>
            <a:xfrm>
              <a:off x="4427051" y="2358270"/>
              <a:ext cx="225647" cy="307714"/>
              <a:chOff x="5393704" y="2004714"/>
              <a:chExt cx="792300" cy="1080458"/>
            </a:xfrm>
            <a:grpFill/>
          </p:grpSpPr>
          <p:cxnSp>
            <p:nvCxnSpPr>
              <p:cNvPr id="12" name="Google Shape;17344;p93"/>
              <p:cNvCxnSpPr/>
              <p:nvPr/>
            </p:nvCxnSpPr>
            <p:spPr>
              <a:xfrm rot="10800000">
                <a:off x="5789986" y="2004714"/>
                <a:ext cx="0" cy="3891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" name="Google Shape;17346;p93"/>
              <p:cNvSpPr/>
              <p:nvPr/>
            </p:nvSpPr>
            <p:spPr>
              <a:xfrm>
                <a:off x="5393704" y="2292572"/>
                <a:ext cx="792300" cy="792600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8" name="Google Shape;17347;p93"/>
            <p:cNvGrpSpPr/>
            <p:nvPr/>
          </p:nvGrpSpPr>
          <p:grpSpPr>
            <a:xfrm>
              <a:off x="4884287" y="2440252"/>
              <a:ext cx="225647" cy="296532"/>
              <a:chOff x="6999166" y="2292572"/>
              <a:chExt cx="792300" cy="1041192"/>
            </a:xfrm>
            <a:grpFill/>
          </p:grpSpPr>
          <p:cxnSp>
            <p:nvCxnSpPr>
              <p:cNvPr id="9" name="Google Shape;17348;p93"/>
              <p:cNvCxnSpPr/>
              <p:nvPr/>
            </p:nvCxnSpPr>
            <p:spPr>
              <a:xfrm>
                <a:off x="7395553" y="2983964"/>
                <a:ext cx="0" cy="3498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" name="Google Shape;17335;p93"/>
              <p:cNvSpPr/>
              <p:nvPr/>
            </p:nvSpPr>
            <p:spPr>
              <a:xfrm>
                <a:off x="6999166" y="2292572"/>
                <a:ext cx="792300" cy="792600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827584" y="118443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Limitation des zones de déboisement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1800" y="3416682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Interdiction de la chasse et lutte contre le braconnage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55976" y="1131590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Plan de fermeture responsable et réhabilitation du territoire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72200" y="334467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Travaux de réaménagement et de végétalisation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32815" y="2245691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02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75816" y="2245690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01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05871" y="2211710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03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50087" y="2211710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04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" name="Google Shape;13117;p56"/>
          <p:cNvSpPr/>
          <p:nvPr/>
        </p:nvSpPr>
        <p:spPr>
          <a:xfrm>
            <a:off x="0" y="1103600"/>
            <a:ext cx="7380312" cy="17561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endParaRPr/>
          </a:p>
        </p:txBody>
      </p:sp>
      <p:sp>
        <p:nvSpPr>
          <p:cNvPr id="13118" name="Google Shape;13118;p56"/>
          <p:cNvSpPr txBox="1">
            <a:spLocks noGrp="1"/>
          </p:cNvSpPr>
          <p:nvPr>
            <p:ph type="title"/>
          </p:nvPr>
        </p:nvSpPr>
        <p:spPr>
          <a:xfrm>
            <a:off x="683568" y="1103600"/>
            <a:ext cx="6048672" cy="2188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Les pratiques positives liées à la protection </a:t>
            </a:r>
            <a:r>
              <a:rPr lang="fr-FR" dirty="0" smtClean="0"/>
              <a:t>des ressources en eau</a:t>
            </a:r>
            <a:r>
              <a:rPr lang="fr-FR" dirty="0"/>
              <a:t/>
            </a:r>
            <a:br>
              <a:rPr lang="fr-FR" dirty="0"/>
            </a:b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818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7332;p93"/>
          <p:cNvGrpSpPr/>
          <p:nvPr/>
        </p:nvGrpSpPr>
        <p:grpSpPr>
          <a:xfrm>
            <a:off x="1331640" y="1779662"/>
            <a:ext cx="6840760" cy="1440160"/>
            <a:chOff x="3512551" y="2358270"/>
            <a:chExt cx="1597383" cy="378533"/>
          </a:xfrm>
          <a:solidFill>
            <a:schemeClr val="accent1">
              <a:lumMod val="50000"/>
            </a:schemeClr>
          </a:solidFill>
        </p:grpSpPr>
        <p:cxnSp>
          <p:nvCxnSpPr>
            <p:cNvPr id="4" name="Google Shape;17333;p93"/>
            <p:cNvCxnSpPr>
              <a:stCxn id="19" idx="6"/>
              <a:endCxn id="10" idx="2"/>
            </p:cNvCxnSpPr>
            <p:nvPr/>
          </p:nvCxnSpPr>
          <p:spPr>
            <a:xfrm>
              <a:off x="3738198" y="2553118"/>
              <a:ext cx="11460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" name="Google Shape;17336;p93"/>
            <p:cNvGrpSpPr/>
            <p:nvPr/>
          </p:nvGrpSpPr>
          <p:grpSpPr>
            <a:xfrm>
              <a:off x="3512551" y="2358270"/>
              <a:ext cx="225647" cy="307714"/>
              <a:chOff x="2182679" y="2004714"/>
              <a:chExt cx="792300" cy="1080458"/>
            </a:xfrm>
            <a:grpFill/>
          </p:grpSpPr>
          <p:cxnSp>
            <p:nvCxnSpPr>
              <p:cNvPr id="18" name="Google Shape;17337;p93"/>
              <p:cNvCxnSpPr/>
              <p:nvPr/>
            </p:nvCxnSpPr>
            <p:spPr>
              <a:xfrm rot="10800000">
                <a:off x="2578961" y="2004714"/>
                <a:ext cx="0" cy="3891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17334;p93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6" name="Google Shape;17339;p93"/>
            <p:cNvGrpSpPr/>
            <p:nvPr/>
          </p:nvGrpSpPr>
          <p:grpSpPr>
            <a:xfrm>
              <a:off x="3969644" y="2440153"/>
              <a:ext cx="225853" cy="296651"/>
              <a:chOff x="3775710" y="1729289"/>
              <a:chExt cx="136500" cy="179289"/>
            </a:xfrm>
            <a:grpFill/>
          </p:grpSpPr>
          <p:cxnSp>
            <p:nvCxnSpPr>
              <p:cNvPr id="15" name="Google Shape;17340;p93"/>
              <p:cNvCxnSpPr/>
              <p:nvPr/>
            </p:nvCxnSpPr>
            <p:spPr>
              <a:xfrm>
                <a:off x="3843851" y="1848278"/>
                <a:ext cx="0" cy="603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7341;p93"/>
              <p:cNvSpPr/>
              <p:nvPr/>
            </p:nvSpPr>
            <p:spPr>
              <a:xfrm>
                <a:off x="3775710" y="1729289"/>
                <a:ext cx="136500" cy="136500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7" name="Google Shape;17343;p93"/>
            <p:cNvGrpSpPr/>
            <p:nvPr/>
          </p:nvGrpSpPr>
          <p:grpSpPr>
            <a:xfrm>
              <a:off x="4427051" y="2358270"/>
              <a:ext cx="225647" cy="307714"/>
              <a:chOff x="5393704" y="2004714"/>
              <a:chExt cx="792300" cy="1080458"/>
            </a:xfrm>
            <a:grpFill/>
          </p:grpSpPr>
          <p:cxnSp>
            <p:nvCxnSpPr>
              <p:cNvPr id="12" name="Google Shape;17344;p93"/>
              <p:cNvCxnSpPr/>
              <p:nvPr/>
            </p:nvCxnSpPr>
            <p:spPr>
              <a:xfrm rot="10800000">
                <a:off x="5789986" y="2004714"/>
                <a:ext cx="0" cy="3891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" name="Google Shape;17346;p93"/>
              <p:cNvSpPr/>
              <p:nvPr/>
            </p:nvSpPr>
            <p:spPr>
              <a:xfrm>
                <a:off x="5393704" y="2292572"/>
                <a:ext cx="792300" cy="792600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8" name="Google Shape;17347;p93"/>
            <p:cNvGrpSpPr/>
            <p:nvPr/>
          </p:nvGrpSpPr>
          <p:grpSpPr>
            <a:xfrm>
              <a:off x="4884287" y="2440252"/>
              <a:ext cx="225647" cy="296532"/>
              <a:chOff x="6999166" y="2292572"/>
              <a:chExt cx="792300" cy="1041192"/>
            </a:xfrm>
            <a:grpFill/>
          </p:grpSpPr>
          <p:cxnSp>
            <p:nvCxnSpPr>
              <p:cNvPr id="9" name="Google Shape;17348;p93"/>
              <p:cNvCxnSpPr/>
              <p:nvPr/>
            </p:nvCxnSpPr>
            <p:spPr>
              <a:xfrm>
                <a:off x="7395553" y="2983964"/>
                <a:ext cx="0" cy="3498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" name="Google Shape;17335;p93"/>
              <p:cNvSpPr/>
              <p:nvPr/>
            </p:nvSpPr>
            <p:spPr>
              <a:xfrm>
                <a:off x="6999166" y="2292572"/>
                <a:ext cx="792300" cy="792600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611560" y="1113006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Optimisation de la consommation de l'eau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71800" y="341668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Évitement de la pollution des eaux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55976" y="1131590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Conformité réglementaire et autorisations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72200" y="334467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Études hydrogéologiques systématiques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32815" y="2245691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02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75816" y="2245690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01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05871" y="2211710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03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50087" y="2211710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04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8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" name="Google Shape;13117;p56"/>
          <p:cNvSpPr/>
          <p:nvPr/>
        </p:nvSpPr>
        <p:spPr>
          <a:xfrm>
            <a:off x="0" y="915566"/>
            <a:ext cx="6876256" cy="12521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endParaRPr/>
          </a:p>
        </p:txBody>
      </p:sp>
      <p:sp>
        <p:nvSpPr>
          <p:cNvPr id="13118" name="Google Shape;13118;p56"/>
          <p:cNvSpPr txBox="1">
            <a:spLocks noGrp="1"/>
          </p:cNvSpPr>
          <p:nvPr>
            <p:ph type="title"/>
          </p:nvPr>
        </p:nvSpPr>
        <p:spPr>
          <a:xfrm>
            <a:off x="683568" y="915566"/>
            <a:ext cx="6048672" cy="1252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La maîtrise de l’empreinte </a:t>
            </a:r>
            <a:r>
              <a:rPr lang="fr-FR" dirty="0" err="1"/>
              <a:t>carbon</a:t>
            </a:r>
            <a:r>
              <a:rPr lang="fr-FR" dirty="0"/>
              <a:t>: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1768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17310;p93"/>
          <p:cNvGrpSpPr/>
          <p:nvPr/>
        </p:nvGrpSpPr>
        <p:grpSpPr>
          <a:xfrm>
            <a:off x="1187624" y="843554"/>
            <a:ext cx="5616624" cy="2880323"/>
            <a:chOff x="3583832" y="1381637"/>
            <a:chExt cx="1550588" cy="916380"/>
          </a:xfrm>
          <a:solidFill>
            <a:schemeClr val="accent6">
              <a:lumMod val="85000"/>
            </a:schemeClr>
          </a:solidFill>
        </p:grpSpPr>
        <p:cxnSp>
          <p:nvCxnSpPr>
            <p:cNvPr id="28" name="Google Shape;17311;p93"/>
            <p:cNvCxnSpPr/>
            <p:nvPr/>
          </p:nvCxnSpPr>
          <p:spPr>
            <a:xfrm>
              <a:off x="3583832" y="1857562"/>
              <a:ext cx="1508700" cy="0"/>
            </a:xfrm>
            <a:prstGeom prst="straightConnector1">
              <a:avLst/>
            </a:prstGeom>
            <a:grpFill/>
            <a:ln w="28575" cap="flat" cmpd="sng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30" name="Google Shape;17317;p93"/>
            <p:cNvGrpSpPr/>
            <p:nvPr/>
          </p:nvGrpSpPr>
          <p:grpSpPr>
            <a:xfrm>
              <a:off x="3658280" y="1779209"/>
              <a:ext cx="527588" cy="518808"/>
              <a:chOff x="3658280" y="1779209"/>
              <a:chExt cx="527588" cy="518808"/>
            </a:xfrm>
            <a:grpFill/>
          </p:grpSpPr>
          <p:grpSp>
            <p:nvGrpSpPr>
              <p:cNvPr id="41" name="Google Shape;17318;p93"/>
              <p:cNvGrpSpPr/>
              <p:nvPr/>
            </p:nvGrpSpPr>
            <p:grpSpPr>
              <a:xfrm>
                <a:off x="3703925" y="1881638"/>
                <a:ext cx="481943" cy="416379"/>
                <a:chOff x="3703925" y="1881638"/>
                <a:chExt cx="481943" cy="416379"/>
              </a:xfrm>
              <a:grpFill/>
            </p:grpSpPr>
            <p:cxnSp>
              <p:nvCxnSpPr>
                <p:cNvPr id="43" name="Google Shape;17319;p93"/>
                <p:cNvCxnSpPr/>
                <p:nvPr/>
              </p:nvCxnSpPr>
              <p:spPr>
                <a:xfrm rot="10800000">
                  <a:off x="3760479" y="1881638"/>
                  <a:ext cx="0" cy="291900"/>
                </a:xfrm>
                <a:prstGeom prst="straightConnector1">
                  <a:avLst/>
                </a:prstGeom>
                <a:grpFill/>
                <a:ln w="2857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4" name="Google Shape;17320;p93"/>
                <p:cNvSpPr/>
                <p:nvPr/>
              </p:nvSpPr>
              <p:spPr>
                <a:xfrm>
                  <a:off x="3703925" y="2080989"/>
                  <a:ext cx="481943" cy="217028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accent2">
                        <a:lumMod val="50000"/>
                      </a:schemeClr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42" name="Google Shape;17321;p93"/>
              <p:cNvSpPr/>
              <p:nvPr/>
            </p:nvSpPr>
            <p:spPr>
              <a:xfrm>
                <a:off x="3658280" y="1779209"/>
                <a:ext cx="187800" cy="187800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Google Shape;17322;p93"/>
            <p:cNvGrpSpPr/>
            <p:nvPr/>
          </p:nvGrpSpPr>
          <p:grpSpPr>
            <a:xfrm>
              <a:off x="4185868" y="1381637"/>
              <a:ext cx="540040" cy="578135"/>
              <a:chOff x="4185868" y="1381637"/>
              <a:chExt cx="540040" cy="578135"/>
            </a:xfrm>
            <a:grpFill/>
          </p:grpSpPr>
          <p:grpSp>
            <p:nvGrpSpPr>
              <p:cNvPr id="37" name="Google Shape;17323;p93"/>
              <p:cNvGrpSpPr/>
              <p:nvPr/>
            </p:nvGrpSpPr>
            <p:grpSpPr>
              <a:xfrm>
                <a:off x="4245921" y="1381637"/>
                <a:ext cx="479987" cy="475924"/>
                <a:chOff x="4245921" y="1381637"/>
                <a:chExt cx="479987" cy="475924"/>
              </a:xfrm>
              <a:grpFill/>
            </p:grpSpPr>
            <p:cxnSp>
              <p:nvCxnSpPr>
                <p:cNvPr id="39" name="Google Shape;17324;p93"/>
                <p:cNvCxnSpPr/>
                <p:nvPr/>
              </p:nvCxnSpPr>
              <p:spPr>
                <a:xfrm rot="10800000">
                  <a:off x="4297020" y="1565661"/>
                  <a:ext cx="0" cy="291900"/>
                </a:xfrm>
                <a:prstGeom prst="straightConnector1">
                  <a:avLst/>
                </a:prstGeom>
                <a:grpFill/>
                <a:ln w="2857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0" name="Google Shape;17325;p93"/>
                <p:cNvSpPr/>
                <p:nvPr/>
              </p:nvSpPr>
              <p:spPr>
                <a:xfrm>
                  <a:off x="4245921" y="1381637"/>
                  <a:ext cx="479987" cy="252005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accent2">
                        <a:lumMod val="50000"/>
                      </a:schemeClr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8" name="Google Shape;17326;p93"/>
              <p:cNvSpPr/>
              <p:nvPr/>
            </p:nvSpPr>
            <p:spPr>
              <a:xfrm>
                <a:off x="4185868" y="1771972"/>
                <a:ext cx="187800" cy="187800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" name="Google Shape;17327;p93"/>
            <p:cNvGrpSpPr/>
            <p:nvPr/>
          </p:nvGrpSpPr>
          <p:grpSpPr>
            <a:xfrm>
              <a:off x="4671311" y="1763716"/>
              <a:ext cx="463109" cy="534301"/>
              <a:chOff x="4671311" y="1763716"/>
              <a:chExt cx="463109" cy="534301"/>
            </a:xfrm>
            <a:grpFill/>
          </p:grpSpPr>
          <p:grpSp>
            <p:nvGrpSpPr>
              <p:cNvPr id="33" name="Google Shape;17328;p93"/>
              <p:cNvGrpSpPr/>
              <p:nvPr/>
            </p:nvGrpSpPr>
            <p:grpSpPr>
              <a:xfrm>
                <a:off x="4671311" y="1879538"/>
                <a:ext cx="463109" cy="418479"/>
                <a:chOff x="4671311" y="1879538"/>
                <a:chExt cx="463109" cy="418479"/>
              </a:xfrm>
              <a:grpFill/>
            </p:grpSpPr>
            <p:cxnSp>
              <p:nvCxnSpPr>
                <p:cNvPr id="35" name="Google Shape;17329;p93"/>
                <p:cNvCxnSpPr/>
                <p:nvPr/>
              </p:nvCxnSpPr>
              <p:spPr>
                <a:xfrm rot="10800000">
                  <a:off x="4782462" y="1879538"/>
                  <a:ext cx="0" cy="294000"/>
                </a:xfrm>
                <a:prstGeom prst="straightConnector1">
                  <a:avLst/>
                </a:prstGeom>
                <a:grpFill/>
                <a:ln w="2857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" name="Google Shape;17330;p93"/>
                <p:cNvSpPr/>
                <p:nvPr/>
              </p:nvSpPr>
              <p:spPr>
                <a:xfrm>
                  <a:off x="4671311" y="2103016"/>
                  <a:ext cx="463109" cy="195001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accent2">
                        <a:lumMod val="50000"/>
                      </a:schemeClr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4" name="Google Shape;17331;p93"/>
              <p:cNvSpPr/>
              <p:nvPr/>
            </p:nvSpPr>
            <p:spPr>
              <a:xfrm>
                <a:off x="4671311" y="1763716"/>
                <a:ext cx="187800" cy="187800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1648342" y="3003798"/>
            <a:ext cx="1555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L</a:t>
            </a:r>
            <a:r>
              <a:rPr lang="fr-FR" sz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'optimisation </a:t>
            </a:r>
            <a:r>
              <a:rPr lang="fr-F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des consommations énergétiques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63888" y="843558"/>
            <a:ext cx="1795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La </a:t>
            </a:r>
            <a:r>
              <a:rPr lang="fr-F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conclusion de contrats avec des sous-traitants d'électricité éolienne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20072" y="3075806"/>
            <a:ext cx="1555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L</a:t>
            </a:r>
            <a:r>
              <a:rPr lang="fr-FR" sz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'installation </a:t>
            </a:r>
            <a:r>
              <a:rPr lang="fr-F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de panneaux solaires sur les sites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47664" y="2191965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01</a:t>
            </a:r>
            <a:endParaRPr lang="fr-FR" sz="2000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91880" y="217164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02</a:t>
            </a:r>
            <a:endParaRPr lang="fr-FR" sz="2000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20072" y="2139702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03</a:t>
            </a:r>
            <a:endParaRPr lang="fr-FR" sz="2000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8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" name="Google Shape;13117;p56"/>
          <p:cNvSpPr/>
          <p:nvPr/>
        </p:nvSpPr>
        <p:spPr>
          <a:xfrm>
            <a:off x="0" y="1103600"/>
            <a:ext cx="6588224" cy="12521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endParaRPr/>
          </a:p>
        </p:txBody>
      </p:sp>
      <p:sp>
        <p:nvSpPr>
          <p:cNvPr id="13118" name="Google Shape;13118;p56"/>
          <p:cNvSpPr txBox="1">
            <a:spLocks noGrp="1"/>
          </p:cNvSpPr>
          <p:nvPr>
            <p:ph type="title"/>
          </p:nvPr>
        </p:nvSpPr>
        <p:spPr>
          <a:xfrm>
            <a:off x="683568" y="1103600"/>
            <a:ext cx="6048672" cy="2188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Valorisation des rejets </a:t>
            </a:r>
            <a:r>
              <a:rPr lang="fr-FR" dirty="0" smtClean="0"/>
              <a:t>miniers</a:t>
            </a:r>
            <a:r>
              <a:rPr lang="fr-FR" dirty="0"/>
              <a:t/>
            </a:r>
            <a:br>
              <a:rPr lang="fr-FR" dirty="0"/>
            </a:b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1768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8119;p95"/>
          <p:cNvGrpSpPr/>
          <p:nvPr/>
        </p:nvGrpSpPr>
        <p:grpSpPr>
          <a:xfrm>
            <a:off x="1979712" y="1347614"/>
            <a:ext cx="5040560" cy="2520280"/>
            <a:chOff x="238125" y="1188750"/>
            <a:chExt cx="7140450" cy="3335550"/>
          </a:xfrm>
        </p:grpSpPr>
        <p:sp>
          <p:nvSpPr>
            <p:cNvPr id="5" name="Google Shape;18120;p95"/>
            <p:cNvSpPr/>
            <p:nvPr/>
          </p:nvSpPr>
          <p:spPr>
            <a:xfrm>
              <a:off x="238125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121;p95"/>
            <p:cNvSpPr/>
            <p:nvPr/>
          </p:nvSpPr>
          <p:spPr>
            <a:xfrm>
              <a:off x="238125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122;p95"/>
            <p:cNvSpPr/>
            <p:nvPr/>
          </p:nvSpPr>
          <p:spPr>
            <a:xfrm>
              <a:off x="3871550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123;p95"/>
            <p:cNvSpPr/>
            <p:nvPr/>
          </p:nvSpPr>
          <p:spPr>
            <a:xfrm>
              <a:off x="3871550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124;p95"/>
            <p:cNvSpPr/>
            <p:nvPr/>
          </p:nvSpPr>
          <p:spPr>
            <a:xfrm>
              <a:off x="2842425" y="1934600"/>
              <a:ext cx="1843850" cy="1843850"/>
            </a:xfrm>
            <a:custGeom>
              <a:avLst/>
              <a:gdLst/>
              <a:ahLst/>
              <a:cxnLst/>
              <a:rect l="l" t="t" r="r" b="b"/>
              <a:pathLst>
                <a:path w="73754" h="73754" extrusionOk="0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51720" y="149163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  <a:latin typeface="Lora" charset="0"/>
              </a:rPr>
              <a:t>1. Recyclage </a:t>
            </a:r>
            <a:r>
              <a:rPr lang="fr-FR" sz="1800" dirty="0">
                <a:solidFill>
                  <a:schemeClr val="bg1"/>
                </a:solidFill>
                <a:latin typeface="Lora" charset="0"/>
              </a:rPr>
              <a:t>des stériles miniers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32" y="143239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r-FR" sz="1800" dirty="0" smtClean="0">
                <a:solidFill>
                  <a:schemeClr val="bg1"/>
                </a:solidFill>
                <a:latin typeface="Lora" charset="0"/>
              </a:rPr>
              <a:t>2. Transformation </a:t>
            </a:r>
            <a:r>
              <a:rPr lang="fr-FR" sz="1800" dirty="0">
                <a:solidFill>
                  <a:schemeClr val="bg1"/>
                </a:solidFill>
                <a:latin typeface="Lora" charset="0"/>
              </a:rPr>
              <a:t>des rejets miniers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1720" y="2861523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  <a:latin typeface="Lora" charset="0"/>
              </a:rPr>
              <a:t>3. Production </a:t>
            </a:r>
            <a:r>
              <a:rPr lang="fr-FR" sz="1800" dirty="0">
                <a:solidFill>
                  <a:schemeClr val="bg1"/>
                </a:solidFill>
                <a:latin typeface="Lora" charset="0"/>
              </a:rPr>
              <a:t>de l’énergie propre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6056" y="2728540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800" dirty="0" smtClean="0">
                <a:solidFill>
                  <a:schemeClr val="tx1"/>
                </a:solidFill>
                <a:latin typeface="Lora" charset="0"/>
              </a:rPr>
              <a:t>4. La </a:t>
            </a:r>
            <a:r>
              <a:rPr lang="fr-FR" sz="1800" dirty="0">
                <a:solidFill>
                  <a:schemeClr val="tx1"/>
                </a:solidFill>
                <a:latin typeface="Lora" charset="0"/>
              </a:rPr>
              <a:t>réduction </a:t>
            </a:r>
            <a:r>
              <a:rPr lang="fr-FR" sz="1800" dirty="0" smtClean="0">
                <a:solidFill>
                  <a:schemeClr val="tx1"/>
                </a:solidFill>
                <a:latin typeface="Lora" charset="0"/>
              </a:rPr>
              <a:t>des </a:t>
            </a:r>
            <a:r>
              <a:rPr lang="fr-FR" sz="1800" dirty="0">
                <a:solidFill>
                  <a:schemeClr val="tx1"/>
                </a:solidFill>
                <a:latin typeface="Lora" charset="0"/>
              </a:rPr>
              <a:t>émissions </a:t>
            </a:r>
            <a:r>
              <a:rPr lang="fr-FR" sz="1800" dirty="0" smtClean="0">
                <a:solidFill>
                  <a:schemeClr val="tx1"/>
                </a:solidFill>
                <a:latin typeface="Lora" charset="0"/>
              </a:rPr>
              <a:t> </a:t>
            </a:r>
            <a:r>
              <a:rPr lang="fr-FR" sz="1800" dirty="0">
                <a:solidFill>
                  <a:schemeClr val="tx1"/>
                </a:solidFill>
                <a:latin typeface="Lora" charset="0"/>
              </a:rPr>
              <a:t>CO2</a:t>
            </a:r>
          </a:p>
        </p:txBody>
      </p:sp>
    </p:spTree>
    <p:extLst>
      <p:ext uri="{BB962C8B-B14F-4D97-AF65-F5344CB8AC3E}">
        <p14:creationId xmlns:p14="http://schemas.microsoft.com/office/powerpoint/2010/main" val="331312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52550" y="2211710"/>
            <a:ext cx="3939530" cy="2090392"/>
          </a:xfrm>
        </p:spPr>
        <p:txBody>
          <a:bodyPr/>
          <a:lstStyle/>
          <a:p>
            <a:r>
              <a:rPr lang="fr-FR" sz="18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Organisation d’un atelier de sensibilisation dédié aux élèves de l'école Saba et du Centre culturel Sidi </a:t>
            </a:r>
            <a:r>
              <a:rPr lang="fr-FR" sz="1800" dirty="0" err="1">
                <a:solidFill>
                  <a:schemeClr val="tx1">
                    <a:lumMod val="10000"/>
                    <a:lumOff val="90000"/>
                  </a:schemeClr>
                </a:solidFill>
              </a:rPr>
              <a:t>Moumen</a:t>
            </a:r>
            <a:r>
              <a:rPr lang="fr-FR" sz="18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, sur le </a:t>
            </a:r>
            <a:r>
              <a:rPr lang="fr-FR" sz="18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thème </a:t>
            </a:r>
            <a:r>
              <a:rPr lang="fr-FR" sz="18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: «Je participe à la protection de l'eau». En partenariat avec l’Alliance Maghreb </a:t>
            </a:r>
            <a:r>
              <a:rPr lang="fr-FR" sz="1800" dirty="0" err="1">
                <a:solidFill>
                  <a:schemeClr val="tx1">
                    <a:lumMod val="10000"/>
                    <a:lumOff val="90000"/>
                  </a:schemeClr>
                </a:solidFill>
              </a:rPr>
              <a:t>Machrek</a:t>
            </a:r>
            <a:r>
              <a:rPr lang="fr-FR" sz="18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 pour l’Eau (</a:t>
            </a:r>
            <a:r>
              <a:rPr lang="fr-FR" sz="18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ALMAE)</a:t>
            </a:r>
            <a:endParaRPr lang="fr-FR" sz="18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52550" y="1226146"/>
            <a:ext cx="6438900" cy="409500"/>
          </a:xfrm>
        </p:spPr>
        <p:txBody>
          <a:bodyPr/>
          <a:lstStyle/>
          <a:p>
            <a:r>
              <a:rPr lang="fr-FR" dirty="0"/>
              <a:t>Sensibilisation pour les écoliers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211710"/>
            <a:ext cx="3073568" cy="19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0" name="Google Shape;13110;p55"/>
          <p:cNvSpPr txBox="1">
            <a:spLocks noGrp="1"/>
          </p:cNvSpPr>
          <p:nvPr>
            <p:ph type="title"/>
          </p:nvPr>
        </p:nvSpPr>
        <p:spPr>
          <a:xfrm>
            <a:off x="3443500" y="1744700"/>
            <a:ext cx="4985400" cy="17691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Présentation de l’entreprise</a:t>
            </a:r>
            <a:endParaRPr dirty="0"/>
          </a:p>
        </p:txBody>
      </p:sp>
      <p:sp>
        <p:nvSpPr>
          <p:cNvPr id="13111" name="Google Shape;13111;p55"/>
          <p:cNvSpPr txBox="1">
            <a:spLocks noGrp="1"/>
          </p:cNvSpPr>
          <p:nvPr>
            <p:ph type="title" idx="2"/>
          </p:nvPr>
        </p:nvSpPr>
        <p:spPr>
          <a:xfrm>
            <a:off x="7213000" y="637656"/>
            <a:ext cx="12159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000" y="463394"/>
            <a:ext cx="7704000" cy="596187"/>
          </a:xfrm>
        </p:spPr>
        <p:txBody>
          <a:bodyPr/>
          <a:lstStyle/>
          <a:p>
            <a:r>
              <a:rPr lang="fr-FR" dirty="0" smtClean="0"/>
              <a:t>Présentation de l’entreprise </a:t>
            </a:r>
            <a:endParaRPr lang="fr-FR" dirty="0"/>
          </a:p>
        </p:txBody>
      </p:sp>
      <p:pic>
        <p:nvPicPr>
          <p:cNvPr id="1026" name="Picture 2" descr="Groupe Managem — Wikipé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577355"/>
            <a:ext cx="4659263" cy="21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67544" y="1923678"/>
            <a:ext cx="324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Entreprise Marocaine opère dans le secteur minière.</a:t>
            </a:r>
          </a:p>
          <a:p>
            <a:r>
              <a:rPr lang="fr-FR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Année de fondation : 1930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Ses activités principales :</a:t>
            </a:r>
          </a:p>
          <a:p>
            <a:r>
              <a:rPr lang="fr-FR" dirty="0" smtClean="0"/>
              <a:t>Exploration – Extraction – traitement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Les minéraux </a:t>
            </a:r>
            <a:r>
              <a:rPr lang="fr-FR" dirty="0"/>
              <a:t>c</a:t>
            </a:r>
            <a:r>
              <a:rPr lang="fr-FR" dirty="0" smtClean="0"/>
              <a:t>iblés : </a:t>
            </a:r>
          </a:p>
          <a:p>
            <a:pPr algn="ctr"/>
            <a:r>
              <a:rPr lang="fr-FR" dirty="0" smtClean="0"/>
              <a:t>Or – Zinc – Cuivre – Argent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12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123478"/>
            <a:ext cx="7704000" cy="576064"/>
          </a:xfrm>
        </p:spPr>
        <p:txBody>
          <a:bodyPr/>
          <a:lstStyle/>
          <a:p>
            <a:r>
              <a:rPr lang="fr-FR" dirty="0" smtClean="0"/>
              <a:t>Présentation de l’entreprise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275606"/>
            <a:ext cx="3443173" cy="273630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79512" y="771550"/>
            <a:ext cx="4824536" cy="3826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sz="1600" b="1" dirty="0" smtClean="0">
                <a:solidFill>
                  <a:schemeClr val="accent2">
                    <a:lumMod val="75000"/>
                  </a:schemeClr>
                </a:solidFill>
              </a:rPr>
              <a:t>Les sites d’opération :</a:t>
            </a:r>
          </a:p>
          <a:p>
            <a:r>
              <a:rPr lang="fr-FR" b="1" dirty="0">
                <a:solidFill>
                  <a:schemeClr val="accent2"/>
                </a:solidFill>
              </a:rPr>
              <a:t>• Imiter </a:t>
            </a:r>
            <a:r>
              <a:rPr lang="fr-FR" b="1" dirty="0" smtClean="0">
                <a:solidFill>
                  <a:schemeClr val="accent2"/>
                </a:solidFill>
              </a:rPr>
              <a:t>:</a:t>
            </a:r>
          </a:p>
          <a:p>
            <a:r>
              <a:rPr lang="fr-FR" dirty="0" smtClean="0"/>
              <a:t>Minéraux </a:t>
            </a:r>
            <a:r>
              <a:rPr lang="fr-FR" dirty="0"/>
              <a:t>Extraits : Principalement l'argent</a:t>
            </a:r>
            <a:r>
              <a:rPr lang="fr-FR" dirty="0" smtClean="0"/>
              <a:t>. Processus </a:t>
            </a:r>
            <a:r>
              <a:rPr lang="fr-FR" dirty="0"/>
              <a:t>d'Extraction : Méthodes </a:t>
            </a:r>
            <a:r>
              <a:rPr lang="fr-FR" dirty="0" smtClean="0"/>
              <a:t>minières conventionnelles.</a:t>
            </a:r>
          </a:p>
          <a:p>
            <a:r>
              <a:rPr lang="fr-FR" b="1" dirty="0" smtClean="0">
                <a:solidFill>
                  <a:schemeClr val="accent2"/>
                </a:solidFill>
              </a:rPr>
              <a:t>• </a:t>
            </a:r>
            <a:r>
              <a:rPr lang="fr-FR" b="1" dirty="0" err="1" smtClean="0">
                <a:solidFill>
                  <a:schemeClr val="accent2"/>
                </a:solidFill>
              </a:rPr>
              <a:t>Akka</a:t>
            </a:r>
            <a:r>
              <a:rPr lang="fr-FR" b="1" dirty="0" smtClean="0">
                <a:solidFill>
                  <a:schemeClr val="accent2"/>
                </a:solidFill>
              </a:rPr>
              <a:t>:</a:t>
            </a:r>
          </a:p>
          <a:p>
            <a:r>
              <a:rPr lang="fr-FR" dirty="0" smtClean="0"/>
              <a:t>Minéraux </a:t>
            </a:r>
            <a:r>
              <a:rPr lang="fr-FR" dirty="0"/>
              <a:t>Extraits : Zinc et or</a:t>
            </a:r>
            <a:r>
              <a:rPr lang="fr-FR" dirty="0" smtClean="0"/>
              <a:t>.</a:t>
            </a:r>
          </a:p>
          <a:p>
            <a:r>
              <a:rPr lang="fr-FR" dirty="0" smtClean="0"/>
              <a:t>Processus </a:t>
            </a:r>
            <a:r>
              <a:rPr lang="fr-FR" dirty="0"/>
              <a:t>d'Extraction : Méthodes d'extraction variées selon la nature</a:t>
            </a:r>
          </a:p>
          <a:p>
            <a:r>
              <a:rPr lang="fr-FR" b="1" dirty="0">
                <a:solidFill>
                  <a:schemeClr val="accent2"/>
                </a:solidFill>
              </a:rPr>
              <a:t>• </a:t>
            </a:r>
            <a:r>
              <a:rPr lang="fr-FR" b="1" dirty="0" err="1">
                <a:solidFill>
                  <a:schemeClr val="accent2"/>
                </a:solidFill>
              </a:rPr>
              <a:t>Drâa</a:t>
            </a:r>
            <a:r>
              <a:rPr lang="fr-FR" b="1" dirty="0">
                <a:solidFill>
                  <a:schemeClr val="accent2"/>
                </a:solidFill>
              </a:rPr>
              <a:t> </a:t>
            </a:r>
            <a:r>
              <a:rPr lang="fr-FR" b="1" dirty="0" err="1">
                <a:solidFill>
                  <a:schemeClr val="accent2"/>
                </a:solidFill>
              </a:rPr>
              <a:t>Lasfar</a:t>
            </a:r>
            <a:r>
              <a:rPr lang="fr-FR" b="1" dirty="0" smtClean="0">
                <a:solidFill>
                  <a:schemeClr val="accent2"/>
                </a:solidFill>
              </a:rPr>
              <a:t>:</a:t>
            </a:r>
          </a:p>
          <a:p>
            <a:r>
              <a:rPr lang="fr-FR" dirty="0" smtClean="0"/>
              <a:t>Minéraux </a:t>
            </a:r>
            <a:r>
              <a:rPr lang="fr-FR" dirty="0"/>
              <a:t>Extraits : Principalement le cuivre</a:t>
            </a:r>
            <a:r>
              <a:rPr lang="fr-FR" dirty="0" smtClean="0"/>
              <a:t>.</a:t>
            </a:r>
          </a:p>
          <a:p>
            <a:r>
              <a:rPr lang="fr-FR" dirty="0" smtClean="0"/>
              <a:t>Processus </a:t>
            </a:r>
            <a:r>
              <a:rPr lang="fr-FR" dirty="0"/>
              <a:t>d'Extraction : Utilisation de </a:t>
            </a:r>
            <a:r>
              <a:rPr lang="fr-FR" dirty="0" smtClean="0"/>
              <a:t>procédés métallurgiques</a:t>
            </a:r>
          </a:p>
          <a:p>
            <a:r>
              <a:rPr lang="fr-FR" b="1" dirty="0">
                <a:solidFill>
                  <a:schemeClr val="accent2"/>
                </a:solidFill>
              </a:rPr>
              <a:t>• </a:t>
            </a:r>
            <a:r>
              <a:rPr lang="fr-FR" b="1" dirty="0" err="1">
                <a:solidFill>
                  <a:schemeClr val="accent2"/>
                </a:solidFill>
              </a:rPr>
              <a:t>Guemassa</a:t>
            </a:r>
            <a:r>
              <a:rPr lang="fr-FR" b="1" dirty="0" smtClean="0">
                <a:solidFill>
                  <a:schemeClr val="accent2"/>
                </a:solidFill>
              </a:rPr>
              <a:t>:</a:t>
            </a:r>
          </a:p>
          <a:p>
            <a:r>
              <a:rPr lang="fr-FR" dirty="0" smtClean="0"/>
              <a:t>Minéraux </a:t>
            </a:r>
            <a:r>
              <a:rPr lang="fr-FR" dirty="0"/>
              <a:t>Extraits : Plomb et zinc, entre autres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Processus </a:t>
            </a:r>
            <a:r>
              <a:rPr lang="fr-FR" dirty="0"/>
              <a:t>d'Extraction : Combinaison de </a:t>
            </a:r>
            <a:r>
              <a:rPr lang="fr-FR" dirty="0" smtClean="0"/>
              <a:t>méthodes d'extraction.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25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267494"/>
            <a:ext cx="7704000" cy="596187"/>
          </a:xfrm>
        </p:spPr>
        <p:txBody>
          <a:bodyPr/>
          <a:lstStyle/>
          <a:p>
            <a:r>
              <a:rPr lang="fr-FR" dirty="0"/>
              <a:t>Présentation de l’entreprise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77056" y="978000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La chaine de production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" name="Google Shape;17332;p93"/>
          <p:cNvGrpSpPr/>
          <p:nvPr/>
        </p:nvGrpSpPr>
        <p:grpSpPr>
          <a:xfrm>
            <a:off x="233829" y="2180063"/>
            <a:ext cx="7341615" cy="1440164"/>
            <a:chOff x="3567870" y="2358270"/>
            <a:chExt cx="1736863" cy="378534"/>
          </a:xfrm>
          <a:solidFill>
            <a:schemeClr val="accent1">
              <a:lumMod val="50000"/>
            </a:schemeClr>
          </a:solidFill>
        </p:grpSpPr>
        <p:cxnSp>
          <p:nvCxnSpPr>
            <p:cNvPr id="6" name="Google Shape;17333;p93"/>
            <p:cNvCxnSpPr>
              <a:stCxn id="18" idx="6"/>
              <a:endCxn id="33" idx="2"/>
            </p:cNvCxnSpPr>
            <p:nvPr/>
          </p:nvCxnSpPr>
          <p:spPr>
            <a:xfrm>
              <a:off x="3793517" y="2553118"/>
              <a:ext cx="1511216" cy="58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" name="Google Shape;17336;p93"/>
            <p:cNvGrpSpPr/>
            <p:nvPr/>
          </p:nvGrpSpPr>
          <p:grpSpPr>
            <a:xfrm>
              <a:off x="3567870" y="2358270"/>
              <a:ext cx="225647" cy="307714"/>
              <a:chOff x="2376917" y="2004714"/>
              <a:chExt cx="792300" cy="1080458"/>
            </a:xfrm>
            <a:grpFill/>
          </p:grpSpPr>
          <p:cxnSp>
            <p:nvCxnSpPr>
              <p:cNvPr id="17" name="Google Shape;17337;p93"/>
              <p:cNvCxnSpPr/>
              <p:nvPr/>
            </p:nvCxnSpPr>
            <p:spPr>
              <a:xfrm rot="10800000">
                <a:off x="2578961" y="2004714"/>
                <a:ext cx="0" cy="3891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" name="Google Shape;17334;p93"/>
              <p:cNvSpPr/>
              <p:nvPr/>
            </p:nvSpPr>
            <p:spPr>
              <a:xfrm>
                <a:off x="2376917" y="2292572"/>
                <a:ext cx="792300" cy="792600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8" name="Google Shape;17339;p93"/>
            <p:cNvGrpSpPr/>
            <p:nvPr/>
          </p:nvGrpSpPr>
          <p:grpSpPr>
            <a:xfrm>
              <a:off x="3969644" y="2440153"/>
              <a:ext cx="225853" cy="296651"/>
              <a:chOff x="3775710" y="1729289"/>
              <a:chExt cx="136500" cy="179289"/>
            </a:xfrm>
            <a:grpFill/>
          </p:grpSpPr>
          <p:cxnSp>
            <p:nvCxnSpPr>
              <p:cNvPr id="15" name="Google Shape;17340;p93"/>
              <p:cNvCxnSpPr/>
              <p:nvPr/>
            </p:nvCxnSpPr>
            <p:spPr>
              <a:xfrm>
                <a:off x="3843851" y="1848278"/>
                <a:ext cx="0" cy="603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7341;p93"/>
              <p:cNvSpPr/>
              <p:nvPr/>
            </p:nvSpPr>
            <p:spPr>
              <a:xfrm>
                <a:off x="3775710" y="1729289"/>
                <a:ext cx="136500" cy="136500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9" name="Google Shape;17343;p93"/>
            <p:cNvGrpSpPr/>
            <p:nvPr/>
          </p:nvGrpSpPr>
          <p:grpSpPr>
            <a:xfrm>
              <a:off x="4427051" y="2358270"/>
              <a:ext cx="225647" cy="307714"/>
              <a:chOff x="5393704" y="2004714"/>
              <a:chExt cx="792300" cy="1080458"/>
            </a:xfrm>
            <a:grpFill/>
          </p:grpSpPr>
          <p:cxnSp>
            <p:nvCxnSpPr>
              <p:cNvPr id="13" name="Google Shape;17344;p93"/>
              <p:cNvCxnSpPr/>
              <p:nvPr/>
            </p:nvCxnSpPr>
            <p:spPr>
              <a:xfrm rot="10800000">
                <a:off x="5789986" y="2004714"/>
                <a:ext cx="0" cy="3891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" name="Google Shape;17346;p93"/>
              <p:cNvSpPr/>
              <p:nvPr/>
            </p:nvSpPr>
            <p:spPr>
              <a:xfrm>
                <a:off x="5393704" y="2292572"/>
                <a:ext cx="792300" cy="792600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10" name="Google Shape;17347;p93"/>
            <p:cNvGrpSpPr/>
            <p:nvPr/>
          </p:nvGrpSpPr>
          <p:grpSpPr>
            <a:xfrm>
              <a:off x="4884287" y="2440251"/>
              <a:ext cx="225647" cy="296533"/>
              <a:chOff x="6999165" y="2292568"/>
              <a:chExt cx="792300" cy="1041196"/>
            </a:xfrm>
            <a:grpFill/>
          </p:grpSpPr>
          <p:cxnSp>
            <p:nvCxnSpPr>
              <p:cNvPr id="11" name="Google Shape;17348;p93"/>
              <p:cNvCxnSpPr/>
              <p:nvPr/>
            </p:nvCxnSpPr>
            <p:spPr>
              <a:xfrm>
                <a:off x="7395553" y="2983964"/>
                <a:ext cx="0" cy="3498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" name="Google Shape;17335;p93"/>
              <p:cNvSpPr/>
              <p:nvPr/>
            </p:nvSpPr>
            <p:spPr>
              <a:xfrm>
                <a:off x="6999165" y="2292568"/>
                <a:ext cx="792300" cy="792599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</p:grpSp>
      <p:cxnSp>
        <p:nvCxnSpPr>
          <p:cNvPr id="44" name="Google Shape;17344;p93"/>
          <p:cNvCxnSpPr/>
          <p:nvPr/>
        </p:nvCxnSpPr>
        <p:spPr>
          <a:xfrm rot="10800000">
            <a:off x="8058608" y="2180064"/>
            <a:ext cx="0" cy="421607"/>
          </a:xfrm>
          <a:prstGeom prst="straightConnector1">
            <a:avLst/>
          </a:prstGeom>
          <a:solidFill>
            <a:schemeClr val="accent1">
              <a:lumMod val="50000"/>
            </a:schemeClr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17335;p93"/>
          <p:cNvSpPr/>
          <p:nvPr/>
        </p:nvSpPr>
        <p:spPr>
          <a:xfrm>
            <a:off x="7575444" y="2514244"/>
            <a:ext cx="966329" cy="8588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45" name="TextBox 25"/>
          <p:cNvSpPr txBox="1"/>
          <p:nvPr/>
        </p:nvSpPr>
        <p:spPr>
          <a:xfrm>
            <a:off x="371578" y="2628990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01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46" name="TextBox 25"/>
          <p:cNvSpPr txBox="1"/>
          <p:nvPr/>
        </p:nvSpPr>
        <p:spPr>
          <a:xfrm>
            <a:off x="2070287" y="2640128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02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47" name="TextBox 25"/>
          <p:cNvSpPr txBox="1"/>
          <p:nvPr/>
        </p:nvSpPr>
        <p:spPr>
          <a:xfrm>
            <a:off x="4003284" y="2609343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03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48" name="TextBox 25"/>
          <p:cNvSpPr txBox="1"/>
          <p:nvPr/>
        </p:nvSpPr>
        <p:spPr>
          <a:xfrm>
            <a:off x="5935993" y="2640127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04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49" name="TextBox 25"/>
          <p:cNvSpPr txBox="1"/>
          <p:nvPr/>
        </p:nvSpPr>
        <p:spPr>
          <a:xfrm>
            <a:off x="7719459" y="2639458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05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51" name="TextBox 20"/>
          <p:cNvSpPr txBox="1"/>
          <p:nvPr/>
        </p:nvSpPr>
        <p:spPr>
          <a:xfrm>
            <a:off x="61850" y="173628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Exploration minière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54" name="TextBox 20"/>
          <p:cNvSpPr txBox="1"/>
          <p:nvPr/>
        </p:nvSpPr>
        <p:spPr>
          <a:xfrm>
            <a:off x="1220542" y="362015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Exploitation minière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55" name="TextBox 20"/>
          <p:cNvSpPr txBox="1"/>
          <p:nvPr/>
        </p:nvSpPr>
        <p:spPr>
          <a:xfrm>
            <a:off x="3154300" y="176456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Traitement des </a:t>
            </a:r>
            <a:r>
              <a:rPr lang="fr-FR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mineries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56" name="TextBox 20"/>
          <p:cNvSpPr txBox="1"/>
          <p:nvPr/>
        </p:nvSpPr>
        <p:spPr>
          <a:xfrm>
            <a:off x="5087009" y="362015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production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57" name="TextBox 20"/>
          <p:cNvSpPr txBox="1"/>
          <p:nvPr/>
        </p:nvSpPr>
        <p:spPr>
          <a:xfrm>
            <a:off x="6482797" y="1656843"/>
            <a:ext cx="226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Responsabilité sociale et environnemental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0" name="Google Shape;13110;p55"/>
          <p:cNvSpPr txBox="1">
            <a:spLocks noGrp="1"/>
          </p:cNvSpPr>
          <p:nvPr>
            <p:ph type="title"/>
          </p:nvPr>
        </p:nvSpPr>
        <p:spPr>
          <a:xfrm>
            <a:off x="3443500" y="1744700"/>
            <a:ext cx="4985400" cy="17691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lvl="0" algn="ctr"/>
            <a:r>
              <a:rPr lang="fr-FR" sz="3600" dirty="0"/>
              <a:t>L’adaptation de l’ISO 14001: les enjeux externes et internes</a:t>
            </a:r>
            <a:endParaRPr sz="3600" dirty="0"/>
          </a:p>
        </p:txBody>
      </p:sp>
      <p:sp>
        <p:nvSpPr>
          <p:cNvPr id="13111" name="Google Shape;13111;p55"/>
          <p:cNvSpPr txBox="1">
            <a:spLocks noGrp="1"/>
          </p:cNvSpPr>
          <p:nvPr>
            <p:ph type="title" idx="2"/>
          </p:nvPr>
        </p:nvSpPr>
        <p:spPr>
          <a:xfrm>
            <a:off x="7213000" y="637656"/>
            <a:ext cx="12159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6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000" y="463394"/>
            <a:ext cx="7704000" cy="596187"/>
          </a:xfrm>
        </p:spPr>
        <p:txBody>
          <a:bodyPr/>
          <a:lstStyle/>
          <a:p>
            <a:r>
              <a:rPr lang="fr-FR" dirty="0" smtClean="0"/>
              <a:t>Analyse PESTEL 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144207"/>
              </p:ext>
            </p:extLst>
          </p:nvPr>
        </p:nvGraphicFramePr>
        <p:xfrm>
          <a:off x="323528" y="1496766"/>
          <a:ext cx="8280920" cy="3384121"/>
        </p:xfrm>
        <a:graphic>
          <a:graphicData uri="http://schemas.openxmlformats.org/drawingml/2006/table">
            <a:tbl>
              <a:tblPr firstRow="1" bandRow="1">
                <a:tableStyleId>{9AEF8309-6D60-4E71-899B-12998C3FF6BC}</a:tableStyleId>
              </a:tblPr>
              <a:tblGrid>
                <a:gridCol w="1296144"/>
                <a:gridCol w="1296144"/>
                <a:gridCol w="1296144"/>
                <a:gridCol w="1368152"/>
                <a:gridCol w="1512168"/>
                <a:gridCol w="1512168"/>
              </a:tblGrid>
              <a:tr h="9152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Politique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P</a:t>
                      </a:r>
                    </a:p>
                    <a:p>
                      <a:endParaRPr lang="fr-FR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Economie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E</a:t>
                      </a:r>
                    </a:p>
                    <a:p>
                      <a:endParaRPr lang="fr-FR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Social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S</a:t>
                      </a:r>
                    </a:p>
                    <a:p>
                      <a:endParaRPr lang="fr-FR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Technologie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T</a:t>
                      </a:r>
                    </a:p>
                    <a:p>
                      <a:endParaRPr lang="fr-FR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Environnement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E</a:t>
                      </a:r>
                    </a:p>
                    <a:p>
                      <a:endParaRPr lang="fr-FR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Légal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L</a:t>
                      </a:r>
                    </a:p>
                    <a:p>
                      <a:endParaRPr lang="fr-FR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391991"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-politique</a:t>
                      </a:r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fiscale</a:t>
                      </a:r>
                    </a:p>
                    <a:p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-relations internationales</a:t>
                      </a:r>
                    </a:p>
                    <a:p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-accès aux ressources minières</a:t>
                      </a:r>
                    </a:p>
                    <a:p>
                      <a:endParaRPr lang="fr-FR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-variation des prix</a:t>
                      </a:r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de matière première</a:t>
                      </a:r>
                    </a:p>
                    <a:p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-les couts opérationnels</a:t>
                      </a:r>
                    </a:p>
                    <a:p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-la demande mondiale</a:t>
                      </a:r>
                    </a:p>
                    <a:p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-variation</a:t>
                      </a:r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des taux de change</a:t>
                      </a:r>
                      <a:endParaRPr lang="fr-FR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adaptation</a:t>
                      </a:r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à la main d’œuvre locale</a:t>
                      </a:r>
                    </a:p>
                    <a:p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-santé et sécurité</a:t>
                      </a:r>
                    </a:p>
                    <a:p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-dialogue avec les parties prenantes  </a:t>
                      </a:r>
                    </a:p>
                    <a:p>
                      <a:endParaRPr lang="fr-FR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-automatisation</a:t>
                      </a:r>
                    </a:p>
                    <a:p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-télédétection et exploration minière</a:t>
                      </a:r>
                    </a:p>
                    <a:p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-difficulté de la gestion de grande quantité de donnés (</a:t>
                      </a:r>
                      <a:r>
                        <a:rPr lang="fr-FR" sz="1200" b="1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big</a:t>
                      </a:r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data)</a:t>
                      </a:r>
                    </a:p>
                    <a:p>
                      <a:endParaRPr lang="fr-FR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-gestion des déchets miniers</a:t>
                      </a:r>
                    </a:p>
                    <a:p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-conservation de l’eau</a:t>
                      </a:r>
                    </a:p>
                    <a:p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-réduction des émissions de gaz</a:t>
                      </a:r>
                    </a:p>
                    <a:p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-gestion de la biodiversité</a:t>
                      </a:r>
                    </a:p>
                    <a:p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-catastrophe naturel</a:t>
                      </a:r>
                    </a:p>
                    <a:p>
                      <a:endParaRPr lang="fr-FR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-loi</a:t>
                      </a:r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cadre de l’étude d’impacte sur l’environnement</a:t>
                      </a:r>
                    </a:p>
                    <a:p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(12-03)</a:t>
                      </a:r>
                    </a:p>
                    <a:p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-loi sur l’eau (10-95)</a:t>
                      </a:r>
                    </a:p>
                    <a:p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-loi relative aux mines (33-13)</a:t>
                      </a:r>
                    </a:p>
                    <a:p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-loi relative à la pollution de l’air (13-03)</a:t>
                      </a:r>
                    </a:p>
                    <a:p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-code de travail</a:t>
                      </a:r>
                      <a:endParaRPr lang="fr-FR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9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000" y="463394"/>
            <a:ext cx="7704000" cy="596187"/>
          </a:xfrm>
        </p:spPr>
        <p:txBody>
          <a:bodyPr/>
          <a:lstStyle/>
          <a:p>
            <a:r>
              <a:rPr lang="fr-FR" dirty="0" smtClean="0"/>
              <a:t>Analyse SWOT  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221548"/>
              </p:ext>
            </p:extLst>
          </p:nvPr>
        </p:nvGraphicFramePr>
        <p:xfrm>
          <a:off x="1475656" y="1203598"/>
          <a:ext cx="6096000" cy="3456463"/>
        </p:xfrm>
        <a:graphic>
          <a:graphicData uri="http://schemas.openxmlformats.org/drawingml/2006/table">
            <a:tbl>
              <a:tblPr firstRow="1" bandRow="1">
                <a:tableStyleId>{9AEF8309-6D60-4E71-899B-12998C3FF6BC}</a:tableStyleId>
              </a:tblPr>
              <a:tblGrid>
                <a:gridCol w="3048000"/>
                <a:gridCol w="3048000"/>
              </a:tblGrid>
              <a:tr h="34191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FORCES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FAIBLESSES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35537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fr-FR" dirty="0" smtClean="0"/>
                        <a:t>Premier groupe minier privé au Maroc;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fr-FR" dirty="0" smtClean="0"/>
                        <a:t>Découverte continue de réserves et ressources pour les différents métaux;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fr-FR" dirty="0" smtClean="0"/>
                        <a:t>Développement à l'international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fr-FR" dirty="0" smtClean="0"/>
                        <a:t>Amélioration des teneurs Argent, Zinc, Plomb et Cuivre;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fr-FR" dirty="0" smtClean="0"/>
                        <a:t>Durée de vie réduite pour les gisements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fr-FR" dirty="0" smtClean="0"/>
                        <a:t>Baisse de la production des cathodes de Cobalt.</a:t>
                      </a:r>
                      <a:endParaRPr lang="fr-FR" dirty="0"/>
                    </a:p>
                  </a:txBody>
                  <a:tcPr/>
                </a:tc>
              </a:tr>
              <a:tr h="34191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OPPORTUNITES 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MENACES</a:t>
                      </a:r>
                      <a:endParaRPr lang="fr-F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760951"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Ø"/>
                      </a:pPr>
                      <a:r>
                        <a:rPr lang="fr-FR" dirty="0" smtClean="0"/>
                        <a:t>Accompagnement étatique de la recherche et l'exploitation minière au Maroc;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Ø"/>
                      </a:pPr>
                      <a:r>
                        <a:rPr lang="fr-FR" dirty="0" smtClean="0"/>
                        <a:t>Absence d'un marché organisé pour le Cobalt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80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ng Industry Business Plan by Slidesgo">
  <a:themeElements>
    <a:clrScheme name="Simple Light">
      <a:dk1>
        <a:srgbClr val="313131"/>
      </a:dk1>
      <a:lt1>
        <a:srgbClr val="474747"/>
      </a:lt1>
      <a:dk2>
        <a:srgbClr val="ABABAB"/>
      </a:dk2>
      <a:lt2>
        <a:srgbClr val="E4E4E4"/>
      </a:lt2>
      <a:accent1>
        <a:srgbClr val="F3F3F3"/>
      </a:accent1>
      <a:accent2>
        <a:srgbClr val="B26A4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747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1334</Words>
  <Application>Microsoft Office PowerPoint</Application>
  <PresentationFormat>Affichage à l'écran (16:9)</PresentationFormat>
  <Paragraphs>200</Paragraphs>
  <Slides>29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7" baseType="lpstr">
      <vt:lpstr>Bebas Neue</vt:lpstr>
      <vt:lpstr>Arial</vt:lpstr>
      <vt:lpstr>Lora</vt:lpstr>
      <vt:lpstr>Raleway Medium</vt:lpstr>
      <vt:lpstr>Wingdings</vt:lpstr>
      <vt:lpstr>Lora SemiBold</vt:lpstr>
      <vt:lpstr>Lora Medium</vt:lpstr>
      <vt:lpstr>Mining Industry Business Plan by Slidesgo</vt:lpstr>
      <vt:lpstr>La démarche environnementale de l’entreprise Managem </vt:lpstr>
      <vt:lpstr>01</vt:lpstr>
      <vt:lpstr>Présentation de l’entreprise</vt:lpstr>
      <vt:lpstr>Présentation de l’entreprise </vt:lpstr>
      <vt:lpstr>Présentation de l’entreprise </vt:lpstr>
      <vt:lpstr>Présentation de l’entreprise </vt:lpstr>
      <vt:lpstr>L’adaptation de l’ISO 14001: les enjeux externes et internes</vt:lpstr>
      <vt:lpstr>Analyse PESTEL </vt:lpstr>
      <vt:lpstr>Analyse SWOT  </vt:lpstr>
      <vt:lpstr>Identifications des AE et leurs IE</vt:lpstr>
      <vt:lpstr>Présentation PowerPoint</vt:lpstr>
      <vt:lpstr>Présentation PowerPoint</vt:lpstr>
      <vt:lpstr>Présentation PowerPoint</vt:lpstr>
      <vt:lpstr>Grille de cotation et d´évaluation</vt:lpstr>
      <vt:lpstr>Fréquence Fréquence en mode normal 1-l´évènement a lieu une fois par an au minimum 2-l´évènnement a lieu au moins une fois par mois 3-l´évènnement a lieu au moins une fois par semaine 4- l´évènnement a lieu au moins une fois par jour 5- l´évènnement a lieu en continu Fréquence en mode anormal 1-l´évènement a lieu une fois par an au minimum- Rare 2-l´évènnement a lieu au moins une fois par mois- Peu fréquent 3-l´évènnement a lieu au moins une fois par semaine- moyennement fréquent 4- l´évènnement a lieu au moins une fois par jour- fréquent 5- l´évènnement a lieu plusieurs fois par jour- très fréquent Fréquence en mode d´urgence 1-l´évènnement n´a pas d´historique connue dans la profession. La probabilité de production de l´incident est pratiquement nulle 2-l´évènnement est connu pour s´être produit une fois dans le passé, mais la probabilité qu´il se produit dans le site est très faible 3-Peu probable 4- l´évènnement est connu pour s´être produit sur un site ayant le même type d´activité et il est possible qu´il se produit dans le site – Probable 5-l´évènnement est déjà produit au moins une fois sur le site et il est fort probable qu´il se reproduira</vt:lpstr>
      <vt:lpstr>Sensibilité Milieu Air 1-l´air est il déjà saturé par ce polluant 2-la zone impacté est elle caractérisé par une capacité de dilution très réduite 3-la zone impacté a fait l´objet sur les 3 dernières années d´une médiatisation ou réclamation sur la pollution de l´air par ce polluant 4-la zone impactée comporte des espèces animales ou végétales sensibles à la pollution de l´air par ce polluant 5-la zone impactée comporte des sites ou établissements sensibles à la pollution de l´air parce polluant Sensibilité Milieu eau 1-l´eau impactée est il déjà saturé par ce polluant 2- la zone impacté est elle caractérisé par une capacité de dilution très réduite 3- la zone impacté a fait l´objet sur les 3 dernières années d´une médiatisation ou réclamation sur la pollution de l´air par ce polluant 4- la zone impactée com porte des espèces animales ou végétales sensibles à la pollution de l´air par ce polluant 5- la zone impactée représente-elle un intérêt biologique écologique ou économique particulier Sensibilité Milieu sol 1-le sol impactée est-il perméable 2-existe-t-il une nappe phréatique à une faible proffondeur 3-le sol impactée se trouve-t-il à proximité des zones résidentielles ou accessible par des espèces animales sensibles à ce polluant  4- le sol impacté a fait l´objet sur les 3 dernières années d´une médiatisation ou réclamation sur la pollution de sol par ce polluant 5- la sol impactée représente-elle un intérêt biologique écologique ou économique particulier   </vt:lpstr>
      <vt:lpstr>Gravité pollution de l´air 1- polluant pas dangereux étendu intra site et flux faible 2- polluant moyennement dangereux étendu intra site et flux faible 3- polluant moyennement dangereux étendu extra site et flux moyen 4- polluant très dangereux etendu extra site et flux moyen 5- polluant très dangereux étendu extra site et flux très important Gravité pollution de leau 1- polluant pas dangereux étendu localisé et flux faible 2- polluant moyennement dangereux étendu localisé et flux faible 3- polluant moyennement dangereux étendu très large et flux moyen 4- polluant très dangereux etendu très large et flux moyen 5- polluant très dangereux étendu très large et flux très important Gravité pollution de sol 1- polluant pas dangereux étendu localisé et flux faible 2- polluant moyennement dangereux étendu localisé et flux faible 3- polluant moyennement dangereux étendu très large et flux moyen 4- polluant très dangereux etendu très large et flux moyen 5- polluant très dangereux étendu très large et flux très important     </vt:lpstr>
      <vt:lpstr>Présentation PowerPoint</vt:lpstr>
      <vt:lpstr>Présentation PowerPoint</vt:lpstr>
      <vt:lpstr>Solutions/Pratiques positives</vt:lpstr>
      <vt:lpstr>Les pratiques positives liées à la protection de la biodiversité </vt:lpstr>
      <vt:lpstr>Présentation PowerPoint</vt:lpstr>
      <vt:lpstr>Les pratiques positives liées à la protection des ressources en eau </vt:lpstr>
      <vt:lpstr>Présentation PowerPoint</vt:lpstr>
      <vt:lpstr>La maîtrise de l’empreinte carbon:  </vt:lpstr>
      <vt:lpstr>Présentation PowerPoint</vt:lpstr>
      <vt:lpstr>Valorisation des rejets miniers </vt:lpstr>
      <vt:lpstr>Présentation PowerPoint</vt:lpstr>
      <vt:lpstr>Organisation d’un atelier de sensibilisation dédié aux élèves de l'école Saba et du Centre culturel Sidi Moumen, sur le thème : «Je participe à la protection de l'eau». En partenariat avec l’Alliance Maghreb Machrek pour l’Eau (ALMAE)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Titre,,</dc:title>
  <dc:creator>user</dc:creator>
  <cp:lastModifiedBy>hp</cp:lastModifiedBy>
  <cp:revision>43</cp:revision>
  <dcterms:modified xsi:type="dcterms:W3CDTF">2023-11-30T09:33:17Z</dcterms:modified>
</cp:coreProperties>
</file>