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90" r:id="rId3"/>
    <p:sldId id="272" r:id="rId4"/>
    <p:sldId id="258" r:id="rId5"/>
    <p:sldId id="275" r:id="rId6"/>
    <p:sldId id="265" r:id="rId7"/>
    <p:sldId id="264" r:id="rId8"/>
    <p:sldId id="269" r:id="rId9"/>
    <p:sldId id="280" r:id="rId10"/>
    <p:sldId id="286" r:id="rId11"/>
    <p:sldId id="287" r:id="rId12"/>
    <p:sldId id="288" r:id="rId13"/>
    <p:sldId id="289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2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FB5FC-7477-46E5-B76D-50FA2876BB4B}" type="doc">
      <dgm:prSet loTypeId="urn:microsoft.com/office/officeart/2005/8/layout/list1#1" loCatId="list" qsTypeId="urn:microsoft.com/office/officeart/2005/8/quickstyle/simple1#6" qsCatId="simple" csTypeId="urn:microsoft.com/office/officeart/2005/8/colors/accent1_1#1" csCatId="accent1" phldr="1"/>
      <dgm:spPr/>
      <dgm:t>
        <a:bodyPr/>
        <a:lstStyle/>
        <a:p>
          <a:endParaRPr lang="fr-FR"/>
        </a:p>
      </dgm:t>
    </dgm:pt>
    <dgm:pt modelId="{91E3D0A3-4E1B-44D4-8C4C-B5369D35ED86}">
      <dgm:prSet phldrT="[Texte]"/>
      <dgm:spPr/>
      <dgm:t>
        <a:bodyPr/>
        <a:lstStyle/>
        <a:p>
          <a:r>
            <a:rPr lang="fr-FR" dirty="0"/>
            <a:t>Contexte de l’entreprise</a:t>
          </a:r>
        </a:p>
      </dgm:t>
    </dgm:pt>
    <dgm:pt modelId="{202AE5A8-CB2A-49F4-A2D1-646B573EACEF}" type="parTrans" cxnId="{C77DE2A9-8A83-4BA3-9A79-1439CD8BE029}">
      <dgm:prSet/>
      <dgm:spPr/>
      <dgm:t>
        <a:bodyPr/>
        <a:lstStyle/>
        <a:p>
          <a:endParaRPr lang="fr-FR"/>
        </a:p>
      </dgm:t>
    </dgm:pt>
    <dgm:pt modelId="{A6A4C02A-7185-462E-AE50-F15D4634A213}" type="sibTrans" cxnId="{C77DE2A9-8A83-4BA3-9A79-1439CD8BE029}">
      <dgm:prSet/>
      <dgm:spPr/>
      <dgm:t>
        <a:bodyPr/>
        <a:lstStyle/>
        <a:p>
          <a:endParaRPr lang="fr-FR"/>
        </a:p>
      </dgm:t>
    </dgm:pt>
    <dgm:pt modelId="{4E7CACB3-E8B0-42E6-A8E7-2962EFF4ACCE}">
      <dgm:prSet phldrT="[Texte]"/>
      <dgm:spPr/>
      <dgm:t>
        <a:bodyPr/>
        <a:lstStyle/>
        <a:p>
          <a:r>
            <a:rPr lang="fr-FR" dirty="0"/>
            <a:t>Analyse environnementale</a:t>
          </a:r>
        </a:p>
      </dgm:t>
    </dgm:pt>
    <dgm:pt modelId="{616EF2CC-BEAE-486E-AD6C-48D0623BAA39}" type="parTrans" cxnId="{200C39FA-3992-42AC-BE5B-43DDDB076D5E}">
      <dgm:prSet/>
      <dgm:spPr/>
      <dgm:t>
        <a:bodyPr/>
        <a:lstStyle/>
        <a:p>
          <a:endParaRPr lang="fr-FR"/>
        </a:p>
      </dgm:t>
    </dgm:pt>
    <dgm:pt modelId="{6A6DA12D-C2EC-48D4-9393-4CCB5C280668}" type="sibTrans" cxnId="{200C39FA-3992-42AC-BE5B-43DDDB076D5E}">
      <dgm:prSet/>
      <dgm:spPr/>
      <dgm:t>
        <a:bodyPr/>
        <a:lstStyle/>
        <a:p>
          <a:endParaRPr lang="fr-FR"/>
        </a:p>
      </dgm:t>
    </dgm:pt>
    <dgm:pt modelId="{9D4F6647-2941-4BB1-9EB7-C6B1A94ACA10}">
      <dgm:prSet phldrT="[Texte]"/>
      <dgm:spPr/>
      <dgm:t>
        <a:bodyPr/>
        <a:lstStyle/>
        <a:p>
          <a:r>
            <a:rPr lang="fr-FR" dirty="0"/>
            <a:t>Grille d’évaluation</a:t>
          </a:r>
        </a:p>
      </dgm:t>
    </dgm:pt>
    <dgm:pt modelId="{6D3D6A6D-27D9-44C5-B9BE-E02AC730DB23}" type="parTrans" cxnId="{54BB6B77-8606-4B7B-A340-1F3E9C4B6D7D}">
      <dgm:prSet/>
      <dgm:spPr/>
      <dgm:t>
        <a:bodyPr/>
        <a:lstStyle/>
        <a:p>
          <a:endParaRPr lang="fr-FR"/>
        </a:p>
      </dgm:t>
    </dgm:pt>
    <dgm:pt modelId="{C2519B86-547F-4540-B396-04A8A94CD181}" type="sibTrans" cxnId="{54BB6B77-8606-4B7B-A340-1F3E9C4B6D7D}">
      <dgm:prSet/>
      <dgm:spPr/>
      <dgm:t>
        <a:bodyPr/>
        <a:lstStyle/>
        <a:p>
          <a:endParaRPr lang="fr-FR"/>
        </a:p>
      </dgm:t>
    </dgm:pt>
    <dgm:pt modelId="{E1A2F3F6-92E1-4597-8F59-323415FF34E2}">
      <dgm:prSet/>
      <dgm:spPr/>
      <dgm:t>
        <a:bodyPr/>
        <a:lstStyle/>
        <a:p>
          <a:r>
            <a:rPr lang="fr-FR" dirty="0"/>
            <a:t>Classification des impacts environnementaux</a:t>
          </a:r>
        </a:p>
      </dgm:t>
    </dgm:pt>
    <dgm:pt modelId="{06A44E08-612D-481B-A84F-AE7D1A7240D5}" type="parTrans" cxnId="{0B158921-AA47-4251-B9CD-8137710C5EAE}">
      <dgm:prSet/>
      <dgm:spPr/>
      <dgm:t>
        <a:bodyPr/>
        <a:lstStyle/>
        <a:p>
          <a:endParaRPr lang="fr-FR"/>
        </a:p>
      </dgm:t>
    </dgm:pt>
    <dgm:pt modelId="{94A6FC2B-174E-4EC9-BE4B-D0013A111C58}" type="sibTrans" cxnId="{0B158921-AA47-4251-B9CD-8137710C5EAE}">
      <dgm:prSet/>
      <dgm:spPr/>
      <dgm:t>
        <a:bodyPr/>
        <a:lstStyle/>
        <a:p>
          <a:endParaRPr lang="fr-FR"/>
        </a:p>
      </dgm:t>
    </dgm:pt>
    <dgm:pt modelId="{75EDE6D2-8EF1-4FF8-8268-40E97942D825}">
      <dgm:prSet/>
      <dgm:spPr/>
      <dgm:t>
        <a:bodyPr/>
        <a:lstStyle/>
        <a:p>
          <a:r>
            <a:rPr lang="fr-FR"/>
            <a:t>Plan d’action</a:t>
          </a:r>
          <a:endParaRPr lang="fr-FR" dirty="0"/>
        </a:p>
      </dgm:t>
    </dgm:pt>
    <dgm:pt modelId="{02AEDEE1-C101-4617-ABF1-A5505BC64B41}" type="parTrans" cxnId="{C493BD47-BE67-4E5B-B460-D0E5F0D20082}">
      <dgm:prSet/>
      <dgm:spPr/>
      <dgm:t>
        <a:bodyPr/>
        <a:lstStyle/>
        <a:p>
          <a:endParaRPr lang="fr-FR"/>
        </a:p>
      </dgm:t>
    </dgm:pt>
    <dgm:pt modelId="{5F767F37-B259-40B2-BA0C-8787C74192F3}" type="sibTrans" cxnId="{C493BD47-BE67-4E5B-B460-D0E5F0D20082}">
      <dgm:prSet/>
      <dgm:spPr/>
      <dgm:t>
        <a:bodyPr/>
        <a:lstStyle/>
        <a:p>
          <a:endParaRPr lang="fr-FR"/>
        </a:p>
      </dgm:t>
    </dgm:pt>
    <dgm:pt modelId="{EA8F1D20-37FA-46BF-BF09-2C9BC93C6F98}" type="pres">
      <dgm:prSet presAssocID="{4E0FB5FC-7477-46E5-B76D-50FA2876BB4B}" presName="linear" presStyleCnt="0">
        <dgm:presLayoutVars>
          <dgm:dir/>
          <dgm:animLvl val="lvl"/>
          <dgm:resizeHandles val="exact"/>
        </dgm:presLayoutVars>
      </dgm:prSet>
      <dgm:spPr/>
    </dgm:pt>
    <dgm:pt modelId="{7B32DF1F-2511-4057-B009-2FD6A5D7000A}" type="pres">
      <dgm:prSet presAssocID="{91E3D0A3-4E1B-44D4-8C4C-B5369D35ED86}" presName="parentLin" presStyleCnt="0"/>
      <dgm:spPr/>
    </dgm:pt>
    <dgm:pt modelId="{5319951A-297B-4481-9B89-A5E800A4B17F}" type="pres">
      <dgm:prSet presAssocID="{91E3D0A3-4E1B-44D4-8C4C-B5369D35ED86}" presName="parentLeftMargin" presStyleLbl="node1" presStyleIdx="0" presStyleCnt="5"/>
      <dgm:spPr/>
    </dgm:pt>
    <dgm:pt modelId="{10263B68-3A99-401C-907B-354ED785C454}" type="pres">
      <dgm:prSet presAssocID="{91E3D0A3-4E1B-44D4-8C4C-B5369D35ED8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DC98F44-4BC9-45C5-A69D-B31C0A8A48CF}" type="pres">
      <dgm:prSet presAssocID="{91E3D0A3-4E1B-44D4-8C4C-B5369D35ED86}" presName="negativeSpace" presStyleCnt="0"/>
      <dgm:spPr/>
    </dgm:pt>
    <dgm:pt modelId="{E98D6624-BB22-4C47-B13A-094E26C06191}" type="pres">
      <dgm:prSet presAssocID="{91E3D0A3-4E1B-44D4-8C4C-B5369D35ED86}" presName="childText" presStyleLbl="conFgAcc1" presStyleIdx="0" presStyleCnt="5">
        <dgm:presLayoutVars>
          <dgm:bulletEnabled val="1"/>
        </dgm:presLayoutVars>
      </dgm:prSet>
      <dgm:spPr/>
    </dgm:pt>
    <dgm:pt modelId="{7FC8D768-9627-40ED-89E6-35F490B3D681}" type="pres">
      <dgm:prSet presAssocID="{A6A4C02A-7185-462E-AE50-F15D4634A213}" presName="spaceBetweenRectangles" presStyleCnt="0"/>
      <dgm:spPr/>
    </dgm:pt>
    <dgm:pt modelId="{44922881-99AF-4681-A66B-B69C83FBD59D}" type="pres">
      <dgm:prSet presAssocID="{4E7CACB3-E8B0-42E6-A8E7-2962EFF4ACCE}" presName="parentLin" presStyleCnt="0"/>
      <dgm:spPr/>
    </dgm:pt>
    <dgm:pt modelId="{D08D18BA-4F35-4F72-AA10-AB6B308C382B}" type="pres">
      <dgm:prSet presAssocID="{4E7CACB3-E8B0-42E6-A8E7-2962EFF4ACCE}" presName="parentLeftMargin" presStyleLbl="node1" presStyleIdx="0" presStyleCnt="5"/>
      <dgm:spPr/>
    </dgm:pt>
    <dgm:pt modelId="{81771584-60D9-4836-95F3-E0C2531A6FB1}" type="pres">
      <dgm:prSet presAssocID="{4E7CACB3-E8B0-42E6-A8E7-2962EFF4AC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0C40EB-9C25-41E2-BCF2-23B94061959A}" type="pres">
      <dgm:prSet presAssocID="{4E7CACB3-E8B0-42E6-A8E7-2962EFF4ACCE}" presName="negativeSpace" presStyleCnt="0"/>
      <dgm:spPr/>
    </dgm:pt>
    <dgm:pt modelId="{07286E36-0F73-4414-9AE1-0050064843AF}" type="pres">
      <dgm:prSet presAssocID="{4E7CACB3-E8B0-42E6-A8E7-2962EFF4ACCE}" presName="childText" presStyleLbl="conFgAcc1" presStyleIdx="1" presStyleCnt="5">
        <dgm:presLayoutVars>
          <dgm:bulletEnabled val="1"/>
        </dgm:presLayoutVars>
      </dgm:prSet>
      <dgm:spPr/>
    </dgm:pt>
    <dgm:pt modelId="{6B560F64-AF66-40C1-B2C1-91799574A524}" type="pres">
      <dgm:prSet presAssocID="{6A6DA12D-C2EC-48D4-9393-4CCB5C280668}" presName="spaceBetweenRectangles" presStyleCnt="0"/>
      <dgm:spPr/>
    </dgm:pt>
    <dgm:pt modelId="{8E691471-9F79-45F3-8C89-B72F089F6E45}" type="pres">
      <dgm:prSet presAssocID="{9D4F6647-2941-4BB1-9EB7-C6B1A94ACA10}" presName="parentLin" presStyleCnt="0"/>
      <dgm:spPr/>
    </dgm:pt>
    <dgm:pt modelId="{AC9F26A1-373C-47D5-B438-2A8EDBC678FE}" type="pres">
      <dgm:prSet presAssocID="{9D4F6647-2941-4BB1-9EB7-C6B1A94ACA10}" presName="parentLeftMargin" presStyleLbl="node1" presStyleIdx="1" presStyleCnt="5"/>
      <dgm:spPr/>
    </dgm:pt>
    <dgm:pt modelId="{5FD4F2EF-CE88-446D-966F-9F5798102075}" type="pres">
      <dgm:prSet presAssocID="{9D4F6647-2941-4BB1-9EB7-C6B1A94ACA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9A90AED-99D0-4C83-8463-AD064AA1CFC4}" type="pres">
      <dgm:prSet presAssocID="{9D4F6647-2941-4BB1-9EB7-C6B1A94ACA10}" presName="negativeSpace" presStyleCnt="0"/>
      <dgm:spPr/>
    </dgm:pt>
    <dgm:pt modelId="{906AB91A-531C-4C72-8ECC-BD463C4646E2}" type="pres">
      <dgm:prSet presAssocID="{9D4F6647-2941-4BB1-9EB7-C6B1A94ACA10}" presName="childText" presStyleLbl="conFgAcc1" presStyleIdx="2" presStyleCnt="5">
        <dgm:presLayoutVars>
          <dgm:bulletEnabled val="1"/>
        </dgm:presLayoutVars>
      </dgm:prSet>
      <dgm:spPr/>
    </dgm:pt>
    <dgm:pt modelId="{66C9B54B-2D24-4729-ADF1-32429D095C73}" type="pres">
      <dgm:prSet presAssocID="{C2519B86-547F-4540-B396-04A8A94CD181}" presName="spaceBetweenRectangles" presStyleCnt="0"/>
      <dgm:spPr/>
    </dgm:pt>
    <dgm:pt modelId="{48B79B0B-EB85-48D6-BB84-CAFC5435CEDC}" type="pres">
      <dgm:prSet presAssocID="{E1A2F3F6-92E1-4597-8F59-323415FF34E2}" presName="parentLin" presStyleCnt="0"/>
      <dgm:spPr/>
    </dgm:pt>
    <dgm:pt modelId="{7831E865-00E6-44EC-8D7B-549A7F6B61EF}" type="pres">
      <dgm:prSet presAssocID="{E1A2F3F6-92E1-4597-8F59-323415FF34E2}" presName="parentLeftMargin" presStyleLbl="node1" presStyleIdx="2" presStyleCnt="5"/>
      <dgm:spPr/>
    </dgm:pt>
    <dgm:pt modelId="{44CA54BA-27E4-4695-88B4-8D8FD6D37803}" type="pres">
      <dgm:prSet presAssocID="{E1A2F3F6-92E1-4597-8F59-323415FF34E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D0B28F-3A6F-432F-AB36-248C95A95C6D}" type="pres">
      <dgm:prSet presAssocID="{E1A2F3F6-92E1-4597-8F59-323415FF34E2}" presName="negativeSpace" presStyleCnt="0"/>
      <dgm:spPr/>
    </dgm:pt>
    <dgm:pt modelId="{6B22A042-906D-43D5-BC64-F12B86587031}" type="pres">
      <dgm:prSet presAssocID="{E1A2F3F6-92E1-4597-8F59-323415FF34E2}" presName="childText" presStyleLbl="conFgAcc1" presStyleIdx="3" presStyleCnt="5">
        <dgm:presLayoutVars>
          <dgm:bulletEnabled val="1"/>
        </dgm:presLayoutVars>
      </dgm:prSet>
      <dgm:spPr/>
    </dgm:pt>
    <dgm:pt modelId="{4CDD9646-8CC3-4E4F-836B-3A3EC23A4FEE}" type="pres">
      <dgm:prSet presAssocID="{94A6FC2B-174E-4EC9-BE4B-D0013A111C58}" presName="spaceBetweenRectangles" presStyleCnt="0"/>
      <dgm:spPr/>
    </dgm:pt>
    <dgm:pt modelId="{9572B5B3-02FF-4E0F-A2AC-6EBD82EE905A}" type="pres">
      <dgm:prSet presAssocID="{75EDE6D2-8EF1-4FF8-8268-40E97942D825}" presName="parentLin" presStyleCnt="0"/>
      <dgm:spPr/>
    </dgm:pt>
    <dgm:pt modelId="{85AC9FFB-9542-4ABA-BC7A-3A9ACDB517AD}" type="pres">
      <dgm:prSet presAssocID="{75EDE6D2-8EF1-4FF8-8268-40E97942D825}" presName="parentLeftMargin" presStyleLbl="node1" presStyleIdx="3" presStyleCnt="5"/>
      <dgm:spPr/>
    </dgm:pt>
    <dgm:pt modelId="{CE9E048E-999C-4BC9-924F-F2051D28DD21}" type="pres">
      <dgm:prSet presAssocID="{75EDE6D2-8EF1-4FF8-8268-40E97942D82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6E8830-56FF-4A87-95D3-05BD1B3A88DF}" type="pres">
      <dgm:prSet presAssocID="{75EDE6D2-8EF1-4FF8-8268-40E97942D825}" presName="negativeSpace" presStyleCnt="0"/>
      <dgm:spPr/>
    </dgm:pt>
    <dgm:pt modelId="{C170F6C3-0F16-4F63-AF06-D733C1CAD5CA}" type="pres">
      <dgm:prSet presAssocID="{75EDE6D2-8EF1-4FF8-8268-40E97942D82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3635200-070F-4136-BDF3-90AEE557C018}" type="presOf" srcId="{4E0FB5FC-7477-46E5-B76D-50FA2876BB4B}" destId="{EA8F1D20-37FA-46BF-BF09-2C9BC93C6F98}" srcOrd="0" destOrd="0" presId="urn:microsoft.com/office/officeart/2005/8/layout/list1#1"/>
    <dgm:cxn modelId="{01896A1B-D867-488E-93F3-599CCB4489EA}" type="presOf" srcId="{E1A2F3F6-92E1-4597-8F59-323415FF34E2}" destId="{7831E865-00E6-44EC-8D7B-549A7F6B61EF}" srcOrd="0" destOrd="0" presId="urn:microsoft.com/office/officeart/2005/8/layout/list1#1"/>
    <dgm:cxn modelId="{6842941D-FE2C-428A-82CD-C954288B52AD}" type="presOf" srcId="{91E3D0A3-4E1B-44D4-8C4C-B5369D35ED86}" destId="{5319951A-297B-4481-9B89-A5E800A4B17F}" srcOrd="0" destOrd="0" presId="urn:microsoft.com/office/officeart/2005/8/layout/list1#1"/>
    <dgm:cxn modelId="{0B158921-AA47-4251-B9CD-8137710C5EAE}" srcId="{4E0FB5FC-7477-46E5-B76D-50FA2876BB4B}" destId="{E1A2F3F6-92E1-4597-8F59-323415FF34E2}" srcOrd="3" destOrd="0" parTransId="{06A44E08-612D-481B-A84F-AE7D1A7240D5}" sibTransId="{94A6FC2B-174E-4EC9-BE4B-D0013A111C58}"/>
    <dgm:cxn modelId="{94F96C41-0F13-4EFA-A0AC-9A233C5B58C2}" type="presOf" srcId="{9D4F6647-2941-4BB1-9EB7-C6B1A94ACA10}" destId="{AC9F26A1-373C-47D5-B438-2A8EDBC678FE}" srcOrd="0" destOrd="0" presId="urn:microsoft.com/office/officeart/2005/8/layout/list1#1"/>
    <dgm:cxn modelId="{B42A4046-C8C4-4931-9FF2-B7FAEAD72A54}" type="presOf" srcId="{4E7CACB3-E8B0-42E6-A8E7-2962EFF4ACCE}" destId="{D08D18BA-4F35-4F72-AA10-AB6B308C382B}" srcOrd="0" destOrd="0" presId="urn:microsoft.com/office/officeart/2005/8/layout/list1#1"/>
    <dgm:cxn modelId="{C493BD47-BE67-4E5B-B460-D0E5F0D20082}" srcId="{4E0FB5FC-7477-46E5-B76D-50FA2876BB4B}" destId="{75EDE6D2-8EF1-4FF8-8268-40E97942D825}" srcOrd="4" destOrd="0" parTransId="{02AEDEE1-C101-4617-ABF1-A5505BC64B41}" sibTransId="{5F767F37-B259-40B2-BA0C-8787C74192F3}"/>
    <dgm:cxn modelId="{68D2CC48-8B1A-4723-8CF1-605CE60C6797}" type="presOf" srcId="{91E3D0A3-4E1B-44D4-8C4C-B5369D35ED86}" destId="{10263B68-3A99-401C-907B-354ED785C454}" srcOrd="1" destOrd="0" presId="urn:microsoft.com/office/officeart/2005/8/layout/list1#1"/>
    <dgm:cxn modelId="{54BB6B77-8606-4B7B-A340-1F3E9C4B6D7D}" srcId="{4E0FB5FC-7477-46E5-B76D-50FA2876BB4B}" destId="{9D4F6647-2941-4BB1-9EB7-C6B1A94ACA10}" srcOrd="2" destOrd="0" parTransId="{6D3D6A6D-27D9-44C5-B9BE-E02AC730DB23}" sibTransId="{C2519B86-547F-4540-B396-04A8A94CD181}"/>
    <dgm:cxn modelId="{2945AD9D-22D4-4F6F-B261-74F20BB3808E}" type="presOf" srcId="{E1A2F3F6-92E1-4597-8F59-323415FF34E2}" destId="{44CA54BA-27E4-4695-88B4-8D8FD6D37803}" srcOrd="1" destOrd="0" presId="urn:microsoft.com/office/officeart/2005/8/layout/list1#1"/>
    <dgm:cxn modelId="{591D79A3-196A-4FD6-8D32-581E1EB6A006}" type="presOf" srcId="{75EDE6D2-8EF1-4FF8-8268-40E97942D825}" destId="{85AC9FFB-9542-4ABA-BC7A-3A9ACDB517AD}" srcOrd="0" destOrd="0" presId="urn:microsoft.com/office/officeart/2005/8/layout/list1#1"/>
    <dgm:cxn modelId="{82471DA4-28D0-462C-BE03-D5BF3049B9E1}" type="presOf" srcId="{9D4F6647-2941-4BB1-9EB7-C6B1A94ACA10}" destId="{5FD4F2EF-CE88-446D-966F-9F5798102075}" srcOrd="1" destOrd="0" presId="urn:microsoft.com/office/officeart/2005/8/layout/list1#1"/>
    <dgm:cxn modelId="{C77DE2A9-8A83-4BA3-9A79-1439CD8BE029}" srcId="{4E0FB5FC-7477-46E5-B76D-50FA2876BB4B}" destId="{91E3D0A3-4E1B-44D4-8C4C-B5369D35ED86}" srcOrd="0" destOrd="0" parTransId="{202AE5A8-CB2A-49F4-A2D1-646B573EACEF}" sibTransId="{A6A4C02A-7185-462E-AE50-F15D4634A213}"/>
    <dgm:cxn modelId="{2BFA0FBB-B615-4D7C-BB38-8BA4FF167E76}" type="presOf" srcId="{75EDE6D2-8EF1-4FF8-8268-40E97942D825}" destId="{CE9E048E-999C-4BC9-924F-F2051D28DD21}" srcOrd="1" destOrd="0" presId="urn:microsoft.com/office/officeart/2005/8/layout/list1#1"/>
    <dgm:cxn modelId="{6D21A2CD-EEA7-4247-8CF3-EA97893C75CE}" type="presOf" srcId="{4E7CACB3-E8B0-42E6-A8E7-2962EFF4ACCE}" destId="{81771584-60D9-4836-95F3-E0C2531A6FB1}" srcOrd="1" destOrd="0" presId="urn:microsoft.com/office/officeart/2005/8/layout/list1#1"/>
    <dgm:cxn modelId="{200C39FA-3992-42AC-BE5B-43DDDB076D5E}" srcId="{4E0FB5FC-7477-46E5-B76D-50FA2876BB4B}" destId="{4E7CACB3-E8B0-42E6-A8E7-2962EFF4ACCE}" srcOrd="1" destOrd="0" parTransId="{616EF2CC-BEAE-486E-AD6C-48D0623BAA39}" sibTransId="{6A6DA12D-C2EC-48D4-9393-4CCB5C280668}"/>
    <dgm:cxn modelId="{5A6E7332-7B33-44EA-ABDA-A581CC6B4078}" type="presParOf" srcId="{EA8F1D20-37FA-46BF-BF09-2C9BC93C6F98}" destId="{7B32DF1F-2511-4057-B009-2FD6A5D7000A}" srcOrd="0" destOrd="0" presId="urn:microsoft.com/office/officeart/2005/8/layout/list1#1"/>
    <dgm:cxn modelId="{6A95C1C4-2A36-46A5-B2A1-BD999E3C6643}" type="presParOf" srcId="{7B32DF1F-2511-4057-B009-2FD6A5D7000A}" destId="{5319951A-297B-4481-9B89-A5E800A4B17F}" srcOrd="0" destOrd="0" presId="urn:microsoft.com/office/officeart/2005/8/layout/list1#1"/>
    <dgm:cxn modelId="{F416DE5F-C65B-4E46-9922-09732B106546}" type="presParOf" srcId="{7B32DF1F-2511-4057-B009-2FD6A5D7000A}" destId="{10263B68-3A99-401C-907B-354ED785C454}" srcOrd="1" destOrd="0" presId="urn:microsoft.com/office/officeart/2005/8/layout/list1#1"/>
    <dgm:cxn modelId="{BE825BB8-93B5-4FD4-9863-00F34F2C7815}" type="presParOf" srcId="{EA8F1D20-37FA-46BF-BF09-2C9BC93C6F98}" destId="{7DC98F44-4BC9-45C5-A69D-B31C0A8A48CF}" srcOrd="1" destOrd="0" presId="urn:microsoft.com/office/officeart/2005/8/layout/list1#1"/>
    <dgm:cxn modelId="{F4BA7C52-F11C-4A77-9EA8-34436E755039}" type="presParOf" srcId="{EA8F1D20-37FA-46BF-BF09-2C9BC93C6F98}" destId="{E98D6624-BB22-4C47-B13A-094E26C06191}" srcOrd="2" destOrd="0" presId="urn:microsoft.com/office/officeart/2005/8/layout/list1#1"/>
    <dgm:cxn modelId="{CA6FA612-AFAE-43F3-959F-7ECF7A207894}" type="presParOf" srcId="{EA8F1D20-37FA-46BF-BF09-2C9BC93C6F98}" destId="{7FC8D768-9627-40ED-89E6-35F490B3D681}" srcOrd="3" destOrd="0" presId="urn:microsoft.com/office/officeart/2005/8/layout/list1#1"/>
    <dgm:cxn modelId="{684CAD15-8082-432F-9779-C00006FD6FDB}" type="presParOf" srcId="{EA8F1D20-37FA-46BF-BF09-2C9BC93C6F98}" destId="{44922881-99AF-4681-A66B-B69C83FBD59D}" srcOrd="4" destOrd="0" presId="urn:microsoft.com/office/officeart/2005/8/layout/list1#1"/>
    <dgm:cxn modelId="{EF4FAE7F-1E96-48B5-AFA3-DB987FF6EC1C}" type="presParOf" srcId="{44922881-99AF-4681-A66B-B69C83FBD59D}" destId="{D08D18BA-4F35-4F72-AA10-AB6B308C382B}" srcOrd="0" destOrd="0" presId="urn:microsoft.com/office/officeart/2005/8/layout/list1#1"/>
    <dgm:cxn modelId="{2FFEC9BD-BC13-48FF-AEA8-B37A8C9CF369}" type="presParOf" srcId="{44922881-99AF-4681-A66B-B69C83FBD59D}" destId="{81771584-60D9-4836-95F3-E0C2531A6FB1}" srcOrd="1" destOrd="0" presId="urn:microsoft.com/office/officeart/2005/8/layout/list1#1"/>
    <dgm:cxn modelId="{1E68EDB4-A490-4CBE-AFAB-171EC4AEA5D2}" type="presParOf" srcId="{EA8F1D20-37FA-46BF-BF09-2C9BC93C6F98}" destId="{1D0C40EB-9C25-41E2-BCF2-23B94061959A}" srcOrd="5" destOrd="0" presId="urn:microsoft.com/office/officeart/2005/8/layout/list1#1"/>
    <dgm:cxn modelId="{639BE63E-E321-46AD-B5E8-CC5070F0D374}" type="presParOf" srcId="{EA8F1D20-37FA-46BF-BF09-2C9BC93C6F98}" destId="{07286E36-0F73-4414-9AE1-0050064843AF}" srcOrd="6" destOrd="0" presId="urn:microsoft.com/office/officeart/2005/8/layout/list1#1"/>
    <dgm:cxn modelId="{C5EA2550-325A-43F8-A83C-B392488A406A}" type="presParOf" srcId="{EA8F1D20-37FA-46BF-BF09-2C9BC93C6F98}" destId="{6B560F64-AF66-40C1-B2C1-91799574A524}" srcOrd="7" destOrd="0" presId="urn:microsoft.com/office/officeart/2005/8/layout/list1#1"/>
    <dgm:cxn modelId="{7804982F-1547-4EA6-AB4E-3287162220BE}" type="presParOf" srcId="{EA8F1D20-37FA-46BF-BF09-2C9BC93C6F98}" destId="{8E691471-9F79-45F3-8C89-B72F089F6E45}" srcOrd="8" destOrd="0" presId="urn:microsoft.com/office/officeart/2005/8/layout/list1#1"/>
    <dgm:cxn modelId="{2E8DB322-6DFE-4B47-84AB-571781AB5605}" type="presParOf" srcId="{8E691471-9F79-45F3-8C89-B72F089F6E45}" destId="{AC9F26A1-373C-47D5-B438-2A8EDBC678FE}" srcOrd="0" destOrd="0" presId="urn:microsoft.com/office/officeart/2005/8/layout/list1#1"/>
    <dgm:cxn modelId="{E6A66901-E3E1-43A0-8729-34D388AFF635}" type="presParOf" srcId="{8E691471-9F79-45F3-8C89-B72F089F6E45}" destId="{5FD4F2EF-CE88-446D-966F-9F5798102075}" srcOrd="1" destOrd="0" presId="urn:microsoft.com/office/officeart/2005/8/layout/list1#1"/>
    <dgm:cxn modelId="{C9DE6088-C631-4E2D-85DB-BAB37740C23F}" type="presParOf" srcId="{EA8F1D20-37FA-46BF-BF09-2C9BC93C6F98}" destId="{89A90AED-99D0-4C83-8463-AD064AA1CFC4}" srcOrd="9" destOrd="0" presId="urn:microsoft.com/office/officeart/2005/8/layout/list1#1"/>
    <dgm:cxn modelId="{5BB441EA-79C4-4760-9D18-01F074229080}" type="presParOf" srcId="{EA8F1D20-37FA-46BF-BF09-2C9BC93C6F98}" destId="{906AB91A-531C-4C72-8ECC-BD463C4646E2}" srcOrd="10" destOrd="0" presId="urn:microsoft.com/office/officeart/2005/8/layout/list1#1"/>
    <dgm:cxn modelId="{EB1C8BD5-761F-4791-982E-ECAEA5306AB2}" type="presParOf" srcId="{EA8F1D20-37FA-46BF-BF09-2C9BC93C6F98}" destId="{66C9B54B-2D24-4729-ADF1-32429D095C73}" srcOrd="11" destOrd="0" presId="urn:microsoft.com/office/officeart/2005/8/layout/list1#1"/>
    <dgm:cxn modelId="{A0742FA1-56A8-4B71-8B0C-80665F222F30}" type="presParOf" srcId="{EA8F1D20-37FA-46BF-BF09-2C9BC93C6F98}" destId="{48B79B0B-EB85-48D6-BB84-CAFC5435CEDC}" srcOrd="12" destOrd="0" presId="urn:microsoft.com/office/officeart/2005/8/layout/list1#1"/>
    <dgm:cxn modelId="{B0750628-F242-48C7-B276-4AE9EFCCBB34}" type="presParOf" srcId="{48B79B0B-EB85-48D6-BB84-CAFC5435CEDC}" destId="{7831E865-00E6-44EC-8D7B-549A7F6B61EF}" srcOrd="0" destOrd="0" presId="urn:microsoft.com/office/officeart/2005/8/layout/list1#1"/>
    <dgm:cxn modelId="{A01AD4F7-79FC-4BD4-94CA-2D81523E81C2}" type="presParOf" srcId="{48B79B0B-EB85-48D6-BB84-CAFC5435CEDC}" destId="{44CA54BA-27E4-4695-88B4-8D8FD6D37803}" srcOrd="1" destOrd="0" presId="urn:microsoft.com/office/officeart/2005/8/layout/list1#1"/>
    <dgm:cxn modelId="{56BD8A05-2B62-419A-ACD0-B9FFDB796E5F}" type="presParOf" srcId="{EA8F1D20-37FA-46BF-BF09-2C9BC93C6F98}" destId="{37D0B28F-3A6F-432F-AB36-248C95A95C6D}" srcOrd="13" destOrd="0" presId="urn:microsoft.com/office/officeart/2005/8/layout/list1#1"/>
    <dgm:cxn modelId="{5A9E4426-A952-4E76-839C-31F81AB3FE1E}" type="presParOf" srcId="{EA8F1D20-37FA-46BF-BF09-2C9BC93C6F98}" destId="{6B22A042-906D-43D5-BC64-F12B86587031}" srcOrd="14" destOrd="0" presId="urn:microsoft.com/office/officeart/2005/8/layout/list1#1"/>
    <dgm:cxn modelId="{829BB62C-CAF2-4A38-B91A-89417EAEC722}" type="presParOf" srcId="{EA8F1D20-37FA-46BF-BF09-2C9BC93C6F98}" destId="{4CDD9646-8CC3-4E4F-836B-3A3EC23A4FEE}" srcOrd="15" destOrd="0" presId="urn:microsoft.com/office/officeart/2005/8/layout/list1#1"/>
    <dgm:cxn modelId="{C39A74BB-B410-406D-A677-A722A374068F}" type="presParOf" srcId="{EA8F1D20-37FA-46BF-BF09-2C9BC93C6F98}" destId="{9572B5B3-02FF-4E0F-A2AC-6EBD82EE905A}" srcOrd="16" destOrd="0" presId="urn:microsoft.com/office/officeart/2005/8/layout/list1#1"/>
    <dgm:cxn modelId="{66C922F8-C0D1-4BE5-AA01-42AD87D762A6}" type="presParOf" srcId="{9572B5B3-02FF-4E0F-A2AC-6EBD82EE905A}" destId="{85AC9FFB-9542-4ABA-BC7A-3A9ACDB517AD}" srcOrd="0" destOrd="0" presId="urn:microsoft.com/office/officeart/2005/8/layout/list1#1"/>
    <dgm:cxn modelId="{BE85CA0C-D881-4450-AF16-D16F8CFA3631}" type="presParOf" srcId="{9572B5B3-02FF-4E0F-A2AC-6EBD82EE905A}" destId="{CE9E048E-999C-4BC9-924F-F2051D28DD21}" srcOrd="1" destOrd="0" presId="urn:microsoft.com/office/officeart/2005/8/layout/list1#1"/>
    <dgm:cxn modelId="{95895F39-5D55-41DE-8102-5B45648DC6CC}" type="presParOf" srcId="{EA8F1D20-37FA-46BF-BF09-2C9BC93C6F98}" destId="{F56E8830-56FF-4A87-95D3-05BD1B3A88DF}" srcOrd="17" destOrd="0" presId="urn:microsoft.com/office/officeart/2005/8/layout/list1#1"/>
    <dgm:cxn modelId="{5D6D5CE0-92F8-4F3B-858E-66FD95AC0216}" type="presParOf" srcId="{EA8F1D20-37FA-46BF-BF09-2C9BC93C6F98}" destId="{C170F6C3-0F16-4F63-AF06-D733C1CAD5CA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CCDE1-F6E2-4BD9-AF17-0F3BCFA319BF}" type="doc">
      <dgm:prSet loTypeId="urn:microsoft.com/office/officeart/2005/8/layout/matrix1#1" loCatId="matrix" qsTypeId="urn:microsoft.com/office/officeart/2005/8/quickstyle/3d3#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17319E7-508C-4877-BB21-E87F4945E3F0}">
      <dgm:prSet phldrT="[Texte]" custT="1"/>
      <dgm:spPr/>
      <dgm:t>
        <a:bodyPr/>
        <a:lstStyle/>
        <a:p>
          <a:r>
            <a:rPr lang="fr-F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SWOT</a:t>
          </a:r>
          <a:r>
            <a:rPr lang="fr-FR" sz="1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gm:t>
    </dgm:pt>
    <dgm:pt modelId="{6CEBC6E4-A44B-4346-8C2C-3CDAAC9245C7}" type="parTrans" cxnId="{4D9660BA-6294-4294-B0FE-535A1A7DF0B1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D3C08-790D-49C0-900D-B8B5E4DF3E5A}" type="sibTrans" cxnId="{4D9660BA-6294-4294-B0FE-535A1A7DF0B1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012D4E-9F6A-4DE3-8221-387103E42A33}">
      <dgm:prSet phldrT="[Texte]" phldr="1"/>
      <dgm:spPr/>
      <dgm:t>
        <a:bodyPr/>
        <a:lstStyle/>
        <a:p>
          <a:endParaRPr lang="fr-F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3537AAA-1B58-4A06-A3B9-1EED5B11D7F1}" type="parTrans" cxnId="{60D2D599-66EA-482D-86C6-69C82D9C6620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663457D-C27E-4B0D-AE76-A4D19BD49CBA}" type="sibTrans" cxnId="{60D2D599-66EA-482D-86C6-69C82D9C6620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7ABC2F-CFC7-4861-9D59-690FA3DCB1C9}">
      <dgm:prSet phldrT="[Texte]" phldr="1"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69547C5-E36B-4468-8552-0F9F8439348C}" type="parTrans" cxnId="{E123C0C8-71C9-4885-8FB4-C97D62CCED26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7EDF6D-664C-45F9-8A40-46F533DE8E8C}" type="sibTrans" cxnId="{E123C0C8-71C9-4885-8FB4-C97D62CCED26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9A925E4-616B-4388-A0E1-52681F150B9F}">
      <dgm:prSet phldrT="[Texte]" phldr="1"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4321C3-024A-41B6-9232-420F9D8C2F5B}" type="parTrans" cxnId="{EEC704E8-50E0-43AB-80EB-95F5C3698427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31E1CB5-757A-4901-8742-57EF49755267}" type="sibTrans" cxnId="{EEC704E8-50E0-43AB-80EB-95F5C3698427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F428DD-3E00-49DD-AE39-B5BCC1E1E265}">
      <dgm:prSet phldrT="[Texte]"/>
      <dgm:spPr/>
      <dgm:t>
        <a:bodyPr/>
        <a:lstStyle/>
        <a:p>
          <a:endParaRPr lang="fr-FR"/>
        </a:p>
      </dgm:t>
    </dgm:pt>
    <dgm:pt modelId="{C3591B4D-BE72-47CE-8877-A654DD2FCD1E}" type="parTrans" cxnId="{E5428111-4A4A-4FAC-B0C3-A085F5DD3189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ED3A93-A119-4315-86F8-E7B4761AA644}" type="sibTrans" cxnId="{E5428111-4A4A-4FAC-B0C3-A085F5DD3189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8A4C11-663D-4728-BC3E-163B4B85080E}">
      <dgm:prSet phldrT="[Texte]"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CCFE95-C757-470B-B395-42B4D166350B}" type="parTrans" cxnId="{F479771E-7770-4442-BA15-318332FA0EBC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626063-6C61-4DF5-BDA0-C8AD3039102D}" type="sibTrans" cxnId="{F479771E-7770-4442-BA15-318332FA0EBC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82CD12-ECB6-4294-A7F4-3C5F398F6A49}">
      <dgm:prSet phldrT="[Texte]"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FDAFD8-BA67-4B19-B0DC-5235EBA3F55E}" type="parTrans" cxnId="{207605DC-8701-43B5-84B4-2286E525818C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7649B4-E037-45E7-9DD9-062E5A9B6681}" type="sibTrans" cxnId="{207605DC-8701-43B5-84B4-2286E525818C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F2E2F3-31E5-42D2-A574-C474E84E5B41}">
      <dgm:prSet phldrT="[Texte]" custT="1"/>
      <dgm:spPr/>
      <dgm:t>
        <a:bodyPr/>
        <a:lstStyle/>
        <a:p>
          <a:pPr algn="ctr"/>
          <a:endParaRPr lang="fr-FR" sz="14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algn="ctr"/>
          <a:endParaRPr lang="fr-FR" sz="14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algn="ctr"/>
          <a:endParaRPr lang="fr-FR" sz="14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algn="ctr"/>
          <a:r>
            <a:rPr lang="fr-F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FORCES: </a:t>
          </a:r>
        </a:p>
        <a:p>
          <a:pPr algn="l"/>
          <a:r>
            <a:rPr lang="fr-F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Implication de la direction : SM ISO 9001, </a:t>
          </a:r>
          <a:r>
            <a:rPr lang="fr-FR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ISO 14001</a:t>
          </a:r>
        </a:p>
        <a:p>
          <a:pPr algn="l"/>
          <a:r>
            <a:rPr lang="fr-FR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Intégration de la maitrise énergétique</a:t>
          </a:r>
        </a:p>
        <a:p>
          <a:pPr algn="l"/>
          <a:r>
            <a:rPr lang="fr-F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Avènement de nouvelles technologies</a:t>
          </a:r>
        </a:p>
        <a:p>
          <a:pPr algn="l"/>
          <a:r>
            <a:rPr lang="fr-F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Contrôle stricte des consommations d’énergie (RN)</a:t>
          </a:r>
        </a:p>
        <a:p>
          <a:pPr algn="l"/>
          <a:r>
            <a:rPr lang="fr-F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formation du personnel</a:t>
          </a:r>
        </a:p>
        <a:p>
          <a:pPr algn="l"/>
          <a:r>
            <a:rPr lang="fr-F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traitement des rejets liquides</a:t>
          </a:r>
        </a:p>
        <a:p>
          <a:pPr algn="l"/>
          <a:r>
            <a:rPr lang="fr-F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Taxation ou restriction des emballages perdus (PET et canettes)</a:t>
          </a:r>
        </a:p>
        <a:p>
          <a:pPr algn="l"/>
          <a:r>
            <a:rPr lang="fr-F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calcul du bilan carbone annuel</a:t>
          </a:r>
        </a:p>
      </dgm:t>
    </dgm:pt>
    <dgm:pt modelId="{655C4B96-5739-461E-9C59-D44A3C0BA1FA}" type="parTrans" cxnId="{D717500B-298A-4EEC-A587-BEE832F0694F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41CD816-921E-4125-977E-F60D6D2B3A98}" type="sibTrans" cxnId="{D717500B-298A-4EEC-A587-BEE832F0694F}">
      <dgm:prSet/>
      <dgm:spPr/>
      <dgm:t>
        <a:bodyPr/>
        <a:lstStyle/>
        <a:p>
          <a:endParaRPr lang="fr-F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82EDBB2-AFE6-4220-97FC-B5065C8108BA}">
      <dgm:prSet custT="1"/>
      <dgm:spPr/>
      <dgm:t>
        <a:bodyPr/>
        <a:lstStyle/>
        <a:p>
          <a:pPr algn="ctr"/>
          <a:r>
            <a:rPr lang="fr-FR" sz="1600" b="1" dirty="0"/>
            <a:t>FAIBLESSES: </a:t>
          </a:r>
        </a:p>
        <a:p>
          <a:pPr algn="ctr"/>
          <a:endParaRPr lang="fr-FR" sz="1600" b="1" dirty="0"/>
        </a:p>
        <a:p>
          <a:pPr algn="l"/>
          <a:r>
            <a:rPr lang="fr-FR" sz="1600" b="0" dirty="0"/>
            <a:t>- revue des seuils limites de déversement </a:t>
          </a:r>
        </a:p>
        <a:p>
          <a:pPr algn="l"/>
          <a:r>
            <a:rPr lang="fr-FR" sz="1600" b="0" dirty="0"/>
            <a:t>- assurer une veille technologie </a:t>
          </a:r>
        </a:p>
        <a:p>
          <a:pPr algn="l"/>
          <a:r>
            <a:rPr lang="fr-FR" sz="1600" b="0" dirty="0"/>
            <a:t>- se positionner sur le PET retournable </a:t>
          </a:r>
        </a:p>
        <a:p>
          <a:pPr algn="l"/>
          <a:r>
            <a:rPr lang="fr-FR" sz="1600" b="0" dirty="0"/>
            <a:t>- assurer une veille réglementaire </a:t>
          </a:r>
        </a:p>
      </dgm:t>
    </dgm:pt>
    <dgm:pt modelId="{5E893729-226D-4662-8D27-808BFBEB5B18}" type="parTrans" cxnId="{742F8DBB-052A-4478-A205-57BE5DA196B1}">
      <dgm:prSet/>
      <dgm:spPr/>
      <dgm:t>
        <a:bodyPr/>
        <a:lstStyle/>
        <a:p>
          <a:endParaRPr lang="fr-FR"/>
        </a:p>
      </dgm:t>
    </dgm:pt>
    <dgm:pt modelId="{4FC42ABD-4D4E-4EEC-81AC-BB95D83DE140}" type="sibTrans" cxnId="{742F8DBB-052A-4478-A205-57BE5DA196B1}">
      <dgm:prSet/>
      <dgm:spPr/>
      <dgm:t>
        <a:bodyPr/>
        <a:lstStyle/>
        <a:p>
          <a:endParaRPr lang="fr-FR"/>
        </a:p>
      </dgm:t>
    </dgm:pt>
    <dgm:pt modelId="{AA7F2FC2-8A77-4134-9C1D-C27E9673FBBA}">
      <dgm:prSet custT="1"/>
      <dgm:spPr/>
      <dgm:t>
        <a:bodyPr/>
        <a:lstStyle/>
        <a:p>
          <a:pPr algn="ctr"/>
          <a:r>
            <a:rPr lang="fr-FR" sz="1600" b="1" dirty="0"/>
            <a:t>OPPORTUNITÉS: </a:t>
          </a:r>
        </a:p>
        <a:p>
          <a:pPr algn="ctr"/>
          <a:endParaRPr lang="fr-FR" sz="1400" b="1" dirty="0"/>
        </a:p>
        <a:p>
          <a:pPr algn="l"/>
          <a:r>
            <a:rPr lang="fr-FR" sz="1600" dirty="0"/>
            <a:t>- Etat orienté vers le développement </a:t>
          </a:r>
        </a:p>
        <a:p>
          <a:pPr algn="l"/>
          <a:r>
            <a:rPr lang="fr-FR" sz="1600" dirty="0"/>
            <a:t>- Développement des nouvelles technologies chez les clients et consommateurs</a:t>
          </a:r>
        </a:p>
        <a:p>
          <a:pPr algn="l"/>
          <a:r>
            <a:rPr lang="fr-FR" sz="1600" dirty="0"/>
            <a:t>- Développement et rétention du capital humain</a:t>
          </a:r>
        </a:p>
        <a:p>
          <a:pPr algn="ctr"/>
          <a:r>
            <a:rPr lang="fr-FR" sz="1300" dirty="0"/>
            <a:t> </a:t>
          </a:r>
        </a:p>
      </dgm:t>
    </dgm:pt>
    <dgm:pt modelId="{5AD8DA58-2D9D-43FD-BEF4-8FCC28E262EE}" type="parTrans" cxnId="{6FA32102-4A81-4C91-8E82-A85EB1D9022B}">
      <dgm:prSet/>
      <dgm:spPr/>
      <dgm:t>
        <a:bodyPr/>
        <a:lstStyle/>
        <a:p>
          <a:endParaRPr lang="fr-FR"/>
        </a:p>
      </dgm:t>
    </dgm:pt>
    <dgm:pt modelId="{7B72BFDB-E799-4609-9694-C4731C80AEAD}" type="sibTrans" cxnId="{6FA32102-4A81-4C91-8E82-A85EB1D9022B}">
      <dgm:prSet/>
      <dgm:spPr/>
      <dgm:t>
        <a:bodyPr/>
        <a:lstStyle/>
        <a:p>
          <a:endParaRPr lang="fr-FR"/>
        </a:p>
      </dgm:t>
    </dgm:pt>
    <dgm:pt modelId="{C3A160DB-F893-447E-9267-D02EB45C9CD8}">
      <dgm:prSet custT="1"/>
      <dgm:spPr/>
      <dgm:t>
        <a:bodyPr/>
        <a:lstStyle/>
        <a:p>
          <a:pPr algn="ctr"/>
          <a:r>
            <a:rPr lang="fr-FR" sz="1600" b="1" dirty="0"/>
            <a:t>MENACES :</a:t>
          </a:r>
        </a:p>
        <a:p>
          <a:pPr algn="l"/>
          <a:endParaRPr lang="fr-FR" sz="1400" b="1" dirty="0"/>
        </a:p>
        <a:p>
          <a:pPr algn="l"/>
          <a:r>
            <a:rPr lang="fr-FR" sz="1600" b="0" dirty="0"/>
            <a:t>- Economie d’eau </a:t>
          </a:r>
        </a:p>
        <a:p>
          <a:pPr algn="l"/>
          <a:r>
            <a:rPr lang="fr-FR" sz="1600" b="0" dirty="0"/>
            <a:t>- Rareté de l’eau dans le monde </a:t>
          </a:r>
        </a:p>
        <a:p>
          <a:pPr algn="l"/>
          <a:r>
            <a:rPr lang="fr-FR" sz="1600" b="0" dirty="0"/>
            <a:t>- situation sanitaire </a:t>
          </a:r>
        </a:p>
        <a:p>
          <a:pPr algn="l"/>
          <a:r>
            <a:rPr lang="fr-FR" sz="1600" b="0" dirty="0"/>
            <a:t>- Exigences sur les émissions  </a:t>
          </a:r>
        </a:p>
      </dgm:t>
    </dgm:pt>
    <dgm:pt modelId="{E8F1533E-7E92-421D-A035-D1B0A0D693B9}" type="parTrans" cxnId="{A115AE66-5AF6-4C7F-9451-FB78480A6406}">
      <dgm:prSet/>
      <dgm:spPr/>
      <dgm:t>
        <a:bodyPr/>
        <a:lstStyle/>
        <a:p>
          <a:endParaRPr lang="fr-FR"/>
        </a:p>
      </dgm:t>
    </dgm:pt>
    <dgm:pt modelId="{9F6BDCF6-1CD8-4A30-A2EE-0759526E6A8C}" type="sibTrans" cxnId="{A115AE66-5AF6-4C7F-9451-FB78480A6406}">
      <dgm:prSet/>
      <dgm:spPr/>
      <dgm:t>
        <a:bodyPr/>
        <a:lstStyle/>
        <a:p>
          <a:endParaRPr lang="fr-FR"/>
        </a:p>
      </dgm:t>
    </dgm:pt>
    <dgm:pt modelId="{DCDB8D40-4FA5-41A4-AD99-356E97D906EA}" type="pres">
      <dgm:prSet presAssocID="{3F5CCDE1-F6E2-4BD9-AF17-0F3BCFA319B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C3E9E2-9683-4215-9074-03D1B5D94363}" type="pres">
      <dgm:prSet presAssocID="{3F5CCDE1-F6E2-4BD9-AF17-0F3BCFA319BF}" presName="matrix" presStyleCnt="0"/>
      <dgm:spPr/>
    </dgm:pt>
    <dgm:pt modelId="{94A8C460-8ECF-4ED5-A395-337838BDBD61}" type="pres">
      <dgm:prSet presAssocID="{3F5CCDE1-F6E2-4BD9-AF17-0F3BCFA319BF}" presName="tile1" presStyleLbl="node1" presStyleIdx="0" presStyleCnt="4"/>
      <dgm:spPr/>
    </dgm:pt>
    <dgm:pt modelId="{23C6696C-B34B-4250-84CD-89A74B31E03E}" type="pres">
      <dgm:prSet presAssocID="{3F5CCDE1-F6E2-4BD9-AF17-0F3BCFA319B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5519EA-71B2-44C9-BBC5-82E1CA4E5625}" type="pres">
      <dgm:prSet presAssocID="{3F5CCDE1-F6E2-4BD9-AF17-0F3BCFA319BF}" presName="tile2" presStyleLbl="node1" presStyleIdx="1" presStyleCnt="4"/>
      <dgm:spPr/>
    </dgm:pt>
    <dgm:pt modelId="{93CCD77B-FC27-4CED-A11A-485AB243EC3F}" type="pres">
      <dgm:prSet presAssocID="{3F5CCDE1-F6E2-4BD9-AF17-0F3BCFA319B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544E9A-B160-4636-953A-1351DE2261EB}" type="pres">
      <dgm:prSet presAssocID="{3F5CCDE1-F6E2-4BD9-AF17-0F3BCFA319BF}" presName="tile3" presStyleLbl="node1" presStyleIdx="2" presStyleCnt="4"/>
      <dgm:spPr/>
    </dgm:pt>
    <dgm:pt modelId="{77592CE9-1190-4B6C-B1C2-1799D744BBB3}" type="pres">
      <dgm:prSet presAssocID="{3F5CCDE1-F6E2-4BD9-AF17-0F3BCFA319B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4DFFCDF-8CD7-4018-9D99-3CF0B011366E}" type="pres">
      <dgm:prSet presAssocID="{3F5CCDE1-F6E2-4BD9-AF17-0F3BCFA319BF}" presName="tile4" presStyleLbl="node1" presStyleIdx="3" presStyleCnt="4"/>
      <dgm:spPr/>
    </dgm:pt>
    <dgm:pt modelId="{9BE3766C-B34E-40C0-BD82-753E828513C5}" type="pres">
      <dgm:prSet presAssocID="{3F5CCDE1-F6E2-4BD9-AF17-0F3BCFA319B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794873D-0A40-4F06-B206-29531CFEA545}" type="pres">
      <dgm:prSet presAssocID="{3F5CCDE1-F6E2-4BD9-AF17-0F3BCFA319BF}" presName="centerTile" presStyleLbl="fgShp" presStyleIdx="0" presStyleCnt="1" custScaleX="67340" custScaleY="81460">
        <dgm:presLayoutVars>
          <dgm:chMax val="0"/>
          <dgm:chPref val="0"/>
        </dgm:presLayoutVars>
      </dgm:prSet>
      <dgm:spPr/>
    </dgm:pt>
  </dgm:ptLst>
  <dgm:cxnLst>
    <dgm:cxn modelId="{6FA32102-4A81-4C91-8E82-A85EB1D9022B}" srcId="{917319E7-508C-4877-BB21-E87F4945E3F0}" destId="{AA7F2FC2-8A77-4134-9C1D-C27E9673FBBA}" srcOrd="2" destOrd="0" parTransId="{5AD8DA58-2D9D-43FD-BEF4-8FCC28E262EE}" sibTransId="{7B72BFDB-E799-4609-9694-C4731C80AEAD}"/>
    <dgm:cxn modelId="{2C769909-0DA3-4E19-A8FA-E85FE7D98F7D}" type="presOf" srcId="{C3A160DB-F893-447E-9267-D02EB45C9CD8}" destId="{F4DFFCDF-8CD7-4018-9D99-3CF0B011366E}" srcOrd="0" destOrd="0" presId="urn:microsoft.com/office/officeart/2005/8/layout/matrix1#1"/>
    <dgm:cxn modelId="{D717500B-298A-4EEC-A587-BEE832F0694F}" srcId="{917319E7-508C-4877-BB21-E87F4945E3F0}" destId="{85F2E2F3-31E5-42D2-A574-C474E84E5B41}" srcOrd="0" destOrd="0" parTransId="{655C4B96-5739-461E-9C59-D44A3C0BA1FA}" sibTransId="{C41CD816-921E-4125-977E-F60D6D2B3A98}"/>
    <dgm:cxn modelId="{E5428111-4A4A-4FAC-B0C3-A085F5DD3189}" srcId="{19A925E4-616B-4388-A0E1-52681F150B9F}" destId="{1DF428DD-3E00-49DD-AE39-B5BCC1E1E265}" srcOrd="2" destOrd="0" parTransId="{C3591B4D-BE72-47CE-8877-A654DD2FCD1E}" sibTransId="{C2ED3A93-A119-4315-86F8-E7B4761AA644}"/>
    <dgm:cxn modelId="{F479771E-7770-4442-BA15-318332FA0EBC}" srcId="{19A925E4-616B-4388-A0E1-52681F150B9F}" destId="{368A4C11-663D-4728-BC3E-163B4B85080E}" srcOrd="0" destOrd="0" parTransId="{4DCCFE95-C757-470B-B395-42B4D166350B}" sibTransId="{FF626063-6C61-4DF5-BDA0-C8AD3039102D}"/>
    <dgm:cxn modelId="{2DA48A3E-4349-459E-B7B2-114A14E069EE}" type="presOf" srcId="{3F5CCDE1-F6E2-4BD9-AF17-0F3BCFA319BF}" destId="{DCDB8D40-4FA5-41A4-AD99-356E97D906EA}" srcOrd="0" destOrd="0" presId="urn:microsoft.com/office/officeart/2005/8/layout/matrix1#1"/>
    <dgm:cxn modelId="{A115AE66-5AF6-4C7F-9451-FB78480A6406}" srcId="{917319E7-508C-4877-BB21-E87F4945E3F0}" destId="{C3A160DB-F893-447E-9267-D02EB45C9CD8}" srcOrd="3" destOrd="0" parTransId="{E8F1533E-7E92-421D-A035-D1B0A0D693B9}" sibTransId="{9F6BDCF6-1CD8-4A30-A2EE-0759526E6A8C}"/>
    <dgm:cxn modelId="{B4F49769-E086-461B-93AF-2FE4C0E94783}" type="presOf" srcId="{AA7F2FC2-8A77-4134-9C1D-C27E9673FBBA}" destId="{84544E9A-B160-4636-953A-1351DE2261EB}" srcOrd="0" destOrd="0" presId="urn:microsoft.com/office/officeart/2005/8/layout/matrix1#1"/>
    <dgm:cxn modelId="{7815506B-3872-4320-AB09-D3CC03F34F5C}" type="presOf" srcId="{917319E7-508C-4877-BB21-E87F4945E3F0}" destId="{5794873D-0A40-4F06-B206-29531CFEA545}" srcOrd="0" destOrd="0" presId="urn:microsoft.com/office/officeart/2005/8/layout/matrix1#1"/>
    <dgm:cxn modelId="{ABA86572-8BCE-4FC6-8FA1-91E51FB029EF}" type="presOf" srcId="{C3A160DB-F893-447E-9267-D02EB45C9CD8}" destId="{9BE3766C-B34E-40C0-BD82-753E828513C5}" srcOrd="1" destOrd="0" presId="urn:microsoft.com/office/officeart/2005/8/layout/matrix1#1"/>
    <dgm:cxn modelId="{F079968C-791B-43FA-860E-7AAFAD14DAC1}" type="presOf" srcId="{082EDBB2-AFE6-4220-97FC-B5065C8108BA}" destId="{A45519EA-71B2-44C9-BBC5-82E1CA4E5625}" srcOrd="0" destOrd="0" presId="urn:microsoft.com/office/officeart/2005/8/layout/matrix1#1"/>
    <dgm:cxn modelId="{60D2D599-66EA-482D-86C6-69C82D9C6620}" srcId="{3F5CCDE1-F6E2-4BD9-AF17-0F3BCFA319BF}" destId="{ED012D4E-9F6A-4DE3-8221-387103E42A33}" srcOrd="1" destOrd="0" parTransId="{33537AAA-1B58-4A06-A3B9-1EED5B11D7F1}" sibTransId="{F663457D-C27E-4B0D-AE76-A4D19BD49CBA}"/>
    <dgm:cxn modelId="{027753A7-019B-4F67-A5A7-B79AD4D8DA97}" type="presOf" srcId="{082EDBB2-AFE6-4220-97FC-B5065C8108BA}" destId="{93CCD77B-FC27-4CED-A11A-485AB243EC3F}" srcOrd="1" destOrd="0" presId="urn:microsoft.com/office/officeart/2005/8/layout/matrix1#1"/>
    <dgm:cxn modelId="{4D9660BA-6294-4294-B0FE-535A1A7DF0B1}" srcId="{3F5CCDE1-F6E2-4BD9-AF17-0F3BCFA319BF}" destId="{917319E7-508C-4877-BB21-E87F4945E3F0}" srcOrd="0" destOrd="0" parTransId="{6CEBC6E4-A44B-4346-8C2C-3CDAAC9245C7}" sibTransId="{156D3C08-790D-49C0-900D-B8B5E4DF3E5A}"/>
    <dgm:cxn modelId="{742F8DBB-052A-4478-A205-57BE5DA196B1}" srcId="{917319E7-508C-4877-BB21-E87F4945E3F0}" destId="{082EDBB2-AFE6-4220-97FC-B5065C8108BA}" srcOrd="1" destOrd="0" parTransId="{5E893729-226D-4662-8D27-808BFBEB5B18}" sibTransId="{4FC42ABD-4D4E-4EEC-81AC-BB95D83DE140}"/>
    <dgm:cxn modelId="{E123C0C8-71C9-4885-8FB4-C97D62CCED26}" srcId="{3F5CCDE1-F6E2-4BD9-AF17-0F3BCFA319BF}" destId="{157ABC2F-CFC7-4861-9D59-690FA3DCB1C9}" srcOrd="2" destOrd="0" parTransId="{B69547C5-E36B-4468-8552-0F9F8439348C}" sibTransId="{C27EDF6D-664C-45F9-8A40-46F533DE8E8C}"/>
    <dgm:cxn modelId="{AC382ACF-C036-48BE-84BE-AB58C4696DD9}" type="presOf" srcId="{85F2E2F3-31E5-42D2-A574-C474E84E5B41}" destId="{23C6696C-B34B-4250-84CD-89A74B31E03E}" srcOrd="1" destOrd="0" presId="urn:microsoft.com/office/officeart/2005/8/layout/matrix1#1"/>
    <dgm:cxn modelId="{770652D2-A79C-4EA7-AEDA-C2341047BC85}" type="presOf" srcId="{AA7F2FC2-8A77-4134-9C1D-C27E9673FBBA}" destId="{77592CE9-1190-4B6C-B1C2-1799D744BBB3}" srcOrd="1" destOrd="0" presId="urn:microsoft.com/office/officeart/2005/8/layout/matrix1#1"/>
    <dgm:cxn modelId="{207605DC-8701-43B5-84B4-2286E525818C}" srcId="{19A925E4-616B-4388-A0E1-52681F150B9F}" destId="{2582CD12-ECB6-4294-A7F4-3C5F398F6A49}" srcOrd="1" destOrd="0" parTransId="{CCFDAFD8-BA67-4B19-B0DC-5235EBA3F55E}" sibTransId="{0C7649B4-E037-45E7-9DD9-062E5A9B6681}"/>
    <dgm:cxn modelId="{D67CEAE5-B29C-47E4-8365-3E77DA8CC22F}" type="presOf" srcId="{85F2E2F3-31E5-42D2-A574-C474E84E5B41}" destId="{94A8C460-8ECF-4ED5-A395-337838BDBD61}" srcOrd="0" destOrd="0" presId="urn:microsoft.com/office/officeart/2005/8/layout/matrix1#1"/>
    <dgm:cxn modelId="{EEC704E8-50E0-43AB-80EB-95F5C3698427}" srcId="{3F5CCDE1-F6E2-4BD9-AF17-0F3BCFA319BF}" destId="{19A925E4-616B-4388-A0E1-52681F150B9F}" srcOrd="3" destOrd="0" parTransId="{AF4321C3-024A-41B6-9232-420F9D8C2F5B}" sibTransId="{831E1CB5-757A-4901-8742-57EF49755267}"/>
    <dgm:cxn modelId="{72097FC1-DC80-4B23-8FEF-F697EAEA5226}" type="presParOf" srcId="{DCDB8D40-4FA5-41A4-AD99-356E97D906EA}" destId="{9EC3E9E2-9683-4215-9074-03D1B5D94363}" srcOrd="0" destOrd="0" presId="urn:microsoft.com/office/officeart/2005/8/layout/matrix1#1"/>
    <dgm:cxn modelId="{4684F233-3CFE-4D01-967D-558B5DAF455C}" type="presParOf" srcId="{9EC3E9E2-9683-4215-9074-03D1B5D94363}" destId="{94A8C460-8ECF-4ED5-A395-337838BDBD61}" srcOrd="0" destOrd="0" presId="urn:microsoft.com/office/officeart/2005/8/layout/matrix1#1"/>
    <dgm:cxn modelId="{20801C2A-1E40-4C78-8F22-EDD6496357E5}" type="presParOf" srcId="{9EC3E9E2-9683-4215-9074-03D1B5D94363}" destId="{23C6696C-B34B-4250-84CD-89A74B31E03E}" srcOrd="1" destOrd="0" presId="urn:microsoft.com/office/officeart/2005/8/layout/matrix1#1"/>
    <dgm:cxn modelId="{0755E368-B673-401A-B8FD-D37F1B8B79E7}" type="presParOf" srcId="{9EC3E9E2-9683-4215-9074-03D1B5D94363}" destId="{A45519EA-71B2-44C9-BBC5-82E1CA4E5625}" srcOrd="2" destOrd="0" presId="urn:microsoft.com/office/officeart/2005/8/layout/matrix1#1"/>
    <dgm:cxn modelId="{04DFA36F-5EBE-4826-B4B2-73C452F7F442}" type="presParOf" srcId="{9EC3E9E2-9683-4215-9074-03D1B5D94363}" destId="{93CCD77B-FC27-4CED-A11A-485AB243EC3F}" srcOrd="3" destOrd="0" presId="urn:microsoft.com/office/officeart/2005/8/layout/matrix1#1"/>
    <dgm:cxn modelId="{891067B5-71C7-494C-8737-52FC37F7F5B3}" type="presParOf" srcId="{9EC3E9E2-9683-4215-9074-03D1B5D94363}" destId="{84544E9A-B160-4636-953A-1351DE2261EB}" srcOrd="4" destOrd="0" presId="urn:microsoft.com/office/officeart/2005/8/layout/matrix1#1"/>
    <dgm:cxn modelId="{61B43859-F57F-4E0D-B275-85B8FC352D5F}" type="presParOf" srcId="{9EC3E9E2-9683-4215-9074-03D1B5D94363}" destId="{77592CE9-1190-4B6C-B1C2-1799D744BBB3}" srcOrd="5" destOrd="0" presId="urn:microsoft.com/office/officeart/2005/8/layout/matrix1#1"/>
    <dgm:cxn modelId="{FE3EE5F0-6419-4AD7-999D-75D7AB792274}" type="presParOf" srcId="{9EC3E9E2-9683-4215-9074-03D1B5D94363}" destId="{F4DFFCDF-8CD7-4018-9D99-3CF0B011366E}" srcOrd="6" destOrd="0" presId="urn:microsoft.com/office/officeart/2005/8/layout/matrix1#1"/>
    <dgm:cxn modelId="{4B8BD8C6-6DCA-4EEF-8243-A3A74080068D}" type="presParOf" srcId="{9EC3E9E2-9683-4215-9074-03D1B5D94363}" destId="{9BE3766C-B34E-40C0-BD82-753E828513C5}" srcOrd="7" destOrd="0" presId="urn:microsoft.com/office/officeart/2005/8/layout/matrix1#1"/>
    <dgm:cxn modelId="{3509E24F-8F01-4AC4-8790-9CDB09CB618E}" type="presParOf" srcId="{DCDB8D40-4FA5-41A4-AD99-356E97D906EA}" destId="{5794873D-0A40-4F06-B206-29531CFEA545}" srcOrd="1" destOrd="0" presId="urn:microsoft.com/office/officeart/2005/8/layout/matrix1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DDEC3-4410-4A7B-A08D-B4E398522276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E93A74F-C429-4C59-8D66-EF29620D93F2}">
      <dgm:prSet phldrT="[Texte]"/>
      <dgm:spPr/>
      <dgm:t>
        <a:bodyPr/>
        <a:lstStyle/>
        <a:p>
          <a:r>
            <a:rPr lang="fr-FR" b="1" dirty="0"/>
            <a:t>Administration </a:t>
          </a:r>
        </a:p>
      </dgm:t>
    </dgm:pt>
    <dgm:pt modelId="{ABF6D85F-AA4F-4668-A740-4EF44B44C2F9}" type="parTrans" cxnId="{82503D06-116F-432B-8B3B-2644F0E4A7A3}">
      <dgm:prSet/>
      <dgm:spPr/>
      <dgm:t>
        <a:bodyPr/>
        <a:lstStyle/>
        <a:p>
          <a:endParaRPr lang="fr-FR"/>
        </a:p>
      </dgm:t>
    </dgm:pt>
    <dgm:pt modelId="{E8442631-5DE1-40CD-A8F3-397DB883A0BE}" type="sibTrans" cxnId="{82503D06-116F-432B-8B3B-2644F0E4A7A3}">
      <dgm:prSet/>
      <dgm:spPr/>
      <dgm:t>
        <a:bodyPr/>
        <a:lstStyle/>
        <a:p>
          <a:endParaRPr lang="fr-FR"/>
        </a:p>
      </dgm:t>
    </dgm:pt>
    <dgm:pt modelId="{B78E9D12-9B8D-418E-AA37-52F3A5F105C1}">
      <dgm:prSet phldrT="[Texte]"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Administration </a:t>
          </a:r>
        </a:p>
      </dgm:t>
    </dgm:pt>
    <dgm:pt modelId="{DD6BE4C2-0E03-4294-8E05-CFE308B485AE}" type="parTrans" cxnId="{395009D2-ABF7-4F3C-9B0C-5FC1B561BB06}">
      <dgm:prSet/>
      <dgm:spPr/>
      <dgm:t>
        <a:bodyPr/>
        <a:lstStyle/>
        <a:p>
          <a:endParaRPr lang="fr-FR"/>
        </a:p>
      </dgm:t>
    </dgm:pt>
    <dgm:pt modelId="{C9405AE0-8999-4EB8-92C8-2C7F2A35B26A}" type="sibTrans" cxnId="{395009D2-ABF7-4F3C-9B0C-5FC1B561BB06}">
      <dgm:prSet/>
      <dgm:spPr/>
      <dgm:t>
        <a:bodyPr/>
        <a:lstStyle/>
        <a:p>
          <a:endParaRPr lang="fr-FR"/>
        </a:p>
      </dgm:t>
    </dgm:pt>
    <dgm:pt modelId="{3D18E356-79F4-441A-8445-D1A99653AFE8}">
      <dgm:prSet phldrT="[Texte]"/>
      <dgm:spPr/>
      <dgm:t>
        <a:bodyPr/>
        <a:lstStyle/>
        <a:p>
          <a:r>
            <a:rPr lang="fr-FR" dirty="0"/>
            <a:t>-Emission Atmosphérique</a:t>
          </a:r>
        </a:p>
      </dgm:t>
    </dgm:pt>
    <dgm:pt modelId="{6AAAED71-4A67-4443-B197-CB31317BE6C1}" type="parTrans" cxnId="{27FFDB7E-34D8-48C3-A0D5-CDCD9DACD9D7}">
      <dgm:prSet/>
      <dgm:spPr/>
      <dgm:t>
        <a:bodyPr/>
        <a:lstStyle/>
        <a:p>
          <a:endParaRPr lang="fr-FR"/>
        </a:p>
      </dgm:t>
    </dgm:pt>
    <dgm:pt modelId="{BCEB87BC-57B6-4E6E-9223-63FF89C1069E}" type="sibTrans" cxnId="{27FFDB7E-34D8-48C3-A0D5-CDCD9DACD9D7}">
      <dgm:prSet/>
      <dgm:spPr/>
      <dgm:t>
        <a:bodyPr/>
        <a:lstStyle/>
        <a:p>
          <a:endParaRPr lang="fr-FR"/>
        </a:p>
      </dgm:t>
    </dgm:pt>
    <dgm:pt modelId="{9BBC2F35-2C6E-4E0C-85A8-016B1FB27F85}">
      <dgm:prSet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-Pollution de l'air</a:t>
          </a:r>
        </a:p>
      </dgm:t>
    </dgm:pt>
    <dgm:pt modelId="{913C5243-015A-400E-8ED8-CD3E58FBADCF}" type="parTrans" cxnId="{C8681289-ED06-406C-A863-8E6B2B3E91C4}">
      <dgm:prSet/>
      <dgm:spPr/>
      <dgm:t>
        <a:bodyPr/>
        <a:lstStyle/>
        <a:p>
          <a:endParaRPr lang="fr-FR"/>
        </a:p>
      </dgm:t>
    </dgm:pt>
    <dgm:pt modelId="{934FC781-4B2E-4B8D-9A5F-C3865D1E9C8A}" type="sibTrans" cxnId="{C8681289-ED06-406C-A863-8E6B2B3E91C4}">
      <dgm:prSet/>
      <dgm:spPr/>
      <dgm:t>
        <a:bodyPr/>
        <a:lstStyle/>
        <a:p>
          <a:endParaRPr lang="fr-FR"/>
        </a:p>
      </dgm:t>
    </dgm:pt>
    <dgm:pt modelId="{29FBB192-48AE-4FCF-887A-3C96503E28B2}" type="pres">
      <dgm:prSet presAssocID="{8C3DDEC3-4410-4A7B-A08D-B4E39852227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C29195-3515-4FC1-A4B8-4EA87DA91AA2}" type="pres">
      <dgm:prSet presAssocID="{8C3DDEC3-4410-4A7B-A08D-B4E398522276}" presName="hierFlow" presStyleCnt="0"/>
      <dgm:spPr/>
    </dgm:pt>
    <dgm:pt modelId="{9EC30801-A7B3-4398-8237-C8CA1E14ADF6}" type="pres">
      <dgm:prSet presAssocID="{8C3DDEC3-4410-4A7B-A08D-B4E39852227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6A94C81-02FD-44F8-A549-B84B2EEBC92C}" type="pres">
      <dgm:prSet presAssocID="{5E93A74F-C429-4C59-8D66-EF29620D93F2}" presName="Name14" presStyleCnt="0"/>
      <dgm:spPr/>
    </dgm:pt>
    <dgm:pt modelId="{26B17041-2023-48A3-A994-AA780949841F}" type="pres">
      <dgm:prSet presAssocID="{5E93A74F-C429-4C59-8D66-EF29620D93F2}" presName="level1Shape" presStyleLbl="node0" presStyleIdx="0" presStyleCnt="1">
        <dgm:presLayoutVars>
          <dgm:chPref val="3"/>
        </dgm:presLayoutVars>
      </dgm:prSet>
      <dgm:spPr/>
    </dgm:pt>
    <dgm:pt modelId="{3159B29C-A3DB-42C8-90F1-EA0D0B2458B7}" type="pres">
      <dgm:prSet presAssocID="{5E93A74F-C429-4C59-8D66-EF29620D93F2}" presName="hierChild2" presStyleCnt="0"/>
      <dgm:spPr/>
    </dgm:pt>
    <dgm:pt modelId="{46543E4E-72A0-46DC-BDAD-76D6C2B2F7FC}" type="pres">
      <dgm:prSet presAssocID="{DD6BE4C2-0E03-4294-8E05-CFE308B485AE}" presName="Name19" presStyleLbl="parChTrans1D2" presStyleIdx="0" presStyleCnt="1"/>
      <dgm:spPr/>
    </dgm:pt>
    <dgm:pt modelId="{F5699962-75E0-483C-B9BF-CE4FD8D4CC45}" type="pres">
      <dgm:prSet presAssocID="{B78E9D12-9B8D-418E-AA37-52F3A5F105C1}" presName="Name21" presStyleCnt="0"/>
      <dgm:spPr/>
    </dgm:pt>
    <dgm:pt modelId="{191FD4C8-93EB-49A7-A225-A95BBAF16817}" type="pres">
      <dgm:prSet presAssocID="{B78E9D12-9B8D-418E-AA37-52F3A5F105C1}" presName="level2Shape" presStyleLbl="node2" presStyleIdx="0" presStyleCnt="1"/>
      <dgm:spPr/>
    </dgm:pt>
    <dgm:pt modelId="{6A7E8F19-1A7A-48F3-9DD8-9044365451B8}" type="pres">
      <dgm:prSet presAssocID="{B78E9D12-9B8D-418E-AA37-52F3A5F105C1}" presName="hierChild3" presStyleCnt="0"/>
      <dgm:spPr/>
    </dgm:pt>
    <dgm:pt modelId="{065725E8-8F14-45CD-A6FC-E58DDA0C0F88}" type="pres">
      <dgm:prSet presAssocID="{6AAAED71-4A67-4443-B197-CB31317BE6C1}" presName="Name19" presStyleLbl="parChTrans1D3" presStyleIdx="0" presStyleCnt="1"/>
      <dgm:spPr/>
    </dgm:pt>
    <dgm:pt modelId="{AD812B62-2E25-496E-B8BC-C486F5E31392}" type="pres">
      <dgm:prSet presAssocID="{3D18E356-79F4-441A-8445-D1A99653AFE8}" presName="Name21" presStyleCnt="0"/>
      <dgm:spPr/>
    </dgm:pt>
    <dgm:pt modelId="{816E90D0-DA89-416A-8732-7879DEBC9E38}" type="pres">
      <dgm:prSet presAssocID="{3D18E356-79F4-441A-8445-D1A99653AFE8}" presName="level2Shape" presStyleLbl="node3" presStyleIdx="0" presStyleCnt="1"/>
      <dgm:spPr/>
    </dgm:pt>
    <dgm:pt modelId="{C3C18C82-5BEE-4444-856D-3E557C7D4332}" type="pres">
      <dgm:prSet presAssocID="{3D18E356-79F4-441A-8445-D1A99653AFE8}" presName="hierChild3" presStyleCnt="0"/>
      <dgm:spPr/>
    </dgm:pt>
    <dgm:pt modelId="{668F07F9-9FE1-4A3A-B854-77E2244D7E59}" type="pres">
      <dgm:prSet presAssocID="{913C5243-015A-400E-8ED8-CD3E58FBADCF}" presName="Name19" presStyleLbl="parChTrans1D4" presStyleIdx="0" presStyleCnt="1"/>
      <dgm:spPr/>
    </dgm:pt>
    <dgm:pt modelId="{E2E15071-BA80-4DDA-A67F-E710517570D0}" type="pres">
      <dgm:prSet presAssocID="{9BBC2F35-2C6E-4E0C-85A8-016B1FB27F85}" presName="Name21" presStyleCnt="0"/>
      <dgm:spPr/>
    </dgm:pt>
    <dgm:pt modelId="{6E802842-9E8B-4D13-80A2-1542B11DAD11}" type="pres">
      <dgm:prSet presAssocID="{9BBC2F35-2C6E-4E0C-85A8-016B1FB27F85}" presName="level2Shape" presStyleLbl="node4" presStyleIdx="0" presStyleCnt="1"/>
      <dgm:spPr/>
    </dgm:pt>
    <dgm:pt modelId="{32862857-3551-4DDE-8B95-0EE1EB0318E2}" type="pres">
      <dgm:prSet presAssocID="{9BBC2F35-2C6E-4E0C-85A8-016B1FB27F85}" presName="hierChild3" presStyleCnt="0"/>
      <dgm:spPr/>
    </dgm:pt>
    <dgm:pt modelId="{6ADDCE7C-5853-4A3B-BFC5-2C72D5B77CB9}" type="pres">
      <dgm:prSet presAssocID="{8C3DDEC3-4410-4A7B-A08D-B4E398522276}" presName="bgShapesFlow" presStyleCnt="0"/>
      <dgm:spPr/>
    </dgm:pt>
  </dgm:ptLst>
  <dgm:cxnLst>
    <dgm:cxn modelId="{82503D06-116F-432B-8B3B-2644F0E4A7A3}" srcId="{8C3DDEC3-4410-4A7B-A08D-B4E398522276}" destId="{5E93A74F-C429-4C59-8D66-EF29620D93F2}" srcOrd="0" destOrd="0" parTransId="{ABF6D85F-AA4F-4668-A740-4EF44B44C2F9}" sibTransId="{E8442631-5DE1-40CD-A8F3-397DB883A0BE}"/>
    <dgm:cxn modelId="{7532F034-F8F0-46DB-A781-68D322863202}" type="presOf" srcId="{5E93A74F-C429-4C59-8D66-EF29620D93F2}" destId="{26B17041-2023-48A3-A994-AA780949841F}" srcOrd="0" destOrd="0" presId="urn:microsoft.com/office/officeart/2005/8/layout/hierarchy6"/>
    <dgm:cxn modelId="{9E95CC40-5764-402E-8E9C-E5C255A6316B}" type="presOf" srcId="{6AAAED71-4A67-4443-B197-CB31317BE6C1}" destId="{065725E8-8F14-45CD-A6FC-E58DDA0C0F88}" srcOrd="0" destOrd="0" presId="urn:microsoft.com/office/officeart/2005/8/layout/hierarchy6"/>
    <dgm:cxn modelId="{ACFE8C50-DF67-460C-A420-A2EA0B6B1785}" type="presOf" srcId="{9BBC2F35-2C6E-4E0C-85A8-016B1FB27F85}" destId="{6E802842-9E8B-4D13-80A2-1542B11DAD11}" srcOrd="0" destOrd="0" presId="urn:microsoft.com/office/officeart/2005/8/layout/hierarchy6"/>
    <dgm:cxn modelId="{27FFDB7E-34D8-48C3-A0D5-CDCD9DACD9D7}" srcId="{B78E9D12-9B8D-418E-AA37-52F3A5F105C1}" destId="{3D18E356-79F4-441A-8445-D1A99653AFE8}" srcOrd="0" destOrd="0" parTransId="{6AAAED71-4A67-4443-B197-CB31317BE6C1}" sibTransId="{BCEB87BC-57B6-4E6E-9223-63FF89C1069E}"/>
    <dgm:cxn modelId="{C8681289-ED06-406C-A863-8E6B2B3E91C4}" srcId="{3D18E356-79F4-441A-8445-D1A99653AFE8}" destId="{9BBC2F35-2C6E-4E0C-85A8-016B1FB27F85}" srcOrd="0" destOrd="0" parTransId="{913C5243-015A-400E-8ED8-CD3E58FBADCF}" sibTransId="{934FC781-4B2E-4B8D-9A5F-C3865D1E9C8A}"/>
    <dgm:cxn modelId="{E318A994-C292-4677-89CB-1EC2B6BAB8D4}" type="presOf" srcId="{DD6BE4C2-0E03-4294-8E05-CFE308B485AE}" destId="{46543E4E-72A0-46DC-BDAD-76D6C2B2F7FC}" srcOrd="0" destOrd="0" presId="urn:microsoft.com/office/officeart/2005/8/layout/hierarchy6"/>
    <dgm:cxn modelId="{58997BA5-766C-4FA5-82DD-29C5001C46DC}" type="presOf" srcId="{913C5243-015A-400E-8ED8-CD3E58FBADCF}" destId="{668F07F9-9FE1-4A3A-B854-77E2244D7E59}" srcOrd="0" destOrd="0" presId="urn:microsoft.com/office/officeart/2005/8/layout/hierarchy6"/>
    <dgm:cxn modelId="{395009D2-ABF7-4F3C-9B0C-5FC1B561BB06}" srcId="{5E93A74F-C429-4C59-8D66-EF29620D93F2}" destId="{B78E9D12-9B8D-418E-AA37-52F3A5F105C1}" srcOrd="0" destOrd="0" parTransId="{DD6BE4C2-0E03-4294-8E05-CFE308B485AE}" sibTransId="{C9405AE0-8999-4EB8-92C8-2C7F2A35B26A}"/>
    <dgm:cxn modelId="{97BE46D8-83B1-40A5-A839-DB3E1AA03EB3}" type="presOf" srcId="{8C3DDEC3-4410-4A7B-A08D-B4E398522276}" destId="{29FBB192-48AE-4FCF-887A-3C96503E28B2}" srcOrd="0" destOrd="0" presId="urn:microsoft.com/office/officeart/2005/8/layout/hierarchy6"/>
    <dgm:cxn modelId="{72FFB0F1-3EA5-4949-BDA5-47A4BBBE90F8}" type="presOf" srcId="{B78E9D12-9B8D-418E-AA37-52F3A5F105C1}" destId="{191FD4C8-93EB-49A7-A225-A95BBAF16817}" srcOrd="0" destOrd="0" presId="urn:microsoft.com/office/officeart/2005/8/layout/hierarchy6"/>
    <dgm:cxn modelId="{B81D1DF6-00B0-416C-902C-920570BDE014}" type="presOf" srcId="{3D18E356-79F4-441A-8445-D1A99653AFE8}" destId="{816E90D0-DA89-416A-8732-7879DEBC9E38}" srcOrd="0" destOrd="0" presId="urn:microsoft.com/office/officeart/2005/8/layout/hierarchy6"/>
    <dgm:cxn modelId="{5E2A127F-2660-4F32-AC6E-3BC07E045AB6}" type="presParOf" srcId="{29FBB192-48AE-4FCF-887A-3C96503E28B2}" destId="{13C29195-3515-4FC1-A4B8-4EA87DA91AA2}" srcOrd="0" destOrd="0" presId="urn:microsoft.com/office/officeart/2005/8/layout/hierarchy6"/>
    <dgm:cxn modelId="{4F7C22F5-B024-4BA8-9639-1C3CEDE62832}" type="presParOf" srcId="{13C29195-3515-4FC1-A4B8-4EA87DA91AA2}" destId="{9EC30801-A7B3-4398-8237-C8CA1E14ADF6}" srcOrd="0" destOrd="0" presId="urn:microsoft.com/office/officeart/2005/8/layout/hierarchy6"/>
    <dgm:cxn modelId="{54421667-3BF9-4541-9C53-1DE8FAC52D2E}" type="presParOf" srcId="{9EC30801-A7B3-4398-8237-C8CA1E14ADF6}" destId="{16A94C81-02FD-44F8-A549-B84B2EEBC92C}" srcOrd="0" destOrd="0" presId="urn:microsoft.com/office/officeart/2005/8/layout/hierarchy6"/>
    <dgm:cxn modelId="{2D5F3D88-6C4C-4434-9F25-6575674EB986}" type="presParOf" srcId="{16A94C81-02FD-44F8-A549-B84B2EEBC92C}" destId="{26B17041-2023-48A3-A994-AA780949841F}" srcOrd="0" destOrd="0" presId="urn:microsoft.com/office/officeart/2005/8/layout/hierarchy6"/>
    <dgm:cxn modelId="{6220EA26-6D21-498E-91F2-73F24AD8F026}" type="presParOf" srcId="{16A94C81-02FD-44F8-A549-B84B2EEBC92C}" destId="{3159B29C-A3DB-42C8-90F1-EA0D0B2458B7}" srcOrd="1" destOrd="0" presId="urn:microsoft.com/office/officeart/2005/8/layout/hierarchy6"/>
    <dgm:cxn modelId="{8D933CE1-FD8D-454A-8360-4481F10F149C}" type="presParOf" srcId="{3159B29C-A3DB-42C8-90F1-EA0D0B2458B7}" destId="{46543E4E-72A0-46DC-BDAD-76D6C2B2F7FC}" srcOrd="0" destOrd="0" presId="urn:microsoft.com/office/officeart/2005/8/layout/hierarchy6"/>
    <dgm:cxn modelId="{9546EA69-3903-43AF-818A-20351E05CC14}" type="presParOf" srcId="{3159B29C-A3DB-42C8-90F1-EA0D0B2458B7}" destId="{F5699962-75E0-483C-B9BF-CE4FD8D4CC45}" srcOrd="1" destOrd="0" presId="urn:microsoft.com/office/officeart/2005/8/layout/hierarchy6"/>
    <dgm:cxn modelId="{B2672788-279E-414C-B694-4EFD98A94B60}" type="presParOf" srcId="{F5699962-75E0-483C-B9BF-CE4FD8D4CC45}" destId="{191FD4C8-93EB-49A7-A225-A95BBAF16817}" srcOrd="0" destOrd="0" presId="urn:microsoft.com/office/officeart/2005/8/layout/hierarchy6"/>
    <dgm:cxn modelId="{71FECAD9-35F3-404C-BBE9-8C6F0685DEE5}" type="presParOf" srcId="{F5699962-75E0-483C-B9BF-CE4FD8D4CC45}" destId="{6A7E8F19-1A7A-48F3-9DD8-9044365451B8}" srcOrd="1" destOrd="0" presId="urn:microsoft.com/office/officeart/2005/8/layout/hierarchy6"/>
    <dgm:cxn modelId="{09DBFBCC-6E1E-4873-A268-9B5F37C295AE}" type="presParOf" srcId="{6A7E8F19-1A7A-48F3-9DD8-9044365451B8}" destId="{065725E8-8F14-45CD-A6FC-E58DDA0C0F88}" srcOrd="0" destOrd="0" presId="urn:microsoft.com/office/officeart/2005/8/layout/hierarchy6"/>
    <dgm:cxn modelId="{2E336916-99F0-47D5-AAFD-2433DFB3AEEE}" type="presParOf" srcId="{6A7E8F19-1A7A-48F3-9DD8-9044365451B8}" destId="{AD812B62-2E25-496E-B8BC-C486F5E31392}" srcOrd="1" destOrd="0" presId="urn:microsoft.com/office/officeart/2005/8/layout/hierarchy6"/>
    <dgm:cxn modelId="{AA565B67-A00B-4ABF-B6EF-9D6DC5D2174E}" type="presParOf" srcId="{AD812B62-2E25-496E-B8BC-C486F5E31392}" destId="{816E90D0-DA89-416A-8732-7879DEBC9E38}" srcOrd="0" destOrd="0" presId="urn:microsoft.com/office/officeart/2005/8/layout/hierarchy6"/>
    <dgm:cxn modelId="{B2AA0F91-9E93-4877-B2AF-B8FD3F1928D5}" type="presParOf" srcId="{AD812B62-2E25-496E-B8BC-C486F5E31392}" destId="{C3C18C82-5BEE-4444-856D-3E557C7D4332}" srcOrd="1" destOrd="0" presId="urn:microsoft.com/office/officeart/2005/8/layout/hierarchy6"/>
    <dgm:cxn modelId="{A11D260F-660C-4ABD-BFF9-54AA5FECBAE6}" type="presParOf" srcId="{C3C18C82-5BEE-4444-856D-3E557C7D4332}" destId="{668F07F9-9FE1-4A3A-B854-77E2244D7E59}" srcOrd="0" destOrd="0" presId="urn:microsoft.com/office/officeart/2005/8/layout/hierarchy6"/>
    <dgm:cxn modelId="{CCDD0ED1-6A55-4299-8FA6-518D3F95A458}" type="presParOf" srcId="{C3C18C82-5BEE-4444-856D-3E557C7D4332}" destId="{E2E15071-BA80-4DDA-A67F-E710517570D0}" srcOrd="1" destOrd="0" presId="urn:microsoft.com/office/officeart/2005/8/layout/hierarchy6"/>
    <dgm:cxn modelId="{8D135C75-74FD-4F3C-9B00-2FE08523488D}" type="presParOf" srcId="{E2E15071-BA80-4DDA-A67F-E710517570D0}" destId="{6E802842-9E8B-4D13-80A2-1542B11DAD11}" srcOrd="0" destOrd="0" presId="urn:microsoft.com/office/officeart/2005/8/layout/hierarchy6"/>
    <dgm:cxn modelId="{F28198D9-BA58-4444-BD88-020AE7EDC861}" type="presParOf" srcId="{E2E15071-BA80-4DDA-A67F-E710517570D0}" destId="{32862857-3551-4DDE-8B95-0EE1EB0318E2}" srcOrd="1" destOrd="0" presId="urn:microsoft.com/office/officeart/2005/8/layout/hierarchy6"/>
    <dgm:cxn modelId="{98304D0D-B891-4974-9FF6-ADB57689152B}" type="presParOf" srcId="{29FBB192-48AE-4FCF-887A-3C96503E28B2}" destId="{6ADDCE7C-5853-4A3B-BFC5-2C72D5B77CB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CBDA979-8596-4CE7-8BC2-17404A7C0FD8}">
      <dgm:prSet phldrT="[Texte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latin typeface="Arial" panose="020B0604020202020204" pitchFamily="34" charset="0"/>
              <a:cs typeface="Arial" panose="020B0604020202020204" pitchFamily="34" charset="0"/>
            </a:rPr>
            <a:t>Utilités</a:t>
          </a:r>
        </a:p>
      </dgm:t>
    </dgm:pt>
    <dgm:pt modelId="{9F1D3E32-A446-4254-BA89-8FD8DDFCF152}" type="sibTrans" cxnId="{3B2905DC-8786-4C81-99F0-E70FC4F3FA6E}">
      <dgm:prSet/>
      <dgm:spPr/>
      <dgm:t>
        <a:bodyPr/>
        <a:lstStyle/>
        <a:p>
          <a:endParaRPr lang="zh-CN" altLang="en-US"/>
        </a:p>
      </dgm:t>
    </dgm:pt>
    <dgm:pt modelId="{BD974C14-C39B-4EE1-B5D9-2FDCB32CDCFE}" type="parTrans" cxnId="{3B2905DC-8786-4C81-99F0-E70FC4F3FA6E}">
      <dgm:prSet/>
      <dgm:spPr/>
      <dgm:t>
        <a:bodyPr/>
        <a:lstStyle/>
        <a:p>
          <a:endParaRPr lang="zh-CN" altLang="en-US"/>
        </a:p>
      </dgm:t>
    </dgm:pt>
    <dgm:pt modelId="{2B8EC56E-AD49-4891-8145-6FE551EE2C0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dirty="0">
              <a:latin typeface="Arial" panose="020B0604020202020204" pitchFamily="34" charset="0"/>
              <a:cs typeface="Arial" panose="020B0604020202020204" pitchFamily="34" charset="0"/>
            </a:rPr>
            <a:t>Chaudières </a:t>
          </a:r>
        </a:p>
      </dgm:t>
    </dgm:pt>
    <dgm:pt modelId="{A6329B71-2BFA-4F2C-BF73-7E7917487A8A}" type="sibTrans" cxnId="{66148858-DC8B-4741-99C1-B4F029A86FBE}">
      <dgm:prSet/>
      <dgm:spPr/>
      <dgm:t>
        <a:bodyPr/>
        <a:lstStyle/>
        <a:p>
          <a:endParaRPr lang="fr-FR"/>
        </a:p>
      </dgm:t>
    </dgm:pt>
    <dgm:pt modelId="{BDAF1D76-B4E4-4A19-BB70-4AC1690F8F15}" type="parTrans" cxnId="{66148858-DC8B-4741-99C1-B4F029A86FBE}">
      <dgm:prSet/>
      <dgm:spPr/>
      <dgm:t>
        <a:bodyPr/>
        <a:lstStyle/>
        <a:p>
          <a:endParaRPr lang="fr-FR"/>
        </a:p>
      </dgm:t>
    </dgm:pt>
    <dgm:pt modelId="{6F6D6884-69EC-4C05-A9ED-4F91239556A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900" dirty="0">
              <a:latin typeface="Arial" panose="020B0604020202020204" pitchFamily="34" charset="0"/>
              <a:cs typeface="Arial" panose="020B0604020202020204" pitchFamily="34" charset="0"/>
            </a:rPr>
            <a:t>-Nuisance sensorielle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900" dirty="0">
              <a:latin typeface="Arial" panose="020B0604020202020204" pitchFamily="34" charset="0"/>
              <a:cs typeface="Arial" panose="020B0604020202020204" pitchFamily="34" charset="0"/>
            </a:rPr>
            <a:t>-Consommation énergétique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900" dirty="0">
              <a:latin typeface="Arial" panose="020B0604020202020204" pitchFamily="34" charset="0"/>
              <a:cs typeface="Arial" panose="020B0604020202020204" pitchFamily="34" charset="0"/>
            </a:rPr>
            <a:t>-Consommation de matière (Sable, l'eau adoucie, propane, Ammoniac)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900" dirty="0">
              <a:latin typeface="Arial" panose="020B0604020202020204" pitchFamily="34" charset="0"/>
              <a:cs typeface="Arial" panose="020B0604020202020204" pitchFamily="34" charset="0"/>
            </a:rPr>
            <a:t>-Emission Atmosphérique(GES)</a:t>
          </a:r>
        </a:p>
      </dgm:t>
    </dgm:pt>
    <dgm:pt modelId="{6823B555-D223-4624-9FE1-1631937D0E67}" type="sibTrans" cxnId="{2CDD139D-6AF8-40A6-8DA5-E4ACCE666561}">
      <dgm:prSet/>
      <dgm:spPr/>
      <dgm:t>
        <a:bodyPr/>
        <a:lstStyle/>
        <a:p>
          <a:endParaRPr lang="fr-FR"/>
        </a:p>
      </dgm:t>
    </dgm:pt>
    <dgm:pt modelId="{DEDF9939-B5FF-48B3-BF9C-9245E6C4CD0D}" type="parTrans" cxnId="{2CDD139D-6AF8-40A6-8DA5-E4ACCE666561}">
      <dgm:prSet/>
      <dgm:spPr/>
      <dgm:t>
        <a:bodyPr/>
        <a:lstStyle/>
        <a:p>
          <a:endParaRPr lang="fr-FR"/>
        </a:p>
      </dgm:t>
    </dgm:pt>
    <dgm:pt modelId="{74E419CD-CCF9-44C2-AB09-D53D29E600E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050" dirty="0">
              <a:latin typeface="Arial" panose="020B0604020202020204" pitchFamily="34" charset="0"/>
              <a:cs typeface="Arial" panose="020B0604020202020204" pitchFamily="34" charset="0"/>
            </a:rPr>
            <a:t>-Pollution sonore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050" dirty="0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050" dirty="0">
              <a:latin typeface="Arial" panose="020B0604020202020204" pitchFamily="34" charset="0"/>
              <a:cs typeface="Arial" panose="020B0604020202020204" pitchFamily="34" charset="0"/>
            </a:rPr>
            <a:t>-Pollution de l'air</a:t>
          </a:r>
        </a:p>
      </dgm:t>
    </dgm:pt>
    <dgm:pt modelId="{4CEBE8A9-75E6-4885-B81D-E81C8D18DE94}" type="sibTrans" cxnId="{55449AD9-AF1D-49A3-8D4F-96FB24EFC119}">
      <dgm:prSet/>
      <dgm:spPr/>
      <dgm:t>
        <a:bodyPr/>
        <a:lstStyle/>
        <a:p>
          <a:endParaRPr lang="fr-FR"/>
        </a:p>
      </dgm:t>
    </dgm:pt>
    <dgm:pt modelId="{D38E29E3-9F62-46BA-9822-CE1C4BD3CB48}" type="parTrans" cxnId="{55449AD9-AF1D-49A3-8D4F-96FB24EFC119}">
      <dgm:prSet/>
      <dgm:spPr/>
      <dgm:t>
        <a:bodyPr/>
        <a:lstStyle/>
        <a:p>
          <a:endParaRPr lang="fr-FR"/>
        </a:p>
      </dgm:t>
    </dgm:pt>
    <dgm:pt modelId="{60DCE568-FF48-4020-A03E-F017B37DFF7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400" dirty="0">
              <a:latin typeface="Arial" panose="020B0604020202020204" pitchFamily="34" charset="0"/>
              <a:cs typeface="Arial" panose="020B0604020202020204" pitchFamily="34" charset="0"/>
            </a:rPr>
            <a:t>Installation froide </a:t>
          </a:r>
        </a:p>
      </dgm:t>
    </dgm:pt>
    <dgm:pt modelId="{B8914ABC-3203-44C3-AEDD-B3E4ED067BE2}" type="sibTrans" cxnId="{36DE76A6-D0BA-4F28-B4A7-841E230E16FE}">
      <dgm:prSet/>
      <dgm:spPr/>
      <dgm:t>
        <a:bodyPr/>
        <a:lstStyle/>
        <a:p>
          <a:endParaRPr lang="fr-FR"/>
        </a:p>
      </dgm:t>
    </dgm:pt>
    <dgm:pt modelId="{140DABF2-0A36-4C24-8FB7-D2EF88FDB6BB}" type="parTrans" cxnId="{36DE76A6-D0BA-4F28-B4A7-841E230E16FE}">
      <dgm:prSet/>
      <dgm:spPr/>
      <dgm:t>
        <a:bodyPr/>
        <a:lstStyle/>
        <a:p>
          <a:endParaRPr lang="fr-FR"/>
        </a:p>
      </dgm:t>
    </dgm:pt>
    <dgm:pt modelId="{7782CF9B-9A63-4A18-9C99-E7341C2E241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000" dirty="0">
              <a:latin typeface="Arial" panose="020B0604020202020204" pitchFamily="34" charset="0"/>
              <a:cs typeface="Arial" panose="020B0604020202020204" pitchFamily="34" charset="0"/>
            </a:rPr>
            <a:t>-Nuisance sensorielle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000" dirty="0">
              <a:latin typeface="Arial" panose="020B0604020202020204" pitchFamily="34" charset="0"/>
              <a:cs typeface="Arial" panose="020B0604020202020204" pitchFamily="34" charset="0"/>
            </a:rPr>
            <a:t>-Consommation d'énergie électrique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000" dirty="0">
              <a:latin typeface="Arial" panose="020B0604020202020204" pitchFamily="34" charset="0"/>
              <a:cs typeface="Arial" panose="020B0604020202020204" pitchFamily="34" charset="0"/>
            </a:rPr>
            <a:t>-Consommation de matière ( l'eau, Ammoniac compresseur)</a:t>
          </a:r>
        </a:p>
      </dgm:t>
    </dgm:pt>
    <dgm:pt modelId="{14956C6A-2591-4391-A678-B4C3EC027D21}" type="sibTrans" cxnId="{E4A59812-7962-48E8-AE2B-630676C7F9B1}">
      <dgm:prSet/>
      <dgm:spPr/>
      <dgm:t>
        <a:bodyPr/>
        <a:lstStyle/>
        <a:p>
          <a:endParaRPr lang="fr-FR"/>
        </a:p>
      </dgm:t>
    </dgm:pt>
    <dgm:pt modelId="{AFDC124B-935D-476B-99BE-7DB9B7107B3A}" type="parTrans" cxnId="{E4A59812-7962-48E8-AE2B-630676C7F9B1}">
      <dgm:prSet/>
      <dgm:spPr/>
      <dgm:t>
        <a:bodyPr/>
        <a:lstStyle/>
        <a:p>
          <a:endParaRPr lang="fr-FR"/>
        </a:p>
      </dgm:t>
    </dgm:pt>
    <dgm:pt modelId="{FC792828-2166-4DDD-8918-A076566DD89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050" dirty="0">
              <a:latin typeface="Arial" panose="020B0604020202020204" pitchFamily="34" charset="0"/>
              <a:cs typeface="Arial" panose="020B0604020202020204" pitchFamily="34" charset="0"/>
            </a:rPr>
            <a:t>-Pollution sonore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050" dirty="0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</dgm:t>
    </dgm:pt>
    <dgm:pt modelId="{D6A7CABB-37CC-402A-BCA2-FAF0D238A3E6}" type="sibTrans" cxnId="{5BBC2E19-4B28-468A-91A0-9BD6FB250BDA}">
      <dgm:prSet/>
      <dgm:spPr/>
      <dgm:t>
        <a:bodyPr/>
        <a:lstStyle/>
        <a:p>
          <a:endParaRPr lang="fr-FR"/>
        </a:p>
      </dgm:t>
    </dgm:pt>
    <dgm:pt modelId="{084B17EC-9D78-475B-A787-B10F15A82007}" type="parTrans" cxnId="{5BBC2E19-4B28-468A-91A0-9BD6FB250BDA}">
      <dgm:prSet/>
      <dgm:spPr/>
      <dgm:t>
        <a:bodyPr/>
        <a:lstStyle/>
        <a:p>
          <a:endParaRPr lang="fr-FR"/>
        </a:p>
      </dgm:t>
    </dgm:pt>
    <dgm:pt modelId="{E2AC1574-E604-409D-803B-20698A71F95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400" dirty="0">
              <a:latin typeface="Arial" panose="020B0604020202020204" pitchFamily="34" charset="0"/>
              <a:cs typeface="Arial" panose="020B0604020202020204" pitchFamily="34" charset="0"/>
            </a:rPr>
            <a:t>salles des compresseurs </a:t>
          </a:r>
        </a:p>
      </dgm:t>
    </dgm:pt>
    <dgm:pt modelId="{3B66DAF5-FBAB-4C9E-8C8D-3F0231FA8705}" type="sibTrans" cxnId="{C2325AA8-7671-431F-8331-64C909CEFAD9}">
      <dgm:prSet/>
      <dgm:spPr/>
      <dgm:t>
        <a:bodyPr/>
        <a:lstStyle/>
        <a:p>
          <a:endParaRPr lang="fr-FR"/>
        </a:p>
      </dgm:t>
    </dgm:pt>
    <dgm:pt modelId="{F8EB4898-A091-4514-91FF-81F21B054560}" type="parTrans" cxnId="{C2325AA8-7671-431F-8331-64C909CEFAD9}">
      <dgm:prSet/>
      <dgm:spPr/>
      <dgm:t>
        <a:bodyPr/>
        <a:lstStyle/>
        <a:p>
          <a:endParaRPr lang="fr-FR"/>
        </a:p>
      </dgm:t>
    </dgm:pt>
    <dgm:pt modelId="{42276221-066B-41B9-9707-0B732820D2B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-Nuisance sensorielle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-Consommation d'énergie électrique</a:t>
          </a:r>
        </a:p>
      </dgm:t>
    </dgm:pt>
    <dgm:pt modelId="{A5E5EDE7-0BDF-4401-9127-B6B63EF7AE99}" type="sibTrans" cxnId="{135A6217-7ABF-40C8-9034-52AB480DFC4E}">
      <dgm:prSet/>
      <dgm:spPr/>
      <dgm:t>
        <a:bodyPr/>
        <a:lstStyle/>
        <a:p>
          <a:endParaRPr lang="fr-FR"/>
        </a:p>
      </dgm:t>
    </dgm:pt>
    <dgm:pt modelId="{D12C208F-6596-4574-BFA3-1F746A8E8358}" type="parTrans" cxnId="{135A6217-7ABF-40C8-9034-52AB480DFC4E}">
      <dgm:prSet/>
      <dgm:spPr/>
      <dgm:t>
        <a:bodyPr/>
        <a:lstStyle/>
        <a:p>
          <a:endParaRPr lang="fr-FR"/>
        </a:p>
      </dgm:t>
    </dgm:pt>
    <dgm:pt modelId="{E9255E73-3F93-4532-9331-99069365758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>
              <a:latin typeface="Arial" panose="020B0604020202020204" pitchFamily="34" charset="0"/>
              <a:cs typeface="Arial" panose="020B0604020202020204" pitchFamily="34" charset="0"/>
            </a:rPr>
            <a:t>-Pollution sonore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</dgm:t>
    </dgm:pt>
    <dgm:pt modelId="{F3EEF0AD-854C-4E2C-98BE-DC61849991BE}" type="sibTrans" cxnId="{0252CBB2-E8A8-42AF-84C0-F7AEF4B7CB17}">
      <dgm:prSet/>
      <dgm:spPr/>
      <dgm:t>
        <a:bodyPr/>
        <a:lstStyle/>
        <a:p>
          <a:endParaRPr lang="fr-FR"/>
        </a:p>
      </dgm:t>
    </dgm:pt>
    <dgm:pt modelId="{CD562827-A333-4E1E-B76C-F28EC85DA69C}" type="parTrans" cxnId="{0252CBB2-E8A8-42AF-84C0-F7AEF4B7CB17}">
      <dgm:prSet/>
      <dgm:spPr/>
      <dgm:t>
        <a:bodyPr/>
        <a:lstStyle/>
        <a:p>
          <a:endParaRPr lang="fr-FR"/>
        </a:p>
      </dgm:t>
    </dgm:pt>
    <dgm:pt modelId="{BFA820D1-353F-416F-9D48-69CF2E7A9EC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400" dirty="0">
              <a:latin typeface="Arial" panose="020B0604020202020204" pitchFamily="34" charset="0"/>
              <a:cs typeface="Arial" panose="020B0604020202020204" pitchFamily="34" charset="0"/>
            </a:rPr>
            <a:t>station de pompage </a:t>
          </a:r>
        </a:p>
      </dgm:t>
    </dgm:pt>
    <dgm:pt modelId="{8CE210ED-B989-43CF-9A06-50AAAF2C1E95}" type="sibTrans" cxnId="{CE65DDF4-67AE-428D-AA0A-8615DA07BB2C}">
      <dgm:prSet/>
      <dgm:spPr/>
      <dgm:t>
        <a:bodyPr/>
        <a:lstStyle/>
        <a:p>
          <a:endParaRPr lang="fr-FR"/>
        </a:p>
      </dgm:t>
    </dgm:pt>
    <dgm:pt modelId="{220623F5-0D29-4C7B-A6E4-0C286674A4C2}" type="parTrans" cxnId="{CE65DDF4-67AE-428D-AA0A-8615DA07BB2C}">
      <dgm:prSet/>
      <dgm:spPr/>
      <dgm:t>
        <a:bodyPr/>
        <a:lstStyle/>
        <a:p>
          <a:endParaRPr lang="fr-FR"/>
        </a:p>
      </dgm:t>
    </dgm:pt>
    <dgm:pt modelId="{1D33170B-1F6E-4B56-953C-B97A3CF44C1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>
              <a:latin typeface="Arial" panose="020B0604020202020204" pitchFamily="34" charset="0"/>
              <a:cs typeface="Arial" panose="020B0604020202020204" pitchFamily="34" charset="0"/>
            </a:rPr>
            <a:t>-Consommation d'énergie électrique</a:t>
          </a:r>
          <a:endParaRPr lang="fr-FR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fr-FR"/>
        </a:p>
      </dgm:t>
    </dgm:pt>
    <dgm:pt modelId="{B8E82149-7540-4DE3-BA9C-D83D7BD08D04}" type="sibTrans" cxnId="{788F064F-AC6A-40D1-8CB3-31C42CBE63FA}">
      <dgm:prSet/>
      <dgm:spPr/>
      <dgm:t>
        <a:bodyPr/>
        <a:lstStyle/>
        <a:p>
          <a:endParaRPr lang="fr-FR"/>
        </a:p>
      </dgm:t>
    </dgm:pt>
    <dgm:pt modelId="{AE7AAEBB-3F9B-47E2-8972-03D0F0FF18B0}" type="parTrans" cxnId="{788F064F-AC6A-40D1-8CB3-31C42CBE63FA}">
      <dgm:prSet/>
      <dgm:spPr/>
      <dgm:t>
        <a:bodyPr/>
        <a:lstStyle/>
        <a:p>
          <a:endParaRPr lang="fr-FR"/>
        </a:p>
      </dgm:t>
    </dgm:pt>
    <dgm:pt modelId="{05F9E168-7697-4C8A-B8F4-E4CADDF1B0C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</dgm:t>
    </dgm:pt>
    <dgm:pt modelId="{83F39056-5FAE-4780-905A-C6516DC2639B}" type="sibTrans" cxnId="{1E0F18B9-ACC4-40CC-93A7-A0D309437948}">
      <dgm:prSet/>
      <dgm:spPr/>
      <dgm:t>
        <a:bodyPr/>
        <a:lstStyle/>
        <a:p>
          <a:endParaRPr lang="fr-FR"/>
        </a:p>
      </dgm:t>
    </dgm:pt>
    <dgm:pt modelId="{C5E6C995-BE7A-4E85-B44E-4AB84D271F86}" type="parTrans" cxnId="{1E0F18B9-ACC4-40CC-93A7-A0D309437948}">
      <dgm:prSet/>
      <dgm:spPr/>
      <dgm:t>
        <a:bodyPr/>
        <a:lstStyle/>
        <a:p>
          <a:endParaRPr lang="fr-FR"/>
        </a:p>
      </dgm:t>
    </dgm:pt>
    <dgm:pt modelId="{1C497506-5092-4011-9A8E-A370AD9112A3}" type="pres">
      <dgm:prSet presAssocID="{CD2C63A4-9D5D-47CE-8D74-13AD5720E5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50B633-C803-4934-B576-22343F9F6A55}" type="pres">
      <dgm:prSet presAssocID="{CD2C63A4-9D5D-47CE-8D74-13AD5720E5D9}" presName="hierFlow" presStyleCnt="0"/>
      <dgm:spPr/>
    </dgm:pt>
    <dgm:pt modelId="{1EF12775-1FC5-4653-9F07-8EEB4A02B700}" type="pres">
      <dgm:prSet presAssocID="{CD2C63A4-9D5D-47CE-8D74-13AD5720E5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1E72ECB-510D-413E-9DD1-F4E70FAD80BA}" type="pres">
      <dgm:prSet presAssocID="{2CBDA979-8596-4CE7-8BC2-17404A7C0FD8}" presName="Name14" presStyleCnt="0"/>
      <dgm:spPr/>
    </dgm:pt>
    <dgm:pt modelId="{ED134731-7753-4FCD-92F2-1DBDFC4909FF}" type="pres">
      <dgm:prSet presAssocID="{2CBDA979-8596-4CE7-8BC2-17404A7C0FD8}" presName="level1Shape" presStyleLbl="node0" presStyleIdx="0" presStyleCnt="1">
        <dgm:presLayoutVars>
          <dgm:chPref val="3"/>
        </dgm:presLayoutVars>
      </dgm:prSet>
      <dgm:spPr/>
    </dgm:pt>
    <dgm:pt modelId="{49B4F145-0E11-4609-9D05-E6A3EF91D764}" type="pres">
      <dgm:prSet presAssocID="{2CBDA979-8596-4CE7-8BC2-17404A7C0FD8}" presName="hierChild2" presStyleCnt="0"/>
      <dgm:spPr/>
    </dgm:pt>
    <dgm:pt modelId="{79E6D874-0469-4B81-A34E-7C6C8974D147}" type="pres">
      <dgm:prSet presAssocID="{BDAF1D76-B4E4-4A19-BB70-4AC1690F8F15}" presName="Name19" presStyleLbl="parChTrans1D2" presStyleIdx="0" presStyleCnt="4"/>
      <dgm:spPr/>
    </dgm:pt>
    <dgm:pt modelId="{70AA08AD-95A3-4F2B-881E-25AABBD7BD15}" type="pres">
      <dgm:prSet presAssocID="{2B8EC56E-AD49-4891-8145-6FE551EE2C0D}" presName="Name21" presStyleCnt="0"/>
      <dgm:spPr/>
    </dgm:pt>
    <dgm:pt modelId="{CA8AF2AD-C13F-44C4-81BE-6524EB18DCA9}" type="pres">
      <dgm:prSet presAssocID="{2B8EC56E-AD49-4891-8145-6FE551EE2C0D}" presName="level2Shape" presStyleLbl="node2" presStyleIdx="0" presStyleCnt="4"/>
      <dgm:spPr/>
    </dgm:pt>
    <dgm:pt modelId="{BAE35BC0-1E8A-4C91-8218-3A71FBB4757A}" type="pres">
      <dgm:prSet presAssocID="{2B8EC56E-AD49-4891-8145-6FE551EE2C0D}" presName="hierChild3" presStyleCnt="0"/>
      <dgm:spPr/>
    </dgm:pt>
    <dgm:pt modelId="{DB9284DA-E835-4A3C-AC12-D6BA0D11E1DF}" type="pres">
      <dgm:prSet presAssocID="{DEDF9939-B5FF-48B3-BF9C-9245E6C4CD0D}" presName="Name19" presStyleLbl="parChTrans1D3" presStyleIdx="0" presStyleCnt="4"/>
      <dgm:spPr/>
    </dgm:pt>
    <dgm:pt modelId="{7D534C92-AE48-4C5F-8B1F-851500104E61}" type="pres">
      <dgm:prSet presAssocID="{6F6D6884-69EC-4C05-A9ED-4F91239556AF}" presName="Name21" presStyleCnt="0"/>
      <dgm:spPr/>
    </dgm:pt>
    <dgm:pt modelId="{B9439EE6-A02B-41C9-AB8F-586B858FC27D}" type="pres">
      <dgm:prSet presAssocID="{6F6D6884-69EC-4C05-A9ED-4F91239556AF}" presName="level2Shape" presStyleLbl="node3" presStyleIdx="0" presStyleCnt="4"/>
      <dgm:spPr/>
    </dgm:pt>
    <dgm:pt modelId="{69A7DA55-621B-4535-A506-3AD569BB47A0}" type="pres">
      <dgm:prSet presAssocID="{6F6D6884-69EC-4C05-A9ED-4F91239556AF}" presName="hierChild3" presStyleCnt="0"/>
      <dgm:spPr/>
    </dgm:pt>
    <dgm:pt modelId="{3EAB17BA-F15B-43BB-87B9-41F1A5ADE90F}" type="pres">
      <dgm:prSet presAssocID="{D38E29E3-9F62-46BA-9822-CE1C4BD3CB48}" presName="Name19" presStyleLbl="parChTrans1D4" presStyleIdx="0" presStyleCnt="4"/>
      <dgm:spPr/>
    </dgm:pt>
    <dgm:pt modelId="{A8189A3A-FBE7-4EB2-BF17-25936C732220}" type="pres">
      <dgm:prSet presAssocID="{74E419CD-CCF9-44C2-AB09-D53D29E600E5}" presName="Name21" presStyleCnt="0"/>
      <dgm:spPr/>
    </dgm:pt>
    <dgm:pt modelId="{9EE4E90F-1600-4EF0-88EA-90543E304478}" type="pres">
      <dgm:prSet presAssocID="{74E419CD-CCF9-44C2-AB09-D53D29E600E5}" presName="level2Shape" presStyleLbl="node4" presStyleIdx="0" presStyleCnt="4"/>
      <dgm:spPr/>
    </dgm:pt>
    <dgm:pt modelId="{6A460293-81B1-4F82-96A6-18C5587920A5}" type="pres">
      <dgm:prSet presAssocID="{74E419CD-CCF9-44C2-AB09-D53D29E600E5}" presName="hierChild3" presStyleCnt="0"/>
      <dgm:spPr/>
    </dgm:pt>
    <dgm:pt modelId="{72981F74-1876-49EB-B2C0-4797EDD8AD4E}" type="pres">
      <dgm:prSet presAssocID="{140DABF2-0A36-4C24-8FB7-D2EF88FDB6BB}" presName="Name19" presStyleLbl="parChTrans1D2" presStyleIdx="1" presStyleCnt="4"/>
      <dgm:spPr/>
    </dgm:pt>
    <dgm:pt modelId="{01C9BFF5-5160-4DFB-A43D-F4AF2C84D8D4}" type="pres">
      <dgm:prSet presAssocID="{60DCE568-FF48-4020-A03E-F017B37DFF73}" presName="Name21" presStyleCnt="0"/>
      <dgm:spPr/>
    </dgm:pt>
    <dgm:pt modelId="{75FD85A5-7C29-45DF-ABC6-46771502C576}" type="pres">
      <dgm:prSet presAssocID="{60DCE568-FF48-4020-A03E-F017B37DFF73}" presName="level2Shape" presStyleLbl="node2" presStyleIdx="1" presStyleCnt="4"/>
      <dgm:spPr/>
    </dgm:pt>
    <dgm:pt modelId="{C6608E72-A51A-487F-8B05-6FAB194F8A0F}" type="pres">
      <dgm:prSet presAssocID="{60DCE568-FF48-4020-A03E-F017B37DFF73}" presName="hierChild3" presStyleCnt="0"/>
      <dgm:spPr/>
    </dgm:pt>
    <dgm:pt modelId="{666B3CE9-5608-4B41-9711-13D71556A31D}" type="pres">
      <dgm:prSet presAssocID="{AFDC124B-935D-476B-99BE-7DB9B7107B3A}" presName="Name19" presStyleLbl="parChTrans1D3" presStyleIdx="1" presStyleCnt="4"/>
      <dgm:spPr/>
    </dgm:pt>
    <dgm:pt modelId="{9DEC080A-818E-4BD4-878E-9AD32EAE14AE}" type="pres">
      <dgm:prSet presAssocID="{7782CF9B-9A63-4A18-9C99-E7341C2E2414}" presName="Name21" presStyleCnt="0"/>
      <dgm:spPr/>
    </dgm:pt>
    <dgm:pt modelId="{5233A7DA-0E59-4A0C-9D88-833E3BED2868}" type="pres">
      <dgm:prSet presAssocID="{7782CF9B-9A63-4A18-9C99-E7341C2E2414}" presName="level2Shape" presStyleLbl="node3" presStyleIdx="1" presStyleCnt="4"/>
      <dgm:spPr/>
    </dgm:pt>
    <dgm:pt modelId="{F2548366-92F8-4F03-AA42-B32D56CFBBDC}" type="pres">
      <dgm:prSet presAssocID="{7782CF9B-9A63-4A18-9C99-E7341C2E2414}" presName="hierChild3" presStyleCnt="0"/>
      <dgm:spPr/>
    </dgm:pt>
    <dgm:pt modelId="{2ADAA611-B451-4651-86EF-2128A277B72E}" type="pres">
      <dgm:prSet presAssocID="{084B17EC-9D78-475B-A787-B10F15A82007}" presName="Name19" presStyleLbl="parChTrans1D4" presStyleIdx="1" presStyleCnt="4"/>
      <dgm:spPr/>
    </dgm:pt>
    <dgm:pt modelId="{241B146F-0DA4-4FF1-B542-B5EB1B342F29}" type="pres">
      <dgm:prSet presAssocID="{FC792828-2166-4DDD-8918-A076566DD897}" presName="Name21" presStyleCnt="0"/>
      <dgm:spPr/>
    </dgm:pt>
    <dgm:pt modelId="{0F4A771B-49C3-4368-BCE0-28AB0E8183C4}" type="pres">
      <dgm:prSet presAssocID="{FC792828-2166-4DDD-8918-A076566DD897}" presName="level2Shape" presStyleLbl="node4" presStyleIdx="1" presStyleCnt="4"/>
      <dgm:spPr/>
    </dgm:pt>
    <dgm:pt modelId="{96F955D5-9A74-447E-97FC-34AC4470A736}" type="pres">
      <dgm:prSet presAssocID="{FC792828-2166-4DDD-8918-A076566DD897}" presName="hierChild3" presStyleCnt="0"/>
      <dgm:spPr/>
    </dgm:pt>
    <dgm:pt modelId="{D6FE5A71-B8DD-4BFF-8F28-206AC7574F19}" type="pres">
      <dgm:prSet presAssocID="{F8EB4898-A091-4514-91FF-81F21B054560}" presName="Name19" presStyleLbl="parChTrans1D2" presStyleIdx="2" presStyleCnt="4"/>
      <dgm:spPr/>
    </dgm:pt>
    <dgm:pt modelId="{39528D01-3E8B-40DE-B0CE-DE1C02AF7299}" type="pres">
      <dgm:prSet presAssocID="{E2AC1574-E604-409D-803B-20698A71F954}" presName="Name21" presStyleCnt="0"/>
      <dgm:spPr/>
    </dgm:pt>
    <dgm:pt modelId="{2D8D115D-8BDC-4AB1-A103-84EFB3B347F7}" type="pres">
      <dgm:prSet presAssocID="{E2AC1574-E604-409D-803B-20698A71F954}" presName="level2Shape" presStyleLbl="node2" presStyleIdx="2" presStyleCnt="4"/>
      <dgm:spPr/>
    </dgm:pt>
    <dgm:pt modelId="{21B87FF0-0615-465B-BE50-E5327422BA87}" type="pres">
      <dgm:prSet presAssocID="{E2AC1574-E604-409D-803B-20698A71F954}" presName="hierChild3" presStyleCnt="0"/>
      <dgm:spPr/>
    </dgm:pt>
    <dgm:pt modelId="{E6A4206E-AB69-4634-8602-2C62DC7BE92E}" type="pres">
      <dgm:prSet presAssocID="{D12C208F-6596-4574-BFA3-1F746A8E8358}" presName="Name19" presStyleLbl="parChTrans1D3" presStyleIdx="2" presStyleCnt="4"/>
      <dgm:spPr/>
    </dgm:pt>
    <dgm:pt modelId="{957DC952-7586-473C-82D7-09B1FB39FF50}" type="pres">
      <dgm:prSet presAssocID="{42276221-066B-41B9-9707-0B732820D2B5}" presName="Name21" presStyleCnt="0"/>
      <dgm:spPr/>
    </dgm:pt>
    <dgm:pt modelId="{36B5D1CC-D7C4-492C-AC60-DAFE0BC3C684}" type="pres">
      <dgm:prSet presAssocID="{42276221-066B-41B9-9707-0B732820D2B5}" presName="level2Shape" presStyleLbl="node3" presStyleIdx="2" presStyleCnt="4"/>
      <dgm:spPr/>
    </dgm:pt>
    <dgm:pt modelId="{CA26B3F6-52CF-42A6-A86B-6C487DF02F5D}" type="pres">
      <dgm:prSet presAssocID="{42276221-066B-41B9-9707-0B732820D2B5}" presName="hierChild3" presStyleCnt="0"/>
      <dgm:spPr/>
    </dgm:pt>
    <dgm:pt modelId="{61886318-7713-455C-BF20-3969458D28BB}" type="pres">
      <dgm:prSet presAssocID="{CD562827-A333-4E1E-B76C-F28EC85DA69C}" presName="Name19" presStyleLbl="parChTrans1D4" presStyleIdx="2" presStyleCnt="4"/>
      <dgm:spPr/>
    </dgm:pt>
    <dgm:pt modelId="{F04F3E99-C102-46B8-98C1-B38BBD897AFE}" type="pres">
      <dgm:prSet presAssocID="{E9255E73-3F93-4532-9331-99069365758B}" presName="Name21" presStyleCnt="0"/>
      <dgm:spPr/>
    </dgm:pt>
    <dgm:pt modelId="{DE145166-5973-4A55-B181-16E8CCDD7BED}" type="pres">
      <dgm:prSet presAssocID="{E9255E73-3F93-4532-9331-99069365758B}" presName="level2Shape" presStyleLbl="node4" presStyleIdx="2" presStyleCnt="4"/>
      <dgm:spPr/>
    </dgm:pt>
    <dgm:pt modelId="{076B70F9-0722-4D57-8340-4A328435F0B7}" type="pres">
      <dgm:prSet presAssocID="{E9255E73-3F93-4532-9331-99069365758B}" presName="hierChild3" presStyleCnt="0"/>
      <dgm:spPr/>
    </dgm:pt>
    <dgm:pt modelId="{34BD079D-D729-4B95-BDD3-C56E60425B87}" type="pres">
      <dgm:prSet presAssocID="{220623F5-0D29-4C7B-A6E4-0C286674A4C2}" presName="Name19" presStyleLbl="parChTrans1D2" presStyleIdx="3" presStyleCnt="4"/>
      <dgm:spPr/>
    </dgm:pt>
    <dgm:pt modelId="{F825D549-3693-4726-B035-93DCC8F4F84D}" type="pres">
      <dgm:prSet presAssocID="{BFA820D1-353F-416F-9D48-69CF2E7A9ECE}" presName="Name21" presStyleCnt="0"/>
      <dgm:spPr/>
    </dgm:pt>
    <dgm:pt modelId="{F14502FA-810E-47D4-B16A-3B508F2C66BD}" type="pres">
      <dgm:prSet presAssocID="{BFA820D1-353F-416F-9D48-69CF2E7A9ECE}" presName="level2Shape" presStyleLbl="node2" presStyleIdx="3" presStyleCnt="4"/>
      <dgm:spPr/>
    </dgm:pt>
    <dgm:pt modelId="{F5CE0F1B-6054-456A-A573-28F45543FC14}" type="pres">
      <dgm:prSet presAssocID="{BFA820D1-353F-416F-9D48-69CF2E7A9ECE}" presName="hierChild3" presStyleCnt="0"/>
      <dgm:spPr/>
    </dgm:pt>
    <dgm:pt modelId="{6A744B66-A287-4047-9F9E-93B50B67C7E5}" type="pres">
      <dgm:prSet presAssocID="{AE7AAEBB-3F9B-47E2-8972-03D0F0FF18B0}" presName="Name19" presStyleLbl="parChTrans1D3" presStyleIdx="3" presStyleCnt="4"/>
      <dgm:spPr/>
    </dgm:pt>
    <dgm:pt modelId="{D2629993-6CEA-40F9-B8E9-1D62F9803478}" type="pres">
      <dgm:prSet presAssocID="{1D33170B-1F6E-4B56-953C-B97A3CF44C11}" presName="Name21" presStyleCnt="0"/>
      <dgm:spPr/>
    </dgm:pt>
    <dgm:pt modelId="{7E984E59-6B87-4D2B-A422-65D765EEA15B}" type="pres">
      <dgm:prSet presAssocID="{1D33170B-1F6E-4B56-953C-B97A3CF44C11}" presName="level2Shape" presStyleLbl="node3" presStyleIdx="3" presStyleCnt="4"/>
      <dgm:spPr/>
    </dgm:pt>
    <dgm:pt modelId="{CF6088BC-7B7F-4182-8F5C-56F69DB1C18A}" type="pres">
      <dgm:prSet presAssocID="{1D33170B-1F6E-4B56-953C-B97A3CF44C11}" presName="hierChild3" presStyleCnt="0"/>
      <dgm:spPr/>
    </dgm:pt>
    <dgm:pt modelId="{91630814-107E-474C-9BCE-1B2BB7031D78}" type="pres">
      <dgm:prSet presAssocID="{C5E6C995-BE7A-4E85-B44E-4AB84D271F86}" presName="Name19" presStyleLbl="parChTrans1D4" presStyleIdx="3" presStyleCnt="4"/>
      <dgm:spPr/>
    </dgm:pt>
    <dgm:pt modelId="{A6B32DB6-3B42-48BB-B88A-C93C75B79CB6}" type="pres">
      <dgm:prSet presAssocID="{05F9E168-7697-4C8A-B8F4-E4CADDF1B0C4}" presName="Name21" presStyleCnt="0"/>
      <dgm:spPr/>
    </dgm:pt>
    <dgm:pt modelId="{5A34C3C8-5AF7-4D8B-A810-7D45FFC1299C}" type="pres">
      <dgm:prSet presAssocID="{05F9E168-7697-4C8A-B8F4-E4CADDF1B0C4}" presName="level2Shape" presStyleLbl="node4" presStyleIdx="3" presStyleCnt="4"/>
      <dgm:spPr/>
    </dgm:pt>
    <dgm:pt modelId="{0389F39C-021C-4407-9BED-340B8525457E}" type="pres">
      <dgm:prSet presAssocID="{05F9E168-7697-4C8A-B8F4-E4CADDF1B0C4}" presName="hierChild3" presStyleCnt="0"/>
      <dgm:spPr/>
    </dgm:pt>
    <dgm:pt modelId="{97CF910D-96B8-4C1B-8C88-694EF931B751}" type="pres">
      <dgm:prSet presAssocID="{CD2C63A4-9D5D-47CE-8D74-13AD5720E5D9}" presName="bgShapesFlow" presStyleCnt="0"/>
      <dgm:spPr/>
    </dgm:pt>
  </dgm:ptLst>
  <dgm:cxnLst>
    <dgm:cxn modelId="{9C56A60C-6EA2-4BA6-9EBA-E119C38504F5}" type="presOf" srcId="{CD2C63A4-9D5D-47CE-8D74-13AD5720E5D9}" destId="{1C497506-5092-4011-9A8E-A370AD9112A3}" srcOrd="0" destOrd="0" presId="urn:microsoft.com/office/officeart/2005/8/layout/hierarchy6"/>
    <dgm:cxn modelId="{E4A59812-7962-48E8-AE2B-630676C7F9B1}" srcId="{60DCE568-FF48-4020-A03E-F017B37DFF73}" destId="{7782CF9B-9A63-4A18-9C99-E7341C2E2414}" srcOrd="0" destOrd="0" parTransId="{AFDC124B-935D-476B-99BE-7DB9B7107B3A}" sibTransId="{14956C6A-2591-4391-A678-B4C3EC027D21}"/>
    <dgm:cxn modelId="{135A6217-7ABF-40C8-9034-52AB480DFC4E}" srcId="{E2AC1574-E604-409D-803B-20698A71F954}" destId="{42276221-066B-41B9-9707-0B732820D2B5}" srcOrd="0" destOrd="0" parTransId="{D12C208F-6596-4574-BFA3-1F746A8E8358}" sibTransId="{A5E5EDE7-0BDF-4401-9127-B6B63EF7AE99}"/>
    <dgm:cxn modelId="{5BBC2E19-4B28-468A-91A0-9BD6FB250BDA}" srcId="{7782CF9B-9A63-4A18-9C99-E7341C2E2414}" destId="{FC792828-2166-4DDD-8918-A076566DD897}" srcOrd="0" destOrd="0" parTransId="{084B17EC-9D78-475B-A787-B10F15A82007}" sibTransId="{D6A7CABB-37CC-402A-BCA2-FAF0D238A3E6}"/>
    <dgm:cxn modelId="{F6C01C1D-17EF-4E1B-9982-54F8D555DD85}" type="presOf" srcId="{1D33170B-1F6E-4B56-953C-B97A3CF44C11}" destId="{7E984E59-6B87-4D2B-A422-65D765EEA15B}" srcOrd="0" destOrd="0" presId="urn:microsoft.com/office/officeart/2005/8/layout/hierarchy6"/>
    <dgm:cxn modelId="{8E54B120-1B44-4CE5-ABAA-F98960F9AD66}" type="presOf" srcId="{AE7AAEBB-3F9B-47E2-8972-03D0F0FF18B0}" destId="{6A744B66-A287-4047-9F9E-93B50B67C7E5}" srcOrd="0" destOrd="0" presId="urn:microsoft.com/office/officeart/2005/8/layout/hierarchy6"/>
    <dgm:cxn modelId="{E1F65532-A35C-40FB-BE43-2F6C990038E2}" type="presOf" srcId="{FC792828-2166-4DDD-8918-A076566DD897}" destId="{0F4A771B-49C3-4368-BCE0-28AB0E8183C4}" srcOrd="0" destOrd="0" presId="urn:microsoft.com/office/officeart/2005/8/layout/hierarchy6"/>
    <dgm:cxn modelId="{C6987436-E8DA-4E21-8F0D-30222E369582}" type="presOf" srcId="{42276221-066B-41B9-9707-0B732820D2B5}" destId="{36B5D1CC-D7C4-492C-AC60-DAFE0BC3C684}" srcOrd="0" destOrd="0" presId="urn:microsoft.com/office/officeart/2005/8/layout/hierarchy6"/>
    <dgm:cxn modelId="{9333C468-19E5-4055-A71D-12641FD3ED8C}" type="presOf" srcId="{220623F5-0D29-4C7B-A6E4-0C286674A4C2}" destId="{34BD079D-D729-4B95-BDD3-C56E60425B87}" srcOrd="0" destOrd="0" presId="urn:microsoft.com/office/officeart/2005/8/layout/hierarchy6"/>
    <dgm:cxn modelId="{564B196A-708E-40F9-8FA4-4A5A3A062260}" type="presOf" srcId="{DEDF9939-B5FF-48B3-BF9C-9245E6C4CD0D}" destId="{DB9284DA-E835-4A3C-AC12-D6BA0D11E1DF}" srcOrd="0" destOrd="0" presId="urn:microsoft.com/office/officeart/2005/8/layout/hierarchy6"/>
    <dgm:cxn modelId="{788F064F-AC6A-40D1-8CB3-31C42CBE63FA}" srcId="{BFA820D1-353F-416F-9D48-69CF2E7A9ECE}" destId="{1D33170B-1F6E-4B56-953C-B97A3CF44C11}" srcOrd="0" destOrd="0" parTransId="{AE7AAEBB-3F9B-47E2-8972-03D0F0FF18B0}" sibTransId="{B8E82149-7540-4DE3-BA9C-D83D7BD08D04}"/>
    <dgm:cxn modelId="{49DF846F-1976-424C-9E1A-6D85B6C5C663}" type="presOf" srcId="{C5E6C995-BE7A-4E85-B44E-4AB84D271F86}" destId="{91630814-107E-474C-9BCE-1B2BB7031D78}" srcOrd="0" destOrd="0" presId="urn:microsoft.com/office/officeart/2005/8/layout/hierarchy6"/>
    <dgm:cxn modelId="{A126CB52-4544-440E-A4FD-AA95A23330B3}" type="presOf" srcId="{05F9E168-7697-4C8A-B8F4-E4CADDF1B0C4}" destId="{5A34C3C8-5AF7-4D8B-A810-7D45FFC1299C}" srcOrd="0" destOrd="0" presId="urn:microsoft.com/office/officeart/2005/8/layout/hierarchy6"/>
    <dgm:cxn modelId="{06BC1C53-B36D-4268-9450-C008733D49C2}" type="presOf" srcId="{2CBDA979-8596-4CE7-8BC2-17404A7C0FD8}" destId="{ED134731-7753-4FCD-92F2-1DBDFC4909FF}" srcOrd="0" destOrd="0" presId="urn:microsoft.com/office/officeart/2005/8/layout/hierarchy6"/>
    <dgm:cxn modelId="{66148858-DC8B-4741-99C1-B4F029A86FBE}" srcId="{2CBDA979-8596-4CE7-8BC2-17404A7C0FD8}" destId="{2B8EC56E-AD49-4891-8145-6FE551EE2C0D}" srcOrd="0" destOrd="0" parTransId="{BDAF1D76-B4E4-4A19-BB70-4AC1690F8F15}" sibTransId="{A6329B71-2BFA-4F2C-BF73-7E7917487A8A}"/>
    <dgm:cxn modelId="{263BB985-A17F-4A19-AF58-2BC9407DA1DE}" type="presOf" srcId="{E9255E73-3F93-4532-9331-99069365758B}" destId="{DE145166-5973-4A55-B181-16E8CCDD7BED}" srcOrd="0" destOrd="0" presId="urn:microsoft.com/office/officeart/2005/8/layout/hierarchy6"/>
    <dgm:cxn modelId="{1CC84C86-9B3E-40E6-BE02-EDA1E442DDAF}" type="presOf" srcId="{BFA820D1-353F-416F-9D48-69CF2E7A9ECE}" destId="{F14502FA-810E-47D4-B16A-3B508F2C66BD}" srcOrd="0" destOrd="0" presId="urn:microsoft.com/office/officeart/2005/8/layout/hierarchy6"/>
    <dgm:cxn modelId="{54EB7B91-F7C4-4D4C-BE8F-9C48FCF62250}" type="presOf" srcId="{D12C208F-6596-4574-BFA3-1F746A8E8358}" destId="{E6A4206E-AB69-4634-8602-2C62DC7BE92E}" srcOrd="0" destOrd="0" presId="urn:microsoft.com/office/officeart/2005/8/layout/hierarchy6"/>
    <dgm:cxn modelId="{BDDFC294-A614-471C-A219-CC8CAA6BBC14}" type="presOf" srcId="{AFDC124B-935D-476B-99BE-7DB9B7107B3A}" destId="{666B3CE9-5608-4B41-9711-13D71556A31D}" srcOrd="0" destOrd="0" presId="urn:microsoft.com/office/officeart/2005/8/layout/hierarchy6"/>
    <dgm:cxn modelId="{F9B38498-F405-4381-9937-A98389D9923F}" type="presOf" srcId="{2B8EC56E-AD49-4891-8145-6FE551EE2C0D}" destId="{CA8AF2AD-C13F-44C4-81BE-6524EB18DCA9}" srcOrd="0" destOrd="0" presId="urn:microsoft.com/office/officeart/2005/8/layout/hierarchy6"/>
    <dgm:cxn modelId="{B25B429C-1C00-4720-A980-749DD04AA180}" type="presOf" srcId="{084B17EC-9D78-475B-A787-B10F15A82007}" destId="{2ADAA611-B451-4651-86EF-2128A277B72E}" srcOrd="0" destOrd="0" presId="urn:microsoft.com/office/officeart/2005/8/layout/hierarchy6"/>
    <dgm:cxn modelId="{2CDD139D-6AF8-40A6-8DA5-E4ACCE666561}" srcId="{2B8EC56E-AD49-4891-8145-6FE551EE2C0D}" destId="{6F6D6884-69EC-4C05-A9ED-4F91239556AF}" srcOrd="0" destOrd="0" parTransId="{DEDF9939-B5FF-48B3-BF9C-9245E6C4CD0D}" sibTransId="{6823B555-D223-4624-9FE1-1631937D0E67}"/>
    <dgm:cxn modelId="{36DE76A6-D0BA-4F28-B4A7-841E230E16FE}" srcId="{2CBDA979-8596-4CE7-8BC2-17404A7C0FD8}" destId="{60DCE568-FF48-4020-A03E-F017B37DFF73}" srcOrd="1" destOrd="0" parTransId="{140DABF2-0A36-4C24-8FB7-D2EF88FDB6BB}" sibTransId="{B8914ABC-3203-44C3-AEDD-B3E4ED067BE2}"/>
    <dgm:cxn modelId="{C2325AA8-7671-431F-8331-64C909CEFAD9}" srcId="{2CBDA979-8596-4CE7-8BC2-17404A7C0FD8}" destId="{E2AC1574-E604-409D-803B-20698A71F954}" srcOrd="2" destOrd="0" parTransId="{F8EB4898-A091-4514-91FF-81F21B054560}" sibTransId="{3B66DAF5-FBAB-4C9E-8C8D-3F0231FA8705}"/>
    <dgm:cxn modelId="{0252CBB2-E8A8-42AF-84C0-F7AEF4B7CB17}" srcId="{42276221-066B-41B9-9707-0B732820D2B5}" destId="{E9255E73-3F93-4532-9331-99069365758B}" srcOrd="0" destOrd="0" parTransId="{CD562827-A333-4E1E-B76C-F28EC85DA69C}" sibTransId="{F3EEF0AD-854C-4E2C-98BE-DC61849991BE}"/>
    <dgm:cxn modelId="{817EF9B2-32BB-40A5-A317-2270AB1A31E4}" type="presOf" srcId="{D38E29E3-9F62-46BA-9822-CE1C4BD3CB48}" destId="{3EAB17BA-F15B-43BB-87B9-41F1A5ADE90F}" srcOrd="0" destOrd="0" presId="urn:microsoft.com/office/officeart/2005/8/layout/hierarchy6"/>
    <dgm:cxn modelId="{0EC708B4-515B-46B9-859D-484570638F9E}" type="presOf" srcId="{E2AC1574-E604-409D-803B-20698A71F954}" destId="{2D8D115D-8BDC-4AB1-A103-84EFB3B347F7}" srcOrd="0" destOrd="0" presId="urn:microsoft.com/office/officeart/2005/8/layout/hierarchy6"/>
    <dgm:cxn modelId="{53A2F9B4-B798-4E20-B0A9-D0CD90EF24C2}" type="presOf" srcId="{60DCE568-FF48-4020-A03E-F017B37DFF73}" destId="{75FD85A5-7C29-45DF-ABC6-46771502C576}" srcOrd="0" destOrd="0" presId="urn:microsoft.com/office/officeart/2005/8/layout/hierarchy6"/>
    <dgm:cxn modelId="{1E0F18B9-ACC4-40CC-93A7-A0D309437948}" srcId="{1D33170B-1F6E-4B56-953C-B97A3CF44C11}" destId="{05F9E168-7697-4C8A-B8F4-E4CADDF1B0C4}" srcOrd="0" destOrd="0" parTransId="{C5E6C995-BE7A-4E85-B44E-4AB84D271F86}" sibTransId="{83F39056-5FAE-4780-905A-C6516DC2639B}"/>
    <dgm:cxn modelId="{49E49DBF-BDD7-4679-8FA7-8AAF4456B595}" type="presOf" srcId="{F8EB4898-A091-4514-91FF-81F21B054560}" destId="{D6FE5A71-B8DD-4BFF-8F28-206AC7574F19}" srcOrd="0" destOrd="0" presId="urn:microsoft.com/office/officeart/2005/8/layout/hierarchy6"/>
    <dgm:cxn modelId="{062CD3C8-270A-4240-A318-E03A3CC9EA0A}" type="presOf" srcId="{74E419CD-CCF9-44C2-AB09-D53D29E600E5}" destId="{9EE4E90F-1600-4EF0-88EA-90543E304478}" srcOrd="0" destOrd="0" presId="urn:microsoft.com/office/officeart/2005/8/layout/hierarchy6"/>
    <dgm:cxn modelId="{2D0144CC-57AF-4FC0-9E10-ED0F2085AF9B}" type="presOf" srcId="{7782CF9B-9A63-4A18-9C99-E7341C2E2414}" destId="{5233A7DA-0E59-4A0C-9D88-833E3BED2868}" srcOrd="0" destOrd="0" presId="urn:microsoft.com/office/officeart/2005/8/layout/hierarchy6"/>
    <dgm:cxn modelId="{55449AD9-AF1D-49A3-8D4F-96FB24EFC119}" srcId="{6F6D6884-69EC-4C05-A9ED-4F91239556AF}" destId="{74E419CD-CCF9-44C2-AB09-D53D29E600E5}" srcOrd="0" destOrd="0" parTransId="{D38E29E3-9F62-46BA-9822-CE1C4BD3CB48}" sibTransId="{4CEBE8A9-75E6-4885-B81D-E81C8D18DE94}"/>
    <dgm:cxn modelId="{3B2905DC-8786-4C81-99F0-E70FC4F3FA6E}" srcId="{CD2C63A4-9D5D-47CE-8D74-13AD5720E5D9}" destId="{2CBDA979-8596-4CE7-8BC2-17404A7C0FD8}" srcOrd="0" destOrd="0" parTransId="{BD974C14-C39B-4EE1-B5D9-2FDCB32CDCFE}" sibTransId="{9F1D3E32-A446-4254-BA89-8FD8DDFCF152}"/>
    <dgm:cxn modelId="{A81A7ADC-351F-4F1D-925D-4E5431033123}" type="presOf" srcId="{6F6D6884-69EC-4C05-A9ED-4F91239556AF}" destId="{B9439EE6-A02B-41C9-AB8F-586B858FC27D}" srcOrd="0" destOrd="0" presId="urn:microsoft.com/office/officeart/2005/8/layout/hierarchy6"/>
    <dgm:cxn modelId="{B99393EE-72CF-4AC6-B907-50A2A24D5C02}" type="presOf" srcId="{140DABF2-0A36-4C24-8FB7-D2EF88FDB6BB}" destId="{72981F74-1876-49EB-B2C0-4797EDD8AD4E}" srcOrd="0" destOrd="0" presId="urn:microsoft.com/office/officeart/2005/8/layout/hierarchy6"/>
    <dgm:cxn modelId="{CE65DDF4-67AE-428D-AA0A-8615DA07BB2C}" srcId="{2CBDA979-8596-4CE7-8BC2-17404A7C0FD8}" destId="{BFA820D1-353F-416F-9D48-69CF2E7A9ECE}" srcOrd="3" destOrd="0" parTransId="{220623F5-0D29-4C7B-A6E4-0C286674A4C2}" sibTransId="{8CE210ED-B989-43CF-9A06-50AAAF2C1E95}"/>
    <dgm:cxn modelId="{360B07F5-F6FA-4732-8145-5CE11460B244}" type="presOf" srcId="{CD562827-A333-4E1E-B76C-F28EC85DA69C}" destId="{61886318-7713-455C-BF20-3969458D28BB}" srcOrd="0" destOrd="0" presId="urn:microsoft.com/office/officeart/2005/8/layout/hierarchy6"/>
    <dgm:cxn modelId="{E152D0FC-32F2-4088-9FAC-F0C98028658C}" type="presOf" srcId="{BDAF1D76-B4E4-4A19-BB70-4AC1690F8F15}" destId="{79E6D874-0469-4B81-A34E-7C6C8974D147}" srcOrd="0" destOrd="0" presId="urn:microsoft.com/office/officeart/2005/8/layout/hierarchy6"/>
    <dgm:cxn modelId="{5D11BD7D-FAAB-4F23-B07C-C2E24ACC565B}" type="presParOf" srcId="{1C497506-5092-4011-9A8E-A370AD9112A3}" destId="{B450B633-C803-4934-B576-22343F9F6A55}" srcOrd="0" destOrd="0" presId="urn:microsoft.com/office/officeart/2005/8/layout/hierarchy6"/>
    <dgm:cxn modelId="{84BD66CD-CD55-4C59-B370-E2045E1E5668}" type="presParOf" srcId="{B450B633-C803-4934-B576-22343F9F6A55}" destId="{1EF12775-1FC5-4653-9F07-8EEB4A02B700}" srcOrd="0" destOrd="0" presId="urn:microsoft.com/office/officeart/2005/8/layout/hierarchy6"/>
    <dgm:cxn modelId="{60C0D9B5-7F43-4A49-B974-9BF95E389E35}" type="presParOf" srcId="{1EF12775-1FC5-4653-9F07-8EEB4A02B700}" destId="{C1E72ECB-510D-413E-9DD1-F4E70FAD80BA}" srcOrd="0" destOrd="0" presId="urn:microsoft.com/office/officeart/2005/8/layout/hierarchy6"/>
    <dgm:cxn modelId="{94765036-51D9-4342-AD6F-EEABB4E5D50D}" type="presParOf" srcId="{C1E72ECB-510D-413E-9DD1-F4E70FAD80BA}" destId="{ED134731-7753-4FCD-92F2-1DBDFC4909FF}" srcOrd="0" destOrd="0" presId="urn:microsoft.com/office/officeart/2005/8/layout/hierarchy6"/>
    <dgm:cxn modelId="{8B9EF395-6AE8-42B8-A234-8A58F6EA8E7A}" type="presParOf" srcId="{C1E72ECB-510D-413E-9DD1-F4E70FAD80BA}" destId="{49B4F145-0E11-4609-9D05-E6A3EF91D764}" srcOrd="1" destOrd="0" presId="urn:microsoft.com/office/officeart/2005/8/layout/hierarchy6"/>
    <dgm:cxn modelId="{49848ABD-BD40-458E-B73C-C9CF94D63B3B}" type="presParOf" srcId="{49B4F145-0E11-4609-9D05-E6A3EF91D764}" destId="{79E6D874-0469-4B81-A34E-7C6C8974D147}" srcOrd="0" destOrd="0" presId="urn:microsoft.com/office/officeart/2005/8/layout/hierarchy6"/>
    <dgm:cxn modelId="{08E0DEF2-6AF9-429C-A0A9-46BE65411446}" type="presParOf" srcId="{49B4F145-0E11-4609-9D05-E6A3EF91D764}" destId="{70AA08AD-95A3-4F2B-881E-25AABBD7BD15}" srcOrd="1" destOrd="0" presId="urn:microsoft.com/office/officeart/2005/8/layout/hierarchy6"/>
    <dgm:cxn modelId="{9210EDE0-9616-469A-B4A6-660D5BC26ADB}" type="presParOf" srcId="{70AA08AD-95A3-4F2B-881E-25AABBD7BD15}" destId="{CA8AF2AD-C13F-44C4-81BE-6524EB18DCA9}" srcOrd="0" destOrd="0" presId="urn:microsoft.com/office/officeart/2005/8/layout/hierarchy6"/>
    <dgm:cxn modelId="{D840D57D-1E31-4BB9-BEC6-5B43B6206E7E}" type="presParOf" srcId="{70AA08AD-95A3-4F2B-881E-25AABBD7BD15}" destId="{BAE35BC0-1E8A-4C91-8218-3A71FBB4757A}" srcOrd="1" destOrd="0" presId="urn:microsoft.com/office/officeart/2005/8/layout/hierarchy6"/>
    <dgm:cxn modelId="{0EDD650C-8A96-44DF-84E1-51AC00064034}" type="presParOf" srcId="{BAE35BC0-1E8A-4C91-8218-3A71FBB4757A}" destId="{DB9284DA-E835-4A3C-AC12-D6BA0D11E1DF}" srcOrd="0" destOrd="0" presId="urn:microsoft.com/office/officeart/2005/8/layout/hierarchy6"/>
    <dgm:cxn modelId="{02346919-8023-445E-B005-275B94BCF2BF}" type="presParOf" srcId="{BAE35BC0-1E8A-4C91-8218-3A71FBB4757A}" destId="{7D534C92-AE48-4C5F-8B1F-851500104E61}" srcOrd="1" destOrd="0" presId="urn:microsoft.com/office/officeart/2005/8/layout/hierarchy6"/>
    <dgm:cxn modelId="{AD67529D-B6C2-4042-B74C-01039D9FB198}" type="presParOf" srcId="{7D534C92-AE48-4C5F-8B1F-851500104E61}" destId="{B9439EE6-A02B-41C9-AB8F-586B858FC27D}" srcOrd="0" destOrd="0" presId="urn:microsoft.com/office/officeart/2005/8/layout/hierarchy6"/>
    <dgm:cxn modelId="{0E641EF4-E71B-47CF-9680-60C92C5F4A11}" type="presParOf" srcId="{7D534C92-AE48-4C5F-8B1F-851500104E61}" destId="{69A7DA55-621B-4535-A506-3AD569BB47A0}" srcOrd="1" destOrd="0" presId="urn:microsoft.com/office/officeart/2005/8/layout/hierarchy6"/>
    <dgm:cxn modelId="{93D97471-BF8E-4BB3-AD56-A5C277B545B0}" type="presParOf" srcId="{69A7DA55-621B-4535-A506-3AD569BB47A0}" destId="{3EAB17BA-F15B-43BB-87B9-41F1A5ADE90F}" srcOrd="0" destOrd="0" presId="urn:microsoft.com/office/officeart/2005/8/layout/hierarchy6"/>
    <dgm:cxn modelId="{B0DE728B-7A48-43CA-90D3-0ABEB19A69F4}" type="presParOf" srcId="{69A7DA55-621B-4535-A506-3AD569BB47A0}" destId="{A8189A3A-FBE7-4EB2-BF17-25936C732220}" srcOrd="1" destOrd="0" presId="urn:microsoft.com/office/officeart/2005/8/layout/hierarchy6"/>
    <dgm:cxn modelId="{7806B8F3-4ADF-4EAB-8590-476CFA975B46}" type="presParOf" srcId="{A8189A3A-FBE7-4EB2-BF17-25936C732220}" destId="{9EE4E90F-1600-4EF0-88EA-90543E304478}" srcOrd="0" destOrd="0" presId="urn:microsoft.com/office/officeart/2005/8/layout/hierarchy6"/>
    <dgm:cxn modelId="{DF7BB331-9974-469D-8370-D99F13161601}" type="presParOf" srcId="{A8189A3A-FBE7-4EB2-BF17-25936C732220}" destId="{6A460293-81B1-4F82-96A6-18C5587920A5}" srcOrd="1" destOrd="0" presId="urn:microsoft.com/office/officeart/2005/8/layout/hierarchy6"/>
    <dgm:cxn modelId="{C4D9A46F-B7AA-458B-86F1-B195B5AF6583}" type="presParOf" srcId="{49B4F145-0E11-4609-9D05-E6A3EF91D764}" destId="{72981F74-1876-49EB-B2C0-4797EDD8AD4E}" srcOrd="2" destOrd="0" presId="urn:microsoft.com/office/officeart/2005/8/layout/hierarchy6"/>
    <dgm:cxn modelId="{D81DAE00-9248-4DBD-B814-3480AD646D7E}" type="presParOf" srcId="{49B4F145-0E11-4609-9D05-E6A3EF91D764}" destId="{01C9BFF5-5160-4DFB-A43D-F4AF2C84D8D4}" srcOrd="3" destOrd="0" presId="urn:microsoft.com/office/officeart/2005/8/layout/hierarchy6"/>
    <dgm:cxn modelId="{05F54450-D14A-4C63-8023-EF281B6FECCE}" type="presParOf" srcId="{01C9BFF5-5160-4DFB-A43D-F4AF2C84D8D4}" destId="{75FD85A5-7C29-45DF-ABC6-46771502C576}" srcOrd="0" destOrd="0" presId="urn:microsoft.com/office/officeart/2005/8/layout/hierarchy6"/>
    <dgm:cxn modelId="{4D566C37-562A-4491-8EDB-07F3BD05FABA}" type="presParOf" srcId="{01C9BFF5-5160-4DFB-A43D-F4AF2C84D8D4}" destId="{C6608E72-A51A-487F-8B05-6FAB194F8A0F}" srcOrd="1" destOrd="0" presId="urn:microsoft.com/office/officeart/2005/8/layout/hierarchy6"/>
    <dgm:cxn modelId="{EF2A3A4F-B00C-47F5-BC1B-5CDA72E60539}" type="presParOf" srcId="{C6608E72-A51A-487F-8B05-6FAB194F8A0F}" destId="{666B3CE9-5608-4B41-9711-13D71556A31D}" srcOrd="0" destOrd="0" presId="urn:microsoft.com/office/officeart/2005/8/layout/hierarchy6"/>
    <dgm:cxn modelId="{48EAD4B9-229B-4FAF-A6D3-9311BE5A2A15}" type="presParOf" srcId="{C6608E72-A51A-487F-8B05-6FAB194F8A0F}" destId="{9DEC080A-818E-4BD4-878E-9AD32EAE14AE}" srcOrd="1" destOrd="0" presId="urn:microsoft.com/office/officeart/2005/8/layout/hierarchy6"/>
    <dgm:cxn modelId="{44F5D404-FB24-4E96-B453-210092362317}" type="presParOf" srcId="{9DEC080A-818E-4BD4-878E-9AD32EAE14AE}" destId="{5233A7DA-0E59-4A0C-9D88-833E3BED2868}" srcOrd="0" destOrd="0" presId="urn:microsoft.com/office/officeart/2005/8/layout/hierarchy6"/>
    <dgm:cxn modelId="{C07E203C-E61B-4F22-9E7C-FB4D6B30D559}" type="presParOf" srcId="{9DEC080A-818E-4BD4-878E-9AD32EAE14AE}" destId="{F2548366-92F8-4F03-AA42-B32D56CFBBDC}" srcOrd="1" destOrd="0" presId="urn:microsoft.com/office/officeart/2005/8/layout/hierarchy6"/>
    <dgm:cxn modelId="{0254E528-0B27-4F58-A34D-56AAFB7BB59B}" type="presParOf" srcId="{F2548366-92F8-4F03-AA42-B32D56CFBBDC}" destId="{2ADAA611-B451-4651-86EF-2128A277B72E}" srcOrd="0" destOrd="0" presId="urn:microsoft.com/office/officeart/2005/8/layout/hierarchy6"/>
    <dgm:cxn modelId="{B2EC1B1D-BC51-41C2-8944-9FF767E0D8EE}" type="presParOf" srcId="{F2548366-92F8-4F03-AA42-B32D56CFBBDC}" destId="{241B146F-0DA4-4FF1-B542-B5EB1B342F29}" srcOrd="1" destOrd="0" presId="urn:microsoft.com/office/officeart/2005/8/layout/hierarchy6"/>
    <dgm:cxn modelId="{9F1A8368-50B4-4905-96DA-047FA034DFC0}" type="presParOf" srcId="{241B146F-0DA4-4FF1-B542-B5EB1B342F29}" destId="{0F4A771B-49C3-4368-BCE0-28AB0E8183C4}" srcOrd="0" destOrd="0" presId="urn:microsoft.com/office/officeart/2005/8/layout/hierarchy6"/>
    <dgm:cxn modelId="{E4FF4450-4D30-4E41-837D-C5A85F34E391}" type="presParOf" srcId="{241B146F-0DA4-4FF1-B542-B5EB1B342F29}" destId="{96F955D5-9A74-447E-97FC-34AC4470A736}" srcOrd="1" destOrd="0" presId="urn:microsoft.com/office/officeart/2005/8/layout/hierarchy6"/>
    <dgm:cxn modelId="{F9AD190E-578F-48DA-9E59-4074B4B09771}" type="presParOf" srcId="{49B4F145-0E11-4609-9D05-E6A3EF91D764}" destId="{D6FE5A71-B8DD-4BFF-8F28-206AC7574F19}" srcOrd="4" destOrd="0" presId="urn:microsoft.com/office/officeart/2005/8/layout/hierarchy6"/>
    <dgm:cxn modelId="{ACB04767-4271-419E-A11D-C8AFC05756D4}" type="presParOf" srcId="{49B4F145-0E11-4609-9D05-E6A3EF91D764}" destId="{39528D01-3E8B-40DE-B0CE-DE1C02AF7299}" srcOrd="5" destOrd="0" presId="urn:microsoft.com/office/officeart/2005/8/layout/hierarchy6"/>
    <dgm:cxn modelId="{D6227E1F-30A4-48C5-B743-EB95277BCC01}" type="presParOf" srcId="{39528D01-3E8B-40DE-B0CE-DE1C02AF7299}" destId="{2D8D115D-8BDC-4AB1-A103-84EFB3B347F7}" srcOrd="0" destOrd="0" presId="urn:microsoft.com/office/officeart/2005/8/layout/hierarchy6"/>
    <dgm:cxn modelId="{1F75C788-4441-48D6-A154-035868B1C2B4}" type="presParOf" srcId="{39528D01-3E8B-40DE-B0CE-DE1C02AF7299}" destId="{21B87FF0-0615-465B-BE50-E5327422BA87}" srcOrd="1" destOrd="0" presId="urn:microsoft.com/office/officeart/2005/8/layout/hierarchy6"/>
    <dgm:cxn modelId="{E3FDD643-F935-4AC7-9656-43A87651998C}" type="presParOf" srcId="{21B87FF0-0615-465B-BE50-E5327422BA87}" destId="{E6A4206E-AB69-4634-8602-2C62DC7BE92E}" srcOrd="0" destOrd="0" presId="urn:microsoft.com/office/officeart/2005/8/layout/hierarchy6"/>
    <dgm:cxn modelId="{CA891E4F-D09B-4FF8-9F98-8DDED45EB634}" type="presParOf" srcId="{21B87FF0-0615-465B-BE50-E5327422BA87}" destId="{957DC952-7586-473C-82D7-09B1FB39FF50}" srcOrd="1" destOrd="0" presId="urn:microsoft.com/office/officeart/2005/8/layout/hierarchy6"/>
    <dgm:cxn modelId="{4435B313-38FD-49AE-A0CB-923BA47DD5D3}" type="presParOf" srcId="{957DC952-7586-473C-82D7-09B1FB39FF50}" destId="{36B5D1CC-D7C4-492C-AC60-DAFE0BC3C684}" srcOrd="0" destOrd="0" presId="urn:microsoft.com/office/officeart/2005/8/layout/hierarchy6"/>
    <dgm:cxn modelId="{98A99810-DA55-427C-975D-664513C1187E}" type="presParOf" srcId="{957DC952-7586-473C-82D7-09B1FB39FF50}" destId="{CA26B3F6-52CF-42A6-A86B-6C487DF02F5D}" srcOrd="1" destOrd="0" presId="urn:microsoft.com/office/officeart/2005/8/layout/hierarchy6"/>
    <dgm:cxn modelId="{D4DC9C29-8E6B-40F5-A746-8DAD51E20A3E}" type="presParOf" srcId="{CA26B3F6-52CF-42A6-A86B-6C487DF02F5D}" destId="{61886318-7713-455C-BF20-3969458D28BB}" srcOrd="0" destOrd="0" presId="urn:microsoft.com/office/officeart/2005/8/layout/hierarchy6"/>
    <dgm:cxn modelId="{65ED8A03-0565-46C9-971A-AAAF73C75C80}" type="presParOf" srcId="{CA26B3F6-52CF-42A6-A86B-6C487DF02F5D}" destId="{F04F3E99-C102-46B8-98C1-B38BBD897AFE}" srcOrd="1" destOrd="0" presId="urn:microsoft.com/office/officeart/2005/8/layout/hierarchy6"/>
    <dgm:cxn modelId="{E70A94D5-9EB0-46C8-9E45-518058402268}" type="presParOf" srcId="{F04F3E99-C102-46B8-98C1-B38BBD897AFE}" destId="{DE145166-5973-4A55-B181-16E8CCDD7BED}" srcOrd="0" destOrd="0" presId="urn:microsoft.com/office/officeart/2005/8/layout/hierarchy6"/>
    <dgm:cxn modelId="{2ABEE8A1-D3F3-481B-A7B7-7710B9AD371D}" type="presParOf" srcId="{F04F3E99-C102-46B8-98C1-B38BBD897AFE}" destId="{076B70F9-0722-4D57-8340-4A328435F0B7}" srcOrd="1" destOrd="0" presId="urn:microsoft.com/office/officeart/2005/8/layout/hierarchy6"/>
    <dgm:cxn modelId="{53F7A5F2-7CC7-4A9B-89BC-26034AEBBA02}" type="presParOf" srcId="{49B4F145-0E11-4609-9D05-E6A3EF91D764}" destId="{34BD079D-D729-4B95-BDD3-C56E60425B87}" srcOrd="6" destOrd="0" presId="urn:microsoft.com/office/officeart/2005/8/layout/hierarchy6"/>
    <dgm:cxn modelId="{2680A10B-06E4-4848-9578-D7C9D447C116}" type="presParOf" srcId="{49B4F145-0E11-4609-9D05-E6A3EF91D764}" destId="{F825D549-3693-4726-B035-93DCC8F4F84D}" srcOrd="7" destOrd="0" presId="urn:microsoft.com/office/officeart/2005/8/layout/hierarchy6"/>
    <dgm:cxn modelId="{EB35C234-DEB7-46CF-8823-CF3D74E30120}" type="presParOf" srcId="{F825D549-3693-4726-B035-93DCC8F4F84D}" destId="{F14502FA-810E-47D4-B16A-3B508F2C66BD}" srcOrd="0" destOrd="0" presId="urn:microsoft.com/office/officeart/2005/8/layout/hierarchy6"/>
    <dgm:cxn modelId="{DC3131D6-A8EB-4B72-A7BF-E09A924C864C}" type="presParOf" srcId="{F825D549-3693-4726-B035-93DCC8F4F84D}" destId="{F5CE0F1B-6054-456A-A573-28F45543FC14}" srcOrd="1" destOrd="0" presId="urn:microsoft.com/office/officeart/2005/8/layout/hierarchy6"/>
    <dgm:cxn modelId="{4F248D88-FE4F-4373-9AFB-4521D8ADC5F6}" type="presParOf" srcId="{F5CE0F1B-6054-456A-A573-28F45543FC14}" destId="{6A744B66-A287-4047-9F9E-93B50B67C7E5}" srcOrd="0" destOrd="0" presId="urn:microsoft.com/office/officeart/2005/8/layout/hierarchy6"/>
    <dgm:cxn modelId="{013E1EFF-FA1C-4378-8085-48C99C091F44}" type="presParOf" srcId="{F5CE0F1B-6054-456A-A573-28F45543FC14}" destId="{D2629993-6CEA-40F9-B8E9-1D62F9803478}" srcOrd="1" destOrd="0" presId="urn:microsoft.com/office/officeart/2005/8/layout/hierarchy6"/>
    <dgm:cxn modelId="{E4AEB924-0FB7-427E-9F62-93BF5A4F23B8}" type="presParOf" srcId="{D2629993-6CEA-40F9-B8E9-1D62F9803478}" destId="{7E984E59-6B87-4D2B-A422-65D765EEA15B}" srcOrd="0" destOrd="0" presId="urn:microsoft.com/office/officeart/2005/8/layout/hierarchy6"/>
    <dgm:cxn modelId="{5DB1386E-6DA4-45CA-B235-5DAFB3035635}" type="presParOf" srcId="{D2629993-6CEA-40F9-B8E9-1D62F9803478}" destId="{CF6088BC-7B7F-4182-8F5C-56F69DB1C18A}" srcOrd="1" destOrd="0" presId="urn:microsoft.com/office/officeart/2005/8/layout/hierarchy6"/>
    <dgm:cxn modelId="{668B7E5D-C493-494E-9C0B-74BE3B72E17C}" type="presParOf" srcId="{CF6088BC-7B7F-4182-8F5C-56F69DB1C18A}" destId="{91630814-107E-474C-9BCE-1B2BB7031D78}" srcOrd="0" destOrd="0" presId="urn:microsoft.com/office/officeart/2005/8/layout/hierarchy6"/>
    <dgm:cxn modelId="{FE0760F2-8DD4-46E2-B8B4-F5C8E00D213A}" type="presParOf" srcId="{CF6088BC-7B7F-4182-8F5C-56F69DB1C18A}" destId="{A6B32DB6-3B42-48BB-B88A-C93C75B79CB6}" srcOrd="1" destOrd="0" presId="urn:microsoft.com/office/officeart/2005/8/layout/hierarchy6"/>
    <dgm:cxn modelId="{C206D80F-2056-4E31-B715-6CB176A8C3D9}" type="presParOf" srcId="{A6B32DB6-3B42-48BB-B88A-C93C75B79CB6}" destId="{5A34C3C8-5AF7-4D8B-A810-7D45FFC1299C}" srcOrd="0" destOrd="0" presId="urn:microsoft.com/office/officeart/2005/8/layout/hierarchy6"/>
    <dgm:cxn modelId="{9D034523-C381-40D4-9EA0-F84F4D27E6ED}" type="presParOf" srcId="{A6B32DB6-3B42-48BB-B88A-C93C75B79CB6}" destId="{0389F39C-021C-4407-9BED-340B8525457E}" srcOrd="1" destOrd="0" presId="urn:microsoft.com/office/officeart/2005/8/layout/hierarchy6"/>
    <dgm:cxn modelId="{623991B2-10B7-444E-9EB9-E39C31C9373F}" type="presParOf" srcId="{1C497506-5092-4011-9A8E-A370AD9112A3}" destId="{97CF910D-96B8-4C1B-8C88-694EF931B75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6" loCatId="hierarchy" qsTypeId="urn:microsoft.com/office/officeart/2005/8/quickstyle/simple1#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DC0F917-BCB8-4FF8-911C-14E84CE7B05D}">
      <dgm:prSet phldrT="[Texte]"/>
      <dgm:spPr/>
      <dgm:t>
        <a:bodyPr/>
        <a:lstStyle/>
        <a:p>
          <a:r>
            <a:rPr lang="fr-FR" b="1" dirty="0"/>
            <a:t>Matières Premières</a:t>
          </a:r>
        </a:p>
      </dgm:t>
    </dgm:pt>
    <dgm:pt modelId="{53EF6986-0C61-48B4-A241-54E05F1B49D3}" type="parTrans" cxnId="{2F3D4257-3E9A-49BA-A246-B4F15B5131E1}">
      <dgm:prSet/>
      <dgm:spPr/>
      <dgm:t>
        <a:bodyPr/>
        <a:lstStyle/>
        <a:p>
          <a:endParaRPr lang="fr-FR"/>
        </a:p>
      </dgm:t>
    </dgm:pt>
    <dgm:pt modelId="{0C27EDEC-A660-46D4-BE0C-AAE673485757}" type="sibTrans" cxnId="{2F3D4257-3E9A-49BA-A246-B4F15B5131E1}">
      <dgm:prSet/>
      <dgm:spPr/>
      <dgm:t>
        <a:bodyPr/>
        <a:lstStyle/>
        <a:p>
          <a:endParaRPr lang="fr-FR"/>
        </a:p>
      </dgm:t>
    </dgm:pt>
    <dgm:pt modelId="{319F3C6A-AA32-4213-BF2F-B5CB21B07DE1}">
      <dgm:prSet phldrT="[Texte]" custT="1"/>
      <dgm:spPr/>
      <dgm:t>
        <a:bodyPr/>
        <a:lstStyle/>
        <a:p>
          <a:r>
            <a:rPr lang="fr-FR" sz="1600" dirty="0">
              <a:latin typeface="Arial" panose="020B0604020202020204" pitchFamily="34" charset="0"/>
              <a:cs typeface="Arial" panose="020B0604020202020204" pitchFamily="34" charset="0"/>
            </a:rPr>
            <a:t>Transport de la matière première</a:t>
          </a:r>
        </a:p>
      </dgm:t>
    </dgm:pt>
    <dgm:pt modelId="{DE397F50-CF84-48AE-B378-F1561217353D}" type="parTrans" cxnId="{A8A02135-B311-49A6-A552-966A71D96719}">
      <dgm:prSet/>
      <dgm:spPr/>
      <dgm:t>
        <a:bodyPr/>
        <a:lstStyle/>
        <a:p>
          <a:endParaRPr lang="fr-FR"/>
        </a:p>
      </dgm:t>
    </dgm:pt>
    <dgm:pt modelId="{7BCE17DE-57BC-4011-B3E2-DA8CA797F35A}" type="sibTrans" cxnId="{A8A02135-B311-49A6-A552-966A71D96719}">
      <dgm:prSet/>
      <dgm:spPr/>
      <dgm:t>
        <a:bodyPr/>
        <a:lstStyle/>
        <a:p>
          <a:endParaRPr lang="fr-FR"/>
        </a:p>
      </dgm:t>
    </dgm:pt>
    <dgm:pt modelId="{93B5F563-62F3-4804-80D8-446EE46574EF}">
      <dgm:prSet phldrT="[Texte]"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Réception et stockage de la MP</a:t>
          </a:r>
        </a:p>
      </dgm:t>
    </dgm:pt>
    <dgm:pt modelId="{FBCEBFC5-AF0C-423F-911B-A6246E1C3C0A}" type="parTrans" cxnId="{58909AFD-F032-49F4-9495-F5AB6FA9DC8A}">
      <dgm:prSet/>
      <dgm:spPr/>
      <dgm:t>
        <a:bodyPr/>
        <a:lstStyle/>
        <a:p>
          <a:endParaRPr lang="fr-FR"/>
        </a:p>
      </dgm:t>
    </dgm:pt>
    <dgm:pt modelId="{053BD01B-A2FB-4972-9871-1D6060C06084}" type="sibTrans" cxnId="{58909AFD-F032-49F4-9495-F5AB6FA9DC8A}">
      <dgm:prSet/>
      <dgm:spPr/>
      <dgm:t>
        <a:bodyPr/>
        <a:lstStyle/>
        <a:p>
          <a:endParaRPr lang="fr-FR"/>
        </a:p>
      </dgm:t>
    </dgm:pt>
    <dgm:pt modelId="{F2A9FF76-B04D-4D8A-A23F-CE4FDDCCB4EE}">
      <dgm:prSet custT="1"/>
      <dgm:spPr/>
      <dgm:t>
        <a:bodyPr/>
        <a:lstStyle/>
        <a:p>
          <a:r>
            <a:rPr lang="fr-FR" sz="1400" dirty="0">
              <a:latin typeface="Arial" panose="020B0604020202020204" pitchFamily="34" charset="0"/>
              <a:cs typeface="Arial" panose="020B0604020202020204" pitchFamily="34" charset="0"/>
            </a:rPr>
            <a:t>-Consommation d'énergie(hydrocarbures)</a:t>
          </a:r>
        </a:p>
        <a:p>
          <a:r>
            <a:rPr lang="fr-FR" sz="1400" dirty="0">
              <a:latin typeface="Arial" panose="020B0604020202020204" pitchFamily="34" charset="0"/>
              <a:cs typeface="Arial" panose="020B0604020202020204" pitchFamily="34" charset="0"/>
            </a:rPr>
            <a:t>-Emissions de bruit et vibration</a:t>
          </a:r>
        </a:p>
        <a:p>
          <a:r>
            <a:rPr lang="fr-FR" sz="1400" dirty="0">
              <a:latin typeface="Arial" panose="020B0604020202020204" pitchFamily="34" charset="0"/>
              <a:cs typeface="Arial" panose="020B0604020202020204" pitchFamily="34" charset="0"/>
            </a:rPr>
            <a:t>-Génération des déchets liquides</a:t>
          </a:r>
        </a:p>
        <a:p>
          <a:r>
            <a:rPr lang="fr-FR" sz="1400" dirty="0">
              <a:latin typeface="Arial" panose="020B0604020202020204" pitchFamily="34" charset="0"/>
              <a:cs typeface="Arial" panose="020B0604020202020204" pitchFamily="34" charset="0"/>
            </a:rPr>
            <a:t>-Emission des gaz d'</a:t>
          </a:r>
          <a:r>
            <a:rPr lang="fr-FR" sz="1400" dirty="0" err="1">
              <a:latin typeface="Arial" panose="020B0604020202020204" pitchFamily="34" charset="0"/>
              <a:cs typeface="Arial" panose="020B0604020202020204" pitchFamily="34" charset="0"/>
            </a:rPr>
            <a:t>echappement</a:t>
          </a:r>
          <a:endParaRPr lang="fr-FR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A14565-CB98-4E1D-9AA6-FD9D63DE20F4}" type="parTrans" cxnId="{98216A57-525B-4A24-8FCF-733A328FFF09}">
      <dgm:prSet/>
      <dgm:spPr/>
      <dgm:t>
        <a:bodyPr/>
        <a:lstStyle/>
        <a:p>
          <a:endParaRPr lang="fr-FR"/>
        </a:p>
      </dgm:t>
    </dgm:pt>
    <dgm:pt modelId="{73311927-62AF-4E10-8AA6-7A546DF44B60}" type="sibTrans" cxnId="{98216A57-525B-4A24-8FCF-733A328FFF09}">
      <dgm:prSet/>
      <dgm:spPr/>
      <dgm:t>
        <a:bodyPr/>
        <a:lstStyle/>
        <a:p>
          <a:endParaRPr lang="fr-FR"/>
        </a:p>
      </dgm:t>
    </dgm:pt>
    <dgm:pt modelId="{1CC24318-A606-4B5C-9485-A5AF9301C027}">
      <dgm:prSet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-Pollution sonore</a:t>
          </a:r>
        </a:p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-Pollution du sol (nappe)</a:t>
          </a:r>
        </a:p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-Pollution de l'air</a:t>
          </a:r>
        </a:p>
      </dgm:t>
    </dgm:pt>
    <dgm:pt modelId="{E28C4B52-40B6-4289-A6C4-A998B44FCF59}" type="parTrans" cxnId="{6C173E22-DFA6-40E8-BF82-38565BE57B55}">
      <dgm:prSet/>
      <dgm:spPr/>
      <dgm:t>
        <a:bodyPr/>
        <a:lstStyle/>
        <a:p>
          <a:endParaRPr lang="fr-FR"/>
        </a:p>
      </dgm:t>
    </dgm:pt>
    <dgm:pt modelId="{A727CD8F-9F1A-44CD-901B-F151555FBC19}" type="sibTrans" cxnId="{6C173E22-DFA6-40E8-BF82-38565BE57B55}">
      <dgm:prSet/>
      <dgm:spPr/>
      <dgm:t>
        <a:bodyPr/>
        <a:lstStyle/>
        <a:p>
          <a:endParaRPr lang="fr-FR"/>
        </a:p>
      </dgm:t>
    </dgm:pt>
    <dgm:pt modelId="{DA68CAF7-DD27-4C55-9DAB-1565EA5AF9A4}">
      <dgm:prSet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-Génération des déchets solides (carton, plastique...)</a:t>
          </a:r>
        </a:p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-Consommation des ressources (utilisation du papier, carton, palettes en </a:t>
          </a:r>
          <a:r>
            <a:rPr lang="fr-FR" dirty="0" err="1">
              <a:latin typeface="Arial" panose="020B0604020202020204" pitchFamily="34" charset="0"/>
              <a:cs typeface="Arial" panose="020B0604020202020204" pitchFamily="34" charset="0"/>
            </a:rPr>
            <a:t>bois,film</a:t>
          </a:r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 en plastique…)</a:t>
          </a:r>
        </a:p>
      </dgm:t>
    </dgm:pt>
    <dgm:pt modelId="{35C85A83-3221-4044-9981-8153A4AE8057}" type="parTrans" cxnId="{EBED294B-6767-4C4B-8CBA-B43549FF0CE1}">
      <dgm:prSet/>
      <dgm:spPr/>
      <dgm:t>
        <a:bodyPr/>
        <a:lstStyle/>
        <a:p>
          <a:endParaRPr lang="fr-FR"/>
        </a:p>
      </dgm:t>
    </dgm:pt>
    <dgm:pt modelId="{4D2DBDE5-B099-4A2E-89B4-F0B0F39CAFF7}" type="sibTrans" cxnId="{EBED294B-6767-4C4B-8CBA-B43549FF0CE1}">
      <dgm:prSet/>
      <dgm:spPr/>
      <dgm:t>
        <a:bodyPr/>
        <a:lstStyle/>
        <a:p>
          <a:endParaRPr lang="fr-FR"/>
        </a:p>
      </dgm:t>
    </dgm:pt>
    <dgm:pt modelId="{9A08B715-3DC6-48B4-AD83-AE08CEEE3FF2}">
      <dgm:prSet/>
      <dgm:spPr/>
      <dgm:t>
        <a:bodyPr/>
        <a:lstStyle/>
        <a:p>
          <a:r>
            <a:rPr lang="fr-FR" dirty="0"/>
            <a:t>-Pollution (Air, Sol)</a:t>
          </a:r>
        </a:p>
        <a:p>
          <a:r>
            <a:rPr lang="fr-FR" dirty="0"/>
            <a:t>-Epuisement des ressources</a:t>
          </a:r>
        </a:p>
      </dgm:t>
    </dgm:pt>
    <dgm:pt modelId="{7538D44D-308C-4397-AFE2-491EA11623A3}" type="parTrans" cxnId="{B27732A0-FE9A-407A-838A-B9A4C1F03756}">
      <dgm:prSet/>
      <dgm:spPr/>
      <dgm:t>
        <a:bodyPr/>
        <a:lstStyle/>
        <a:p>
          <a:endParaRPr lang="fr-FR"/>
        </a:p>
      </dgm:t>
    </dgm:pt>
    <dgm:pt modelId="{06BC3B0C-A35D-4008-89DA-49320EC89085}" type="sibTrans" cxnId="{B27732A0-FE9A-407A-838A-B9A4C1F03756}">
      <dgm:prSet/>
      <dgm:spPr/>
      <dgm:t>
        <a:bodyPr/>
        <a:lstStyle/>
        <a:p>
          <a:endParaRPr lang="fr-FR"/>
        </a:p>
      </dgm:t>
    </dgm:pt>
    <dgm:pt modelId="{7EE04C38-8306-4010-AB45-77A616B322EE}" type="pres">
      <dgm:prSet presAssocID="{CD2C63A4-9D5D-47CE-8D74-13AD5720E5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D89EBE-1D20-470A-A52E-FFA321FD3DC3}" type="pres">
      <dgm:prSet presAssocID="{CD2C63A4-9D5D-47CE-8D74-13AD5720E5D9}" presName="hierFlow" presStyleCnt="0"/>
      <dgm:spPr/>
    </dgm:pt>
    <dgm:pt modelId="{2807DC1B-8619-48EE-9A31-3C8A406C6DD2}" type="pres">
      <dgm:prSet presAssocID="{CD2C63A4-9D5D-47CE-8D74-13AD5720E5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ED104BB-61EC-4848-9AAF-06DB527A2432}" type="pres">
      <dgm:prSet presAssocID="{0DC0F917-BCB8-4FF8-911C-14E84CE7B05D}" presName="Name14" presStyleCnt="0"/>
      <dgm:spPr/>
    </dgm:pt>
    <dgm:pt modelId="{82970256-A403-4B82-BBDD-827891BFD3BB}" type="pres">
      <dgm:prSet presAssocID="{0DC0F917-BCB8-4FF8-911C-14E84CE7B05D}" presName="level1Shape" presStyleLbl="node0" presStyleIdx="0" presStyleCnt="1" custScaleX="136116">
        <dgm:presLayoutVars>
          <dgm:chPref val="3"/>
        </dgm:presLayoutVars>
      </dgm:prSet>
      <dgm:spPr/>
    </dgm:pt>
    <dgm:pt modelId="{B77481F0-53EE-4477-8598-DF51A4C7438D}" type="pres">
      <dgm:prSet presAssocID="{0DC0F917-BCB8-4FF8-911C-14E84CE7B05D}" presName="hierChild2" presStyleCnt="0"/>
      <dgm:spPr/>
    </dgm:pt>
    <dgm:pt modelId="{0AFBBAE4-58DE-4248-B2BD-17CF1544B333}" type="pres">
      <dgm:prSet presAssocID="{DE397F50-CF84-48AE-B378-F1561217353D}" presName="Name19" presStyleLbl="parChTrans1D2" presStyleIdx="0" presStyleCnt="2"/>
      <dgm:spPr/>
    </dgm:pt>
    <dgm:pt modelId="{E8D9F90F-3E37-42FD-A904-B2D82D1EE3CF}" type="pres">
      <dgm:prSet presAssocID="{319F3C6A-AA32-4213-BF2F-B5CB21B07DE1}" presName="Name21" presStyleCnt="0"/>
      <dgm:spPr/>
    </dgm:pt>
    <dgm:pt modelId="{4C7EC91A-BE4B-434A-99B3-E8390E7E33D1}" type="pres">
      <dgm:prSet presAssocID="{319F3C6A-AA32-4213-BF2F-B5CB21B07DE1}" presName="level2Shape" presStyleLbl="node2" presStyleIdx="0" presStyleCnt="2" custScaleX="136662"/>
      <dgm:spPr/>
    </dgm:pt>
    <dgm:pt modelId="{46374A34-8A83-4BE5-A153-C36E10DB9398}" type="pres">
      <dgm:prSet presAssocID="{319F3C6A-AA32-4213-BF2F-B5CB21B07DE1}" presName="hierChild3" presStyleCnt="0"/>
      <dgm:spPr/>
    </dgm:pt>
    <dgm:pt modelId="{E8527323-2C65-454B-90B1-2A68B2144B77}" type="pres">
      <dgm:prSet presAssocID="{DAA14565-CB98-4E1D-9AA6-FD9D63DE20F4}" presName="Name19" presStyleLbl="parChTrans1D3" presStyleIdx="0" presStyleCnt="2"/>
      <dgm:spPr/>
    </dgm:pt>
    <dgm:pt modelId="{40D3FA96-A025-495C-B90E-FFA3D4F57021}" type="pres">
      <dgm:prSet presAssocID="{F2A9FF76-B04D-4D8A-A23F-CE4FDDCCB4EE}" presName="Name21" presStyleCnt="0"/>
      <dgm:spPr/>
    </dgm:pt>
    <dgm:pt modelId="{7703348D-AD65-4955-84C0-5C67324BC350}" type="pres">
      <dgm:prSet presAssocID="{F2A9FF76-B04D-4D8A-A23F-CE4FDDCCB4EE}" presName="level2Shape" presStyleLbl="node3" presStyleIdx="0" presStyleCnt="2" custScaleX="248338" custScaleY="144681"/>
      <dgm:spPr/>
    </dgm:pt>
    <dgm:pt modelId="{7A034699-CE79-4C7B-981F-DDECF18151AE}" type="pres">
      <dgm:prSet presAssocID="{F2A9FF76-B04D-4D8A-A23F-CE4FDDCCB4EE}" presName="hierChild3" presStyleCnt="0"/>
      <dgm:spPr/>
    </dgm:pt>
    <dgm:pt modelId="{E2859C88-B7C1-4825-B483-3B74D50B47AD}" type="pres">
      <dgm:prSet presAssocID="{E28C4B52-40B6-4289-A6C4-A998B44FCF59}" presName="Name19" presStyleLbl="parChTrans1D4" presStyleIdx="0" presStyleCnt="2"/>
      <dgm:spPr/>
    </dgm:pt>
    <dgm:pt modelId="{608674AF-C192-479E-9371-A13B92A82E08}" type="pres">
      <dgm:prSet presAssocID="{1CC24318-A606-4B5C-9485-A5AF9301C027}" presName="Name21" presStyleCnt="0"/>
      <dgm:spPr/>
    </dgm:pt>
    <dgm:pt modelId="{5F979E22-FCF9-46FD-901F-FB224A7BA1F1}" type="pres">
      <dgm:prSet presAssocID="{1CC24318-A606-4B5C-9485-A5AF9301C027}" presName="level2Shape" presStyleLbl="node4" presStyleIdx="0" presStyleCnt="2" custScaleX="257473" custScaleY="134609"/>
      <dgm:spPr/>
    </dgm:pt>
    <dgm:pt modelId="{B5353AEE-6EBA-4A7C-9CB2-EAC52D2BAE4F}" type="pres">
      <dgm:prSet presAssocID="{1CC24318-A606-4B5C-9485-A5AF9301C027}" presName="hierChild3" presStyleCnt="0"/>
      <dgm:spPr/>
    </dgm:pt>
    <dgm:pt modelId="{F012B83E-E1AE-4689-9448-AA77183F5381}" type="pres">
      <dgm:prSet presAssocID="{FBCEBFC5-AF0C-423F-911B-A6246E1C3C0A}" presName="Name19" presStyleLbl="parChTrans1D2" presStyleIdx="1" presStyleCnt="2"/>
      <dgm:spPr/>
    </dgm:pt>
    <dgm:pt modelId="{1E661752-6932-4F65-81E3-7F89F52FCAC6}" type="pres">
      <dgm:prSet presAssocID="{93B5F563-62F3-4804-80D8-446EE46574EF}" presName="Name21" presStyleCnt="0"/>
      <dgm:spPr/>
    </dgm:pt>
    <dgm:pt modelId="{42C41E60-D4EC-4D45-B792-7C3F2CF18BA7}" type="pres">
      <dgm:prSet presAssocID="{93B5F563-62F3-4804-80D8-446EE46574EF}" presName="level2Shape" presStyleLbl="node2" presStyleIdx="1" presStyleCnt="2" custScaleX="140643"/>
      <dgm:spPr/>
    </dgm:pt>
    <dgm:pt modelId="{DB8B449F-C369-4681-8863-7231563DDF30}" type="pres">
      <dgm:prSet presAssocID="{93B5F563-62F3-4804-80D8-446EE46574EF}" presName="hierChild3" presStyleCnt="0"/>
      <dgm:spPr/>
    </dgm:pt>
    <dgm:pt modelId="{86916D4A-B1F7-4AC0-A2EC-D56FD1E9F748}" type="pres">
      <dgm:prSet presAssocID="{35C85A83-3221-4044-9981-8153A4AE8057}" presName="Name19" presStyleLbl="parChTrans1D3" presStyleIdx="1" presStyleCnt="2"/>
      <dgm:spPr/>
    </dgm:pt>
    <dgm:pt modelId="{159CFC98-D9E3-4426-8846-3F6193EE6F92}" type="pres">
      <dgm:prSet presAssocID="{DA68CAF7-DD27-4C55-9DAB-1565EA5AF9A4}" presName="Name21" presStyleCnt="0"/>
      <dgm:spPr/>
    </dgm:pt>
    <dgm:pt modelId="{46E0E806-F3EF-4CD2-AF7F-C8AC78038413}" type="pres">
      <dgm:prSet presAssocID="{DA68CAF7-DD27-4C55-9DAB-1565EA5AF9A4}" presName="level2Shape" presStyleLbl="node3" presStyleIdx="1" presStyleCnt="2" custScaleX="235288" custScaleY="142341"/>
      <dgm:spPr/>
    </dgm:pt>
    <dgm:pt modelId="{475C9E66-9B11-42CB-9ABC-EBA568A3DE00}" type="pres">
      <dgm:prSet presAssocID="{DA68CAF7-DD27-4C55-9DAB-1565EA5AF9A4}" presName="hierChild3" presStyleCnt="0"/>
      <dgm:spPr/>
    </dgm:pt>
    <dgm:pt modelId="{9695F1FF-6A76-40AC-9EB7-B05D1A7EE2EA}" type="pres">
      <dgm:prSet presAssocID="{7538D44D-308C-4397-AFE2-491EA11623A3}" presName="Name19" presStyleLbl="parChTrans1D4" presStyleIdx="1" presStyleCnt="2"/>
      <dgm:spPr/>
    </dgm:pt>
    <dgm:pt modelId="{F789A61B-0711-4FAA-9152-9ECDC1BB1BE7}" type="pres">
      <dgm:prSet presAssocID="{9A08B715-3DC6-48B4-AD83-AE08CEEE3FF2}" presName="Name21" presStyleCnt="0"/>
      <dgm:spPr/>
    </dgm:pt>
    <dgm:pt modelId="{4F408B7A-158A-436C-B979-FEAEAE3CD4A9}" type="pres">
      <dgm:prSet presAssocID="{9A08B715-3DC6-48B4-AD83-AE08CEEE3FF2}" presName="level2Shape" presStyleLbl="node4" presStyleIdx="1" presStyleCnt="2" custScaleX="232673" custScaleY="137771"/>
      <dgm:spPr/>
    </dgm:pt>
    <dgm:pt modelId="{4264AF42-7236-4D1C-B92F-C5D549B7BBCB}" type="pres">
      <dgm:prSet presAssocID="{9A08B715-3DC6-48B4-AD83-AE08CEEE3FF2}" presName="hierChild3" presStyleCnt="0"/>
      <dgm:spPr/>
    </dgm:pt>
    <dgm:pt modelId="{CD5003BE-B90F-479B-BC82-1EBEA6396E6C}" type="pres">
      <dgm:prSet presAssocID="{CD2C63A4-9D5D-47CE-8D74-13AD5720E5D9}" presName="bgShapesFlow" presStyleCnt="0"/>
      <dgm:spPr/>
    </dgm:pt>
  </dgm:ptLst>
  <dgm:cxnLst>
    <dgm:cxn modelId="{6ADA5C01-B6A0-4104-B4DB-A53583E6F525}" type="presOf" srcId="{9A08B715-3DC6-48B4-AD83-AE08CEEE3FF2}" destId="{4F408B7A-158A-436C-B979-FEAEAE3CD4A9}" srcOrd="0" destOrd="0" presId="urn:microsoft.com/office/officeart/2005/8/layout/hierarchy6"/>
    <dgm:cxn modelId="{6C173E22-DFA6-40E8-BF82-38565BE57B55}" srcId="{F2A9FF76-B04D-4D8A-A23F-CE4FDDCCB4EE}" destId="{1CC24318-A606-4B5C-9485-A5AF9301C027}" srcOrd="0" destOrd="0" parTransId="{E28C4B52-40B6-4289-A6C4-A998B44FCF59}" sibTransId="{A727CD8F-9F1A-44CD-901B-F151555FBC19}"/>
    <dgm:cxn modelId="{67590623-19D7-4F50-92AA-9FA7B59DA550}" type="presOf" srcId="{35C85A83-3221-4044-9981-8153A4AE8057}" destId="{86916D4A-B1F7-4AC0-A2EC-D56FD1E9F748}" srcOrd="0" destOrd="0" presId="urn:microsoft.com/office/officeart/2005/8/layout/hierarchy6"/>
    <dgm:cxn modelId="{3AE03326-5AF8-41B8-9210-D5C3AD04CCF7}" type="presOf" srcId="{7538D44D-308C-4397-AFE2-491EA11623A3}" destId="{9695F1FF-6A76-40AC-9EB7-B05D1A7EE2EA}" srcOrd="0" destOrd="0" presId="urn:microsoft.com/office/officeart/2005/8/layout/hierarchy6"/>
    <dgm:cxn modelId="{9B757A29-F4A9-40A7-A763-25C1C4C4CA4A}" type="presOf" srcId="{DAA14565-CB98-4E1D-9AA6-FD9D63DE20F4}" destId="{E8527323-2C65-454B-90B1-2A68B2144B77}" srcOrd="0" destOrd="0" presId="urn:microsoft.com/office/officeart/2005/8/layout/hierarchy6"/>
    <dgm:cxn modelId="{3F8BD729-E6B7-4855-A470-D85FE6C123E5}" type="presOf" srcId="{93B5F563-62F3-4804-80D8-446EE46574EF}" destId="{42C41E60-D4EC-4D45-B792-7C3F2CF18BA7}" srcOrd="0" destOrd="0" presId="urn:microsoft.com/office/officeart/2005/8/layout/hierarchy6"/>
    <dgm:cxn modelId="{A8A02135-B311-49A6-A552-966A71D96719}" srcId="{0DC0F917-BCB8-4FF8-911C-14E84CE7B05D}" destId="{319F3C6A-AA32-4213-BF2F-B5CB21B07DE1}" srcOrd="0" destOrd="0" parTransId="{DE397F50-CF84-48AE-B378-F1561217353D}" sibTransId="{7BCE17DE-57BC-4011-B3E2-DA8CA797F35A}"/>
    <dgm:cxn modelId="{EBED294B-6767-4C4B-8CBA-B43549FF0CE1}" srcId="{93B5F563-62F3-4804-80D8-446EE46574EF}" destId="{DA68CAF7-DD27-4C55-9DAB-1565EA5AF9A4}" srcOrd="0" destOrd="0" parTransId="{35C85A83-3221-4044-9981-8153A4AE8057}" sibTransId="{4D2DBDE5-B099-4A2E-89B4-F0B0F39CAFF7}"/>
    <dgm:cxn modelId="{52BF6151-A40A-4310-81F2-27637E51F2C6}" type="presOf" srcId="{E28C4B52-40B6-4289-A6C4-A998B44FCF59}" destId="{E2859C88-B7C1-4825-B483-3B74D50B47AD}" srcOrd="0" destOrd="0" presId="urn:microsoft.com/office/officeart/2005/8/layout/hierarchy6"/>
    <dgm:cxn modelId="{01A8B556-E58F-42CF-BE8C-F5CD9548E5DD}" type="presOf" srcId="{DA68CAF7-DD27-4C55-9DAB-1565EA5AF9A4}" destId="{46E0E806-F3EF-4CD2-AF7F-C8AC78038413}" srcOrd="0" destOrd="0" presId="urn:microsoft.com/office/officeart/2005/8/layout/hierarchy6"/>
    <dgm:cxn modelId="{2F3D4257-3E9A-49BA-A246-B4F15B5131E1}" srcId="{CD2C63A4-9D5D-47CE-8D74-13AD5720E5D9}" destId="{0DC0F917-BCB8-4FF8-911C-14E84CE7B05D}" srcOrd="0" destOrd="0" parTransId="{53EF6986-0C61-48B4-A241-54E05F1B49D3}" sibTransId="{0C27EDEC-A660-46D4-BE0C-AAE673485757}"/>
    <dgm:cxn modelId="{98216A57-525B-4A24-8FCF-733A328FFF09}" srcId="{319F3C6A-AA32-4213-BF2F-B5CB21B07DE1}" destId="{F2A9FF76-B04D-4D8A-A23F-CE4FDDCCB4EE}" srcOrd="0" destOrd="0" parTransId="{DAA14565-CB98-4E1D-9AA6-FD9D63DE20F4}" sibTransId="{73311927-62AF-4E10-8AA6-7A546DF44B60}"/>
    <dgm:cxn modelId="{35586A77-C345-4E5A-B1F4-F12044E88CD3}" type="presOf" srcId="{DE397F50-CF84-48AE-B378-F1561217353D}" destId="{0AFBBAE4-58DE-4248-B2BD-17CF1544B333}" srcOrd="0" destOrd="0" presId="urn:microsoft.com/office/officeart/2005/8/layout/hierarchy6"/>
    <dgm:cxn modelId="{0A736897-1DB8-4209-A692-935FDAACF2AE}" type="presOf" srcId="{FBCEBFC5-AF0C-423F-911B-A6246E1C3C0A}" destId="{F012B83E-E1AE-4689-9448-AA77183F5381}" srcOrd="0" destOrd="0" presId="urn:microsoft.com/office/officeart/2005/8/layout/hierarchy6"/>
    <dgm:cxn modelId="{B27732A0-FE9A-407A-838A-B9A4C1F03756}" srcId="{DA68CAF7-DD27-4C55-9DAB-1565EA5AF9A4}" destId="{9A08B715-3DC6-48B4-AD83-AE08CEEE3FF2}" srcOrd="0" destOrd="0" parTransId="{7538D44D-308C-4397-AFE2-491EA11623A3}" sibTransId="{06BC3B0C-A35D-4008-89DA-49320EC89085}"/>
    <dgm:cxn modelId="{9D8692AD-7E14-40C2-B082-ED585681C608}" type="presOf" srcId="{F2A9FF76-B04D-4D8A-A23F-CE4FDDCCB4EE}" destId="{7703348D-AD65-4955-84C0-5C67324BC350}" srcOrd="0" destOrd="0" presId="urn:microsoft.com/office/officeart/2005/8/layout/hierarchy6"/>
    <dgm:cxn modelId="{E4D179B8-BB4A-4307-AA90-6C41C87E03AD}" type="presOf" srcId="{1CC24318-A606-4B5C-9485-A5AF9301C027}" destId="{5F979E22-FCF9-46FD-901F-FB224A7BA1F1}" srcOrd="0" destOrd="0" presId="urn:microsoft.com/office/officeart/2005/8/layout/hierarchy6"/>
    <dgm:cxn modelId="{B669DDBA-1281-49C2-8156-96C5DABD9D44}" type="presOf" srcId="{0DC0F917-BCB8-4FF8-911C-14E84CE7B05D}" destId="{82970256-A403-4B82-BBDD-827891BFD3BB}" srcOrd="0" destOrd="0" presId="urn:microsoft.com/office/officeart/2005/8/layout/hierarchy6"/>
    <dgm:cxn modelId="{F5E627BC-5355-41E1-BF39-7B752AF04F9E}" type="presOf" srcId="{319F3C6A-AA32-4213-BF2F-B5CB21B07DE1}" destId="{4C7EC91A-BE4B-434A-99B3-E8390E7E33D1}" srcOrd="0" destOrd="0" presId="urn:microsoft.com/office/officeart/2005/8/layout/hierarchy6"/>
    <dgm:cxn modelId="{B98DA0ED-A88E-49A0-8171-B9E96BC65C39}" type="presOf" srcId="{CD2C63A4-9D5D-47CE-8D74-13AD5720E5D9}" destId="{7EE04C38-8306-4010-AB45-77A616B322EE}" srcOrd="0" destOrd="0" presId="urn:microsoft.com/office/officeart/2005/8/layout/hierarchy6"/>
    <dgm:cxn modelId="{58909AFD-F032-49F4-9495-F5AB6FA9DC8A}" srcId="{0DC0F917-BCB8-4FF8-911C-14E84CE7B05D}" destId="{93B5F563-62F3-4804-80D8-446EE46574EF}" srcOrd="1" destOrd="0" parTransId="{FBCEBFC5-AF0C-423F-911B-A6246E1C3C0A}" sibTransId="{053BD01B-A2FB-4972-9871-1D6060C06084}"/>
    <dgm:cxn modelId="{4C6F043C-798E-4A20-B512-BBD82F06BDE3}" type="presParOf" srcId="{7EE04C38-8306-4010-AB45-77A616B322EE}" destId="{F2D89EBE-1D20-470A-A52E-FFA321FD3DC3}" srcOrd="0" destOrd="0" presId="urn:microsoft.com/office/officeart/2005/8/layout/hierarchy6"/>
    <dgm:cxn modelId="{BF76EB2A-0BAF-47D1-87EC-98F09029076B}" type="presParOf" srcId="{F2D89EBE-1D20-470A-A52E-FFA321FD3DC3}" destId="{2807DC1B-8619-48EE-9A31-3C8A406C6DD2}" srcOrd="0" destOrd="0" presId="urn:microsoft.com/office/officeart/2005/8/layout/hierarchy6"/>
    <dgm:cxn modelId="{48BD4D8D-4A1E-44D7-A262-8FF72B3BDD19}" type="presParOf" srcId="{2807DC1B-8619-48EE-9A31-3C8A406C6DD2}" destId="{AED104BB-61EC-4848-9AAF-06DB527A2432}" srcOrd="0" destOrd="0" presId="urn:microsoft.com/office/officeart/2005/8/layout/hierarchy6"/>
    <dgm:cxn modelId="{8DAA45E6-51CF-46DF-97AF-6D0C30F55F9C}" type="presParOf" srcId="{AED104BB-61EC-4848-9AAF-06DB527A2432}" destId="{82970256-A403-4B82-BBDD-827891BFD3BB}" srcOrd="0" destOrd="0" presId="urn:microsoft.com/office/officeart/2005/8/layout/hierarchy6"/>
    <dgm:cxn modelId="{F411BC9A-DFA1-4B3B-AFD4-ABFD864E88E9}" type="presParOf" srcId="{AED104BB-61EC-4848-9AAF-06DB527A2432}" destId="{B77481F0-53EE-4477-8598-DF51A4C7438D}" srcOrd="1" destOrd="0" presId="urn:microsoft.com/office/officeart/2005/8/layout/hierarchy6"/>
    <dgm:cxn modelId="{9BE8072E-9755-4A50-92CE-E52F6AEA09DB}" type="presParOf" srcId="{B77481F0-53EE-4477-8598-DF51A4C7438D}" destId="{0AFBBAE4-58DE-4248-B2BD-17CF1544B333}" srcOrd="0" destOrd="0" presId="urn:microsoft.com/office/officeart/2005/8/layout/hierarchy6"/>
    <dgm:cxn modelId="{79282A31-962E-4BFB-95E6-8BBEE207AA38}" type="presParOf" srcId="{B77481F0-53EE-4477-8598-DF51A4C7438D}" destId="{E8D9F90F-3E37-42FD-A904-B2D82D1EE3CF}" srcOrd="1" destOrd="0" presId="urn:microsoft.com/office/officeart/2005/8/layout/hierarchy6"/>
    <dgm:cxn modelId="{8008FD83-C122-4F1B-A3CD-5FDC10E771B6}" type="presParOf" srcId="{E8D9F90F-3E37-42FD-A904-B2D82D1EE3CF}" destId="{4C7EC91A-BE4B-434A-99B3-E8390E7E33D1}" srcOrd="0" destOrd="0" presId="urn:microsoft.com/office/officeart/2005/8/layout/hierarchy6"/>
    <dgm:cxn modelId="{19D082E6-011F-4008-87CF-E99C6203862C}" type="presParOf" srcId="{E8D9F90F-3E37-42FD-A904-B2D82D1EE3CF}" destId="{46374A34-8A83-4BE5-A153-C36E10DB9398}" srcOrd="1" destOrd="0" presId="urn:microsoft.com/office/officeart/2005/8/layout/hierarchy6"/>
    <dgm:cxn modelId="{3331F288-E7AE-4172-B2CB-2F46C481AF3E}" type="presParOf" srcId="{46374A34-8A83-4BE5-A153-C36E10DB9398}" destId="{E8527323-2C65-454B-90B1-2A68B2144B77}" srcOrd="0" destOrd="0" presId="urn:microsoft.com/office/officeart/2005/8/layout/hierarchy6"/>
    <dgm:cxn modelId="{69D7EFFE-A970-4748-B85E-07E488F5634B}" type="presParOf" srcId="{46374A34-8A83-4BE5-A153-C36E10DB9398}" destId="{40D3FA96-A025-495C-B90E-FFA3D4F57021}" srcOrd="1" destOrd="0" presId="urn:microsoft.com/office/officeart/2005/8/layout/hierarchy6"/>
    <dgm:cxn modelId="{A5A0C8D6-E6E1-4941-B2A8-02C69FE89AA0}" type="presParOf" srcId="{40D3FA96-A025-495C-B90E-FFA3D4F57021}" destId="{7703348D-AD65-4955-84C0-5C67324BC350}" srcOrd="0" destOrd="0" presId="urn:microsoft.com/office/officeart/2005/8/layout/hierarchy6"/>
    <dgm:cxn modelId="{0D4DFA1D-F4DD-423B-B9F6-7FE0706B7DF0}" type="presParOf" srcId="{40D3FA96-A025-495C-B90E-FFA3D4F57021}" destId="{7A034699-CE79-4C7B-981F-DDECF18151AE}" srcOrd="1" destOrd="0" presId="urn:microsoft.com/office/officeart/2005/8/layout/hierarchy6"/>
    <dgm:cxn modelId="{A869209A-3BEE-4B67-A83F-807743E04503}" type="presParOf" srcId="{7A034699-CE79-4C7B-981F-DDECF18151AE}" destId="{E2859C88-B7C1-4825-B483-3B74D50B47AD}" srcOrd="0" destOrd="0" presId="urn:microsoft.com/office/officeart/2005/8/layout/hierarchy6"/>
    <dgm:cxn modelId="{CA39AFE8-2128-40AC-844E-2C2637963623}" type="presParOf" srcId="{7A034699-CE79-4C7B-981F-DDECF18151AE}" destId="{608674AF-C192-479E-9371-A13B92A82E08}" srcOrd="1" destOrd="0" presId="urn:microsoft.com/office/officeart/2005/8/layout/hierarchy6"/>
    <dgm:cxn modelId="{40978ACC-4249-45A2-8B15-E240B42D7EC3}" type="presParOf" srcId="{608674AF-C192-479E-9371-A13B92A82E08}" destId="{5F979E22-FCF9-46FD-901F-FB224A7BA1F1}" srcOrd="0" destOrd="0" presId="urn:microsoft.com/office/officeart/2005/8/layout/hierarchy6"/>
    <dgm:cxn modelId="{EBAB348F-65BC-4990-A3A0-D73B7EB7D819}" type="presParOf" srcId="{608674AF-C192-479E-9371-A13B92A82E08}" destId="{B5353AEE-6EBA-4A7C-9CB2-EAC52D2BAE4F}" srcOrd="1" destOrd="0" presId="urn:microsoft.com/office/officeart/2005/8/layout/hierarchy6"/>
    <dgm:cxn modelId="{0CA3FA92-068C-49D1-BF68-2FED10CA8CA4}" type="presParOf" srcId="{B77481F0-53EE-4477-8598-DF51A4C7438D}" destId="{F012B83E-E1AE-4689-9448-AA77183F5381}" srcOrd="2" destOrd="0" presId="urn:microsoft.com/office/officeart/2005/8/layout/hierarchy6"/>
    <dgm:cxn modelId="{ABD84DEC-705C-422D-B6C0-73D2451DF043}" type="presParOf" srcId="{B77481F0-53EE-4477-8598-DF51A4C7438D}" destId="{1E661752-6932-4F65-81E3-7F89F52FCAC6}" srcOrd="3" destOrd="0" presId="urn:microsoft.com/office/officeart/2005/8/layout/hierarchy6"/>
    <dgm:cxn modelId="{A04D0BC7-7AED-46AA-9879-7563703CDAA0}" type="presParOf" srcId="{1E661752-6932-4F65-81E3-7F89F52FCAC6}" destId="{42C41E60-D4EC-4D45-B792-7C3F2CF18BA7}" srcOrd="0" destOrd="0" presId="urn:microsoft.com/office/officeart/2005/8/layout/hierarchy6"/>
    <dgm:cxn modelId="{ECCF7F95-403E-4EA3-9A61-50653E48E21F}" type="presParOf" srcId="{1E661752-6932-4F65-81E3-7F89F52FCAC6}" destId="{DB8B449F-C369-4681-8863-7231563DDF30}" srcOrd="1" destOrd="0" presId="urn:microsoft.com/office/officeart/2005/8/layout/hierarchy6"/>
    <dgm:cxn modelId="{EFF5438F-EBEC-47AC-9B0A-F90A5E541AFC}" type="presParOf" srcId="{DB8B449F-C369-4681-8863-7231563DDF30}" destId="{86916D4A-B1F7-4AC0-A2EC-D56FD1E9F748}" srcOrd="0" destOrd="0" presId="urn:microsoft.com/office/officeart/2005/8/layout/hierarchy6"/>
    <dgm:cxn modelId="{00BF43EE-9576-4E96-931B-A86EDB27E509}" type="presParOf" srcId="{DB8B449F-C369-4681-8863-7231563DDF30}" destId="{159CFC98-D9E3-4426-8846-3F6193EE6F92}" srcOrd="1" destOrd="0" presId="urn:microsoft.com/office/officeart/2005/8/layout/hierarchy6"/>
    <dgm:cxn modelId="{3676F7A2-F4E8-46C5-AA4D-EC311619004D}" type="presParOf" srcId="{159CFC98-D9E3-4426-8846-3F6193EE6F92}" destId="{46E0E806-F3EF-4CD2-AF7F-C8AC78038413}" srcOrd="0" destOrd="0" presId="urn:microsoft.com/office/officeart/2005/8/layout/hierarchy6"/>
    <dgm:cxn modelId="{8FC1C889-9C12-4D8F-B3A2-00902E0CBC7A}" type="presParOf" srcId="{159CFC98-D9E3-4426-8846-3F6193EE6F92}" destId="{475C9E66-9B11-42CB-9ABC-EBA568A3DE00}" srcOrd="1" destOrd="0" presId="urn:microsoft.com/office/officeart/2005/8/layout/hierarchy6"/>
    <dgm:cxn modelId="{03C6B149-60D8-44A2-90E3-2717F208BFB1}" type="presParOf" srcId="{475C9E66-9B11-42CB-9ABC-EBA568A3DE00}" destId="{9695F1FF-6A76-40AC-9EB7-B05D1A7EE2EA}" srcOrd="0" destOrd="0" presId="urn:microsoft.com/office/officeart/2005/8/layout/hierarchy6"/>
    <dgm:cxn modelId="{1DE58355-BDB3-4173-8524-E8C003E4316B}" type="presParOf" srcId="{475C9E66-9B11-42CB-9ABC-EBA568A3DE00}" destId="{F789A61B-0711-4FAA-9152-9ECDC1BB1BE7}" srcOrd="1" destOrd="0" presId="urn:microsoft.com/office/officeart/2005/8/layout/hierarchy6"/>
    <dgm:cxn modelId="{CF917C97-40D6-421E-AE2C-A6F85D077346}" type="presParOf" srcId="{F789A61B-0711-4FAA-9152-9ECDC1BB1BE7}" destId="{4F408B7A-158A-436C-B979-FEAEAE3CD4A9}" srcOrd="0" destOrd="0" presId="urn:microsoft.com/office/officeart/2005/8/layout/hierarchy6"/>
    <dgm:cxn modelId="{61AD2A2D-5F46-4659-A5CE-FC16A2AF9DC2}" type="presParOf" srcId="{F789A61B-0711-4FAA-9152-9ECDC1BB1BE7}" destId="{4264AF42-7236-4D1C-B92F-C5D549B7BBCB}" srcOrd="1" destOrd="0" presId="urn:microsoft.com/office/officeart/2005/8/layout/hierarchy6"/>
    <dgm:cxn modelId="{C62EA2C6-8E61-4CF3-B1C2-06C7B50A24FD}" type="presParOf" srcId="{7EE04C38-8306-4010-AB45-77A616B322EE}" destId="{CD5003BE-B90F-479B-BC82-1EBEA6396E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1DDC55-C462-4701-8C11-0ED9DAB082D6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AF3283B-DC62-4CF0-82A6-733C8CF1F196}">
      <dgm:prSet custT="1"/>
      <dgm:spPr/>
      <dgm:t>
        <a:bodyPr/>
        <a:lstStyle/>
        <a:p>
          <a:r>
            <a:rPr lang="fr-FR" sz="1600" b="1" dirty="0"/>
            <a:t>Production </a:t>
          </a:r>
        </a:p>
      </dgm:t>
    </dgm:pt>
    <dgm:pt modelId="{4FB92C49-0C2C-45B6-962D-25C7E56CAEE5}" type="parTrans" cxnId="{8A4CF495-1F17-48F2-BCF2-4685F9877EB8}">
      <dgm:prSet/>
      <dgm:spPr/>
      <dgm:t>
        <a:bodyPr/>
        <a:lstStyle/>
        <a:p>
          <a:endParaRPr lang="fr-FR"/>
        </a:p>
      </dgm:t>
    </dgm:pt>
    <dgm:pt modelId="{2DC43399-D39D-44FF-B571-957164B95C02}" type="sibTrans" cxnId="{8A4CF495-1F17-48F2-BCF2-4685F9877EB8}">
      <dgm:prSet/>
      <dgm:spPr/>
      <dgm:t>
        <a:bodyPr/>
        <a:lstStyle/>
        <a:p>
          <a:endParaRPr lang="fr-FR"/>
        </a:p>
      </dgm:t>
    </dgm:pt>
    <dgm:pt modelId="{249B596A-8CBE-4F02-A775-C0D6411EB1E2}">
      <dgm:prSet/>
      <dgm:spPr/>
      <dgm:t>
        <a:bodyPr/>
        <a:lstStyle/>
        <a:p>
          <a:r>
            <a:rPr lang="fr-FR" dirty="0" err="1"/>
            <a:t>bouteillesSoufflage</a:t>
          </a:r>
          <a:r>
            <a:rPr lang="fr-FR" dirty="0"/>
            <a:t> des préformes, Mixage, soutirage, bouchage, étiquetage, codage</a:t>
          </a:r>
        </a:p>
      </dgm:t>
    </dgm:pt>
    <dgm:pt modelId="{D77DF05C-C2CF-4FAF-ACF3-DFB1C656BA5D}" type="parTrans" cxnId="{A090E8D0-BDD3-42A2-97D0-C39ED492063E}">
      <dgm:prSet/>
      <dgm:spPr/>
      <dgm:t>
        <a:bodyPr/>
        <a:lstStyle/>
        <a:p>
          <a:endParaRPr lang="fr-FR"/>
        </a:p>
      </dgm:t>
    </dgm:pt>
    <dgm:pt modelId="{7F45214B-3510-4285-AAC6-DE5719EE1EC4}" type="sibTrans" cxnId="{A090E8D0-BDD3-42A2-97D0-C39ED492063E}">
      <dgm:prSet/>
      <dgm:spPr/>
      <dgm:t>
        <a:bodyPr/>
        <a:lstStyle/>
        <a:p>
          <a:endParaRPr lang="fr-FR"/>
        </a:p>
      </dgm:t>
    </dgm:pt>
    <dgm:pt modelId="{AAEDD907-84F2-439E-B75B-CC7693FEE82F}">
      <dgm:prSet/>
      <dgm:spPr/>
      <dgm:t>
        <a:bodyPr/>
        <a:lstStyle/>
        <a:p>
          <a:r>
            <a:rPr lang="fr-FR" dirty="0"/>
            <a:t>Rinçage des bouteille</a:t>
          </a:r>
        </a:p>
      </dgm:t>
    </dgm:pt>
    <dgm:pt modelId="{21186492-5D8E-4A38-9EA2-5718F7E7F63B}" type="parTrans" cxnId="{4551F2B0-3D53-46A3-99D2-D92907069D1F}">
      <dgm:prSet/>
      <dgm:spPr/>
      <dgm:t>
        <a:bodyPr/>
        <a:lstStyle/>
        <a:p>
          <a:endParaRPr lang="fr-FR"/>
        </a:p>
      </dgm:t>
    </dgm:pt>
    <dgm:pt modelId="{DE655AEE-97E2-4E39-852E-EF49E7E6FEB8}" type="sibTrans" cxnId="{4551F2B0-3D53-46A3-99D2-D92907069D1F}">
      <dgm:prSet/>
      <dgm:spPr/>
      <dgm:t>
        <a:bodyPr/>
        <a:lstStyle/>
        <a:p>
          <a:endParaRPr lang="fr-FR"/>
        </a:p>
      </dgm:t>
    </dgm:pt>
    <dgm:pt modelId="{03CF01E4-544A-41A4-86F7-7039612A4166}">
      <dgm:prSet/>
      <dgm:spPr/>
      <dgm:t>
        <a:bodyPr/>
        <a:lstStyle/>
        <a:p>
          <a:r>
            <a:rPr lang="fr-FR" dirty="0"/>
            <a:t>La mise en pack des bouteilles                 Palettisation                                                                 Bande rouleuse                                                                  </a:t>
          </a:r>
        </a:p>
      </dgm:t>
    </dgm:pt>
    <dgm:pt modelId="{4427A403-BBFD-416E-9060-AD8B1E90B929}" type="parTrans" cxnId="{D8C05A27-B15B-4CAF-9AF1-0467730A1BEE}">
      <dgm:prSet/>
      <dgm:spPr/>
      <dgm:t>
        <a:bodyPr/>
        <a:lstStyle/>
        <a:p>
          <a:endParaRPr lang="fr-FR"/>
        </a:p>
      </dgm:t>
    </dgm:pt>
    <dgm:pt modelId="{6DC29CD5-AF8D-4032-AE4C-99C141ABCF92}" type="sibTrans" cxnId="{D8C05A27-B15B-4CAF-9AF1-0467730A1BEE}">
      <dgm:prSet/>
      <dgm:spPr/>
      <dgm:t>
        <a:bodyPr/>
        <a:lstStyle/>
        <a:p>
          <a:endParaRPr lang="fr-FR"/>
        </a:p>
      </dgm:t>
    </dgm:pt>
    <dgm:pt modelId="{3CBBBF39-1DA2-46C9-937C-8093694236BA}">
      <dgm:prSet/>
      <dgm:spPr/>
      <dgm:t>
        <a:bodyPr/>
        <a:lstStyle/>
        <a:p>
          <a:r>
            <a:rPr lang="fr-FR" dirty="0"/>
            <a:t>Triage (manuellement)</a:t>
          </a:r>
        </a:p>
      </dgm:t>
    </dgm:pt>
    <dgm:pt modelId="{E3E9326D-791A-4B4B-9318-87296612EB85}" type="parTrans" cxnId="{77E71559-C994-4CD2-AEDE-83A75A9A9568}">
      <dgm:prSet/>
      <dgm:spPr/>
      <dgm:t>
        <a:bodyPr/>
        <a:lstStyle/>
        <a:p>
          <a:endParaRPr lang="fr-FR"/>
        </a:p>
      </dgm:t>
    </dgm:pt>
    <dgm:pt modelId="{BE87BA9A-200A-4F00-99C3-117664AF4B08}" type="sibTrans" cxnId="{77E71559-C994-4CD2-AEDE-83A75A9A9568}">
      <dgm:prSet/>
      <dgm:spPr/>
      <dgm:t>
        <a:bodyPr/>
        <a:lstStyle/>
        <a:p>
          <a:endParaRPr lang="fr-FR"/>
        </a:p>
      </dgm:t>
    </dgm:pt>
    <dgm:pt modelId="{97EC36F3-47F8-4244-B517-500BB4ED0976}">
      <dgm:prSet/>
      <dgm:spPr/>
      <dgm:t>
        <a:bodyPr/>
        <a:lstStyle/>
        <a:p>
          <a:r>
            <a:rPr lang="fr-FR" dirty="0"/>
            <a:t>Lavage</a:t>
          </a:r>
        </a:p>
      </dgm:t>
    </dgm:pt>
    <dgm:pt modelId="{E38F8EBD-EB02-4853-937D-A4A057D7736C}" type="parTrans" cxnId="{AB7800BC-77AA-4012-8599-81837EC73711}">
      <dgm:prSet/>
      <dgm:spPr/>
      <dgm:t>
        <a:bodyPr/>
        <a:lstStyle/>
        <a:p>
          <a:endParaRPr lang="fr-FR"/>
        </a:p>
      </dgm:t>
    </dgm:pt>
    <dgm:pt modelId="{8E7105A4-9BF5-4B6E-844D-2757BE97A1A5}" type="sibTrans" cxnId="{AB7800BC-77AA-4012-8599-81837EC73711}">
      <dgm:prSet/>
      <dgm:spPr/>
      <dgm:t>
        <a:bodyPr/>
        <a:lstStyle/>
        <a:p>
          <a:endParaRPr lang="fr-FR"/>
        </a:p>
      </dgm:t>
    </dgm:pt>
    <dgm:pt modelId="{6930127B-C435-408D-B294-37F4368536B2}">
      <dgm:prSet/>
      <dgm:spPr/>
      <dgm:t>
        <a:bodyPr/>
        <a:lstStyle/>
        <a:p>
          <a:r>
            <a:rPr lang="fr-FR" dirty="0"/>
            <a:t>Codage et contrôle du remplissage</a:t>
          </a:r>
        </a:p>
      </dgm:t>
    </dgm:pt>
    <dgm:pt modelId="{40E253E1-CA3E-484E-8F9C-44B4A50E55AD}" type="parTrans" cxnId="{FCE1872B-4B9B-4213-9CDD-E40C8EF1ED59}">
      <dgm:prSet/>
      <dgm:spPr/>
      <dgm:t>
        <a:bodyPr/>
        <a:lstStyle/>
        <a:p>
          <a:endParaRPr lang="fr-FR"/>
        </a:p>
      </dgm:t>
    </dgm:pt>
    <dgm:pt modelId="{19CE8D8E-56CD-440F-A08F-9C1629DE2D1E}" type="sibTrans" cxnId="{FCE1872B-4B9B-4213-9CDD-E40C8EF1ED59}">
      <dgm:prSet/>
      <dgm:spPr/>
      <dgm:t>
        <a:bodyPr/>
        <a:lstStyle/>
        <a:p>
          <a:endParaRPr lang="fr-FR"/>
        </a:p>
      </dgm:t>
    </dgm:pt>
    <dgm:pt modelId="{83DF2E0F-FB9C-4DE6-BDAD-6155EA8F6E7D}">
      <dgm:prSet/>
      <dgm:spPr/>
      <dgm:t>
        <a:bodyPr/>
        <a:lstStyle/>
        <a:p>
          <a:r>
            <a:rPr lang="fr-FR" dirty="0"/>
            <a:t>-Nuisance sonore</a:t>
          </a:r>
        </a:p>
        <a:p>
          <a:r>
            <a:rPr lang="fr-FR" dirty="0"/>
            <a:t>-Consommation d'énergie</a:t>
          </a:r>
        </a:p>
        <a:p>
          <a:r>
            <a:rPr lang="fr-FR" dirty="0"/>
            <a:t>-Consommation de l'eau</a:t>
          </a:r>
        </a:p>
      </dgm:t>
    </dgm:pt>
    <dgm:pt modelId="{F01F54C1-5659-4246-9A87-34FEFB7F330D}" type="parTrans" cxnId="{CC38E411-2C53-4D90-B9AB-ECEB5EE76693}">
      <dgm:prSet/>
      <dgm:spPr/>
      <dgm:t>
        <a:bodyPr/>
        <a:lstStyle/>
        <a:p>
          <a:endParaRPr lang="fr-FR"/>
        </a:p>
      </dgm:t>
    </dgm:pt>
    <dgm:pt modelId="{1363C7A4-7213-4C45-B553-D50A6FB8EC39}" type="sibTrans" cxnId="{CC38E411-2C53-4D90-B9AB-ECEB5EE76693}">
      <dgm:prSet/>
      <dgm:spPr/>
      <dgm:t>
        <a:bodyPr/>
        <a:lstStyle/>
        <a:p>
          <a:endParaRPr lang="fr-FR"/>
        </a:p>
      </dgm:t>
    </dgm:pt>
    <dgm:pt modelId="{8A83F6CF-3947-49AF-BE2F-6EDF37D77F0D}">
      <dgm:prSet/>
      <dgm:spPr/>
      <dgm:t>
        <a:bodyPr/>
        <a:lstStyle/>
        <a:p>
          <a:r>
            <a:rPr lang="fr-FR" b="0" i="0" u="none" dirty="0"/>
            <a:t>-Pollution sonore</a:t>
          </a:r>
        </a:p>
        <a:p>
          <a:r>
            <a:rPr lang="fr-FR" b="0" i="0" u="none" dirty="0"/>
            <a:t>-Epuisement des ressources</a:t>
          </a:r>
          <a:endParaRPr lang="fr-FR" dirty="0"/>
        </a:p>
        <a:p>
          <a:endParaRPr lang="fr-FR" dirty="0"/>
        </a:p>
      </dgm:t>
    </dgm:pt>
    <dgm:pt modelId="{DF0991F4-58BB-485D-96BF-E338D6A0FDC9}" type="parTrans" cxnId="{02FEEADD-09BD-4FE4-B386-3CD28A17C169}">
      <dgm:prSet/>
      <dgm:spPr/>
      <dgm:t>
        <a:bodyPr/>
        <a:lstStyle/>
        <a:p>
          <a:endParaRPr lang="fr-FR"/>
        </a:p>
      </dgm:t>
    </dgm:pt>
    <dgm:pt modelId="{33313AC6-D902-43B1-AFFC-7870E295265A}" type="sibTrans" cxnId="{02FEEADD-09BD-4FE4-B386-3CD28A17C169}">
      <dgm:prSet/>
      <dgm:spPr/>
      <dgm:t>
        <a:bodyPr/>
        <a:lstStyle/>
        <a:p>
          <a:endParaRPr lang="fr-FR"/>
        </a:p>
      </dgm:t>
    </dgm:pt>
    <dgm:pt modelId="{A9D3B009-C047-4ECD-8AEB-868A86A5A842}">
      <dgm:prSet/>
      <dgm:spPr/>
      <dgm:t>
        <a:bodyPr/>
        <a:lstStyle/>
        <a:p>
          <a:r>
            <a:rPr lang="fr-FR" dirty="0"/>
            <a:t>-Consommation de l’eau</a:t>
          </a:r>
        </a:p>
        <a:p>
          <a:r>
            <a:rPr lang="fr-FR" dirty="0"/>
            <a:t>-</a:t>
          </a:r>
          <a:r>
            <a:rPr lang="fr-FR" b="0" i="0" u="none" dirty="0"/>
            <a:t>Génération des déchets liquides</a:t>
          </a:r>
          <a:endParaRPr lang="fr-FR" dirty="0"/>
        </a:p>
      </dgm:t>
    </dgm:pt>
    <dgm:pt modelId="{FDBA276B-E81A-4A36-8A13-E5C308C9BC62}" type="sibTrans" cxnId="{83C21015-06BC-43B4-90C1-680E08871F8B}">
      <dgm:prSet/>
      <dgm:spPr/>
      <dgm:t>
        <a:bodyPr/>
        <a:lstStyle/>
        <a:p>
          <a:endParaRPr lang="fr-FR"/>
        </a:p>
      </dgm:t>
    </dgm:pt>
    <dgm:pt modelId="{86F39EA3-DA2D-4138-BDE6-3CDB67E50689}" type="parTrans" cxnId="{83C21015-06BC-43B4-90C1-680E08871F8B}">
      <dgm:prSet/>
      <dgm:spPr/>
      <dgm:t>
        <a:bodyPr/>
        <a:lstStyle/>
        <a:p>
          <a:endParaRPr lang="fr-FR"/>
        </a:p>
      </dgm:t>
    </dgm:pt>
    <dgm:pt modelId="{80E4AF8A-2695-4E13-B39A-5EB29E375E72}">
      <dgm:prSet/>
      <dgm:spPr/>
      <dgm:t>
        <a:bodyPr/>
        <a:lstStyle/>
        <a:p>
          <a:r>
            <a:rPr lang="fr-FR" b="0" i="0" u="none" dirty="0"/>
            <a:t>-</a:t>
          </a:r>
          <a:r>
            <a:rPr lang="fr-FR" dirty="0"/>
            <a:t>-Epuisement des ressources naturelle</a:t>
          </a:r>
        </a:p>
        <a:p>
          <a:r>
            <a:rPr lang="fr-FR" dirty="0"/>
            <a:t>-</a:t>
          </a:r>
          <a:r>
            <a:rPr lang="fr-FR" b="0" i="0" u="none" dirty="0"/>
            <a:t>Pollution du sol (nappe)</a:t>
          </a:r>
          <a:endParaRPr lang="fr-FR" dirty="0"/>
        </a:p>
      </dgm:t>
    </dgm:pt>
    <dgm:pt modelId="{41062556-A4A2-4F9F-8096-7D9F6F5775BA}" type="parTrans" cxnId="{97BD9628-1A7F-4E24-BA38-CF438B035E6C}">
      <dgm:prSet/>
      <dgm:spPr/>
      <dgm:t>
        <a:bodyPr/>
        <a:lstStyle/>
        <a:p>
          <a:endParaRPr lang="fr-FR"/>
        </a:p>
      </dgm:t>
    </dgm:pt>
    <dgm:pt modelId="{432E8180-105C-415F-82D0-6F78D3E521FE}" type="sibTrans" cxnId="{97BD9628-1A7F-4E24-BA38-CF438B035E6C}">
      <dgm:prSet/>
      <dgm:spPr/>
      <dgm:t>
        <a:bodyPr/>
        <a:lstStyle/>
        <a:p>
          <a:endParaRPr lang="fr-FR"/>
        </a:p>
      </dgm:t>
    </dgm:pt>
    <dgm:pt modelId="{582554B2-B0AC-4744-B4E1-F900D52172FE}">
      <dgm:prSet/>
      <dgm:spPr/>
      <dgm:t>
        <a:bodyPr/>
        <a:lstStyle/>
        <a:p>
          <a:r>
            <a:rPr lang="fr-FR" b="0" i="0" u="none" dirty="0"/>
            <a:t>-Nuisance sonore</a:t>
          </a:r>
        </a:p>
        <a:p>
          <a:r>
            <a:rPr lang="fr-FR" b="0" i="0" u="none" dirty="0"/>
            <a:t>-Consommation d'énergie ( four)</a:t>
          </a:r>
        </a:p>
        <a:p>
          <a:r>
            <a:rPr lang="fr-FR" b="0" i="0" u="none" dirty="0"/>
            <a:t>-Consommation des ressources ( film en plastique, cales en plastique…)</a:t>
          </a:r>
          <a:endParaRPr lang="fr-FR" dirty="0"/>
        </a:p>
      </dgm:t>
    </dgm:pt>
    <dgm:pt modelId="{D5D4EF68-652D-484C-B1A6-AEC9B2005B96}" type="parTrans" cxnId="{8B95AE0D-A399-4C86-9297-D1312EC070D3}">
      <dgm:prSet/>
      <dgm:spPr/>
      <dgm:t>
        <a:bodyPr/>
        <a:lstStyle/>
        <a:p>
          <a:endParaRPr lang="fr-FR"/>
        </a:p>
      </dgm:t>
    </dgm:pt>
    <dgm:pt modelId="{B664BBA0-5A8E-498B-A7B2-D73ACFE991D0}" type="sibTrans" cxnId="{8B95AE0D-A399-4C86-9297-D1312EC070D3}">
      <dgm:prSet/>
      <dgm:spPr/>
      <dgm:t>
        <a:bodyPr/>
        <a:lstStyle/>
        <a:p>
          <a:endParaRPr lang="fr-FR"/>
        </a:p>
      </dgm:t>
    </dgm:pt>
    <dgm:pt modelId="{A33EFF25-F679-43DE-8B86-AD212B5098C6}">
      <dgm:prSet/>
      <dgm:spPr/>
      <dgm:t>
        <a:bodyPr/>
        <a:lstStyle/>
        <a:p>
          <a:r>
            <a:rPr lang="fr-FR" b="0" i="0" u="none" dirty="0"/>
            <a:t>-Pollution sonore</a:t>
          </a:r>
        </a:p>
        <a:p>
          <a:r>
            <a:rPr lang="fr-FR" b="0" i="0" u="none" dirty="0"/>
            <a:t>-Epuisement des ressources</a:t>
          </a:r>
        </a:p>
        <a:p>
          <a:endParaRPr lang="fr-FR" dirty="0"/>
        </a:p>
      </dgm:t>
    </dgm:pt>
    <dgm:pt modelId="{2CAA3712-55F6-4F92-BDD2-5B905ACE7BD1}" type="parTrans" cxnId="{3E514156-1F29-4ED4-AFF3-FD703A5905A7}">
      <dgm:prSet/>
      <dgm:spPr/>
      <dgm:t>
        <a:bodyPr/>
        <a:lstStyle/>
        <a:p>
          <a:endParaRPr lang="fr-FR"/>
        </a:p>
      </dgm:t>
    </dgm:pt>
    <dgm:pt modelId="{42581E9E-15D3-4F55-A61A-8AD23AFB59D0}" type="sibTrans" cxnId="{3E514156-1F29-4ED4-AFF3-FD703A5905A7}">
      <dgm:prSet/>
      <dgm:spPr/>
      <dgm:t>
        <a:bodyPr/>
        <a:lstStyle/>
        <a:p>
          <a:endParaRPr lang="fr-FR"/>
        </a:p>
      </dgm:t>
    </dgm:pt>
    <dgm:pt modelId="{29F689A4-FBB9-42AF-AD8B-02C46AFA4818}">
      <dgm:prSet/>
      <dgm:spPr/>
      <dgm:t>
        <a:bodyPr/>
        <a:lstStyle/>
        <a:p>
          <a:r>
            <a:rPr lang="fr-FR" b="0" i="0" u="none" dirty="0"/>
            <a:t>-Déchets solides ( les bouteilles étrangères, ébréchées)</a:t>
          </a:r>
          <a:endParaRPr lang="fr-FR" dirty="0"/>
        </a:p>
      </dgm:t>
    </dgm:pt>
    <dgm:pt modelId="{4885D734-C21C-4825-927E-C76C38B9C05C}" type="parTrans" cxnId="{EEA99F38-D9EC-46A2-A76E-57A9BD75FC7B}">
      <dgm:prSet/>
      <dgm:spPr/>
      <dgm:t>
        <a:bodyPr/>
        <a:lstStyle/>
        <a:p>
          <a:endParaRPr lang="fr-FR"/>
        </a:p>
      </dgm:t>
    </dgm:pt>
    <dgm:pt modelId="{60A4D28D-D643-4819-9C5E-D41A2D61E339}" type="sibTrans" cxnId="{EEA99F38-D9EC-46A2-A76E-57A9BD75FC7B}">
      <dgm:prSet/>
      <dgm:spPr/>
      <dgm:t>
        <a:bodyPr/>
        <a:lstStyle/>
        <a:p>
          <a:endParaRPr lang="fr-FR"/>
        </a:p>
      </dgm:t>
    </dgm:pt>
    <dgm:pt modelId="{9E2410D9-C5A4-4096-A496-2E4B9523AFB9}">
      <dgm:prSet/>
      <dgm:spPr/>
      <dgm:t>
        <a:bodyPr/>
        <a:lstStyle/>
        <a:p>
          <a:r>
            <a:rPr lang="fr-FR" b="0" i="0" u="none" dirty="0"/>
            <a:t>-Pollution (Air, Sol)</a:t>
          </a:r>
          <a:endParaRPr lang="fr-FR" dirty="0"/>
        </a:p>
      </dgm:t>
    </dgm:pt>
    <dgm:pt modelId="{9356945A-91F3-4BC4-9CDC-1CA9F93B9A40}" type="parTrans" cxnId="{807784B2-3F8E-4B43-85F1-B302C238D5D2}">
      <dgm:prSet/>
      <dgm:spPr/>
      <dgm:t>
        <a:bodyPr/>
        <a:lstStyle/>
        <a:p>
          <a:endParaRPr lang="fr-FR"/>
        </a:p>
      </dgm:t>
    </dgm:pt>
    <dgm:pt modelId="{88CC99BC-242C-4C07-A557-C0B6384312F2}" type="sibTrans" cxnId="{807784B2-3F8E-4B43-85F1-B302C238D5D2}">
      <dgm:prSet/>
      <dgm:spPr/>
      <dgm:t>
        <a:bodyPr/>
        <a:lstStyle/>
        <a:p>
          <a:endParaRPr lang="fr-FR"/>
        </a:p>
      </dgm:t>
    </dgm:pt>
    <dgm:pt modelId="{77C6C0D1-0081-4389-9C01-FDE519212BB3}">
      <dgm:prSet/>
      <dgm:spPr/>
      <dgm:t>
        <a:bodyPr/>
        <a:lstStyle/>
        <a:p>
          <a:r>
            <a:rPr lang="fr-FR" b="0" i="0" u="none" dirty="0"/>
            <a:t>-Nuisance sonore</a:t>
          </a:r>
        </a:p>
        <a:p>
          <a:r>
            <a:rPr lang="fr-FR" b="0" i="0" u="none" dirty="0"/>
            <a:t>-Consommation d'énergie</a:t>
          </a:r>
        </a:p>
        <a:p>
          <a:r>
            <a:rPr lang="fr-FR" b="0" i="0" u="none" dirty="0"/>
            <a:t>-Déchets liquides (eaux usées) </a:t>
          </a:r>
        </a:p>
        <a:p>
          <a:r>
            <a:rPr lang="fr-FR" b="0" i="0" u="none" dirty="0"/>
            <a:t>-Consommation de la matière</a:t>
          </a:r>
        </a:p>
        <a:p>
          <a:r>
            <a:rPr lang="fr-FR" b="0" i="0" u="none" dirty="0"/>
            <a:t>(eau, soude caustique…)</a:t>
          </a:r>
          <a:endParaRPr lang="fr-FR" dirty="0"/>
        </a:p>
      </dgm:t>
    </dgm:pt>
    <dgm:pt modelId="{8F668B98-D5F9-4083-AB73-E13FD4935A2B}" type="parTrans" cxnId="{D5BCAB6E-7D94-42E8-BC78-22983A871C5F}">
      <dgm:prSet/>
      <dgm:spPr/>
      <dgm:t>
        <a:bodyPr/>
        <a:lstStyle/>
        <a:p>
          <a:endParaRPr lang="fr-FR"/>
        </a:p>
      </dgm:t>
    </dgm:pt>
    <dgm:pt modelId="{950BC2EE-F902-48FB-93AC-34B5085E1AB3}" type="sibTrans" cxnId="{D5BCAB6E-7D94-42E8-BC78-22983A871C5F}">
      <dgm:prSet/>
      <dgm:spPr/>
      <dgm:t>
        <a:bodyPr/>
        <a:lstStyle/>
        <a:p>
          <a:endParaRPr lang="fr-FR"/>
        </a:p>
      </dgm:t>
    </dgm:pt>
    <dgm:pt modelId="{10C03BE1-2FC8-4920-994E-E3BF66532F7B}">
      <dgm:prSet/>
      <dgm:spPr/>
      <dgm:t>
        <a:bodyPr/>
        <a:lstStyle/>
        <a:p>
          <a:r>
            <a:rPr lang="fr-FR" b="0" i="0" u="none" dirty="0"/>
            <a:t>-Pollution sonore</a:t>
          </a:r>
        </a:p>
        <a:p>
          <a:r>
            <a:rPr lang="fr-FR" dirty="0"/>
            <a:t>-</a:t>
          </a:r>
          <a:r>
            <a:rPr lang="fr-FR" b="0" i="0" u="none" dirty="0"/>
            <a:t>Epuisement des ressources</a:t>
          </a:r>
        </a:p>
        <a:p>
          <a:r>
            <a:rPr lang="fr-FR" b="0" i="0" u="none" dirty="0"/>
            <a:t>-Pollution (Air, Sol)</a:t>
          </a:r>
          <a:endParaRPr lang="fr-FR" dirty="0"/>
        </a:p>
      </dgm:t>
    </dgm:pt>
    <dgm:pt modelId="{6B9423AF-C644-40F7-BF1A-6A796BA1B259}" type="parTrans" cxnId="{7CD21D40-46A0-4647-967F-F1D4EBA9F8AF}">
      <dgm:prSet/>
      <dgm:spPr/>
      <dgm:t>
        <a:bodyPr/>
        <a:lstStyle/>
        <a:p>
          <a:endParaRPr lang="fr-FR"/>
        </a:p>
      </dgm:t>
    </dgm:pt>
    <dgm:pt modelId="{CF9B25F0-DE75-44D8-9550-E37E1327017B}" type="sibTrans" cxnId="{7CD21D40-46A0-4647-967F-F1D4EBA9F8AF}">
      <dgm:prSet/>
      <dgm:spPr/>
      <dgm:t>
        <a:bodyPr/>
        <a:lstStyle/>
        <a:p>
          <a:endParaRPr lang="fr-FR"/>
        </a:p>
      </dgm:t>
    </dgm:pt>
    <dgm:pt modelId="{F7416311-4A7E-454F-B0D9-AF4C76EB866C}">
      <dgm:prSet/>
      <dgm:spPr/>
      <dgm:t>
        <a:bodyPr/>
        <a:lstStyle/>
        <a:p>
          <a:r>
            <a:rPr lang="fr-FR" b="0" i="0" u="none" dirty="0"/>
            <a:t>-</a:t>
          </a:r>
          <a:r>
            <a:rPr lang="fr-FR" dirty="0"/>
            <a:t>Consommation d'énergie (électrique)</a:t>
          </a:r>
        </a:p>
      </dgm:t>
    </dgm:pt>
    <dgm:pt modelId="{7A2D2F6C-8C9E-4144-8BB4-705BDFF51E41}" type="parTrans" cxnId="{952F5A76-F66E-4C66-A71C-963365FDAE95}">
      <dgm:prSet/>
      <dgm:spPr/>
      <dgm:t>
        <a:bodyPr/>
        <a:lstStyle/>
        <a:p>
          <a:endParaRPr lang="fr-FR"/>
        </a:p>
      </dgm:t>
    </dgm:pt>
    <dgm:pt modelId="{050D3C95-08FD-49AC-BACE-65DF46CBF492}" type="sibTrans" cxnId="{952F5A76-F66E-4C66-A71C-963365FDAE95}">
      <dgm:prSet/>
      <dgm:spPr/>
      <dgm:t>
        <a:bodyPr/>
        <a:lstStyle/>
        <a:p>
          <a:endParaRPr lang="fr-FR"/>
        </a:p>
      </dgm:t>
    </dgm:pt>
    <dgm:pt modelId="{8F1C470A-B0A1-4C1D-90AF-19F52C1913F3}">
      <dgm:prSet/>
      <dgm:spPr/>
      <dgm:t>
        <a:bodyPr/>
        <a:lstStyle/>
        <a:p>
          <a:r>
            <a:rPr lang="fr-FR" b="0" i="0" u="none" dirty="0"/>
            <a:t>-Epuisement des ressources</a:t>
          </a:r>
          <a:endParaRPr lang="fr-FR" dirty="0"/>
        </a:p>
      </dgm:t>
    </dgm:pt>
    <dgm:pt modelId="{ED6EEAF8-4BD2-4DDB-9682-4029A17C1269}" type="parTrans" cxnId="{C1F25F79-D15E-4DCF-B204-A4BDBB640E97}">
      <dgm:prSet/>
      <dgm:spPr/>
      <dgm:t>
        <a:bodyPr/>
        <a:lstStyle/>
        <a:p>
          <a:endParaRPr lang="fr-FR"/>
        </a:p>
      </dgm:t>
    </dgm:pt>
    <dgm:pt modelId="{A4946A39-041F-4455-B5C8-9A600AD19DA3}" type="sibTrans" cxnId="{C1F25F79-D15E-4DCF-B204-A4BDBB640E97}">
      <dgm:prSet/>
      <dgm:spPr/>
      <dgm:t>
        <a:bodyPr/>
        <a:lstStyle/>
        <a:p>
          <a:endParaRPr lang="fr-FR"/>
        </a:p>
      </dgm:t>
    </dgm:pt>
    <dgm:pt modelId="{152A8EA6-4DF5-4ED0-A3FB-97D76175A073}" type="pres">
      <dgm:prSet presAssocID="{E01DDC55-C462-4701-8C11-0ED9DAB082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3CB0C3-FCBD-4CC3-9F4D-B03E613900A0}" type="pres">
      <dgm:prSet presAssocID="{E01DDC55-C462-4701-8C11-0ED9DAB082D6}" presName="hierFlow" presStyleCnt="0"/>
      <dgm:spPr/>
    </dgm:pt>
    <dgm:pt modelId="{97C36367-4D5A-49C6-BA28-8B0A7C1766C4}" type="pres">
      <dgm:prSet presAssocID="{E01DDC55-C462-4701-8C11-0ED9DAB082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2382BF2-6CC8-4EFD-A90E-95D0A472330F}" type="pres">
      <dgm:prSet presAssocID="{1AF3283B-DC62-4CF0-82A6-733C8CF1F196}" presName="Name14" presStyleCnt="0"/>
      <dgm:spPr/>
    </dgm:pt>
    <dgm:pt modelId="{8B7539F9-223D-4376-A820-F6BD5E67ED12}" type="pres">
      <dgm:prSet presAssocID="{1AF3283B-DC62-4CF0-82A6-733C8CF1F196}" presName="level1Shape" presStyleLbl="node0" presStyleIdx="0" presStyleCnt="1">
        <dgm:presLayoutVars>
          <dgm:chPref val="3"/>
        </dgm:presLayoutVars>
      </dgm:prSet>
      <dgm:spPr/>
    </dgm:pt>
    <dgm:pt modelId="{A2939184-081E-4705-ABD9-83FC66E73273}" type="pres">
      <dgm:prSet presAssocID="{1AF3283B-DC62-4CF0-82A6-733C8CF1F196}" presName="hierChild2" presStyleCnt="0"/>
      <dgm:spPr/>
    </dgm:pt>
    <dgm:pt modelId="{CF52AFCB-A407-423A-8175-E48922838181}" type="pres">
      <dgm:prSet presAssocID="{D77DF05C-C2CF-4FAF-ACF3-DFB1C656BA5D}" presName="Name19" presStyleLbl="parChTrans1D2" presStyleIdx="0" presStyleCnt="6"/>
      <dgm:spPr/>
    </dgm:pt>
    <dgm:pt modelId="{8B7EFF9A-5346-4C66-A573-3F66C0962905}" type="pres">
      <dgm:prSet presAssocID="{249B596A-8CBE-4F02-A775-C0D6411EB1E2}" presName="Name21" presStyleCnt="0"/>
      <dgm:spPr/>
    </dgm:pt>
    <dgm:pt modelId="{9A05C37D-2C94-4BE3-8958-E628A8232974}" type="pres">
      <dgm:prSet presAssocID="{249B596A-8CBE-4F02-A775-C0D6411EB1E2}" presName="level2Shape" presStyleLbl="node2" presStyleIdx="0" presStyleCnt="6"/>
      <dgm:spPr/>
    </dgm:pt>
    <dgm:pt modelId="{BD05C51B-C778-4381-942B-AF8CEDDFF974}" type="pres">
      <dgm:prSet presAssocID="{249B596A-8CBE-4F02-A775-C0D6411EB1E2}" presName="hierChild3" presStyleCnt="0"/>
      <dgm:spPr/>
    </dgm:pt>
    <dgm:pt modelId="{01BFB5C0-2179-4299-891E-6B41D9E4A4BA}" type="pres">
      <dgm:prSet presAssocID="{F01F54C1-5659-4246-9A87-34FEFB7F330D}" presName="Name19" presStyleLbl="parChTrans1D3" presStyleIdx="0" presStyleCnt="6"/>
      <dgm:spPr/>
    </dgm:pt>
    <dgm:pt modelId="{1B5102D8-8C6C-44CF-A3BD-20EB494F8BA9}" type="pres">
      <dgm:prSet presAssocID="{83DF2E0F-FB9C-4DE6-BDAD-6155EA8F6E7D}" presName="Name21" presStyleCnt="0"/>
      <dgm:spPr/>
    </dgm:pt>
    <dgm:pt modelId="{F96675CF-52CD-407A-8A11-C5D77FCCAA4D}" type="pres">
      <dgm:prSet presAssocID="{83DF2E0F-FB9C-4DE6-BDAD-6155EA8F6E7D}" presName="level2Shape" presStyleLbl="node3" presStyleIdx="0" presStyleCnt="6"/>
      <dgm:spPr/>
    </dgm:pt>
    <dgm:pt modelId="{48186F7B-366C-4777-9049-F181BC36ECFF}" type="pres">
      <dgm:prSet presAssocID="{83DF2E0F-FB9C-4DE6-BDAD-6155EA8F6E7D}" presName="hierChild3" presStyleCnt="0"/>
      <dgm:spPr/>
    </dgm:pt>
    <dgm:pt modelId="{0E26EF61-E2B3-4E9D-8356-6FBF786F31F4}" type="pres">
      <dgm:prSet presAssocID="{DF0991F4-58BB-485D-96BF-E338D6A0FDC9}" presName="Name19" presStyleLbl="parChTrans1D4" presStyleIdx="0" presStyleCnt="6"/>
      <dgm:spPr/>
    </dgm:pt>
    <dgm:pt modelId="{8F20B8F1-0576-4434-9F64-A14353A38056}" type="pres">
      <dgm:prSet presAssocID="{8A83F6CF-3947-49AF-BE2F-6EDF37D77F0D}" presName="Name21" presStyleCnt="0"/>
      <dgm:spPr/>
    </dgm:pt>
    <dgm:pt modelId="{6E6B00F9-4E30-409B-8693-CAE437CFFB61}" type="pres">
      <dgm:prSet presAssocID="{8A83F6CF-3947-49AF-BE2F-6EDF37D77F0D}" presName="level2Shape" presStyleLbl="node4" presStyleIdx="0" presStyleCnt="6"/>
      <dgm:spPr/>
    </dgm:pt>
    <dgm:pt modelId="{CF1BAC55-71F0-412B-B479-542E1B11D5B8}" type="pres">
      <dgm:prSet presAssocID="{8A83F6CF-3947-49AF-BE2F-6EDF37D77F0D}" presName="hierChild3" presStyleCnt="0"/>
      <dgm:spPr/>
    </dgm:pt>
    <dgm:pt modelId="{9B1A4DB8-A590-4660-A9EB-06EF42B3F3E7}" type="pres">
      <dgm:prSet presAssocID="{21186492-5D8E-4A38-9EA2-5718F7E7F63B}" presName="Name19" presStyleLbl="parChTrans1D2" presStyleIdx="1" presStyleCnt="6"/>
      <dgm:spPr/>
    </dgm:pt>
    <dgm:pt modelId="{A6A29F93-8642-41ED-B505-D7EE36A1EAB9}" type="pres">
      <dgm:prSet presAssocID="{AAEDD907-84F2-439E-B75B-CC7693FEE82F}" presName="Name21" presStyleCnt="0"/>
      <dgm:spPr/>
    </dgm:pt>
    <dgm:pt modelId="{F37A735C-FE65-4356-A7B7-FA4EF83B9357}" type="pres">
      <dgm:prSet presAssocID="{AAEDD907-84F2-439E-B75B-CC7693FEE82F}" presName="level2Shape" presStyleLbl="node2" presStyleIdx="1" presStyleCnt="6"/>
      <dgm:spPr/>
    </dgm:pt>
    <dgm:pt modelId="{540B43A8-F422-4700-A5AE-CACA614B7A54}" type="pres">
      <dgm:prSet presAssocID="{AAEDD907-84F2-439E-B75B-CC7693FEE82F}" presName="hierChild3" presStyleCnt="0"/>
      <dgm:spPr/>
    </dgm:pt>
    <dgm:pt modelId="{B1B523A8-6AC5-40C9-AB06-473FD389550F}" type="pres">
      <dgm:prSet presAssocID="{86F39EA3-DA2D-4138-BDE6-3CDB67E50689}" presName="Name19" presStyleLbl="parChTrans1D3" presStyleIdx="1" presStyleCnt="6"/>
      <dgm:spPr/>
    </dgm:pt>
    <dgm:pt modelId="{7CEB09A6-C62C-46B3-A087-C6FBBD14F96D}" type="pres">
      <dgm:prSet presAssocID="{A9D3B009-C047-4ECD-8AEB-868A86A5A842}" presName="Name21" presStyleCnt="0"/>
      <dgm:spPr/>
    </dgm:pt>
    <dgm:pt modelId="{C0A21338-FE28-43D9-93ED-FFE6577F60E9}" type="pres">
      <dgm:prSet presAssocID="{A9D3B009-C047-4ECD-8AEB-868A86A5A842}" presName="level2Shape" presStyleLbl="node3" presStyleIdx="1" presStyleCnt="6"/>
      <dgm:spPr/>
    </dgm:pt>
    <dgm:pt modelId="{5376533D-CB15-4C10-863D-1BEA3FA5C712}" type="pres">
      <dgm:prSet presAssocID="{A9D3B009-C047-4ECD-8AEB-868A86A5A842}" presName="hierChild3" presStyleCnt="0"/>
      <dgm:spPr/>
    </dgm:pt>
    <dgm:pt modelId="{A9A190DA-2059-4C2B-B163-7C6C153E1F48}" type="pres">
      <dgm:prSet presAssocID="{41062556-A4A2-4F9F-8096-7D9F6F5775BA}" presName="Name19" presStyleLbl="parChTrans1D4" presStyleIdx="1" presStyleCnt="6"/>
      <dgm:spPr/>
    </dgm:pt>
    <dgm:pt modelId="{A0EB30FF-7FC7-4D6E-AB24-6D3808FBB34F}" type="pres">
      <dgm:prSet presAssocID="{80E4AF8A-2695-4E13-B39A-5EB29E375E72}" presName="Name21" presStyleCnt="0"/>
      <dgm:spPr/>
    </dgm:pt>
    <dgm:pt modelId="{FCBBF55C-7ED1-4969-8AE4-744BD8A5C48A}" type="pres">
      <dgm:prSet presAssocID="{80E4AF8A-2695-4E13-B39A-5EB29E375E72}" presName="level2Shape" presStyleLbl="node4" presStyleIdx="1" presStyleCnt="6"/>
      <dgm:spPr/>
    </dgm:pt>
    <dgm:pt modelId="{BF19B7BD-BF20-48DD-B5A5-7C5FD8B2AD74}" type="pres">
      <dgm:prSet presAssocID="{80E4AF8A-2695-4E13-B39A-5EB29E375E72}" presName="hierChild3" presStyleCnt="0"/>
      <dgm:spPr/>
    </dgm:pt>
    <dgm:pt modelId="{43CB9EEE-B58C-4C63-8462-ABDC3D93F442}" type="pres">
      <dgm:prSet presAssocID="{4427A403-BBFD-416E-9060-AD8B1E90B929}" presName="Name19" presStyleLbl="parChTrans1D2" presStyleIdx="2" presStyleCnt="6"/>
      <dgm:spPr/>
    </dgm:pt>
    <dgm:pt modelId="{C8704737-583C-4A3C-B508-68BBABAE8455}" type="pres">
      <dgm:prSet presAssocID="{03CF01E4-544A-41A4-86F7-7039612A4166}" presName="Name21" presStyleCnt="0"/>
      <dgm:spPr/>
    </dgm:pt>
    <dgm:pt modelId="{7C27065A-A7EB-4223-9600-A2B964692298}" type="pres">
      <dgm:prSet presAssocID="{03CF01E4-544A-41A4-86F7-7039612A4166}" presName="level2Shape" presStyleLbl="node2" presStyleIdx="2" presStyleCnt="6"/>
      <dgm:spPr/>
    </dgm:pt>
    <dgm:pt modelId="{C382FB95-1B2C-440A-9881-0A0FA6631FDC}" type="pres">
      <dgm:prSet presAssocID="{03CF01E4-544A-41A4-86F7-7039612A4166}" presName="hierChild3" presStyleCnt="0"/>
      <dgm:spPr/>
    </dgm:pt>
    <dgm:pt modelId="{363315B6-EAA8-4769-8F44-3707416BB99E}" type="pres">
      <dgm:prSet presAssocID="{D5D4EF68-652D-484C-B1A6-AEC9B2005B96}" presName="Name19" presStyleLbl="parChTrans1D3" presStyleIdx="2" presStyleCnt="6"/>
      <dgm:spPr/>
    </dgm:pt>
    <dgm:pt modelId="{36044846-8756-4E59-A64F-4CFE3593574D}" type="pres">
      <dgm:prSet presAssocID="{582554B2-B0AC-4744-B4E1-F900D52172FE}" presName="Name21" presStyleCnt="0"/>
      <dgm:spPr/>
    </dgm:pt>
    <dgm:pt modelId="{9F8DB9F6-9507-4749-83A6-AA203DFA8513}" type="pres">
      <dgm:prSet presAssocID="{582554B2-B0AC-4744-B4E1-F900D52172FE}" presName="level2Shape" presStyleLbl="node3" presStyleIdx="2" presStyleCnt="6"/>
      <dgm:spPr/>
    </dgm:pt>
    <dgm:pt modelId="{A22F5765-B04F-48C1-B06D-9DC7E7206BE2}" type="pres">
      <dgm:prSet presAssocID="{582554B2-B0AC-4744-B4E1-F900D52172FE}" presName="hierChild3" presStyleCnt="0"/>
      <dgm:spPr/>
    </dgm:pt>
    <dgm:pt modelId="{ECB172C5-965C-490D-B7EC-CACAE928D80B}" type="pres">
      <dgm:prSet presAssocID="{2CAA3712-55F6-4F92-BDD2-5B905ACE7BD1}" presName="Name19" presStyleLbl="parChTrans1D4" presStyleIdx="2" presStyleCnt="6"/>
      <dgm:spPr/>
    </dgm:pt>
    <dgm:pt modelId="{58B93BB0-B0EB-4482-814B-C5297DF569F8}" type="pres">
      <dgm:prSet presAssocID="{A33EFF25-F679-43DE-8B86-AD212B5098C6}" presName="Name21" presStyleCnt="0"/>
      <dgm:spPr/>
    </dgm:pt>
    <dgm:pt modelId="{2EAB1D84-FF95-427A-97EC-3D1E7CA1750F}" type="pres">
      <dgm:prSet presAssocID="{A33EFF25-F679-43DE-8B86-AD212B5098C6}" presName="level2Shape" presStyleLbl="node4" presStyleIdx="2" presStyleCnt="6"/>
      <dgm:spPr/>
    </dgm:pt>
    <dgm:pt modelId="{80FC81A3-38FE-4A70-8B7E-B6E37DFBEC64}" type="pres">
      <dgm:prSet presAssocID="{A33EFF25-F679-43DE-8B86-AD212B5098C6}" presName="hierChild3" presStyleCnt="0"/>
      <dgm:spPr/>
    </dgm:pt>
    <dgm:pt modelId="{8AD87E76-3FFD-4A63-826C-58739EA082A3}" type="pres">
      <dgm:prSet presAssocID="{E3E9326D-791A-4B4B-9318-87296612EB85}" presName="Name19" presStyleLbl="parChTrans1D2" presStyleIdx="3" presStyleCnt="6"/>
      <dgm:spPr/>
    </dgm:pt>
    <dgm:pt modelId="{4748C4B3-CF02-4E05-9FB7-0B1E872F64D1}" type="pres">
      <dgm:prSet presAssocID="{3CBBBF39-1DA2-46C9-937C-8093694236BA}" presName="Name21" presStyleCnt="0"/>
      <dgm:spPr/>
    </dgm:pt>
    <dgm:pt modelId="{4F512118-541D-4BF8-9EC0-80141916F50F}" type="pres">
      <dgm:prSet presAssocID="{3CBBBF39-1DA2-46C9-937C-8093694236BA}" presName="level2Shape" presStyleLbl="node2" presStyleIdx="3" presStyleCnt="6"/>
      <dgm:spPr/>
    </dgm:pt>
    <dgm:pt modelId="{A0388B5E-0CDD-46DA-9B75-B922CF62281D}" type="pres">
      <dgm:prSet presAssocID="{3CBBBF39-1DA2-46C9-937C-8093694236BA}" presName="hierChild3" presStyleCnt="0"/>
      <dgm:spPr/>
    </dgm:pt>
    <dgm:pt modelId="{AA42D274-CF28-439C-B6B3-4DD5950A9190}" type="pres">
      <dgm:prSet presAssocID="{4885D734-C21C-4825-927E-C76C38B9C05C}" presName="Name19" presStyleLbl="parChTrans1D3" presStyleIdx="3" presStyleCnt="6"/>
      <dgm:spPr/>
    </dgm:pt>
    <dgm:pt modelId="{BD6C5066-99AA-43F0-8E19-AC0665CB1F53}" type="pres">
      <dgm:prSet presAssocID="{29F689A4-FBB9-42AF-AD8B-02C46AFA4818}" presName="Name21" presStyleCnt="0"/>
      <dgm:spPr/>
    </dgm:pt>
    <dgm:pt modelId="{86B6C2C3-CD24-432E-826D-38B78216170C}" type="pres">
      <dgm:prSet presAssocID="{29F689A4-FBB9-42AF-AD8B-02C46AFA4818}" presName="level2Shape" presStyleLbl="node3" presStyleIdx="3" presStyleCnt="6"/>
      <dgm:spPr/>
    </dgm:pt>
    <dgm:pt modelId="{5BEBDB8E-17BA-4694-B0E1-8FE63DD8CFC7}" type="pres">
      <dgm:prSet presAssocID="{29F689A4-FBB9-42AF-AD8B-02C46AFA4818}" presName="hierChild3" presStyleCnt="0"/>
      <dgm:spPr/>
    </dgm:pt>
    <dgm:pt modelId="{A577990B-7236-4712-B0EB-4327E313978F}" type="pres">
      <dgm:prSet presAssocID="{9356945A-91F3-4BC4-9CDC-1CA9F93B9A40}" presName="Name19" presStyleLbl="parChTrans1D4" presStyleIdx="3" presStyleCnt="6"/>
      <dgm:spPr/>
    </dgm:pt>
    <dgm:pt modelId="{3E2DB444-02BB-43D9-88AB-5EC13A6B0A14}" type="pres">
      <dgm:prSet presAssocID="{9E2410D9-C5A4-4096-A496-2E4B9523AFB9}" presName="Name21" presStyleCnt="0"/>
      <dgm:spPr/>
    </dgm:pt>
    <dgm:pt modelId="{C66D1844-3F10-40A9-B5E8-031CEB02D4DB}" type="pres">
      <dgm:prSet presAssocID="{9E2410D9-C5A4-4096-A496-2E4B9523AFB9}" presName="level2Shape" presStyleLbl="node4" presStyleIdx="3" presStyleCnt="6"/>
      <dgm:spPr/>
    </dgm:pt>
    <dgm:pt modelId="{27A735E3-24C4-4B80-9052-84AD4828F966}" type="pres">
      <dgm:prSet presAssocID="{9E2410D9-C5A4-4096-A496-2E4B9523AFB9}" presName="hierChild3" presStyleCnt="0"/>
      <dgm:spPr/>
    </dgm:pt>
    <dgm:pt modelId="{68B4B734-F6AF-41DC-9CBB-B1B915662539}" type="pres">
      <dgm:prSet presAssocID="{E38F8EBD-EB02-4853-937D-A4A057D7736C}" presName="Name19" presStyleLbl="parChTrans1D2" presStyleIdx="4" presStyleCnt="6"/>
      <dgm:spPr/>
    </dgm:pt>
    <dgm:pt modelId="{B9A8E279-40AE-4766-B5B9-296DE3AB4764}" type="pres">
      <dgm:prSet presAssocID="{97EC36F3-47F8-4244-B517-500BB4ED0976}" presName="Name21" presStyleCnt="0"/>
      <dgm:spPr/>
    </dgm:pt>
    <dgm:pt modelId="{11E65365-58FD-4CBA-B6AC-E0027CDF10CC}" type="pres">
      <dgm:prSet presAssocID="{97EC36F3-47F8-4244-B517-500BB4ED0976}" presName="level2Shape" presStyleLbl="node2" presStyleIdx="4" presStyleCnt="6"/>
      <dgm:spPr/>
    </dgm:pt>
    <dgm:pt modelId="{EBB1A5C3-7113-4059-A75F-2CEED38DD6E6}" type="pres">
      <dgm:prSet presAssocID="{97EC36F3-47F8-4244-B517-500BB4ED0976}" presName="hierChild3" presStyleCnt="0"/>
      <dgm:spPr/>
    </dgm:pt>
    <dgm:pt modelId="{CBB03E4D-A82D-418B-98A5-A955814A3DF0}" type="pres">
      <dgm:prSet presAssocID="{8F668B98-D5F9-4083-AB73-E13FD4935A2B}" presName="Name19" presStyleLbl="parChTrans1D3" presStyleIdx="4" presStyleCnt="6"/>
      <dgm:spPr/>
    </dgm:pt>
    <dgm:pt modelId="{BBB70B05-56A2-42B1-A43B-FBF1C5067077}" type="pres">
      <dgm:prSet presAssocID="{77C6C0D1-0081-4389-9C01-FDE519212BB3}" presName="Name21" presStyleCnt="0"/>
      <dgm:spPr/>
    </dgm:pt>
    <dgm:pt modelId="{D1672710-76C4-4820-A6EA-76AA5DEE79F0}" type="pres">
      <dgm:prSet presAssocID="{77C6C0D1-0081-4389-9C01-FDE519212BB3}" presName="level2Shape" presStyleLbl="node3" presStyleIdx="4" presStyleCnt="6"/>
      <dgm:spPr/>
    </dgm:pt>
    <dgm:pt modelId="{9318F2F4-0D82-4D21-AD9B-6E93CB389906}" type="pres">
      <dgm:prSet presAssocID="{77C6C0D1-0081-4389-9C01-FDE519212BB3}" presName="hierChild3" presStyleCnt="0"/>
      <dgm:spPr/>
    </dgm:pt>
    <dgm:pt modelId="{189AE657-65F1-4345-BA0E-685D2074BAE0}" type="pres">
      <dgm:prSet presAssocID="{6B9423AF-C644-40F7-BF1A-6A796BA1B259}" presName="Name19" presStyleLbl="parChTrans1D4" presStyleIdx="4" presStyleCnt="6"/>
      <dgm:spPr/>
    </dgm:pt>
    <dgm:pt modelId="{1D12B04C-C677-43C7-91C9-F8D9440EBDE1}" type="pres">
      <dgm:prSet presAssocID="{10C03BE1-2FC8-4920-994E-E3BF66532F7B}" presName="Name21" presStyleCnt="0"/>
      <dgm:spPr/>
    </dgm:pt>
    <dgm:pt modelId="{AA978C3E-17A5-4369-BCFD-3A55FDA0621E}" type="pres">
      <dgm:prSet presAssocID="{10C03BE1-2FC8-4920-994E-E3BF66532F7B}" presName="level2Shape" presStyleLbl="node4" presStyleIdx="4" presStyleCnt="6"/>
      <dgm:spPr/>
    </dgm:pt>
    <dgm:pt modelId="{B29BA5E7-C2F6-4C22-ADFF-8369FF35C340}" type="pres">
      <dgm:prSet presAssocID="{10C03BE1-2FC8-4920-994E-E3BF66532F7B}" presName="hierChild3" presStyleCnt="0"/>
      <dgm:spPr/>
    </dgm:pt>
    <dgm:pt modelId="{1223B007-E291-4BD5-8F45-A497FE691020}" type="pres">
      <dgm:prSet presAssocID="{40E253E1-CA3E-484E-8F9C-44B4A50E55AD}" presName="Name19" presStyleLbl="parChTrans1D2" presStyleIdx="5" presStyleCnt="6"/>
      <dgm:spPr/>
    </dgm:pt>
    <dgm:pt modelId="{4434AA89-F406-4B2A-BF1F-884E634A132A}" type="pres">
      <dgm:prSet presAssocID="{6930127B-C435-408D-B294-37F4368536B2}" presName="Name21" presStyleCnt="0"/>
      <dgm:spPr/>
    </dgm:pt>
    <dgm:pt modelId="{35DF50D1-E3E2-4F38-A5B1-35F45B93C44F}" type="pres">
      <dgm:prSet presAssocID="{6930127B-C435-408D-B294-37F4368536B2}" presName="level2Shape" presStyleLbl="node2" presStyleIdx="5" presStyleCnt="6"/>
      <dgm:spPr/>
    </dgm:pt>
    <dgm:pt modelId="{339BAB0C-3548-4E70-A148-2136A70E9FA9}" type="pres">
      <dgm:prSet presAssocID="{6930127B-C435-408D-B294-37F4368536B2}" presName="hierChild3" presStyleCnt="0"/>
      <dgm:spPr/>
    </dgm:pt>
    <dgm:pt modelId="{1BEE90B9-96F5-4CC7-BCCB-EAF9C533E851}" type="pres">
      <dgm:prSet presAssocID="{7A2D2F6C-8C9E-4144-8BB4-705BDFF51E41}" presName="Name19" presStyleLbl="parChTrans1D3" presStyleIdx="5" presStyleCnt="6"/>
      <dgm:spPr/>
    </dgm:pt>
    <dgm:pt modelId="{BE148D40-D112-44EA-92D9-B942FEBBFD7C}" type="pres">
      <dgm:prSet presAssocID="{F7416311-4A7E-454F-B0D9-AF4C76EB866C}" presName="Name21" presStyleCnt="0"/>
      <dgm:spPr/>
    </dgm:pt>
    <dgm:pt modelId="{57A86CC1-1004-4C18-B5FC-9737D3001617}" type="pres">
      <dgm:prSet presAssocID="{F7416311-4A7E-454F-B0D9-AF4C76EB866C}" presName="level2Shape" presStyleLbl="node3" presStyleIdx="5" presStyleCnt="6"/>
      <dgm:spPr/>
    </dgm:pt>
    <dgm:pt modelId="{050C6567-592D-4C11-A220-AA12480BC3C5}" type="pres">
      <dgm:prSet presAssocID="{F7416311-4A7E-454F-B0D9-AF4C76EB866C}" presName="hierChild3" presStyleCnt="0"/>
      <dgm:spPr/>
    </dgm:pt>
    <dgm:pt modelId="{DD699871-4E24-4B42-8069-01CC19A6E2CB}" type="pres">
      <dgm:prSet presAssocID="{ED6EEAF8-4BD2-4DDB-9682-4029A17C1269}" presName="Name19" presStyleLbl="parChTrans1D4" presStyleIdx="5" presStyleCnt="6"/>
      <dgm:spPr/>
    </dgm:pt>
    <dgm:pt modelId="{7DAA7F8C-8BF9-49EE-A2E6-3130CA979FD3}" type="pres">
      <dgm:prSet presAssocID="{8F1C470A-B0A1-4C1D-90AF-19F52C1913F3}" presName="Name21" presStyleCnt="0"/>
      <dgm:spPr/>
    </dgm:pt>
    <dgm:pt modelId="{6E2C1D75-942C-4AE1-8FD4-EAB5A27084DE}" type="pres">
      <dgm:prSet presAssocID="{8F1C470A-B0A1-4C1D-90AF-19F52C1913F3}" presName="level2Shape" presStyleLbl="node4" presStyleIdx="5" presStyleCnt="6"/>
      <dgm:spPr/>
    </dgm:pt>
    <dgm:pt modelId="{BAD084B9-D294-4EBB-96C9-C51BABDE2537}" type="pres">
      <dgm:prSet presAssocID="{8F1C470A-B0A1-4C1D-90AF-19F52C1913F3}" presName="hierChild3" presStyleCnt="0"/>
      <dgm:spPr/>
    </dgm:pt>
    <dgm:pt modelId="{5D4B8976-423C-4684-8E53-F0F4618E198E}" type="pres">
      <dgm:prSet presAssocID="{E01DDC55-C462-4701-8C11-0ED9DAB082D6}" presName="bgShapesFlow" presStyleCnt="0"/>
      <dgm:spPr/>
    </dgm:pt>
  </dgm:ptLst>
  <dgm:cxnLst>
    <dgm:cxn modelId="{30F92604-939A-49EF-AF07-63241610AFC4}" type="presOf" srcId="{4427A403-BBFD-416E-9060-AD8B1E90B929}" destId="{43CB9EEE-B58C-4C63-8462-ABDC3D93F442}" srcOrd="0" destOrd="0" presId="urn:microsoft.com/office/officeart/2005/8/layout/hierarchy6"/>
    <dgm:cxn modelId="{EB665708-2E68-4816-8BFD-0D761F464DDC}" type="presOf" srcId="{1AF3283B-DC62-4CF0-82A6-733C8CF1F196}" destId="{8B7539F9-223D-4376-A820-F6BD5E67ED12}" srcOrd="0" destOrd="0" presId="urn:microsoft.com/office/officeart/2005/8/layout/hierarchy6"/>
    <dgm:cxn modelId="{8B95AE0D-A399-4C86-9297-D1312EC070D3}" srcId="{03CF01E4-544A-41A4-86F7-7039612A4166}" destId="{582554B2-B0AC-4744-B4E1-F900D52172FE}" srcOrd="0" destOrd="0" parTransId="{D5D4EF68-652D-484C-B1A6-AEC9B2005B96}" sibTransId="{B664BBA0-5A8E-498B-A7B2-D73ACFE991D0}"/>
    <dgm:cxn modelId="{CC38E411-2C53-4D90-B9AB-ECEB5EE76693}" srcId="{249B596A-8CBE-4F02-A775-C0D6411EB1E2}" destId="{83DF2E0F-FB9C-4DE6-BDAD-6155EA8F6E7D}" srcOrd="0" destOrd="0" parTransId="{F01F54C1-5659-4246-9A87-34FEFB7F330D}" sibTransId="{1363C7A4-7213-4C45-B553-D50A6FB8EC39}"/>
    <dgm:cxn modelId="{83C21015-06BC-43B4-90C1-680E08871F8B}" srcId="{AAEDD907-84F2-439E-B75B-CC7693FEE82F}" destId="{A9D3B009-C047-4ECD-8AEB-868A86A5A842}" srcOrd="0" destOrd="0" parTransId="{86F39EA3-DA2D-4138-BDE6-3CDB67E50689}" sibTransId="{FDBA276B-E81A-4A36-8A13-E5C308C9BC62}"/>
    <dgm:cxn modelId="{5D6AA016-FCF9-482C-87BA-8E59D4945471}" type="presOf" srcId="{A33EFF25-F679-43DE-8B86-AD212B5098C6}" destId="{2EAB1D84-FF95-427A-97EC-3D1E7CA1750F}" srcOrd="0" destOrd="0" presId="urn:microsoft.com/office/officeart/2005/8/layout/hierarchy6"/>
    <dgm:cxn modelId="{D8C05A27-B15B-4CAF-9AF1-0467730A1BEE}" srcId="{1AF3283B-DC62-4CF0-82A6-733C8CF1F196}" destId="{03CF01E4-544A-41A4-86F7-7039612A4166}" srcOrd="2" destOrd="0" parTransId="{4427A403-BBFD-416E-9060-AD8B1E90B929}" sibTransId="{6DC29CD5-AF8D-4032-AE4C-99C141ABCF92}"/>
    <dgm:cxn modelId="{97BD9628-1A7F-4E24-BA38-CF438B035E6C}" srcId="{A9D3B009-C047-4ECD-8AEB-868A86A5A842}" destId="{80E4AF8A-2695-4E13-B39A-5EB29E375E72}" srcOrd="0" destOrd="0" parTransId="{41062556-A4A2-4F9F-8096-7D9F6F5775BA}" sibTransId="{432E8180-105C-415F-82D0-6F78D3E521FE}"/>
    <dgm:cxn modelId="{FCE1872B-4B9B-4213-9CDD-E40C8EF1ED59}" srcId="{1AF3283B-DC62-4CF0-82A6-733C8CF1F196}" destId="{6930127B-C435-408D-B294-37F4368536B2}" srcOrd="5" destOrd="0" parTransId="{40E253E1-CA3E-484E-8F9C-44B4A50E55AD}" sibTransId="{19CE8D8E-56CD-440F-A08F-9C1629DE2D1E}"/>
    <dgm:cxn modelId="{FF986B30-582A-426A-AAB6-DB25CF2BD705}" type="presOf" srcId="{8A83F6CF-3947-49AF-BE2F-6EDF37D77F0D}" destId="{6E6B00F9-4E30-409B-8693-CAE437CFFB61}" srcOrd="0" destOrd="0" presId="urn:microsoft.com/office/officeart/2005/8/layout/hierarchy6"/>
    <dgm:cxn modelId="{27027E31-AE27-4C98-B329-36127CED412F}" type="presOf" srcId="{D77DF05C-C2CF-4FAF-ACF3-DFB1C656BA5D}" destId="{CF52AFCB-A407-423A-8175-E48922838181}" srcOrd="0" destOrd="0" presId="urn:microsoft.com/office/officeart/2005/8/layout/hierarchy6"/>
    <dgm:cxn modelId="{555EB236-BFC6-4176-B0FC-14F6971FDFDC}" type="presOf" srcId="{7A2D2F6C-8C9E-4144-8BB4-705BDFF51E41}" destId="{1BEE90B9-96F5-4CC7-BCCB-EAF9C533E851}" srcOrd="0" destOrd="0" presId="urn:microsoft.com/office/officeart/2005/8/layout/hierarchy6"/>
    <dgm:cxn modelId="{EEA99F38-D9EC-46A2-A76E-57A9BD75FC7B}" srcId="{3CBBBF39-1DA2-46C9-937C-8093694236BA}" destId="{29F689A4-FBB9-42AF-AD8B-02C46AFA4818}" srcOrd="0" destOrd="0" parTransId="{4885D734-C21C-4825-927E-C76C38B9C05C}" sibTransId="{60A4D28D-D643-4819-9C5E-D41A2D61E339}"/>
    <dgm:cxn modelId="{7CD21D40-46A0-4647-967F-F1D4EBA9F8AF}" srcId="{77C6C0D1-0081-4389-9C01-FDE519212BB3}" destId="{10C03BE1-2FC8-4920-994E-E3BF66532F7B}" srcOrd="0" destOrd="0" parTransId="{6B9423AF-C644-40F7-BF1A-6A796BA1B259}" sibTransId="{CF9B25F0-DE75-44D8-9550-E37E1327017B}"/>
    <dgm:cxn modelId="{E3949840-E9AD-47D5-AE14-26E9BCD8009F}" type="presOf" srcId="{9356945A-91F3-4BC4-9CDC-1CA9F93B9A40}" destId="{A577990B-7236-4712-B0EB-4327E313978F}" srcOrd="0" destOrd="0" presId="urn:microsoft.com/office/officeart/2005/8/layout/hierarchy6"/>
    <dgm:cxn modelId="{A539EE42-CF39-422F-B3EB-C3213F86FB5C}" type="presOf" srcId="{29F689A4-FBB9-42AF-AD8B-02C46AFA4818}" destId="{86B6C2C3-CD24-432E-826D-38B78216170C}" srcOrd="0" destOrd="0" presId="urn:microsoft.com/office/officeart/2005/8/layout/hierarchy6"/>
    <dgm:cxn modelId="{897A2769-932F-448E-BC02-683170C209B1}" type="presOf" srcId="{6B9423AF-C644-40F7-BF1A-6A796BA1B259}" destId="{189AE657-65F1-4345-BA0E-685D2074BAE0}" srcOrd="0" destOrd="0" presId="urn:microsoft.com/office/officeart/2005/8/layout/hierarchy6"/>
    <dgm:cxn modelId="{0323FF69-2DBA-4343-BD91-36870AA4907F}" type="presOf" srcId="{E38F8EBD-EB02-4853-937D-A4A057D7736C}" destId="{68B4B734-F6AF-41DC-9CBB-B1B915662539}" srcOrd="0" destOrd="0" presId="urn:microsoft.com/office/officeart/2005/8/layout/hierarchy6"/>
    <dgm:cxn modelId="{D5BCAB6E-7D94-42E8-BC78-22983A871C5F}" srcId="{97EC36F3-47F8-4244-B517-500BB4ED0976}" destId="{77C6C0D1-0081-4389-9C01-FDE519212BB3}" srcOrd="0" destOrd="0" parTransId="{8F668B98-D5F9-4083-AB73-E13FD4935A2B}" sibTransId="{950BC2EE-F902-48FB-93AC-34B5085E1AB3}"/>
    <dgm:cxn modelId="{A1791A70-3DED-4F20-BDA1-F564426D4BFE}" type="presOf" srcId="{21186492-5D8E-4A38-9EA2-5718F7E7F63B}" destId="{9B1A4DB8-A590-4660-A9EB-06EF42B3F3E7}" srcOrd="0" destOrd="0" presId="urn:microsoft.com/office/officeart/2005/8/layout/hierarchy6"/>
    <dgm:cxn modelId="{A9E85070-C792-4161-8111-6AD69ACB4DAD}" type="presOf" srcId="{40E253E1-CA3E-484E-8F9C-44B4A50E55AD}" destId="{1223B007-E291-4BD5-8F45-A497FE691020}" srcOrd="0" destOrd="0" presId="urn:microsoft.com/office/officeart/2005/8/layout/hierarchy6"/>
    <dgm:cxn modelId="{FF577B72-1E0C-4764-BD6B-C7C5F82F0935}" type="presOf" srcId="{86F39EA3-DA2D-4138-BDE6-3CDB67E50689}" destId="{B1B523A8-6AC5-40C9-AB06-473FD389550F}" srcOrd="0" destOrd="0" presId="urn:microsoft.com/office/officeart/2005/8/layout/hierarchy6"/>
    <dgm:cxn modelId="{3E514156-1F29-4ED4-AFF3-FD703A5905A7}" srcId="{582554B2-B0AC-4744-B4E1-F900D52172FE}" destId="{A33EFF25-F679-43DE-8B86-AD212B5098C6}" srcOrd="0" destOrd="0" parTransId="{2CAA3712-55F6-4F92-BDD2-5B905ACE7BD1}" sibTransId="{42581E9E-15D3-4F55-A61A-8AD23AFB59D0}"/>
    <dgm:cxn modelId="{952F5A76-F66E-4C66-A71C-963365FDAE95}" srcId="{6930127B-C435-408D-B294-37F4368536B2}" destId="{F7416311-4A7E-454F-B0D9-AF4C76EB866C}" srcOrd="0" destOrd="0" parTransId="{7A2D2F6C-8C9E-4144-8BB4-705BDFF51E41}" sibTransId="{050D3C95-08FD-49AC-BACE-65DF46CBF492}"/>
    <dgm:cxn modelId="{636D2077-27E5-4D5E-B3CC-BE976BCDA2FE}" type="presOf" srcId="{F7416311-4A7E-454F-B0D9-AF4C76EB866C}" destId="{57A86CC1-1004-4C18-B5FC-9737D3001617}" srcOrd="0" destOrd="0" presId="urn:microsoft.com/office/officeart/2005/8/layout/hierarchy6"/>
    <dgm:cxn modelId="{8D444D77-722E-46AC-B214-ED1141381D9C}" type="presOf" srcId="{8F1C470A-B0A1-4C1D-90AF-19F52C1913F3}" destId="{6E2C1D75-942C-4AE1-8FD4-EAB5A27084DE}" srcOrd="0" destOrd="0" presId="urn:microsoft.com/office/officeart/2005/8/layout/hierarchy6"/>
    <dgm:cxn modelId="{E92DA577-F989-487F-9066-4D0A705138E2}" type="presOf" srcId="{77C6C0D1-0081-4389-9C01-FDE519212BB3}" destId="{D1672710-76C4-4820-A6EA-76AA5DEE79F0}" srcOrd="0" destOrd="0" presId="urn:microsoft.com/office/officeart/2005/8/layout/hierarchy6"/>
    <dgm:cxn modelId="{77E71559-C994-4CD2-AEDE-83A75A9A9568}" srcId="{1AF3283B-DC62-4CF0-82A6-733C8CF1F196}" destId="{3CBBBF39-1DA2-46C9-937C-8093694236BA}" srcOrd="3" destOrd="0" parTransId="{E3E9326D-791A-4B4B-9318-87296612EB85}" sibTransId="{BE87BA9A-200A-4F00-99C3-117664AF4B08}"/>
    <dgm:cxn modelId="{C1F25F79-D15E-4DCF-B204-A4BDBB640E97}" srcId="{F7416311-4A7E-454F-B0D9-AF4C76EB866C}" destId="{8F1C470A-B0A1-4C1D-90AF-19F52C1913F3}" srcOrd="0" destOrd="0" parTransId="{ED6EEAF8-4BD2-4DDB-9682-4029A17C1269}" sibTransId="{A4946A39-041F-4455-B5C8-9A600AD19DA3}"/>
    <dgm:cxn modelId="{5CE77F79-6E88-4C00-9980-FDF6890DD89C}" type="presOf" srcId="{4885D734-C21C-4825-927E-C76C38B9C05C}" destId="{AA42D274-CF28-439C-B6B3-4DD5950A9190}" srcOrd="0" destOrd="0" presId="urn:microsoft.com/office/officeart/2005/8/layout/hierarchy6"/>
    <dgm:cxn modelId="{8B1B3D5A-9580-4E53-8151-1F7C0CB309B1}" type="presOf" srcId="{582554B2-B0AC-4744-B4E1-F900D52172FE}" destId="{9F8DB9F6-9507-4749-83A6-AA203DFA8513}" srcOrd="0" destOrd="0" presId="urn:microsoft.com/office/officeart/2005/8/layout/hierarchy6"/>
    <dgm:cxn modelId="{5EABE87A-303A-42C3-96EE-3843DB617064}" type="presOf" srcId="{ED6EEAF8-4BD2-4DDB-9682-4029A17C1269}" destId="{DD699871-4E24-4B42-8069-01CC19A6E2CB}" srcOrd="0" destOrd="0" presId="urn:microsoft.com/office/officeart/2005/8/layout/hierarchy6"/>
    <dgm:cxn modelId="{8A919981-CF35-497D-9D89-9CAB85536227}" type="presOf" srcId="{AAEDD907-84F2-439E-B75B-CC7693FEE82F}" destId="{F37A735C-FE65-4356-A7B7-FA4EF83B9357}" srcOrd="0" destOrd="0" presId="urn:microsoft.com/office/officeart/2005/8/layout/hierarchy6"/>
    <dgm:cxn modelId="{4CE4F182-B8A0-4976-9189-16506DF22476}" type="presOf" srcId="{E3E9326D-791A-4B4B-9318-87296612EB85}" destId="{8AD87E76-3FFD-4A63-826C-58739EA082A3}" srcOrd="0" destOrd="0" presId="urn:microsoft.com/office/officeart/2005/8/layout/hierarchy6"/>
    <dgm:cxn modelId="{89202E85-36CE-4755-AC81-87E911BA12EA}" type="presOf" srcId="{41062556-A4A2-4F9F-8096-7D9F6F5775BA}" destId="{A9A190DA-2059-4C2B-B163-7C6C153E1F48}" srcOrd="0" destOrd="0" presId="urn:microsoft.com/office/officeart/2005/8/layout/hierarchy6"/>
    <dgm:cxn modelId="{19758686-C13E-4839-935A-DE855ED52BC6}" type="presOf" srcId="{DF0991F4-58BB-485D-96BF-E338D6A0FDC9}" destId="{0E26EF61-E2B3-4E9D-8356-6FBF786F31F4}" srcOrd="0" destOrd="0" presId="urn:microsoft.com/office/officeart/2005/8/layout/hierarchy6"/>
    <dgm:cxn modelId="{C62CEF89-4E19-4856-8079-58A8AFF6C937}" type="presOf" srcId="{6930127B-C435-408D-B294-37F4368536B2}" destId="{35DF50D1-E3E2-4F38-A5B1-35F45B93C44F}" srcOrd="0" destOrd="0" presId="urn:microsoft.com/office/officeart/2005/8/layout/hierarchy6"/>
    <dgm:cxn modelId="{8A4CF495-1F17-48F2-BCF2-4685F9877EB8}" srcId="{E01DDC55-C462-4701-8C11-0ED9DAB082D6}" destId="{1AF3283B-DC62-4CF0-82A6-733C8CF1F196}" srcOrd="0" destOrd="0" parTransId="{4FB92C49-0C2C-45B6-962D-25C7E56CAEE5}" sibTransId="{2DC43399-D39D-44FF-B571-957164B95C02}"/>
    <dgm:cxn modelId="{66ABB49D-666E-4E06-8DF4-1B432DCF3237}" type="presOf" srcId="{D5D4EF68-652D-484C-B1A6-AEC9B2005B96}" destId="{363315B6-EAA8-4769-8F44-3707416BB99E}" srcOrd="0" destOrd="0" presId="urn:microsoft.com/office/officeart/2005/8/layout/hierarchy6"/>
    <dgm:cxn modelId="{BACB7DAD-F34E-49EC-B1E4-A32D3C82FD33}" type="presOf" srcId="{E01DDC55-C462-4701-8C11-0ED9DAB082D6}" destId="{152A8EA6-4DF5-4ED0-A3FB-97D76175A073}" srcOrd="0" destOrd="0" presId="urn:microsoft.com/office/officeart/2005/8/layout/hierarchy6"/>
    <dgm:cxn modelId="{4551F2B0-3D53-46A3-99D2-D92907069D1F}" srcId="{1AF3283B-DC62-4CF0-82A6-733C8CF1F196}" destId="{AAEDD907-84F2-439E-B75B-CC7693FEE82F}" srcOrd="1" destOrd="0" parTransId="{21186492-5D8E-4A38-9EA2-5718F7E7F63B}" sibTransId="{DE655AEE-97E2-4E39-852E-EF49E7E6FEB8}"/>
    <dgm:cxn modelId="{807784B2-3F8E-4B43-85F1-B302C238D5D2}" srcId="{29F689A4-FBB9-42AF-AD8B-02C46AFA4818}" destId="{9E2410D9-C5A4-4096-A496-2E4B9523AFB9}" srcOrd="0" destOrd="0" parTransId="{9356945A-91F3-4BC4-9CDC-1CA9F93B9A40}" sibTransId="{88CC99BC-242C-4C07-A557-C0B6384312F2}"/>
    <dgm:cxn modelId="{AB7800BC-77AA-4012-8599-81837EC73711}" srcId="{1AF3283B-DC62-4CF0-82A6-733C8CF1F196}" destId="{97EC36F3-47F8-4244-B517-500BB4ED0976}" srcOrd="4" destOrd="0" parTransId="{E38F8EBD-EB02-4853-937D-A4A057D7736C}" sibTransId="{8E7105A4-9BF5-4B6E-844D-2757BE97A1A5}"/>
    <dgm:cxn modelId="{18BB39C0-870A-4F86-A1E0-C1163F0151D3}" type="presOf" srcId="{8F668B98-D5F9-4083-AB73-E13FD4935A2B}" destId="{CBB03E4D-A82D-418B-98A5-A955814A3DF0}" srcOrd="0" destOrd="0" presId="urn:microsoft.com/office/officeart/2005/8/layout/hierarchy6"/>
    <dgm:cxn modelId="{1D5FC4C0-65AF-47E7-A961-39D84A995035}" type="presOf" srcId="{83DF2E0F-FB9C-4DE6-BDAD-6155EA8F6E7D}" destId="{F96675CF-52CD-407A-8A11-C5D77FCCAA4D}" srcOrd="0" destOrd="0" presId="urn:microsoft.com/office/officeart/2005/8/layout/hierarchy6"/>
    <dgm:cxn modelId="{F9D6C0C2-DCE1-4038-840C-A997F4D6EF50}" type="presOf" srcId="{249B596A-8CBE-4F02-A775-C0D6411EB1E2}" destId="{9A05C37D-2C94-4BE3-8958-E628A8232974}" srcOrd="0" destOrd="0" presId="urn:microsoft.com/office/officeart/2005/8/layout/hierarchy6"/>
    <dgm:cxn modelId="{9977CECB-5FA8-4E4E-BA1E-105A319542C5}" type="presOf" srcId="{2CAA3712-55F6-4F92-BDD2-5B905ACE7BD1}" destId="{ECB172C5-965C-490D-B7EC-CACAE928D80B}" srcOrd="0" destOrd="0" presId="urn:microsoft.com/office/officeart/2005/8/layout/hierarchy6"/>
    <dgm:cxn modelId="{A8015FCD-7F7D-4E57-BB48-D116E07D96B8}" type="presOf" srcId="{3CBBBF39-1DA2-46C9-937C-8093694236BA}" destId="{4F512118-541D-4BF8-9EC0-80141916F50F}" srcOrd="0" destOrd="0" presId="urn:microsoft.com/office/officeart/2005/8/layout/hierarchy6"/>
    <dgm:cxn modelId="{E4A490CF-996A-4FDA-BC49-2F847B2546DD}" type="presOf" srcId="{A9D3B009-C047-4ECD-8AEB-868A86A5A842}" destId="{C0A21338-FE28-43D9-93ED-FFE6577F60E9}" srcOrd="0" destOrd="0" presId="urn:microsoft.com/office/officeart/2005/8/layout/hierarchy6"/>
    <dgm:cxn modelId="{A090E8D0-BDD3-42A2-97D0-C39ED492063E}" srcId="{1AF3283B-DC62-4CF0-82A6-733C8CF1F196}" destId="{249B596A-8CBE-4F02-A775-C0D6411EB1E2}" srcOrd="0" destOrd="0" parTransId="{D77DF05C-C2CF-4FAF-ACF3-DFB1C656BA5D}" sibTransId="{7F45214B-3510-4285-AAC6-DE5719EE1EC4}"/>
    <dgm:cxn modelId="{20AD6DD1-9DCD-4381-B876-E0026289EBAF}" type="presOf" srcId="{80E4AF8A-2695-4E13-B39A-5EB29E375E72}" destId="{FCBBF55C-7ED1-4969-8AE4-744BD8A5C48A}" srcOrd="0" destOrd="0" presId="urn:microsoft.com/office/officeart/2005/8/layout/hierarchy6"/>
    <dgm:cxn modelId="{7119B2D3-AC49-45DE-AC9A-C939EB0074CD}" type="presOf" srcId="{97EC36F3-47F8-4244-B517-500BB4ED0976}" destId="{11E65365-58FD-4CBA-B6AC-E0027CDF10CC}" srcOrd="0" destOrd="0" presId="urn:microsoft.com/office/officeart/2005/8/layout/hierarchy6"/>
    <dgm:cxn modelId="{C25384DC-F2DD-4B95-81D2-457AE27445E1}" type="presOf" srcId="{03CF01E4-544A-41A4-86F7-7039612A4166}" destId="{7C27065A-A7EB-4223-9600-A2B964692298}" srcOrd="0" destOrd="0" presId="urn:microsoft.com/office/officeart/2005/8/layout/hierarchy6"/>
    <dgm:cxn modelId="{02FEEADD-09BD-4FE4-B386-3CD28A17C169}" srcId="{83DF2E0F-FB9C-4DE6-BDAD-6155EA8F6E7D}" destId="{8A83F6CF-3947-49AF-BE2F-6EDF37D77F0D}" srcOrd="0" destOrd="0" parTransId="{DF0991F4-58BB-485D-96BF-E338D6A0FDC9}" sibTransId="{33313AC6-D902-43B1-AFFC-7870E295265A}"/>
    <dgm:cxn modelId="{44DF7FE6-6484-48BF-AD52-6413308FCA64}" type="presOf" srcId="{9E2410D9-C5A4-4096-A496-2E4B9523AFB9}" destId="{C66D1844-3F10-40A9-B5E8-031CEB02D4DB}" srcOrd="0" destOrd="0" presId="urn:microsoft.com/office/officeart/2005/8/layout/hierarchy6"/>
    <dgm:cxn modelId="{B2E715ED-2342-4A7C-813E-3CE45411CCF9}" type="presOf" srcId="{10C03BE1-2FC8-4920-994E-E3BF66532F7B}" destId="{AA978C3E-17A5-4369-BCFD-3A55FDA0621E}" srcOrd="0" destOrd="0" presId="urn:microsoft.com/office/officeart/2005/8/layout/hierarchy6"/>
    <dgm:cxn modelId="{1619F6FB-A22C-40B1-ADED-5E03AB0BCB98}" type="presOf" srcId="{F01F54C1-5659-4246-9A87-34FEFB7F330D}" destId="{01BFB5C0-2179-4299-891E-6B41D9E4A4BA}" srcOrd="0" destOrd="0" presId="urn:microsoft.com/office/officeart/2005/8/layout/hierarchy6"/>
    <dgm:cxn modelId="{EC36CB82-F115-4900-AACF-9F38499DBA0A}" type="presParOf" srcId="{152A8EA6-4DF5-4ED0-A3FB-97D76175A073}" destId="{053CB0C3-FCBD-4CC3-9F4D-B03E613900A0}" srcOrd="0" destOrd="0" presId="urn:microsoft.com/office/officeart/2005/8/layout/hierarchy6"/>
    <dgm:cxn modelId="{2122C00B-DBE3-484E-80EB-5565E749C8C1}" type="presParOf" srcId="{053CB0C3-FCBD-4CC3-9F4D-B03E613900A0}" destId="{97C36367-4D5A-49C6-BA28-8B0A7C1766C4}" srcOrd="0" destOrd="0" presId="urn:microsoft.com/office/officeart/2005/8/layout/hierarchy6"/>
    <dgm:cxn modelId="{80D314EC-4FEC-40B0-8F77-F561249479E8}" type="presParOf" srcId="{97C36367-4D5A-49C6-BA28-8B0A7C1766C4}" destId="{A2382BF2-6CC8-4EFD-A90E-95D0A472330F}" srcOrd="0" destOrd="0" presId="urn:microsoft.com/office/officeart/2005/8/layout/hierarchy6"/>
    <dgm:cxn modelId="{60A72275-0BC1-41A6-823F-4FEE7CFD54D0}" type="presParOf" srcId="{A2382BF2-6CC8-4EFD-A90E-95D0A472330F}" destId="{8B7539F9-223D-4376-A820-F6BD5E67ED12}" srcOrd="0" destOrd="0" presId="urn:microsoft.com/office/officeart/2005/8/layout/hierarchy6"/>
    <dgm:cxn modelId="{EB1F6B9E-9C6E-476A-8798-E09D6EFC9025}" type="presParOf" srcId="{A2382BF2-6CC8-4EFD-A90E-95D0A472330F}" destId="{A2939184-081E-4705-ABD9-83FC66E73273}" srcOrd="1" destOrd="0" presId="urn:microsoft.com/office/officeart/2005/8/layout/hierarchy6"/>
    <dgm:cxn modelId="{B77A1E5E-E00C-4DF0-A57A-218BC645EC23}" type="presParOf" srcId="{A2939184-081E-4705-ABD9-83FC66E73273}" destId="{CF52AFCB-A407-423A-8175-E48922838181}" srcOrd="0" destOrd="0" presId="urn:microsoft.com/office/officeart/2005/8/layout/hierarchy6"/>
    <dgm:cxn modelId="{8A758894-E29A-41DB-9978-5BFC48948298}" type="presParOf" srcId="{A2939184-081E-4705-ABD9-83FC66E73273}" destId="{8B7EFF9A-5346-4C66-A573-3F66C0962905}" srcOrd="1" destOrd="0" presId="urn:microsoft.com/office/officeart/2005/8/layout/hierarchy6"/>
    <dgm:cxn modelId="{4A88914A-E121-438C-9496-CAAF3D1E8C38}" type="presParOf" srcId="{8B7EFF9A-5346-4C66-A573-3F66C0962905}" destId="{9A05C37D-2C94-4BE3-8958-E628A8232974}" srcOrd="0" destOrd="0" presId="urn:microsoft.com/office/officeart/2005/8/layout/hierarchy6"/>
    <dgm:cxn modelId="{1D31B4ED-B777-40D9-B318-4CB54008BCAA}" type="presParOf" srcId="{8B7EFF9A-5346-4C66-A573-3F66C0962905}" destId="{BD05C51B-C778-4381-942B-AF8CEDDFF974}" srcOrd="1" destOrd="0" presId="urn:microsoft.com/office/officeart/2005/8/layout/hierarchy6"/>
    <dgm:cxn modelId="{A1C6C3D9-058E-4424-B897-6A0AFA9A32D8}" type="presParOf" srcId="{BD05C51B-C778-4381-942B-AF8CEDDFF974}" destId="{01BFB5C0-2179-4299-891E-6B41D9E4A4BA}" srcOrd="0" destOrd="0" presId="urn:microsoft.com/office/officeart/2005/8/layout/hierarchy6"/>
    <dgm:cxn modelId="{7CCFF62A-1A88-41D5-88E8-FB170673CB83}" type="presParOf" srcId="{BD05C51B-C778-4381-942B-AF8CEDDFF974}" destId="{1B5102D8-8C6C-44CF-A3BD-20EB494F8BA9}" srcOrd="1" destOrd="0" presId="urn:microsoft.com/office/officeart/2005/8/layout/hierarchy6"/>
    <dgm:cxn modelId="{C1422E71-05D3-4792-9493-6A9FBE4EEC87}" type="presParOf" srcId="{1B5102D8-8C6C-44CF-A3BD-20EB494F8BA9}" destId="{F96675CF-52CD-407A-8A11-C5D77FCCAA4D}" srcOrd="0" destOrd="0" presId="urn:microsoft.com/office/officeart/2005/8/layout/hierarchy6"/>
    <dgm:cxn modelId="{DEDC11B5-CFCF-4BF5-8030-ED20E8232C84}" type="presParOf" srcId="{1B5102D8-8C6C-44CF-A3BD-20EB494F8BA9}" destId="{48186F7B-366C-4777-9049-F181BC36ECFF}" srcOrd="1" destOrd="0" presId="urn:microsoft.com/office/officeart/2005/8/layout/hierarchy6"/>
    <dgm:cxn modelId="{E9BD670E-6071-4F13-8BA0-2E1154C0BF13}" type="presParOf" srcId="{48186F7B-366C-4777-9049-F181BC36ECFF}" destId="{0E26EF61-E2B3-4E9D-8356-6FBF786F31F4}" srcOrd="0" destOrd="0" presId="urn:microsoft.com/office/officeart/2005/8/layout/hierarchy6"/>
    <dgm:cxn modelId="{5CEF3632-DF46-488A-A670-6B811240069C}" type="presParOf" srcId="{48186F7B-366C-4777-9049-F181BC36ECFF}" destId="{8F20B8F1-0576-4434-9F64-A14353A38056}" srcOrd="1" destOrd="0" presId="urn:microsoft.com/office/officeart/2005/8/layout/hierarchy6"/>
    <dgm:cxn modelId="{72C384F2-737E-4CEA-910D-927084BC22F2}" type="presParOf" srcId="{8F20B8F1-0576-4434-9F64-A14353A38056}" destId="{6E6B00F9-4E30-409B-8693-CAE437CFFB61}" srcOrd="0" destOrd="0" presId="urn:microsoft.com/office/officeart/2005/8/layout/hierarchy6"/>
    <dgm:cxn modelId="{28BE1A7B-F84E-4412-9C38-FC1EBB70948B}" type="presParOf" srcId="{8F20B8F1-0576-4434-9F64-A14353A38056}" destId="{CF1BAC55-71F0-412B-B479-542E1B11D5B8}" srcOrd="1" destOrd="0" presId="urn:microsoft.com/office/officeart/2005/8/layout/hierarchy6"/>
    <dgm:cxn modelId="{1FD20075-3F5F-4DBE-BF5B-AAD3B9A51BBD}" type="presParOf" srcId="{A2939184-081E-4705-ABD9-83FC66E73273}" destId="{9B1A4DB8-A590-4660-A9EB-06EF42B3F3E7}" srcOrd="2" destOrd="0" presId="urn:microsoft.com/office/officeart/2005/8/layout/hierarchy6"/>
    <dgm:cxn modelId="{510E9178-3AC4-4020-B26D-BCECAE87A809}" type="presParOf" srcId="{A2939184-081E-4705-ABD9-83FC66E73273}" destId="{A6A29F93-8642-41ED-B505-D7EE36A1EAB9}" srcOrd="3" destOrd="0" presId="urn:microsoft.com/office/officeart/2005/8/layout/hierarchy6"/>
    <dgm:cxn modelId="{BA538DC9-19BA-40C6-98B5-073161A75D7E}" type="presParOf" srcId="{A6A29F93-8642-41ED-B505-D7EE36A1EAB9}" destId="{F37A735C-FE65-4356-A7B7-FA4EF83B9357}" srcOrd="0" destOrd="0" presId="urn:microsoft.com/office/officeart/2005/8/layout/hierarchy6"/>
    <dgm:cxn modelId="{E1C0044D-74A2-4B76-9DE2-6BD0F9DB44FF}" type="presParOf" srcId="{A6A29F93-8642-41ED-B505-D7EE36A1EAB9}" destId="{540B43A8-F422-4700-A5AE-CACA614B7A54}" srcOrd="1" destOrd="0" presId="urn:microsoft.com/office/officeart/2005/8/layout/hierarchy6"/>
    <dgm:cxn modelId="{FE390619-2230-4F0E-A468-F17ED5CCC8BA}" type="presParOf" srcId="{540B43A8-F422-4700-A5AE-CACA614B7A54}" destId="{B1B523A8-6AC5-40C9-AB06-473FD389550F}" srcOrd="0" destOrd="0" presId="urn:microsoft.com/office/officeart/2005/8/layout/hierarchy6"/>
    <dgm:cxn modelId="{96B2BAE0-CF5C-4232-9429-04C4A72DE665}" type="presParOf" srcId="{540B43A8-F422-4700-A5AE-CACA614B7A54}" destId="{7CEB09A6-C62C-46B3-A087-C6FBBD14F96D}" srcOrd="1" destOrd="0" presId="urn:microsoft.com/office/officeart/2005/8/layout/hierarchy6"/>
    <dgm:cxn modelId="{894CA6B8-EC54-458B-8EAA-1E9076252CA3}" type="presParOf" srcId="{7CEB09A6-C62C-46B3-A087-C6FBBD14F96D}" destId="{C0A21338-FE28-43D9-93ED-FFE6577F60E9}" srcOrd="0" destOrd="0" presId="urn:microsoft.com/office/officeart/2005/8/layout/hierarchy6"/>
    <dgm:cxn modelId="{C15A4059-1793-4D87-875B-304D58A87FF5}" type="presParOf" srcId="{7CEB09A6-C62C-46B3-A087-C6FBBD14F96D}" destId="{5376533D-CB15-4C10-863D-1BEA3FA5C712}" srcOrd="1" destOrd="0" presId="urn:microsoft.com/office/officeart/2005/8/layout/hierarchy6"/>
    <dgm:cxn modelId="{98133A56-7836-4CBD-A1B3-DC776CE0CFA4}" type="presParOf" srcId="{5376533D-CB15-4C10-863D-1BEA3FA5C712}" destId="{A9A190DA-2059-4C2B-B163-7C6C153E1F48}" srcOrd="0" destOrd="0" presId="urn:microsoft.com/office/officeart/2005/8/layout/hierarchy6"/>
    <dgm:cxn modelId="{EC8AB4B7-4C90-46D5-837F-5F622FF13BDE}" type="presParOf" srcId="{5376533D-CB15-4C10-863D-1BEA3FA5C712}" destId="{A0EB30FF-7FC7-4D6E-AB24-6D3808FBB34F}" srcOrd="1" destOrd="0" presId="urn:microsoft.com/office/officeart/2005/8/layout/hierarchy6"/>
    <dgm:cxn modelId="{EC6CE0F4-DB8D-4161-9E00-5142FA8A3C33}" type="presParOf" srcId="{A0EB30FF-7FC7-4D6E-AB24-6D3808FBB34F}" destId="{FCBBF55C-7ED1-4969-8AE4-744BD8A5C48A}" srcOrd="0" destOrd="0" presId="urn:microsoft.com/office/officeart/2005/8/layout/hierarchy6"/>
    <dgm:cxn modelId="{41B06DA0-120C-4CF4-8FB6-FBF08879677B}" type="presParOf" srcId="{A0EB30FF-7FC7-4D6E-AB24-6D3808FBB34F}" destId="{BF19B7BD-BF20-48DD-B5A5-7C5FD8B2AD74}" srcOrd="1" destOrd="0" presId="urn:microsoft.com/office/officeart/2005/8/layout/hierarchy6"/>
    <dgm:cxn modelId="{2BC39444-3A8A-459A-831D-2362AF30154C}" type="presParOf" srcId="{A2939184-081E-4705-ABD9-83FC66E73273}" destId="{43CB9EEE-B58C-4C63-8462-ABDC3D93F442}" srcOrd="4" destOrd="0" presId="urn:microsoft.com/office/officeart/2005/8/layout/hierarchy6"/>
    <dgm:cxn modelId="{C1CD30E8-E0A1-44F2-90F2-D384BBEA4D92}" type="presParOf" srcId="{A2939184-081E-4705-ABD9-83FC66E73273}" destId="{C8704737-583C-4A3C-B508-68BBABAE8455}" srcOrd="5" destOrd="0" presId="urn:microsoft.com/office/officeart/2005/8/layout/hierarchy6"/>
    <dgm:cxn modelId="{13287056-B2FD-466B-8321-72DA31C85636}" type="presParOf" srcId="{C8704737-583C-4A3C-B508-68BBABAE8455}" destId="{7C27065A-A7EB-4223-9600-A2B964692298}" srcOrd="0" destOrd="0" presId="urn:microsoft.com/office/officeart/2005/8/layout/hierarchy6"/>
    <dgm:cxn modelId="{8072C4E2-3DA4-473D-9E1C-3DCE060971EC}" type="presParOf" srcId="{C8704737-583C-4A3C-B508-68BBABAE8455}" destId="{C382FB95-1B2C-440A-9881-0A0FA6631FDC}" srcOrd="1" destOrd="0" presId="urn:microsoft.com/office/officeart/2005/8/layout/hierarchy6"/>
    <dgm:cxn modelId="{C869CA94-620E-4D3F-A707-CE01BE206BCC}" type="presParOf" srcId="{C382FB95-1B2C-440A-9881-0A0FA6631FDC}" destId="{363315B6-EAA8-4769-8F44-3707416BB99E}" srcOrd="0" destOrd="0" presId="urn:microsoft.com/office/officeart/2005/8/layout/hierarchy6"/>
    <dgm:cxn modelId="{133B255C-417D-4D72-9D90-4BF9B612621C}" type="presParOf" srcId="{C382FB95-1B2C-440A-9881-0A0FA6631FDC}" destId="{36044846-8756-4E59-A64F-4CFE3593574D}" srcOrd="1" destOrd="0" presId="urn:microsoft.com/office/officeart/2005/8/layout/hierarchy6"/>
    <dgm:cxn modelId="{A620465F-CE52-46DF-9AC4-971A201BD135}" type="presParOf" srcId="{36044846-8756-4E59-A64F-4CFE3593574D}" destId="{9F8DB9F6-9507-4749-83A6-AA203DFA8513}" srcOrd="0" destOrd="0" presId="urn:microsoft.com/office/officeart/2005/8/layout/hierarchy6"/>
    <dgm:cxn modelId="{55AAD511-A2FB-4B9F-A197-3619092D036C}" type="presParOf" srcId="{36044846-8756-4E59-A64F-4CFE3593574D}" destId="{A22F5765-B04F-48C1-B06D-9DC7E7206BE2}" srcOrd="1" destOrd="0" presId="urn:microsoft.com/office/officeart/2005/8/layout/hierarchy6"/>
    <dgm:cxn modelId="{14ACCEF0-C4E3-4DC7-BE76-546FB69B6825}" type="presParOf" srcId="{A22F5765-B04F-48C1-B06D-9DC7E7206BE2}" destId="{ECB172C5-965C-490D-B7EC-CACAE928D80B}" srcOrd="0" destOrd="0" presId="urn:microsoft.com/office/officeart/2005/8/layout/hierarchy6"/>
    <dgm:cxn modelId="{B7B2EB09-F23F-47A0-8DF0-922229E22367}" type="presParOf" srcId="{A22F5765-B04F-48C1-B06D-9DC7E7206BE2}" destId="{58B93BB0-B0EB-4482-814B-C5297DF569F8}" srcOrd="1" destOrd="0" presId="urn:microsoft.com/office/officeart/2005/8/layout/hierarchy6"/>
    <dgm:cxn modelId="{BCF284F0-E875-463D-B1B7-6F4124764B99}" type="presParOf" srcId="{58B93BB0-B0EB-4482-814B-C5297DF569F8}" destId="{2EAB1D84-FF95-427A-97EC-3D1E7CA1750F}" srcOrd="0" destOrd="0" presId="urn:microsoft.com/office/officeart/2005/8/layout/hierarchy6"/>
    <dgm:cxn modelId="{69B774B4-8060-4B8E-8194-77EBF4556853}" type="presParOf" srcId="{58B93BB0-B0EB-4482-814B-C5297DF569F8}" destId="{80FC81A3-38FE-4A70-8B7E-B6E37DFBEC64}" srcOrd="1" destOrd="0" presId="urn:microsoft.com/office/officeart/2005/8/layout/hierarchy6"/>
    <dgm:cxn modelId="{5F70AC8F-9A99-410B-8187-3069CE134FD4}" type="presParOf" srcId="{A2939184-081E-4705-ABD9-83FC66E73273}" destId="{8AD87E76-3FFD-4A63-826C-58739EA082A3}" srcOrd="6" destOrd="0" presId="urn:microsoft.com/office/officeart/2005/8/layout/hierarchy6"/>
    <dgm:cxn modelId="{65B1DE62-A1BF-4C8E-8380-092276DF070E}" type="presParOf" srcId="{A2939184-081E-4705-ABD9-83FC66E73273}" destId="{4748C4B3-CF02-4E05-9FB7-0B1E872F64D1}" srcOrd="7" destOrd="0" presId="urn:microsoft.com/office/officeart/2005/8/layout/hierarchy6"/>
    <dgm:cxn modelId="{852CE280-5B35-4DFE-9977-80E04BA4EEC0}" type="presParOf" srcId="{4748C4B3-CF02-4E05-9FB7-0B1E872F64D1}" destId="{4F512118-541D-4BF8-9EC0-80141916F50F}" srcOrd="0" destOrd="0" presId="urn:microsoft.com/office/officeart/2005/8/layout/hierarchy6"/>
    <dgm:cxn modelId="{C66A2689-B4FB-45CD-BECA-588A8D49874F}" type="presParOf" srcId="{4748C4B3-CF02-4E05-9FB7-0B1E872F64D1}" destId="{A0388B5E-0CDD-46DA-9B75-B922CF62281D}" srcOrd="1" destOrd="0" presId="urn:microsoft.com/office/officeart/2005/8/layout/hierarchy6"/>
    <dgm:cxn modelId="{9793560D-0A2B-43F7-9017-E980CE4FD246}" type="presParOf" srcId="{A0388B5E-0CDD-46DA-9B75-B922CF62281D}" destId="{AA42D274-CF28-439C-B6B3-4DD5950A9190}" srcOrd="0" destOrd="0" presId="urn:microsoft.com/office/officeart/2005/8/layout/hierarchy6"/>
    <dgm:cxn modelId="{1D4C60DE-5406-40D9-8BCB-2FDC6D10C732}" type="presParOf" srcId="{A0388B5E-0CDD-46DA-9B75-B922CF62281D}" destId="{BD6C5066-99AA-43F0-8E19-AC0665CB1F53}" srcOrd="1" destOrd="0" presId="urn:microsoft.com/office/officeart/2005/8/layout/hierarchy6"/>
    <dgm:cxn modelId="{97BE6428-6637-44FE-ADE4-7E9F43E9992B}" type="presParOf" srcId="{BD6C5066-99AA-43F0-8E19-AC0665CB1F53}" destId="{86B6C2C3-CD24-432E-826D-38B78216170C}" srcOrd="0" destOrd="0" presId="urn:microsoft.com/office/officeart/2005/8/layout/hierarchy6"/>
    <dgm:cxn modelId="{2BA8A87B-F7CF-466A-AE38-9A5BB59A05C8}" type="presParOf" srcId="{BD6C5066-99AA-43F0-8E19-AC0665CB1F53}" destId="{5BEBDB8E-17BA-4694-B0E1-8FE63DD8CFC7}" srcOrd="1" destOrd="0" presId="urn:microsoft.com/office/officeart/2005/8/layout/hierarchy6"/>
    <dgm:cxn modelId="{06988F97-D551-48DD-AB3B-48AEACF7AEF2}" type="presParOf" srcId="{5BEBDB8E-17BA-4694-B0E1-8FE63DD8CFC7}" destId="{A577990B-7236-4712-B0EB-4327E313978F}" srcOrd="0" destOrd="0" presId="urn:microsoft.com/office/officeart/2005/8/layout/hierarchy6"/>
    <dgm:cxn modelId="{B8E1DEEE-B186-4ABD-BBB4-7E2634251DAE}" type="presParOf" srcId="{5BEBDB8E-17BA-4694-B0E1-8FE63DD8CFC7}" destId="{3E2DB444-02BB-43D9-88AB-5EC13A6B0A14}" srcOrd="1" destOrd="0" presId="urn:microsoft.com/office/officeart/2005/8/layout/hierarchy6"/>
    <dgm:cxn modelId="{6A265655-85E3-4240-805B-37363B4D3F9D}" type="presParOf" srcId="{3E2DB444-02BB-43D9-88AB-5EC13A6B0A14}" destId="{C66D1844-3F10-40A9-B5E8-031CEB02D4DB}" srcOrd="0" destOrd="0" presId="urn:microsoft.com/office/officeart/2005/8/layout/hierarchy6"/>
    <dgm:cxn modelId="{DD03A6CA-9F15-40EE-83EA-8B9E17D30E34}" type="presParOf" srcId="{3E2DB444-02BB-43D9-88AB-5EC13A6B0A14}" destId="{27A735E3-24C4-4B80-9052-84AD4828F966}" srcOrd="1" destOrd="0" presId="urn:microsoft.com/office/officeart/2005/8/layout/hierarchy6"/>
    <dgm:cxn modelId="{D920643A-C42E-4034-9DF6-9857C8F84527}" type="presParOf" srcId="{A2939184-081E-4705-ABD9-83FC66E73273}" destId="{68B4B734-F6AF-41DC-9CBB-B1B915662539}" srcOrd="8" destOrd="0" presId="urn:microsoft.com/office/officeart/2005/8/layout/hierarchy6"/>
    <dgm:cxn modelId="{0A82297E-E6B9-4F12-AC07-5DF2F8BE4AF9}" type="presParOf" srcId="{A2939184-081E-4705-ABD9-83FC66E73273}" destId="{B9A8E279-40AE-4766-B5B9-296DE3AB4764}" srcOrd="9" destOrd="0" presId="urn:microsoft.com/office/officeart/2005/8/layout/hierarchy6"/>
    <dgm:cxn modelId="{74A926D7-D184-4462-962D-737E799CFBF1}" type="presParOf" srcId="{B9A8E279-40AE-4766-B5B9-296DE3AB4764}" destId="{11E65365-58FD-4CBA-B6AC-E0027CDF10CC}" srcOrd="0" destOrd="0" presId="urn:microsoft.com/office/officeart/2005/8/layout/hierarchy6"/>
    <dgm:cxn modelId="{478854AF-C920-4215-B486-422A7E0DC17D}" type="presParOf" srcId="{B9A8E279-40AE-4766-B5B9-296DE3AB4764}" destId="{EBB1A5C3-7113-4059-A75F-2CEED38DD6E6}" srcOrd="1" destOrd="0" presId="urn:microsoft.com/office/officeart/2005/8/layout/hierarchy6"/>
    <dgm:cxn modelId="{40269E04-C9D6-4E98-860A-04B4D4F8D18A}" type="presParOf" srcId="{EBB1A5C3-7113-4059-A75F-2CEED38DD6E6}" destId="{CBB03E4D-A82D-418B-98A5-A955814A3DF0}" srcOrd="0" destOrd="0" presId="urn:microsoft.com/office/officeart/2005/8/layout/hierarchy6"/>
    <dgm:cxn modelId="{1B44CEDC-86AE-445B-9B33-7D0ED81FD4D6}" type="presParOf" srcId="{EBB1A5C3-7113-4059-A75F-2CEED38DD6E6}" destId="{BBB70B05-56A2-42B1-A43B-FBF1C5067077}" srcOrd="1" destOrd="0" presId="urn:microsoft.com/office/officeart/2005/8/layout/hierarchy6"/>
    <dgm:cxn modelId="{33143988-C82C-4D6B-9EC0-3A76FE898C00}" type="presParOf" srcId="{BBB70B05-56A2-42B1-A43B-FBF1C5067077}" destId="{D1672710-76C4-4820-A6EA-76AA5DEE79F0}" srcOrd="0" destOrd="0" presId="urn:microsoft.com/office/officeart/2005/8/layout/hierarchy6"/>
    <dgm:cxn modelId="{68A89CE4-9275-43B6-BE5E-BAFB1A0D8940}" type="presParOf" srcId="{BBB70B05-56A2-42B1-A43B-FBF1C5067077}" destId="{9318F2F4-0D82-4D21-AD9B-6E93CB389906}" srcOrd="1" destOrd="0" presId="urn:microsoft.com/office/officeart/2005/8/layout/hierarchy6"/>
    <dgm:cxn modelId="{499D5F46-D7BE-4EA7-8271-D4C0DA64D823}" type="presParOf" srcId="{9318F2F4-0D82-4D21-AD9B-6E93CB389906}" destId="{189AE657-65F1-4345-BA0E-685D2074BAE0}" srcOrd="0" destOrd="0" presId="urn:microsoft.com/office/officeart/2005/8/layout/hierarchy6"/>
    <dgm:cxn modelId="{0885DBDD-9794-4268-BAA3-1B4117B472AD}" type="presParOf" srcId="{9318F2F4-0D82-4D21-AD9B-6E93CB389906}" destId="{1D12B04C-C677-43C7-91C9-F8D9440EBDE1}" srcOrd="1" destOrd="0" presId="urn:microsoft.com/office/officeart/2005/8/layout/hierarchy6"/>
    <dgm:cxn modelId="{D55DC583-3836-462A-8277-E6C481B0DD5B}" type="presParOf" srcId="{1D12B04C-C677-43C7-91C9-F8D9440EBDE1}" destId="{AA978C3E-17A5-4369-BCFD-3A55FDA0621E}" srcOrd="0" destOrd="0" presId="urn:microsoft.com/office/officeart/2005/8/layout/hierarchy6"/>
    <dgm:cxn modelId="{CBD80A26-D84A-4F15-AE9A-DF3F95F8E0FF}" type="presParOf" srcId="{1D12B04C-C677-43C7-91C9-F8D9440EBDE1}" destId="{B29BA5E7-C2F6-4C22-ADFF-8369FF35C340}" srcOrd="1" destOrd="0" presId="urn:microsoft.com/office/officeart/2005/8/layout/hierarchy6"/>
    <dgm:cxn modelId="{E6A2FB07-5E2D-46FF-B15F-167D65A308C6}" type="presParOf" srcId="{A2939184-081E-4705-ABD9-83FC66E73273}" destId="{1223B007-E291-4BD5-8F45-A497FE691020}" srcOrd="10" destOrd="0" presId="urn:microsoft.com/office/officeart/2005/8/layout/hierarchy6"/>
    <dgm:cxn modelId="{BF3E29F8-FA14-4D4E-83ED-86943C11884C}" type="presParOf" srcId="{A2939184-081E-4705-ABD9-83FC66E73273}" destId="{4434AA89-F406-4B2A-BF1F-884E634A132A}" srcOrd="11" destOrd="0" presId="urn:microsoft.com/office/officeart/2005/8/layout/hierarchy6"/>
    <dgm:cxn modelId="{6077B767-3C86-4C63-9B77-BEA0B919259B}" type="presParOf" srcId="{4434AA89-F406-4B2A-BF1F-884E634A132A}" destId="{35DF50D1-E3E2-4F38-A5B1-35F45B93C44F}" srcOrd="0" destOrd="0" presId="urn:microsoft.com/office/officeart/2005/8/layout/hierarchy6"/>
    <dgm:cxn modelId="{D0038BB0-42D1-4560-826A-AD446D63A39C}" type="presParOf" srcId="{4434AA89-F406-4B2A-BF1F-884E634A132A}" destId="{339BAB0C-3548-4E70-A148-2136A70E9FA9}" srcOrd="1" destOrd="0" presId="urn:microsoft.com/office/officeart/2005/8/layout/hierarchy6"/>
    <dgm:cxn modelId="{7E36A37A-C707-4F7E-B33C-DF89951E87D8}" type="presParOf" srcId="{339BAB0C-3548-4E70-A148-2136A70E9FA9}" destId="{1BEE90B9-96F5-4CC7-BCCB-EAF9C533E851}" srcOrd="0" destOrd="0" presId="urn:microsoft.com/office/officeart/2005/8/layout/hierarchy6"/>
    <dgm:cxn modelId="{F2A6817A-FA9E-4223-945D-27C8BD96B4F2}" type="presParOf" srcId="{339BAB0C-3548-4E70-A148-2136A70E9FA9}" destId="{BE148D40-D112-44EA-92D9-B942FEBBFD7C}" srcOrd="1" destOrd="0" presId="urn:microsoft.com/office/officeart/2005/8/layout/hierarchy6"/>
    <dgm:cxn modelId="{CF664A13-15DE-493C-A316-CC51488EDC26}" type="presParOf" srcId="{BE148D40-D112-44EA-92D9-B942FEBBFD7C}" destId="{57A86CC1-1004-4C18-B5FC-9737D3001617}" srcOrd="0" destOrd="0" presId="urn:microsoft.com/office/officeart/2005/8/layout/hierarchy6"/>
    <dgm:cxn modelId="{18EAC645-DED8-4D6A-A2DA-AC4314BF1B93}" type="presParOf" srcId="{BE148D40-D112-44EA-92D9-B942FEBBFD7C}" destId="{050C6567-592D-4C11-A220-AA12480BC3C5}" srcOrd="1" destOrd="0" presId="urn:microsoft.com/office/officeart/2005/8/layout/hierarchy6"/>
    <dgm:cxn modelId="{8015359E-90DB-44ED-AE95-339BBC20BDDA}" type="presParOf" srcId="{050C6567-592D-4C11-A220-AA12480BC3C5}" destId="{DD699871-4E24-4B42-8069-01CC19A6E2CB}" srcOrd="0" destOrd="0" presId="urn:microsoft.com/office/officeart/2005/8/layout/hierarchy6"/>
    <dgm:cxn modelId="{D4FF9D3F-5249-4540-8B52-D74CA7062080}" type="presParOf" srcId="{050C6567-592D-4C11-A220-AA12480BC3C5}" destId="{7DAA7F8C-8BF9-49EE-A2E6-3130CA979FD3}" srcOrd="1" destOrd="0" presId="urn:microsoft.com/office/officeart/2005/8/layout/hierarchy6"/>
    <dgm:cxn modelId="{10B98D72-4AF0-40DB-9009-4102A442AD58}" type="presParOf" srcId="{7DAA7F8C-8BF9-49EE-A2E6-3130CA979FD3}" destId="{6E2C1D75-942C-4AE1-8FD4-EAB5A27084DE}" srcOrd="0" destOrd="0" presId="urn:microsoft.com/office/officeart/2005/8/layout/hierarchy6"/>
    <dgm:cxn modelId="{97165114-EB5B-49B8-86F0-53AA7B193FAE}" type="presParOf" srcId="{7DAA7F8C-8BF9-49EE-A2E6-3130CA979FD3}" destId="{BAD084B9-D294-4EBB-96C9-C51BABDE2537}" srcOrd="1" destOrd="0" presId="urn:microsoft.com/office/officeart/2005/8/layout/hierarchy6"/>
    <dgm:cxn modelId="{019C9AC1-5151-47A0-AB65-D5413DD493A3}" type="presParOf" srcId="{152A8EA6-4DF5-4ED0-A3FB-97D76175A073}" destId="{5D4B8976-423C-4684-8E53-F0F4618E198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5DD27D-7F3C-4F5D-BEEA-78EACAFFC7ED}" type="doc">
      <dgm:prSet loTypeId="urn:microsoft.com/office/officeart/2005/8/layout/hierarchy3#3" loCatId="hierarchy" qsTypeId="urn:microsoft.com/office/officeart/2005/8/quickstyle/simple2#1" qsCatId="simple" csTypeId="urn:microsoft.com/office/officeart/2005/8/colors/colorful4#2" csCatId="colorful" phldr="1"/>
      <dgm:spPr/>
      <dgm:t>
        <a:bodyPr/>
        <a:lstStyle/>
        <a:p>
          <a:endParaRPr lang="fr-FR"/>
        </a:p>
      </dgm:t>
    </dgm:pt>
    <dgm:pt modelId="{23C0D5B6-0D43-4C32-B502-872C0F7A3B34}">
      <dgm:prSet phldrT="[Texte]"/>
      <dgm:spPr/>
      <dgm:t>
        <a:bodyPr/>
        <a:lstStyle/>
        <a:p>
          <a:r>
            <a:rPr lang="fr-FR" dirty="0"/>
            <a:t>Stockage</a:t>
          </a:r>
        </a:p>
      </dgm:t>
    </dgm:pt>
    <dgm:pt modelId="{2F335CC8-E6A3-4A04-BC8B-69E789460E64}" type="parTrans" cxnId="{5F6686E9-596D-45AA-8D9E-F0129588837E}">
      <dgm:prSet/>
      <dgm:spPr/>
      <dgm:t>
        <a:bodyPr/>
        <a:lstStyle/>
        <a:p>
          <a:endParaRPr lang="fr-FR"/>
        </a:p>
      </dgm:t>
    </dgm:pt>
    <dgm:pt modelId="{7AF3C054-E330-4048-9F74-F8A71E85B53A}" type="sibTrans" cxnId="{5F6686E9-596D-45AA-8D9E-F0129588837E}">
      <dgm:prSet/>
      <dgm:spPr/>
      <dgm:t>
        <a:bodyPr/>
        <a:lstStyle/>
        <a:p>
          <a:endParaRPr lang="fr-FR"/>
        </a:p>
      </dgm:t>
    </dgm:pt>
    <dgm:pt modelId="{828FE41A-9FD8-4C84-AD33-2BD198E711AD}">
      <dgm:prSet/>
      <dgm:spPr/>
      <dgm:t>
        <a:bodyPr/>
        <a:lstStyle/>
        <a:p>
          <a:r>
            <a:rPr lang="fr-FR" dirty="0"/>
            <a:t>Logistique</a:t>
          </a:r>
        </a:p>
      </dgm:t>
    </dgm:pt>
    <dgm:pt modelId="{D4B7F5E2-A2E0-49BF-9976-11A730DC237A}" type="parTrans" cxnId="{6D870667-35D5-4E9A-ABAE-EA9F629D9986}">
      <dgm:prSet/>
      <dgm:spPr/>
      <dgm:t>
        <a:bodyPr/>
        <a:lstStyle/>
        <a:p>
          <a:endParaRPr lang="fr-FR"/>
        </a:p>
      </dgm:t>
    </dgm:pt>
    <dgm:pt modelId="{511EAEA9-A68E-4188-9A7B-5B60D3DE8606}" type="sibTrans" cxnId="{6D870667-35D5-4E9A-ABAE-EA9F629D9986}">
      <dgm:prSet/>
      <dgm:spPr/>
      <dgm:t>
        <a:bodyPr/>
        <a:lstStyle/>
        <a:p>
          <a:endParaRPr lang="fr-FR"/>
        </a:p>
      </dgm:t>
    </dgm:pt>
    <dgm:pt modelId="{39801E7E-7642-4FD9-B40C-E9273D0FF23B}">
      <dgm:prSet/>
      <dgm:spPr>
        <a:solidFill>
          <a:schemeClr val="accent5"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Logistique</a:t>
          </a:r>
        </a:p>
      </dgm:t>
    </dgm:pt>
    <dgm:pt modelId="{16611746-863B-4911-9191-0045F63CE036}" type="parTrans" cxnId="{2DBFB51E-B1B7-4CC1-B194-CC92BAB82D47}">
      <dgm:prSet/>
      <dgm:spPr/>
      <dgm:t>
        <a:bodyPr/>
        <a:lstStyle/>
        <a:p>
          <a:endParaRPr lang="fr-FR"/>
        </a:p>
      </dgm:t>
    </dgm:pt>
    <dgm:pt modelId="{7029B770-1611-4214-80BB-376CC2315B4A}" type="sibTrans" cxnId="{2DBFB51E-B1B7-4CC1-B194-CC92BAB82D47}">
      <dgm:prSet/>
      <dgm:spPr/>
      <dgm:t>
        <a:bodyPr/>
        <a:lstStyle/>
        <a:p>
          <a:endParaRPr lang="fr-FR"/>
        </a:p>
      </dgm:t>
    </dgm:pt>
    <dgm:pt modelId="{C9C32016-E6EC-4A5C-B990-D4345E64C61B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-Consommation d'énergie </a:t>
          </a:r>
        </a:p>
      </dgm:t>
    </dgm:pt>
    <dgm:pt modelId="{19246308-E1EA-4E1E-840F-94B5F0C59CB8}" type="parTrans" cxnId="{B040ED06-CAA4-459A-827B-6A2E3DCC7E33}">
      <dgm:prSet/>
      <dgm:spPr/>
      <dgm:t>
        <a:bodyPr/>
        <a:lstStyle/>
        <a:p>
          <a:endParaRPr lang="fr-FR"/>
        </a:p>
      </dgm:t>
    </dgm:pt>
    <dgm:pt modelId="{64EED320-D5B8-4C4E-9D98-0B5D0C0047E3}" type="sibTrans" cxnId="{B040ED06-CAA4-459A-827B-6A2E3DCC7E33}">
      <dgm:prSet/>
      <dgm:spPr/>
      <dgm:t>
        <a:bodyPr/>
        <a:lstStyle/>
        <a:p>
          <a:endParaRPr lang="fr-FR"/>
        </a:p>
      </dgm:t>
    </dgm:pt>
    <dgm:pt modelId="{ACF937F7-F991-4D54-9FDC-0CE59B54F396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-Epuisement des ressources</a:t>
          </a:r>
        </a:p>
      </dgm:t>
    </dgm:pt>
    <dgm:pt modelId="{526FCEC7-684C-42B1-BEF4-CDA671038776}" type="parTrans" cxnId="{20C3C31B-44A5-458A-A79C-BA292A22D2B2}">
      <dgm:prSet/>
      <dgm:spPr/>
      <dgm:t>
        <a:bodyPr/>
        <a:lstStyle/>
        <a:p>
          <a:endParaRPr lang="fr-FR"/>
        </a:p>
      </dgm:t>
    </dgm:pt>
    <dgm:pt modelId="{2C1C595E-CE8E-47AD-BA2F-8485CFEB3E50}" type="sibTrans" cxnId="{20C3C31B-44A5-458A-A79C-BA292A22D2B2}">
      <dgm:prSet/>
      <dgm:spPr/>
      <dgm:t>
        <a:bodyPr/>
        <a:lstStyle/>
        <a:p>
          <a:endParaRPr lang="fr-FR"/>
        </a:p>
      </dgm:t>
    </dgm:pt>
    <dgm:pt modelId="{686388DA-0931-4447-BF78-0B1C1A6FC0A4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-Consommation des ressources (Hydrocarbures)</a:t>
          </a:r>
        </a:p>
        <a:p>
          <a:r>
            <a:rPr lang="fr-FR" dirty="0">
              <a:solidFill>
                <a:schemeClr val="bg1"/>
              </a:solidFill>
            </a:rPr>
            <a:t>-Consommation d'énergie (pour le chargement des batteries afin d'alimenter les chariots)</a:t>
          </a:r>
        </a:p>
        <a:p>
          <a:r>
            <a:rPr lang="fr-FR" dirty="0">
              <a:solidFill>
                <a:schemeClr val="bg1"/>
              </a:solidFill>
            </a:rPr>
            <a:t>-Génération des rejets atmosphériques</a:t>
          </a:r>
        </a:p>
      </dgm:t>
    </dgm:pt>
    <dgm:pt modelId="{3A61CD90-2E2B-48F7-9823-BA98A357317C}" type="parTrans" cxnId="{A5D09822-41AF-4FAD-81B7-B0876328AE6A}">
      <dgm:prSet/>
      <dgm:spPr/>
      <dgm:t>
        <a:bodyPr/>
        <a:lstStyle/>
        <a:p>
          <a:endParaRPr lang="fr-FR"/>
        </a:p>
      </dgm:t>
    </dgm:pt>
    <dgm:pt modelId="{7001F699-13EE-4F77-9CCA-808DF8591BB4}" type="sibTrans" cxnId="{A5D09822-41AF-4FAD-81B7-B0876328AE6A}">
      <dgm:prSet/>
      <dgm:spPr/>
      <dgm:t>
        <a:bodyPr/>
        <a:lstStyle/>
        <a:p>
          <a:endParaRPr lang="fr-FR"/>
        </a:p>
      </dgm:t>
    </dgm:pt>
    <dgm:pt modelId="{60CB6EC4-818E-443E-9614-4903AE3FE2BA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-Epuisement des ressources</a:t>
          </a:r>
        </a:p>
        <a:p>
          <a:r>
            <a:rPr lang="fr-FR" dirty="0">
              <a:solidFill>
                <a:schemeClr val="bg1"/>
              </a:solidFill>
            </a:rPr>
            <a:t>-Pollution de l'air</a:t>
          </a:r>
        </a:p>
      </dgm:t>
    </dgm:pt>
    <dgm:pt modelId="{37F8FCCA-CC40-4F0D-8C66-BB90A9FD4FE7}" type="parTrans" cxnId="{82E2EF2D-C3C4-4E58-BCDD-2A2F5ADE0389}">
      <dgm:prSet/>
      <dgm:spPr/>
      <dgm:t>
        <a:bodyPr/>
        <a:lstStyle/>
        <a:p>
          <a:endParaRPr lang="fr-FR"/>
        </a:p>
      </dgm:t>
    </dgm:pt>
    <dgm:pt modelId="{CFFC62E0-091E-49DB-9331-32E8A7D570B9}" type="sibTrans" cxnId="{82E2EF2D-C3C4-4E58-BCDD-2A2F5ADE0389}">
      <dgm:prSet/>
      <dgm:spPr/>
      <dgm:t>
        <a:bodyPr/>
        <a:lstStyle/>
        <a:p>
          <a:endParaRPr lang="fr-FR"/>
        </a:p>
      </dgm:t>
    </dgm:pt>
    <dgm:pt modelId="{6AD48AFB-99BD-4577-8E3D-3C56D6A79CCF}">
      <dgm:prSet/>
      <dgm:spPr>
        <a:solidFill>
          <a:schemeClr val="accent5">
            <a:alpha val="9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Stockage</a:t>
          </a:r>
        </a:p>
      </dgm:t>
    </dgm:pt>
    <dgm:pt modelId="{5946AEF1-C3D2-4EB8-BDDF-D1AF5534B745}" type="parTrans" cxnId="{64ED2DF8-2740-4794-BE53-1B2748C4C11B}">
      <dgm:prSet/>
      <dgm:spPr/>
      <dgm:t>
        <a:bodyPr/>
        <a:lstStyle/>
        <a:p>
          <a:endParaRPr lang="fr-FR"/>
        </a:p>
      </dgm:t>
    </dgm:pt>
    <dgm:pt modelId="{DE9A6598-9F44-4A07-B30B-48726E22F638}" type="sibTrans" cxnId="{64ED2DF8-2740-4794-BE53-1B2748C4C11B}">
      <dgm:prSet/>
      <dgm:spPr/>
      <dgm:t>
        <a:bodyPr/>
        <a:lstStyle/>
        <a:p>
          <a:endParaRPr lang="fr-FR"/>
        </a:p>
      </dgm:t>
    </dgm:pt>
    <dgm:pt modelId="{9675CB1D-1FE0-401E-9BE3-2926D451BB2A}" type="pres">
      <dgm:prSet presAssocID="{DC5DD27D-7F3C-4F5D-BEEA-78EACAFFC7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B4CB62-26DE-4FDC-9B60-072849223F1F}" type="pres">
      <dgm:prSet presAssocID="{23C0D5B6-0D43-4C32-B502-872C0F7A3B34}" presName="root" presStyleCnt="0"/>
      <dgm:spPr/>
    </dgm:pt>
    <dgm:pt modelId="{554F41F4-0D64-4384-90FA-92CC5A5FBC66}" type="pres">
      <dgm:prSet presAssocID="{23C0D5B6-0D43-4C32-B502-872C0F7A3B34}" presName="rootComposite" presStyleCnt="0"/>
      <dgm:spPr/>
    </dgm:pt>
    <dgm:pt modelId="{7936FAE8-5143-46CC-A10F-D9195D7E20C6}" type="pres">
      <dgm:prSet presAssocID="{23C0D5B6-0D43-4C32-B502-872C0F7A3B34}" presName="rootText" presStyleLbl="node1" presStyleIdx="0" presStyleCnt="2"/>
      <dgm:spPr/>
    </dgm:pt>
    <dgm:pt modelId="{D30E470D-2926-44DB-B85A-9161D0181BC2}" type="pres">
      <dgm:prSet presAssocID="{23C0D5B6-0D43-4C32-B502-872C0F7A3B34}" presName="rootConnector" presStyleLbl="node1" presStyleIdx="0" presStyleCnt="2"/>
      <dgm:spPr/>
    </dgm:pt>
    <dgm:pt modelId="{152D6EFE-AF25-4DAC-A280-9FA58621D322}" type="pres">
      <dgm:prSet presAssocID="{23C0D5B6-0D43-4C32-B502-872C0F7A3B34}" presName="childShape" presStyleCnt="0"/>
      <dgm:spPr/>
    </dgm:pt>
    <dgm:pt modelId="{75C135EC-298C-443B-81FF-44E92F8EB8D7}" type="pres">
      <dgm:prSet presAssocID="{5946AEF1-C3D2-4EB8-BDDF-D1AF5534B745}" presName="Name13" presStyleLbl="parChTrans1D2" presStyleIdx="0" presStyleCnt="6"/>
      <dgm:spPr/>
    </dgm:pt>
    <dgm:pt modelId="{E1EA7021-9035-4D30-AE7B-766018DE1AFC}" type="pres">
      <dgm:prSet presAssocID="{6AD48AFB-99BD-4577-8E3D-3C56D6A79CCF}" presName="childText" presStyleLbl="bgAcc1" presStyleIdx="0" presStyleCnt="6">
        <dgm:presLayoutVars>
          <dgm:bulletEnabled val="1"/>
        </dgm:presLayoutVars>
      </dgm:prSet>
      <dgm:spPr/>
    </dgm:pt>
    <dgm:pt modelId="{618A73B4-11B4-448F-88FC-9E6194BF8064}" type="pres">
      <dgm:prSet presAssocID="{19246308-E1EA-4E1E-840F-94B5F0C59CB8}" presName="Name13" presStyleLbl="parChTrans1D2" presStyleIdx="1" presStyleCnt="6"/>
      <dgm:spPr/>
    </dgm:pt>
    <dgm:pt modelId="{D98D00DB-AA6F-4DC9-8A78-5002FEB861E2}" type="pres">
      <dgm:prSet presAssocID="{C9C32016-E6EC-4A5C-B990-D4345E64C61B}" presName="childText" presStyleLbl="bgAcc1" presStyleIdx="1" presStyleCnt="6">
        <dgm:presLayoutVars>
          <dgm:bulletEnabled val="1"/>
        </dgm:presLayoutVars>
      </dgm:prSet>
      <dgm:spPr/>
    </dgm:pt>
    <dgm:pt modelId="{6DB2B45B-ED23-4F8E-893F-EDE60D0F3CA7}" type="pres">
      <dgm:prSet presAssocID="{526FCEC7-684C-42B1-BEF4-CDA671038776}" presName="Name13" presStyleLbl="parChTrans1D2" presStyleIdx="2" presStyleCnt="6"/>
      <dgm:spPr/>
    </dgm:pt>
    <dgm:pt modelId="{3B8DF900-77E2-484B-9FDD-3F981A4C56B4}" type="pres">
      <dgm:prSet presAssocID="{ACF937F7-F991-4D54-9FDC-0CE59B54F396}" presName="childText" presStyleLbl="bgAcc1" presStyleIdx="2" presStyleCnt="6">
        <dgm:presLayoutVars>
          <dgm:bulletEnabled val="1"/>
        </dgm:presLayoutVars>
      </dgm:prSet>
      <dgm:spPr/>
    </dgm:pt>
    <dgm:pt modelId="{BCB48D70-26EF-4B68-B65A-D074982AA585}" type="pres">
      <dgm:prSet presAssocID="{828FE41A-9FD8-4C84-AD33-2BD198E711AD}" presName="root" presStyleCnt="0"/>
      <dgm:spPr/>
    </dgm:pt>
    <dgm:pt modelId="{C2AFB95F-F993-4614-9FFF-2D4A82B375DA}" type="pres">
      <dgm:prSet presAssocID="{828FE41A-9FD8-4C84-AD33-2BD198E711AD}" presName="rootComposite" presStyleCnt="0"/>
      <dgm:spPr/>
    </dgm:pt>
    <dgm:pt modelId="{B30907C2-3FF3-4558-9880-508B61D5D5B7}" type="pres">
      <dgm:prSet presAssocID="{828FE41A-9FD8-4C84-AD33-2BD198E711AD}" presName="rootText" presStyleLbl="node1" presStyleIdx="1" presStyleCnt="2"/>
      <dgm:spPr/>
    </dgm:pt>
    <dgm:pt modelId="{7D098A50-99FA-459B-B249-D35841C238C9}" type="pres">
      <dgm:prSet presAssocID="{828FE41A-9FD8-4C84-AD33-2BD198E711AD}" presName="rootConnector" presStyleLbl="node1" presStyleIdx="1" presStyleCnt="2"/>
      <dgm:spPr/>
    </dgm:pt>
    <dgm:pt modelId="{7453680F-DC98-483B-B4DF-43FE4081942A}" type="pres">
      <dgm:prSet presAssocID="{828FE41A-9FD8-4C84-AD33-2BD198E711AD}" presName="childShape" presStyleCnt="0"/>
      <dgm:spPr/>
    </dgm:pt>
    <dgm:pt modelId="{9AA634C1-EC17-445B-9A80-62157930C2B4}" type="pres">
      <dgm:prSet presAssocID="{16611746-863B-4911-9191-0045F63CE036}" presName="Name13" presStyleLbl="parChTrans1D2" presStyleIdx="3" presStyleCnt="6"/>
      <dgm:spPr/>
    </dgm:pt>
    <dgm:pt modelId="{EB2D7F91-DAEE-4B1A-B0D5-1890943C348A}" type="pres">
      <dgm:prSet presAssocID="{39801E7E-7642-4FD9-B40C-E9273D0FF23B}" presName="childText" presStyleLbl="bgAcc1" presStyleIdx="3" presStyleCnt="6">
        <dgm:presLayoutVars>
          <dgm:bulletEnabled val="1"/>
        </dgm:presLayoutVars>
      </dgm:prSet>
      <dgm:spPr/>
    </dgm:pt>
    <dgm:pt modelId="{29D1C441-6AB6-4CB0-B122-2C73DE263B07}" type="pres">
      <dgm:prSet presAssocID="{3A61CD90-2E2B-48F7-9823-BA98A357317C}" presName="Name13" presStyleLbl="parChTrans1D2" presStyleIdx="4" presStyleCnt="6"/>
      <dgm:spPr/>
    </dgm:pt>
    <dgm:pt modelId="{F80D0FD1-83B1-4D1F-A1EB-81FBD4450E25}" type="pres">
      <dgm:prSet presAssocID="{686388DA-0931-4447-BF78-0B1C1A6FC0A4}" presName="childText" presStyleLbl="bgAcc1" presStyleIdx="4" presStyleCnt="6" custScaleX="103550">
        <dgm:presLayoutVars>
          <dgm:bulletEnabled val="1"/>
        </dgm:presLayoutVars>
      </dgm:prSet>
      <dgm:spPr/>
    </dgm:pt>
    <dgm:pt modelId="{F3F08F2F-C65B-4248-829F-31C3E74B13C1}" type="pres">
      <dgm:prSet presAssocID="{37F8FCCA-CC40-4F0D-8C66-BB90A9FD4FE7}" presName="Name13" presStyleLbl="parChTrans1D2" presStyleIdx="5" presStyleCnt="6"/>
      <dgm:spPr/>
    </dgm:pt>
    <dgm:pt modelId="{AD6FEE21-51E7-49F4-A77F-C0B60C74FE38}" type="pres">
      <dgm:prSet presAssocID="{60CB6EC4-818E-443E-9614-4903AE3FE2BA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B040ED06-CAA4-459A-827B-6A2E3DCC7E33}" srcId="{23C0D5B6-0D43-4C32-B502-872C0F7A3B34}" destId="{C9C32016-E6EC-4A5C-B990-D4345E64C61B}" srcOrd="1" destOrd="0" parTransId="{19246308-E1EA-4E1E-840F-94B5F0C59CB8}" sibTransId="{64EED320-D5B8-4C4E-9D98-0B5D0C0047E3}"/>
    <dgm:cxn modelId="{2BA0630E-ECFB-4D7B-AB76-5BDB7F114798}" type="presOf" srcId="{828FE41A-9FD8-4C84-AD33-2BD198E711AD}" destId="{B30907C2-3FF3-4558-9880-508B61D5D5B7}" srcOrd="0" destOrd="0" presId="urn:microsoft.com/office/officeart/2005/8/layout/hierarchy3#3"/>
    <dgm:cxn modelId="{20C3C31B-44A5-458A-A79C-BA292A22D2B2}" srcId="{23C0D5B6-0D43-4C32-B502-872C0F7A3B34}" destId="{ACF937F7-F991-4D54-9FDC-0CE59B54F396}" srcOrd="2" destOrd="0" parTransId="{526FCEC7-684C-42B1-BEF4-CDA671038776}" sibTransId="{2C1C595E-CE8E-47AD-BA2F-8485CFEB3E50}"/>
    <dgm:cxn modelId="{7B8FAA1D-97B4-4BEF-AA76-5BF7CAFBA327}" type="presOf" srcId="{37F8FCCA-CC40-4F0D-8C66-BB90A9FD4FE7}" destId="{F3F08F2F-C65B-4248-829F-31C3E74B13C1}" srcOrd="0" destOrd="0" presId="urn:microsoft.com/office/officeart/2005/8/layout/hierarchy3#3"/>
    <dgm:cxn modelId="{FBCF8E1E-F771-4885-977E-5A60BDC807B0}" type="presOf" srcId="{16611746-863B-4911-9191-0045F63CE036}" destId="{9AA634C1-EC17-445B-9A80-62157930C2B4}" srcOrd="0" destOrd="0" presId="urn:microsoft.com/office/officeart/2005/8/layout/hierarchy3#3"/>
    <dgm:cxn modelId="{2DBFB51E-B1B7-4CC1-B194-CC92BAB82D47}" srcId="{828FE41A-9FD8-4C84-AD33-2BD198E711AD}" destId="{39801E7E-7642-4FD9-B40C-E9273D0FF23B}" srcOrd="0" destOrd="0" parTransId="{16611746-863B-4911-9191-0045F63CE036}" sibTransId="{7029B770-1611-4214-80BB-376CC2315B4A}"/>
    <dgm:cxn modelId="{A5D09822-41AF-4FAD-81B7-B0876328AE6A}" srcId="{828FE41A-9FD8-4C84-AD33-2BD198E711AD}" destId="{686388DA-0931-4447-BF78-0B1C1A6FC0A4}" srcOrd="1" destOrd="0" parTransId="{3A61CD90-2E2B-48F7-9823-BA98A357317C}" sibTransId="{7001F699-13EE-4F77-9CCA-808DF8591BB4}"/>
    <dgm:cxn modelId="{82E2EF2D-C3C4-4E58-BCDD-2A2F5ADE0389}" srcId="{828FE41A-9FD8-4C84-AD33-2BD198E711AD}" destId="{60CB6EC4-818E-443E-9614-4903AE3FE2BA}" srcOrd="2" destOrd="0" parTransId="{37F8FCCA-CC40-4F0D-8C66-BB90A9FD4FE7}" sibTransId="{CFFC62E0-091E-49DB-9331-32E8A7D570B9}"/>
    <dgm:cxn modelId="{08462C30-9EEC-4548-9D8D-E133FC5195DC}" type="presOf" srcId="{3A61CD90-2E2B-48F7-9823-BA98A357317C}" destId="{29D1C441-6AB6-4CB0-B122-2C73DE263B07}" srcOrd="0" destOrd="0" presId="urn:microsoft.com/office/officeart/2005/8/layout/hierarchy3#3"/>
    <dgm:cxn modelId="{6D870667-35D5-4E9A-ABAE-EA9F629D9986}" srcId="{DC5DD27D-7F3C-4F5D-BEEA-78EACAFFC7ED}" destId="{828FE41A-9FD8-4C84-AD33-2BD198E711AD}" srcOrd="1" destOrd="0" parTransId="{D4B7F5E2-A2E0-49BF-9976-11A730DC237A}" sibTransId="{511EAEA9-A68E-4188-9A7B-5B60D3DE8606}"/>
    <dgm:cxn modelId="{35AB544D-3F59-422E-A79E-D5C471639696}" type="presOf" srcId="{60CB6EC4-818E-443E-9614-4903AE3FE2BA}" destId="{AD6FEE21-51E7-49F4-A77F-C0B60C74FE38}" srcOrd="0" destOrd="0" presId="urn:microsoft.com/office/officeart/2005/8/layout/hierarchy3#3"/>
    <dgm:cxn modelId="{FAE71070-65D2-4EB9-AE28-7201E22AAFCE}" type="presOf" srcId="{ACF937F7-F991-4D54-9FDC-0CE59B54F396}" destId="{3B8DF900-77E2-484B-9FDD-3F981A4C56B4}" srcOrd="0" destOrd="0" presId="urn:microsoft.com/office/officeart/2005/8/layout/hierarchy3#3"/>
    <dgm:cxn modelId="{AC6FA9A8-92F5-451C-A0B3-1789A60152F4}" type="presOf" srcId="{828FE41A-9FD8-4C84-AD33-2BD198E711AD}" destId="{7D098A50-99FA-459B-B249-D35841C238C9}" srcOrd="1" destOrd="0" presId="urn:microsoft.com/office/officeart/2005/8/layout/hierarchy3#3"/>
    <dgm:cxn modelId="{8B45BDB2-8FD5-47F5-974B-685C13A2240C}" type="presOf" srcId="{23C0D5B6-0D43-4C32-B502-872C0F7A3B34}" destId="{D30E470D-2926-44DB-B85A-9161D0181BC2}" srcOrd="1" destOrd="0" presId="urn:microsoft.com/office/officeart/2005/8/layout/hierarchy3#3"/>
    <dgm:cxn modelId="{3D1528C8-B298-47DB-B760-227C7A664F27}" type="presOf" srcId="{23C0D5B6-0D43-4C32-B502-872C0F7A3B34}" destId="{7936FAE8-5143-46CC-A10F-D9195D7E20C6}" srcOrd="0" destOrd="0" presId="urn:microsoft.com/office/officeart/2005/8/layout/hierarchy3#3"/>
    <dgm:cxn modelId="{F21306D1-EF05-4F9F-84DC-98E04729A953}" type="presOf" srcId="{6AD48AFB-99BD-4577-8E3D-3C56D6A79CCF}" destId="{E1EA7021-9035-4D30-AE7B-766018DE1AFC}" srcOrd="0" destOrd="0" presId="urn:microsoft.com/office/officeart/2005/8/layout/hierarchy3#3"/>
    <dgm:cxn modelId="{A9A264D5-B461-44AC-A7DE-466F4A7F3A7C}" type="presOf" srcId="{19246308-E1EA-4E1E-840F-94B5F0C59CB8}" destId="{618A73B4-11B4-448F-88FC-9E6194BF8064}" srcOrd="0" destOrd="0" presId="urn:microsoft.com/office/officeart/2005/8/layout/hierarchy3#3"/>
    <dgm:cxn modelId="{B8EDB3D9-AFBC-4EF0-8E0D-514E484B11FC}" type="presOf" srcId="{526FCEC7-684C-42B1-BEF4-CDA671038776}" destId="{6DB2B45B-ED23-4F8E-893F-EDE60D0F3CA7}" srcOrd="0" destOrd="0" presId="urn:microsoft.com/office/officeart/2005/8/layout/hierarchy3#3"/>
    <dgm:cxn modelId="{89F2B4E3-78A7-4069-B22D-FF8DAE09D3AF}" type="presOf" srcId="{C9C32016-E6EC-4A5C-B990-D4345E64C61B}" destId="{D98D00DB-AA6F-4DC9-8A78-5002FEB861E2}" srcOrd="0" destOrd="0" presId="urn:microsoft.com/office/officeart/2005/8/layout/hierarchy3#3"/>
    <dgm:cxn modelId="{DF7F7CE9-3838-42C8-BFDC-CA5B1817FC3C}" type="presOf" srcId="{686388DA-0931-4447-BF78-0B1C1A6FC0A4}" destId="{F80D0FD1-83B1-4D1F-A1EB-81FBD4450E25}" srcOrd="0" destOrd="0" presId="urn:microsoft.com/office/officeart/2005/8/layout/hierarchy3#3"/>
    <dgm:cxn modelId="{5F6686E9-596D-45AA-8D9E-F0129588837E}" srcId="{DC5DD27D-7F3C-4F5D-BEEA-78EACAFFC7ED}" destId="{23C0D5B6-0D43-4C32-B502-872C0F7A3B34}" srcOrd="0" destOrd="0" parTransId="{2F335CC8-E6A3-4A04-BC8B-69E789460E64}" sibTransId="{7AF3C054-E330-4048-9F74-F8A71E85B53A}"/>
    <dgm:cxn modelId="{B2FD31EF-E625-4EF9-AF55-998AE83668C6}" type="presOf" srcId="{DC5DD27D-7F3C-4F5D-BEEA-78EACAFFC7ED}" destId="{9675CB1D-1FE0-401E-9BE3-2926D451BB2A}" srcOrd="0" destOrd="0" presId="urn:microsoft.com/office/officeart/2005/8/layout/hierarchy3#3"/>
    <dgm:cxn modelId="{5F74A5F4-01EC-4E83-9D73-B1876C623D99}" type="presOf" srcId="{39801E7E-7642-4FD9-B40C-E9273D0FF23B}" destId="{EB2D7F91-DAEE-4B1A-B0D5-1890943C348A}" srcOrd="0" destOrd="0" presId="urn:microsoft.com/office/officeart/2005/8/layout/hierarchy3#3"/>
    <dgm:cxn modelId="{98F6C5F5-F711-4B95-95C8-590FA867AB07}" type="presOf" srcId="{5946AEF1-C3D2-4EB8-BDDF-D1AF5534B745}" destId="{75C135EC-298C-443B-81FF-44E92F8EB8D7}" srcOrd="0" destOrd="0" presId="urn:microsoft.com/office/officeart/2005/8/layout/hierarchy3#3"/>
    <dgm:cxn modelId="{64ED2DF8-2740-4794-BE53-1B2748C4C11B}" srcId="{23C0D5B6-0D43-4C32-B502-872C0F7A3B34}" destId="{6AD48AFB-99BD-4577-8E3D-3C56D6A79CCF}" srcOrd="0" destOrd="0" parTransId="{5946AEF1-C3D2-4EB8-BDDF-D1AF5534B745}" sibTransId="{DE9A6598-9F44-4A07-B30B-48726E22F638}"/>
    <dgm:cxn modelId="{921416FC-9411-49E6-8194-AEB45ABEE80F}" type="presParOf" srcId="{9675CB1D-1FE0-401E-9BE3-2926D451BB2A}" destId="{20B4CB62-26DE-4FDC-9B60-072849223F1F}" srcOrd="0" destOrd="0" presId="urn:microsoft.com/office/officeart/2005/8/layout/hierarchy3#3"/>
    <dgm:cxn modelId="{B1AF7B4D-1FBF-4B03-B11F-CFA25DAF3345}" type="presParOf" srcId="{20B4CB62-26DE-4FDC-9B60-072849223F1F}" destId="{554F41F4-0D64-4384-90FA-92CC5A5FBC66}" srcOrd="0" destOrd="0" presId="urn:microsoft.com/office/officeart/2005/8/layout/hierarchy3#3"/>
    <dgm:cxn modelId="{E5DB7F54-467B-4A78-9460-0C9EB0BEAD62}" type="presParOf" srcId="{554F41F4-0D64-4384-90FA-92CC5A5FBC66}" destId="{7936FAE8-5143-46CC-A10F-D9195D7E20C6}" srcOrd="0" destOrd="0" presId="urn:microsoft.com/office/officeart/2005/8/layout/hierarchy3#3"/>
    <dgm:cxn modelId="{E5CA90D0-2844-48DA-8072-AF59314ADDA6}" type="presParOf" srcId="{554F41F4-0D64-4384-90FA-92CC5A5FBC66}" destId="{D30E470D-2926-44DB-B85A-9161D0181BC2}" srcOrd="1" destOrd="0" presId="urn:microsoft.com/office/officeart/2005/8/layout/hierarchy3#3"/>
    <dgm:cxn modelId="{2C8899F2-8755-4D4B-8AA5-1431D8854192}" type="presParOf" srcId="{20B4CB62-26DE-4FDC-9B60-072849223F1F}" destId="{152D6EFE-AF25-4DAC-A280-9FA58621D322}" srcOrd="1" destOrd="0" presId="urn:microsoft.com/office/officeart/2005/8/layout/hierarchy3#3"/>
    <dgm:cxn modelId="{AAF322D2-9C48-4615-A3B7-BD4763981BCD}" type="presParOf" srcId="{152D6EFE-AF25-4DAC-A280-9FA58621D322}" destId="{75C135EC-298C-443B-81FF-44E92F8EB8D7}" srcOrd="0" destOrd="0" presId="urn:microsoft.com/office/officeart/2005/8/layout/hierarchy3#3"/>
    <dgm:cxn modelId="{E28B0332-3D9C-40E7-A787-9E6DA66B93FC}" type="presParOf" srcId="{152D6EFE-AF25-4DAC-A280-9FA58621D322}" destId="{E1EA7021-9035-4D30-AE7B-766018DE1AFC}" srcOrd="1" destOrd="0" presId="urn:microsoft.com/office/officeart/2005/8/layout/hierarchy3#3"/>
    <dgm:cxn modelId="{0F825494-E61F-49C6-AD6F-BFEBFFF33FAD}" type="presParOf" srcId="{152D6EFE-AF25-4DAC-A280-9FA58621D322}" destId="{618A73B4-11B4-448F-88FC-9E6194BF8064}" srcOrd="2" destOrd="0" presId="urn:microsoft.com/office/officeart/2005/8/layout/hierarchy3#3"/>
    <dgm:cxn modelId="{92D5BEFD-ABDB-4430-A4A1-D4420E9D14A6}" type="presParOf" srcId="{152D6EFE-AF25-4DAC-A280-9FA58621D322}" destId="{D98D00DB-AA6F-4DC9-8A78-5002FEB861E2}" srcOrd="3" destOrd="0" presId="urn:microsoft.com/office/officeart/2005/8/layout/hierarchy3#3"/>
    <dgm:cxn modelId="{68153990-9F77-4179-ACA1-602AFE830A76}" type="presParOf" srcId="{152D6EFE-AF25-4DAC-A280-9FA58621D322}" destId="{6DB2B45B-ED23-4F8E-893F-EDE60D0F3CA7}" srcOrd="4" destOrd="0" presId="urn:microsoft.com/office/officeart/2005/8/layout/hierarchy3#3"/>
    <dgm:cxn modelId="{50B4F984-D5AE-43A1-A341-C8768CC5BACB}" type="presParOf" srcId="{152D6EFE-AF25-4DAC-A280-9FA58621D322}" destId="{3B8DF900-77E2-484B-9FDD-3F981A4C56B4}" srcOrd="5" destOrd="0" presId="urn:microsoft.com/office/officeart/2005/8/layout/hierarchy3#3"/>
    <dgm:cxn modelId="{2347AA32-149C-4406-9FB9-26B049B44892}" type="presParOf" srcId="{9675CB1D-1FE0-401E-9BE3-2926D451BB2A}" destId="{BCB48D70-26EF-4B68-B65A-D074982AA585}" srcOrd="1" destOrd="0" presId="urn:microsoft.com/office/officeart/2005/8/layout/hierarchy3#3"/>
    <dgm:cxn modelId="{D052C93A-96AE-46B7-89C4-D786A103FFEF}" type="presParOf" srcId="{BCB48D70-26EF-4B68-B65A-D074982AA585}" destId="{C2AFB95F-F993-4614-9FFF-2D4A82B375DA}" srcOrd="0" destOrd="0" presId="urn:microsoft.com/office/officeart/2005/8/layout/hierarchy3#3"/>
    <dgm:cxn modelId="{58D24EC2-13DF-4E23-A216-E96735BDC92E}" type="presParOf" srcId="{C2AFB95F-F993-4614-9FFF-2D4A82B375DA}" destId="{B30907C2-3FF3-4558-9880-508B61D5D5B7}" srcOrd="0" destOrd="0" presId="urn:microsoft.com/office/officeart/2005/8/layout/hierarchy3#3"/>
    <dgm:cxn modelId="{B096CE6C-8985-4249-9597-C6DF5EDB485C}" type="presParOf" srcId="{C2AFB95F-F993-4614-9FFF-2D4A82B375DA}" destId="{7D098A50-99FA-459B-B249-D35841C238C9}" srcOrd="1" destOrd="0" presId="urn:microsoft.com/office/officeart/2005/8/layout/hierarchy3#3"/>
    <dgm:cxn modelId="{C5DD7952-CDA1-4977-921F-B1AA15C4A958}" type="presParOf" srcId="{BCB48D70-26EF-4B68-B65A-D074982AA585}" destId="{7453680F-DC98-483B-B4DF-43FE4081942A}" srcOrd="1" destOrd="0" presId="urn:microsoft.com/office/officeart/2005/8/layout/hierarchy3#3"/>
    <dgm:cxn modelId="{91D28A7F-BB04-4AD7-8A51-E73040BE687F}" type="presParOf" srcId="{7453680F-DC98-483B-B4DF-43FE4081942A}" destId="{9AA634C1-EC17-445B-9A80-62157930C2B4}" srcOrd="0" destOrd="0" presId="urn:microsoft.com/office/officeart/2005/8/layout/hierarchy3#3"/>
    <dgm:cxn modelId="{006028D4-BBC0-41AE-B0EB-22717B12B5A7}" type="presParOf" srcId="{7453680F-DC98-483B-B4DF-43FE4081942A}" destId="{EB2D7F91-DAEE-4B1A-B0D5-1890943C348A}" srcOrd="1" destOrd="0" presId="urn:microsoft.com/office/officeart/2005/8/layout/hierarchy3#3"/>
    <dgm:cxn modelId="{9C9DD646-B0C3-4EC5-A6D2-00210A663F41}" type="presParOf" srcId="{7453680F-DC98-483B-B4DF-43FE4081942A}" destId="{29D1C441-6AB6-4CB0-B122-2C73DE263B07}" srcOrd="2" destOrd="0" presId="urn:microsoft.com/office/officeart/2005/8/layout/hierarchy3#3"/>
    <dgm:cxn modelId="{5C9D0F24-14A7-444A-91AC-4260F2C3E346}" type="presParOf" srcId="{7453680F-DC98-483B-B4DF-43FE4081942A}" destId="{F80D0FD1-83B1-4D1F-A1EB-81FBD4450E25}" srcOrd="3" destOrd="0" presId="urn:microsoft.com/office/officeart/2005/8/layout/hierarchy3#3"/>
    <dgm:cxn modelId="{0C321B99-4C81-415A-B39C-AB29736B80AD}" type="presParOf" srcId="{7453680F-DC98-483B-B4DF-43FE4081942A}" destId="{F3F08F2F-C65B-4248-829F-31C3E74B13C1}" srcOrd="4" destOrd="0" presId="urn:microsoft.com/office/officeart/2005/8/layout/hierarchy3#3"/>
    <dgm:cxn modelId="{95A5FF7E-1F63-459E-AE2D-713AD9947513}" type="presParOf" srcId="{7453680F-DC98-483B-B4DF-43FE4081942A}" destId="{AD6FEE21-51E7-49F4-A77F-C0B60C74FE38}" srcOrd="5" destOrd="0" presId="urn:microsoft.com/office/officeart/2005/8/layout/hierarchy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D6624-BB22-4C47-B13A-094E26C06191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63B68-3A99-401C-907B-354ED785C454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Contexte de l’entreprise</a:t>
          </a:r>
        </a:p>
      </dsp:txBody>
      <dsp:txXfrm>
        <a:off x="440985" y="87118"/>
        <a:ext cx="5620430" cy="639310"/>
      </dsp:txXfrm>
    </dsp:sp>
    <dsp:sp modelId="{07286E36-0F73-4414-9AE1-0050064843AF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71584-60D9-4836-95F3-E0C2531A6FB1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Analyse environnementale</a:t>
          </a:r>
        </a:p>
      </dsp:txBody>
      <dsp:txXfrm>
        <a:off x="440985" y="1175758"/>
        <a:ext cx="5620430" cy="639310"/>
      </dsp:txXfrm>
    </dsp:sp>
    <dsp:sp modelId="{906AB91A-531C-4C72-8ECC-BD463C4646E2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4F2EF-CE88-446D-966F-9F5798102075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Grille d’évaluation</a:t>
          </a:r>
        </a:p>
      </dsp:txBody>
      <dsp:txXfrm>
        <a:off x="440985" y="2264398"/>
        <a:ext cx="5620430" cy="639310"/>
      </dsp:txXfrm>
    </dsp:sp>
    <dsp:sp modelId="{6B22A042-906D-43D5-BC64-F12B86587031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A54BA-27E4-4695-88B4-8D8FD6D37803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Classification des impacts environnementaux</a:t>
          </a:r>
        </a:p>
      </dsp:txBody>
      <dsp:txXfrm>
        <a:off x="440985" y="3353038"/>
        <a:ext cx="5620430" cy="639310"/>
      </dsp:txXfrm>
    </dsp:sp>
    <dsp:sp modelId="{C170F6C3-0F16-4F63-AF06-D733C1CAD5CA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E048E-999C-4BC9-924F-F2051D28DD21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Plan d’action</a:t>
          </a:r>
          <a:endParaRPr lang="fr-FR" sz="2400" kern="1200" dirty="0"/>
        </a:p>
      </dsp:txBody>
      <dsp:txXfrm>
        <a:off x="440985" y="4441678"/>
        <a:ext cx="562043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8C460-8ECF-4ED5-A395-337838BDBD61}">
      <dsp:nvSpPr>
        <dsp:cNvPr id="0" name=""/>
        <dsp:cNvSpPr/>
      </dsp:nvSpPr>
      <dsp:spPr>
        <a:xfrm rot="16200000">
          <a:off x="1048191" y="-1048191"/>
          <a:ext cx="3183536" cy="5279919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FORCES: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Implication de la direction : SM ISO 9001, </a:t>
          </a:r>
          <a:r>
            <a:rPr lang="fr-FR" sz="1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ISO 14001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fr-FR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Intégration de la maitrise énergétique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Avènement de nouvelles technologies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Contrôle stricte des consommations d’énergie (RN)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formation du personnel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traitement des rejets liquides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Taxation ou restriction des emballages perdus (PET et canettes)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calcul du bilan carbone annuel</a:t>
          </a:r>
        </a:p>
      </dsp:txBody>
      <dsp:txXfrm rot="5400000">
        <a:off x="0" y="0"/>
        <a:ext cx="5279919" cy="2387652"/>
      </dsp:txXfrm>
    </dsp:sp>
    <dsp:sp modelId="{A45519EA-71B2-44C9-BBC5-82E1CA4E5625}">
      <dsp:nvSpPr>
        <dsp:cNvPr id="0" name=""/>
        <dsp:cNvSpPr/>
      </dsp:nvSpPr>
      <dsp:spPr>
        <a:xfrm>
          <a:off x="5279919" y="0"/>
          <a:ext cx="5279919" cy="3183536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FAIBLESSES: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- revue des seuils limites de déversement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- assurer une veille technologie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- se positionner sur le PET retournable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- assurer une veille réglementaire </a:t>
          </a:r>
        </a:p>
      </dsp:txBody>
      <dsp:txXfrm>
        <a:off x="5279919" y="0"/>
        <a:ext cx="5279919" cy="2387652"/>
      </dsp:txXfrm>
    </dsp:sp>
    <dsp:sp modelId="{84544E9A-B160-4636-953A-1351DE2261EB}">
      <dsp:nvSpPr>
        <dsp:cNvPr id="0" name=""/>
        <dsp:cNvSpPr/>
      </dsp:nvSpPr>
      <dsp:spPr>
        <a:xfrm rot="10800000">
          <a:off x="0" y="3183536"/>
          <a:ext cx="5279919" cy="3183536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OPPORTUNITÉS: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Etat orienté vers le développement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Développement des nouvelles technologies chez les clients et consommateurs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Développement et rétention du capital humain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10800000">
        <a:off x="0" y="3979420"/>
        <a:ext cx="5279919" cy="2387652"/>
      </dsp:txXfrm>
    </dsp:sp>
    <dsp:sp modelId="{F4DFFCDF-8CD7-4018-9D99-3CF0B011366E}">
      <dsp:nvSpPr>
        <dsp:cNvPr id="0" name=""/>
        <dsp:cNvSpPr/>
      </dsp:nvSpPr>
      <dsp:spPr>
        <a:xfrm rot="5400000">
          <a:off x="6328111" y="2135345"/>
          <a:ext cx="3183536" cy="5279919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MENACES 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- Economie d’eau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- Rareté de l’eau dans le monde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- situation sanitaire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- Exigences sur les émissions  </a:t>
          </a:r>
        </a:p>
      </dsp:txBody>
      <dsp:txXfrm rot="-5400000">
        <a:off x="5279920" y="3979420"/>
        <a:ext cx="5279919" cy="2387652"/>
      </dsp:txXfrm>
    </dsp:sp>
    <dsp:sp modelId="{5794873D-0A40-4F06-B206-29531CFEA545}">
      <dsp:nvSpPr>
        <dsp:cNvPr id="0" name=""/>
        <dsp:cNvSpPr/>
      </dsp:nvSpPr>
      <dsp:spPr>
        <a:xfrm>
          <a:off x="4213270" y="2535209"/>
          <a:ext cx="2133298" cy="1296654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SWOT</a:t>
          </a:r>
          <a:r>
            <a:rPr lang="fr-FR" sz="1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sp:txBody>
      <dsp:txXfrm>
        <a:off x="4276567" y="2598506"/>
        <a:ext cx="2006704" cy="1170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17041-2023-48A3-A994-AA780949841F}">
      <dsp:nvSpPr>
        <dsp:cNvPr id="0" name=""/>
        <dsp:cNvSpPr/>
      </dsp:nvSpPr>
      <dsp:spPr>
        <a:xfrm>
          <a:off x="623328" y="2669"/>
          <a:ext cx="1681271" cy="11208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Administration </a:t>
          </a:r>
        </a:p>
      </dsp:txBody>
      <dsp:txXfrm>
        <a:off x="656156" y="35497"/>
        <a:ext cx="1615615" cy="1055191"/>
      </dsp:txXfrm>
    </dsp:sp>
    <dsp:sp modelId="{46543E4E-72A0-46DC-BDAD-76D6C2B2F7FC}">
      <dsp:nvSpPr>
        <dsp:cNvPr id="0" name=""/>
        <dsp:cNvSpPr/>
      </dsp:nvSpPr>
      <dsp:spPr>
        <a:xfrm>
          <a:off x="1418243" y="1123516"/>
          <a:ext cx="91440" cy="448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83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FD4C8-93EB-49A7-A225-A95BBAF16817}">
      <dsp:nvSpPr>
        <dsp:cNvPr id="0" name=""/>
        <dsp:cNvSpPr/>
      </dsp:nvSpPr>
      <dsp:spPr>
        <a:xfrm>
          <a:off x="623328" y="1571855"/>
          <a:ext cx="1681271" cy="1120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" panose="020B0604020202020204" pitchFamily="34" charset="0"/>
              <a:cs typeface="Arial" panose="020B0604020202020204" pitchFamily="34" charset="0"/>
            </a:rPr>
            <a:t>Administration </a:t>
          </a:r>
        </a:p>
      </dsp:txBody>
      <dsp:txXfrm>
        <a:off x="656156" y="1604683"/>
        <a:ext cx="1615615" cy="1055191"/>
      </dsp:txXfrm>
    </dsp:sp>
    <dsp:sp modelId="{065725E8-8F14-45CD-A6FC-E58DDA0C0F88}">
      <dsp:nvSpPr>
        <dsp:cNvPr id="0" name=""/>
        <dsp:cNvSpPr/>
      </dsp:nvSpPr>
      <dsp:spPr>
        <a:xfrm>
          <a:off x="1418243" y="2692703"/>
          <a:ext cx="91440" cy="448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83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E90D0-DA89-416A-8732-7879DEBC9E38}">
      <dsp:nvSpPr>
        <dsp:cNvPr id="0" name=""/>
        <dsp:cNvSpPr/>
      </dsp:nvSpPr>
      <dsp:spPr>
        <a:xfrm>
          <a:off x="623328" y="3141041"/>
          <a:ext cx="1681271" cy="1120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-Emission Atmosphérique</a:t>
          </a:r>
        </a:p>
      </dsp:txBody>
      <dsp:txXfrm>
        <a:off x="656156" y="3173869"/>
        <a:ext cx="1615615" cy="1055191"/>
      </dsp:txXfrm>
    </dsp:sp>
    <dsp:sp modelId="{668F07F9-9FE1-4A3A-B854-77E2244D7E59}">
      <dsp:nvSpPr>
        <dsp:cNvPr id="0" name=""/>
        <dsp:cNvSpPr/>
      </dsp:nvSpPr>
      <dsp:spPr>
        <a:xfrm>
          <a:off x="1418243" y="4261889"/>
          <a:ext cx="91440" cy="448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83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02842-9E8B-4D13-80A2-1542B11DAD11}">
      <dsp:nvSpPr>
        <dsp:cNvPr id="0" name=""/>
        <dsp:cNvSpPr/>
      </dsp:nvSpPr>
      <dsp:spPr>
        <a:xfrm>
          <a:off x="623328" y="4710228"/>
          <a:ext cx="1681271" cy="1120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" panose="020B0604020202020204" pitchFamily="34" charset="0"/>
              <a:cs typeface="Arial" panose="020B0604020202020204" pitchFamily="34" charset="0"/>
            </a:rPr>
            <a:t>-Pollution de l'air</a:t>
          </a:r>
        </a:p>
      </dsp:txBody>
      <dsp:txXfrm>
        <a:off x="656156" y="4743056"/>
        <a:ext cx="1615615" cy="1055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34731-7753-4FCD-92F2-1DBDFC4909FF}">
      <dsp:nvSpPr>
        <dsp:cNvPr id="0" name=""/>
        <dsp:cNvSpPr/>
      </dsp:nvSpPr>
      <dsp:spPr>
        <a:xfrm>
          <a:off x="3747144" y="0"/>
          <a:ext cx="1671613" cy="11144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Utilités</a:t>
          </a:r>
        </a:p>
      </dsp:txBody>
      <dsp:txXfrm>
        <a:off x="3779784" y="32640"/>
        <a:ext cx="1606333" cy="1049128"/>
      </dsp:txXfrm>
    </dsp:sp>
    <dsp:sp modelId="{79E6D874-0469-4B81-A34E-7C6C8974D147}">
      <dsp:nvSpPr>
        <dsp:cNvPr id="0" name=""/>
        <dsp:cNvSpPr/>
      </dsp:nvSpPr>
      <dsp:spPr>
        <a:xfrm>
          <a:off x="1323304" y="1114408"/>
          <a:ext cx="3259646" cy="445763"/>
        </a:xfrm>
        <a:custGeom>
          <a:avLst/>
          <a:gdLst/>
          <a:ahLst/>
          <a:cxnLst/>
          <a:rect l="0" t="0" r="0" b="0"/>
          <a:pathLst>
            <a:path>
              <a:moveTo>
                <a:pt x="3259646" y="0"/>
              </a:moveTo>
              <a:lnTo>
                <a:pt x="3259646" y="222881"/>
              </a:lnTo>
              <a:lnTo>
                <a:pt x="0" y="222881"/>
              </a:lnTo>
              <a:lnTo>
                <a:pt x="0" y="4457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AF2AD-C13F-44C4-81BE-6524EB18DCA9}">
      <dsp:nvSpPr>
        <dsp:cNvPr id="0" name=""/>
        <dsp:cNvSpPr/>
      </dsp:nvSpPr>
      <dsp:spPr>
        <a:xfrm>
          <a:off x="487497" y="1560172"/>
          <a:ext cx="1671613" cy="1114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Chaudières </a:t>
          </a:r>
        </a:p>
      </dsp:txBody>
      <dsp:txXfrm>
        <a:off x="520137" y="1592812"/>
        <a:ext cx="1606333" cy="1049128"/>
      </dsp:txXfrm>
    </dsp:sp>
    <dsp:sp modelId="{DB9284DA-E835-4A3C-AC12-D6BA0D11E1DF}">
      <dsp:nvSpPr>
        <dsp:cNvPr id="0" name=""/>
        <dsp:cNvSpPr/>
      </dsp:nvSpPr>
      <dsp:spPr>
        <a:xfrm>
          <a:off x="1277584" y="2674581"/>
          <a:ext cx="91440" cy="44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7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39EE6-A02B-41C9-AB8F-586B858FC27D}">
      <dsp:nvSpPr>
        <dsp:cNvPr id="0" name=""/>
        <dsp:cNvSpPr/>
      </dsp:nvSpPr>
      <dsp:spPr>
        <a:xfrm>
          <a:off x="487497" y="3120345"/>
          <a:ext cx="1671613" cy="11144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Arial" panose="020B0604020202020204" pitchFamily="34" charset="0"/>
              <a:cs typeface="Arial" panose="020B0604020202020204" pitchFamily="34" charset="0"/>
            </a:rPr>
            <a:t>-Nuisance sensorielle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Arial" panose="020B0604020202020204" pitchFamily="34" charset="0"/>
              <a:cs typeface="Arial" panose="020B0604020202020204" pitchFamily="34" charset="0"/>
            </a:rPr>
            <a:t>-Consommation énergétique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Arial" panose="020B0604020202020204" pitchFamily="34" charset="0"/>
              <a:cs typeface="Arial" panose="020B0604020202020204" pitchFamily="34" charset="0"/>
            </a:rPr>
            <a:t>-Consommation de matière (Sable, l'eau adoucie, propane, Ammoniac)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Arial" panose="020B0604020202020204" pitchFamily="34" charset="0"/>
              <a:cs typeface="Arial" panose="020B0604020202020204" pitchFamily="34" charset="0"/>
            </a:rPr>
            <a:t>-Emission Atmosphérique(GES)</a:t>
          </a:r>
        </a:p>
      </dsp:txBody>
      <dsp:txXfrm>
        <a:off x="520137" y="3152985"/>
        <a:ext cx="1606333" cy="1049128"/>
      </dsp:txXfrm>
    </dsp:sp>
    <dsp:sp modelId="{3EAB17BA-F15B-43BB-87B9-41F1A5ADE90F}">
      <dsp:nvSpPr>
        <dsp:cNvPr id="0" name=""/>
        <dsp:cNvSpPr/>
      </dsp:nvSpPr>
      <dsp:spPr>
        <a:xfrm>
          <a:off x="1277584" y="4234754"/>
          <a:ext cx="91440" cy="44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76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4E90F-1600-4EF0-88EA-90543E304478}">
      <dsp:nvSpPr>
        <dsp:cNvPr id="0" name=""/>
        <dsp:cNvSpPr/>
      </dsp:nvSpPr>
      <dsp:spPr>
        <a:xfrm>
          <a:off x="487497" y="4680517"/>
          <a:ext cx="1671613" cy="1114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Arial" panose="020B0604020202020204" pitchFamily="34" charset="0"/>
              <a:cs typeface="Arial" panose="020B0604020202020204" pitchFamily="34" charset="0"/>
            </a:rPr>
            <a:t>-Pollution sonore</a:t>
          </a:r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Arial" panose="020B0604020202020204" pitchFamily="34" charset="0"/>
              <a:cs typeface="Arial" panose="020B0604020202020204" pitchFamily="34" charset="0"/>
            </a:rPr>
            <a:t>-Pollution de l'air</a:t>
          </a:r>
        </a:p>
      </dsp:txBody>
      <dsp:txXfrm>
        <a:off x="520137" y="4713157"/>
        <a:ext cx="1606333" cy="1049128"/>
      </dsp:txXfrm>
    </dsp:sp>
    <dsp:sp modelId="{72981F74-1876-49EB-B2C0-4797EDD8AD4E}">
      <dsp:nvSpPr>
        <dsp:cNvPr id="0" name=""/>
        <dsp:cNvSpPr/>
      </dsp:nvSpPr>
      <dsp:spPr>
        <a:xfrm>
          <a:off x="3496402" y="1114408"/>
          <a:ext cx="1086548" cy="445763"/>
        </a:xfrm>
        <a:custGeom>
          <a:avLst/>
          <a:gdLst/>
          <a:ahLst/>
          <a:cxnLst/>
          <a:rect l="0" t="0" r="0" b="0"/>
          <a:pathLst>
            <a:path>
              <a:moveTo>
                <a:pt x="1086548" y="0"/>
              </a:moveTo>
              <a:lnTo>
                <a:pt x="1086548" y="222881"/>
              </a:lnTo>
              <a:lnTo>
                <a:pt x="0" y="222881"/>
              </a:lnTo>
              <a:lnTo>
                <a:pt x="0" y="4457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D85A5-7C29-45DF-ABC6-46771502C576}">
      <dsp:nvSpPr>
        <dsp:cNvPr id="0" name=""/>
        <dsp:cNvSpPr/>
      </dsp:nvSpPr>
      <dsp:spPr>
        <a:xfrm>
          <a:off x="2660595" y="1560172"/>
          <a:ext cx="1671613" cy="1114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" panose="020B0604020202020204" pitchFamily="34" charset="0"/>
              <a:cs typeface="Arial" panose="020B0604020202020204" pitchFamily="34" charset="0"/>
            </a:rPr>
            <a:t>Installation froide </a:t>
          </a:r>
        </a:p>
      </dsp:txBody>
      <dsp:txXfrm>
        <a:off x="2693235" y="1592812"/>
        <a:ext cx="1606333" cy="1049128"/>
      </dsp:txXfrm>
    </dsp:sp>
    <dsp:sp modelId="{666B3CE9-5608-4B41-9711-13D71556A31D}">
      <dsp:nvSpPr>
        <dsp:cNvPr id="0" name=""/>
        <dsp:cNvSpPr/>
      </dsp:nvSpPr>
      <dsp:spPr>
        <a:xfrm>
          <a:off x="3450682" y="2674581"/>
          <a:ext cx="91440" cy="44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7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3A7DA-0E59-4A0C-9D88-833E3BED2868}">
      <dsp:nvSpPr>
        <dsp:cNvPr id="0" name=""/>
        <dsp:cNvSpPr/>
      </dsp:nvSpPr>
      <dsp:spPr>
        <a:xfrm>
          <a:off x="2660595" y="3120345"/>
          <a:ext cx="1671613" cy="11144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" panose="020B0604020202020204" pitchFamily="34" charset="0"/>
              <a:cs typeface="Arial" panose="020B0604020202020204" pitchFamily="34" charset="0"/>
            </a:rPr>
            <a:t>-Nuisance sensorielle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" panose="020B0604020202020204" pitchFamily="34" charset="0"/>
              <a:cs typeface="Arial" panose="020B0604020202020204" pitchFamily="34" charset="0"/>
            </a:rPr>
            <a:t>-Consommation d'énergie électrique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" panose="020B0604020202020204" pitchFamily="34" charset="0"/>
              <a:cs typeface="Arial" panose="020B0604020202020204" pitchFamily="34" charset="0"/>
            </a:rPr>
            <a:t>-Consommation de matière ( l'eau, Ammoniac compresseur)</a:t>
          </a:r>
        </a:p>
      </dsp:txBody>
      <dsp:txXfrm>
        <a:off x="2693235" y="3152985"/>
        <a:ext cx="1606333" cy="1049128"/>
      </dsp:txXfrm>
    </dsp:sp>
    <dsp:sp modelId="{2ADAA611-B451-4651-86EF-2128A277B72E}">
      <dsp:nvSpPr>
        <dsp:cNvPr id="0" name=""/>
        <dsp:cNvSpPr/>
      </dsp:nvSpPr>
      <dsp:spPr>
        <a:xfrm>
          <a:off x="3450682" y="4234754"/>
          <a:ext cx="91440" cy="44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76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A771B-49C3-4368-BCE0-28AB0E8183C4}">
      <dsp:nvSpPr>
        <dsp:cNvPr id="0" name=""/>
        <dsp:cNvSpPr/>
      </dsp:nvSpPr>
      <dsp:spPr>
        <a:xfrm>
          <a:off x="2660595" y="4680517"/>
          <a:ext cx="1671613" cy="1114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Arial" panose="020B0604020202020204" pitchFamily="34" charset="0"/>
              <a:cs typeface="Arial" panose="020B0604020202020204" pitchFamily="34" charset="0"/>
            </a:rPr>
            <a:t>-Pollution sonore</a:t>
          </a:r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</dsp:txBody>
      <dsp:txXfrm>
        <a:off x="2693235" y="4713157"/>
        <a:ext cx="1606333" cy="1049128"/>
      </dsp:txXfrm>
    </dsp:sp>
    <dsp:sp modelId="{D6FE5A71-B8DD-4BFF-8F28-206AC7574F19}">
      <dsp:nvSpPr>
        <dsp:cNvPr id="0" name=""/>
        <dsp:cNvSpPr/>
      </dsp:nvSpPr>
      <dsp:spPr>
        <a:xfrm>
          <a:off x="4582951" y="1114408"/>
          <a:ext cx="1086548" cy="44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881"/>
              </a:lnTo>
              <a:lnTo>
                <a:pt x="1086548" y="222881"/>
              </a:lnTo>
              <a:lnTo>
                <a:pt x="1086548" y="4457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D115D-8BDC-4AB1-A103-84EFB3B347F7}">
      <dsp:nvSpPr>
        <dsp:cNvPr id="0" name=""/>
        <dsp:cNvSpPr/>
      </dsp:nvSpPr>
      <dsp:spPr>
        <a:xfrm>
          <a:off x="4833693" y="1560172"/>
          <a:ext cx="1671613" cy="1114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" panose="020B0604020202020204" pitchFamily="34" charset="0"/>
              <a:cs typeface="Arial" panose="020B0604020202020204" pitchFamily="34" charset="0"/>
            </a:rPr>
            <a:t>salles des compresseurs </a:t>
          </a:r>
        </a:p>
      </dsp:txBody>
      <dsp:txXfrm>
        <a:off x="4866333" y="1592812"/>
        <a:ext cx="1606333" cy="1049128"/>
      </dsp:txXfrm>
    </dsp:sp>
    <dsp:sp modelId="{E6A4206E-AB69-4634-8602-2C62DC7BE92E}">
      <dsp:nvSpPr>
        <dsp:cNvPr id="0" name=""/>
        <dsp:cNvSpPr/>
      </dsp:nvSpPr>
      <dsp:spPr>
        <a:xfrm>
          <a:off x="5623779" y="2674581"/>
          <a:ext cx="91440" cy="44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7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5D1CC-D7C4-492C-AC60-DAFE0BC3C684}">
      <dsp:nvSpPr>
        <dsp:cNvPr id="0" name=""/>
        <dsp:cNvSpPr/>
      </dsp:nvSpPr>
      <dsp:spPr>
        <a:xfrm>
          <a:off x="4833693" y="3120345"/>
          <a:ext cx="1671613" cy="11144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" panose="020B0604020202020204" pitchFamily="34" charset="0"/>
              <a:cs typeface="Arial" panose="020B0604020202020204" pitchFamily="34" charset="0"/>
            </a:rPr>
            <a:t>-Nuisance sensorielle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" panose="020B0604020202020204" pitchFamily="34" charset="0"/>
              <a:cs typeface="Arial" panose="020B0604020202020204" pitchFamily="34" charset="0"/>
            </a:rPr>
            <a:t>-Consommation d'énergie électrique</a:t>
          </a:r>
        </a:p>
      </dsp:txBody>
      <dsp:txXfrm>
        <a:off x="4866333" y="3152985"/>
        <a:ext cx="1606333" cy="1049128"/>
      </dsp:txXfrm>
    </dsp:sp>
    <dsp:sp modelId="{61886318-7713-455C-BF20-3969458D28BB}">
      <dsp:nvSpPr>
        <dsp:cNvPr id="0" name=""/>
        <dsp:cNvSpPr/>
      </dsp:nvSpPr>
      <dsp:spPr>
        <a:xfrm>
          <a:off x="5623779" y="4234754"/>
          <a:ext cx="91440" cy="44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76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45166-5973-4A55-B181-16E8CCDD7BED}">
      <dsp:nvSpPr>
        <dsp:cNvPr id="0" name=""/>
        <dsp:cNvSpPr/>
      </dsp:nvSpPr>
      <dsp:spPr>
        <a:xfrm>
          <a:off x="4833693" y="4680517"/>
          <a:ext cx="1671613" cy="1114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rial" panose="020B0604020202020204" pitchFamily="34" charset="0"/>
              <a:cs typeface="Arial" panose="020B0604020202020204" pitchFamily="34" charset="0"/>
            </a:rPr>
            <a:t>-Pollution sonore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</dsp:txBody>
      <dsp:txXfrm>
        <a:off x="4866333" y="4713157"/>
        <a:ext cx="1606333" cy="1049128"/>
      </dsp:txXfrm>
    </dsp:sp>
    <dsp:sp modelId="{34BD079D-D729-4B95-BDD3-C56E60425B87}">
      <dsp:nvSpPr>
        <dsp:cNvPr id="0" name=""/>
        <dsp:cNvSpPr/>
      </dsp:nvSpPr>
      <dsp:spPr>
        <a:xfrm>
          <a:off x="4582951" y="1114408"/>
          <a:ext cx="3259646" cy="44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881"/>
              </a:lnTo>
              <a:lnTo>
                <a:pt x="3259646" y="222881"/>
              </a:lnTo>
              <a:lnTo>
                <a:pt x="3259646" y="4457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502FA-810E-47D4-B16A-3B508F2C66BD}">
      <dsp:nvSpPr>
        <dsp:cNvPr id="0" name=""/>
        <dsp:cNvSpPr/>
      </dsp:nvSpPr>
      <dsp:spPr>
        <a:xfrm>
          <a:off x="7006790" y="1560172"/>
          <a:ext cx="1671613" cy="1114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" panose="020B0604020202020204" pitchFamily="34" charset="0"/>
              <a:cs typeface="Arial" panose="020B0604020202020204" pitchFamily="34" charset="0"/>
            </a:rPr>
            <a:t>station de pompage </a:t>
          </a:r>
        </a:p>
      </dsp:txBody>
      <dsp:txXfrm>
        <a:off x="7039430" y="1592812"/>
        <a:ext cx="1606333" cy="1049128"/>
      </dsp:txXfrm>
    </dsp:sp>
    <dsp:sp modelId="{6A744B66-A287-4047-9F9E-93B50B67C7E5}">
      <dsp:nvSpPr>
        <dsp:cNvPr id="0" name=""/>
        <dsp:cNvSpPr/>
      </dsp:nvSpPr>
      <dsp:spPr>
        <a:xfrm>
          <a:off x="7796877" y="2674581"/>
          <a:ext cx="91440" cy="44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7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84E59-6B87-4D2B-A422-65D765EEA15B}">
      <dsp:nvSpPr>
        <dsp:cNvPr id="0" name=""/>
        <dsp:cNvSpPr/>
      </dsp:nvSpPr>
      <dsp:spPr>
        <a:xfrm>
          <a:off x="7006790" y="3120345"/>
          <a:ext cx="1671613" cy="11144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rial" panose="020B0604020202020204" pitchFamily="34" charset="0"/>
              <a:cs typeface="Arial" panose="020B0604020202020204" pitchFamily="34" charset="0"/>
            </a:rPr>
            <a:t>-Consommation d'énergie électrique</a:t>
          </a:r>
          <a:endParaRPr lang="fr-FR" sz="1300" kern="120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7039430" y="3152985"/>
        <a:ext cx="1606333" cy="1049128"/>
      </dsp:txXfrm>
    </dsp:sp>
    <dsp:sp modelId="{91630814-107E-474C-9BCE-1B2BB7031D78}">
      <dsp:nvSpPr>
        <dsp:cNvPr id="0" name=""/>
        <dsp:cNvSpPr/>
      </dsp:nvSpPr>
      <dsp:spPr>
        <a:xfrm>
          <a:off x="7796877" y="4234754"/>
          <a:ext cx="91440" cy="44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76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4C3C8-5AF7-4D8B-A810-7D45FFC1299C}">
      <dsp:nvSpPr>
        <dsp:cNvPr id="0" name=""/>
        <dsp:cNvSpPr/>
      </dsp:nvSpPr>
      <dsp:spPr>
        <a:xfrm>
          <a:off x="7006790" y="4680517"/>
          <a:ext cx="1671613" cy="1114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</dsp:txBody>
      <dsp:txXfrm>
        <a:off x="7039430" y="4713157"/>
        <a:ext cx="1606333" cy="10491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70256-A403-4B82-BBDD-827891BFD3BB}">
      <dsp:nvSpPr>
        <dsp:cNvPr id="0" name=""/>
        <dsp:cNvSpPr/>
      </dsp:nvSpPr>
      <dsp:spPr>
        <a:xfrm>
          <a:off x="3247299" y="1037"/>
          <a:ext cx="2064279" cy="10110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Matières Premières</a:t>
          </a:r>
        </a:p>
      </dsp:txBody>
      <dsp:txXfrm>
        <a:off x="3276911" y="30649"/>
        <a:ext cx="2005055" cy="951815"/>
      </dsp:txXfrm>
    </dsp:sp>
    <dsp:sp modelId="{0AFBBAE4-58DE-4248-B2BD-17CF1544B333}">
      <dsp:nvSpPr>
        <dsp:cNvPr id="0" name=""/>
        <dsp:cNvSpPr/>
      </dsp:nvSpPr>
      <dsp:spPr>
        <a:xfrm>
          <a:off x="2178523" y="1012077"/>
          <a:ext cx="2100916" cy="404415"/>
        </a:xfrm>
        <a:custGeom>
          <a:avLst/>
          <a:gdLst/>
          <a:ahLst/>
          <a:cxnLst/>
          <a:rect l="0" t="0" r="0" b="0"/>
          <a:pathLst>
            <a:path>
              <a:moveTo>
                <a:pt x="2100916" y="0"/>
              </a:moveTo>
              <a:lnTo>
                <a:pt x="2100916" y="202207"/>
              </a:lnTo>
              <a:lnTo>
                <a:pt x="0" y="202207"/>
              </a:lnTo>
              <a:lnTo>
                <a:pt x="0" y="4044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EC91A-BE4B-434A-99B3-E8390E7E33D1}">
      <dsp:nvSpPr>
        <dsp:cNvPr id="0" name=""/>
        <dsp:cNvSpPr/>
      </dsp:nvSpPr>
      <dsp:spPr>
        <a:xfrm>
          <a:off x="1142242" y="1416493"/>
          <a:ext cx="2072560" cy="10110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 de la matière première</a:t>
          </a:r>
        </a:p>
      </dsp:txBody>
      <dsp:txXfrm>
        <a:off x="1171854" y="1446105"/>
        <a:ext cx="2013336" cy="951815"/>
      </dsp:txXfrm>
    </dsp:sp>
    <dsp:sp modelId="{E8527323-2C65-454B-90B1-2A68B2144B77}">
      <dsp:nvSpPr>
        <dsp:cNvPr id="0" name=""/>
        <dsp:cNvSpPr/>
      </dsp:nvSpPr>
      <dsp:spPr>
        <a:xfrm>
          <a:off x="2132803" y="2427532"/>
          <a:ext cx="91440" cy="404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4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3348D-AD65-4955-84C0-5C67324BC350}">
      <dsp:nvSpPr>
        <dsp:cNvPr id="0" name=""/>
        <dsp:cNvSpPr/>
      </dsp:nvSpPr>
      <dsp:spPr>
        <a:xfrm>
          <a:off x="295426" y="2831948"/>
          <a:ext cx="3766193" cy="14627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" panose="020B0604020202020204" pitchFamily="34" charset="0"/>
              <a:cs typeface="Arial" panose="020B0604020202020204" pitchFamily="34" charset="0"/>
            </a:rPr>
            <a:t>-Consommation d'énergie(hydrocarbures)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" panose="020B0604020202020204" pitchFamily="34" charset="0"/>
              <a:cs typeface="Arial" panose="020B0604020202020204" pitchFamily="34" charset="0"/>
            </a:rPr>
            <a:t>-Emissions de bruit et vibration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" panose="020B0604020202020204" pitchFamily="34" charset="0"/>
              <a:cs typeface="Arial" panose="020B0604020202020204" pitchFamily="34" charset="0"/>
            </a:rPr>
            <a:t>-Génération des déchets liquides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" panose="020B0604020202020204" pitchFamily="34" charset="0"/>
              <a:cs typeface="Arial" panose="020B0604020202020204" pitchFamily="34" charset="0"/>
            </a:rPr>
            <a:t>-Emission des gaz d'</a:t>
          </a:r>
          <a:r>
            <a:rPr lang="fr-FR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echappement</a:t>
          </a:r>
          <a:endParaRPr lang="fr-FR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269" y="2874791"/>
        <a:ext cx="3680507" cy="1377096"/>
      </dsp:txXfrm>
    </dsp:sp>
    <dsp:sp modelId="{E2859C88-B7C1-4825-B483-3B74D50B47AD}">
      <dsp:nvSpPr>
        <dsp:cNvPr id="0" name=""/>
        <dsp:cNvSpPr/>
      </dsp:nvSpPr>
      <dsp:spPr>
        <a:xfrm>
          <a:off x="2132803" y="4294730"/>
          <a:ext cx="91440" cy="404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4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9E22-FCF9-46FD-901F-FB224A7BA1F1}">
      <dsp:nvSpPr>
        <dsp:cNvPr id="0" name=""/>
        <dsp:cNvSpPr/>
      </dsp:nvSpPr>
      <dsp:spPr>
        <a:xfrm>
          <a:off x="226157" y="4699146"/>
          <a:ext cx="3904730" cy="1360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-Epuisement des ressources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-Pollution sonore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-Pollution du sol (nappe)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-Pollution de l'air</a:t>
          </a:r>
        </a:p>
      </dsp:txBody>
      <dsp:txXfrm>
        <a:off x="266018" y="4739007"/>
        <a:ext cx="3825008" cy="1281228"/>
      </dsp:txXfrm>
    </dsp:sp>
    <dsp:sp modelId="{F012B83E-E1AE-4689-9448-AA77183F5381}">
      <dsp:nvSpPr>
        <dsp:cNvPr id="0" name=""/>
        <dsp:cNvSpPr/>
      </dsp:nvSpPr>
      <dsp:spPr>
        <a:xfrm>
          <a:off x="4279439" y="1012077"/>
          <a:ext cx="2070729" cy="404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07"/>
              </a:lnTo>
              <a:lnTo>
                <a:pt x="2070729" y="202207"/>
              </a:lnTo>
              <a:lnTo>
                <a:pt x="2070729" y="4044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1E60-D4EC-4D45-B792-7C3F2CF18BA7}">
      <dsp:nvSpPr>
        <dsp:cNvPr id="0" name=""/>
        <dsp:cNvSpPr/>
      </dsp:nvSpPr>
      <dsp:spPr>
        <a:xfrm>
          <a:off x="5283701" y="1416493"/>
          <a:ext cx="2132934" cy="10110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Réception et stockage de la MP</a:t>
          </a:r>
        </a:p>
      </dsp:txBody>
      <dsp:txXfrm>
        <a:off x="5313313" y="1446105"/>
        <a:ext cx="2073710" cy="951815"/>
      </dsp:txXfrm>
    </dsp:sp>
    <dsp:sp modelId="{86916D4A-B1F7-4AC0-A2EC-D56FD1E9F748}">
      <dsp:nvSpPr>
        <dsp:cNvPr id="0" name=""/>
        <dsp:cNvSpPr/>
      </dsp:nvSpPr>
      <dsp:spPr>
        <a:xfrm>
          <a:off x="6304448" y="2427532"/>
          <a:ext cx="91440" cy="404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4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0E806-F3EF-4CD2-AF7F-C8AC78038413}">
      <dsp:nvSpPr>
        <dsp:cNvPr id="0" name=""/>
        <dsp:cNvSpPr/>
      </dsp:nvSpPr>
      <dsp:spPr>
        <a:xfrm>
          <a:off x="4566027" y="2831948"/>
          <a:ext cx="3568282" cy="14391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-Génération des déchets solides (carton, plastique...)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-Consommation des ressources (utilisation du papier, carton, palettes en </a:t>
          </a:r>
          <a:r>
            <a:rPr lang="fr-F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bois,film</a:t>
          </a: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 en plastique…)</a:t>
          </a:r>
        </a:p>
      </dsp:txBody>
      <dsp:txXfrm>
        <a:off x="4608177" y="2874098"/>
        <a:ext cx="3483982" cy="1354823"/>
      </dsp:txXfrm>
    </dsp:sp>
    <dsp:sp modelId="{9695F1FF-6A76-40AC-9EB7-B05D1A7EE2EA}">
      <dsp:nvSpPr>
        <dsp:cNvPr id="0" name=""/>
        <dsp:cNvSpPr/>
      </dsp:nvSpPr>
      <dsp:spPr>
        <a:xfrm>
          <a:off x="6304448" y="4271072"/>
          <a:ext cx="91440" cy="404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4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08B7A-158A-436C-B979-FEAEAE3CD4A9}">
      <dsp:nvSpPr>
        <dsp:cNvPr id="0" name=""/>
        <dsp:cNvSpPr/>
      </dsp:nvSpPr>
      <dsp:spPr>
        <a:xfrm>
          <a:off x="4585856" y="4675488"/>
          <a:ext cx="3528624" cy="1392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-Pollution (Air, Sol)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-Epuisement des ressources</a:t>
          </a:r>
        </a:p>
      </dsp:txBody>
      <dsp:txXfrm>
        <a:off x="4626653" y="4716285"/>
        <a:ext cx="3447030" cy="13113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539F9-223D-4376-A820-F6BD5E67ED12}">
      <dsp:nvSpPr>
        <dsp:cNvPr id="0" name=""/>
        <dsp:cNvSpPr/>
      </dsp:nvSpPr>
      <dsp:spPr>
        <a:xfrm>
          <a:off x="5064457" y="863570"/>
          <a:ext cx="1557855" cy="10385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Production </a:t>
          </a:r>
        </a:p>
      </dsp:txBody>
      <dsp:txXfrm>
        <a:off x="5094876" y="893989"/>
        <a:ext cx="1497017" cy="977732"/>
      </dsp:txXfrm>
    </dsp:sp>
    <dsp:sp modelId="{CF52AFCB-A407-423A-8175-E48922838181}">
      <dsp:nvSpPr>
        <dsp:cNvPr id="0" name=""/>
        <dsp:cNvSpPr/>
      </dsp:nvSpPr>
      <dsp:spPr>
        <a:xfrm>
          <a:off x="780354" y="1902140"/>
          <a:ext cx="5063031" cy="415428"/>
        </a:xfrm>
        <a:custGeom>
          <a:avLst/>
          <a:gdLst/>
          <a:ahLst/>
          <a:cxnLst/>
          <a:rect l="0" t="0" r="0" b="0"/>
          <a:pathLst>
            <a:path>
              <a:moveTo>
                <a:pt x="5063031" y="0"/>
              </a:moveTo>
              <a:lnTo>
                <a:pt x="5063031" y="207714"/>
              </a:lnTo>
              <a:lnTo>
                <a:pt x="0" y="207714"/>
              </a:lnTo>
              <a:lnTo>
                <a:pt x="0" y="415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5C37D-2C94-4BE3-8958-E628A8232974}">
      <dsp:nvSpPr>
        <dsp:cNvPr id="0" name=""/>
        <dsp:cNvSpPr/>
      </dsp:nvSpPr>
      <dsp:spPr>
        <a:xfrm>
          <a:off x="1426" y="2317568"/>
          <a:ext cx="1557855" cy="10385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bouteillesSoufflage</a:t>
          </a:r>
          <a:r>
            <a:rPr lang="fr-FR" sz="800" kern="1200" dirty="0"/>
            <a:t> des préformes, Mixage, soutirage, bouchage, étiquetage, codage</a:t>
          </a:r>
        </a:p>
      </dsp:txBody>
      <dsp:txXfrm>
        <a:off x="31845" y="2347987"/>
        <a:ext cx="1497017" cy="977732"/>
      </dsp:txXfrm>
    </dsp:sp>
    <dsp:sp modelId="{01BFB5C0-2179-4299-891E-6B41D9E4A4BA}">
      <dsp:nvSpPr>
        <dsp:cNvPr id="0" name=""/>
        <dsp:cNvSpPr/>
      </dsp:nvSpPr>
      <dsp:spPr>
        <a:xfrm>
          <a:off x="734634" y="3356139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675CF-52CD-407A-8A11-C5D77FCCAA4D}">
      <dsp:nvSpPr>
        <dsp:cNvPr id="0" name=""/>
        <dsp:cNvSpPr/>
      </dsp:nvSpPr>
      <dsp:spPr>
        <a:xfrm>
          <a:off x="1426" y="3771567"/>
          <a:ext cx="1557855" cy="1038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-Nuisance sonore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-Consommation d'énergie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-Consommation de l'eau</a:t>
          </a:r>
        </a:p>
      </dsp:txBody>
      <dsp:txXfrm>
        <a:off x="31845" y="3801986"/>
        <a:ext cx="1497017" cy="977732"/>
      </dsp:txXfrm>
    </dsp:sp>
    <dsp:sp modelId="{0E26EF61-E2B3-4E9D-8356-6FBF786F31F4}">
      <dsp:nvSpPr>
        <dsp:cNvPr id="0" name=""/>
        <dsp:cNvSpPr/>
      </dsp:nvSpPr>
      <dsp:spPr>
        <a:xfrm>
          <a:off x="734634" y="4810138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B00F9-4E30-409B-8693-CAE437CFFB61}">
      <dsp:nvSpPr>
        <dsp:cNvPr id="0" name=""/>
        <dsp:cNvSpPr/>
      </dsp:nvSpPr>
      <dsp:spPr>
        <a:xfrm>
          <a:off x="1426" y="5225566"/>
          <a:ext cx="1557855" cy="1038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-Pollution sonore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-Epuisement des ressources</a:t>
          </a:r>
          <a:endParaRPr lang="fr-FR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dirty="0"/>
        </a:p>
      </dsp:txBody>
      <dsp:txXfrm>
        <a:off x="31845" y="5255985"/>
        <a:ext cx="1497017" cy="977732"/>
      </dsp:txXfrm>
    </dsp:sp>
    <dsp:sp modelId="{9B1A4DB8-A590-4660-A9EB-06EF42B3F3E7}">
      <dsp:nvSpPr>
        <dsp:cNvPr id="0" name=""/>
        <dsp:cNvSpPr/>
      </dsp:nvSpPr>
      <dsp:spPr>
        <a:xfrm>
          <a:off x="2805566" y="1902140"/>
          <a:ext cx="3037818" cy="415428"/>
        </a:xfrm>
        <a:custGeom>
          <a:avLst/>
          <a:gdLst/>
          <a:ahLst/>
          <a:cxnLst/>
          <a:rect l="0" t="0" r="0" b="0"/>
          <a:pathLst>
            <a:path>
              <a:moveTo>
                <a:pt x="3037818" y="0"/>
              </a:moveTo>
              <a:lnTo>
                <a:pt x="3037818" y="207714"/>
              </a:lnTo>
              <a:lnTo>
                <a:pt x="0" y="207714"/>
              </a:lnTo>
              <a:lnTo>
                <a:pt x="0" y="415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A735C-FE65-4356-A7B7-FA4EF83B9357}">
      <dsp:nvSpPr>
        <dsp:cNvPr id="0" name=""/>
        <dsp:cNvSpPr/>
      </dsp:nvSpPr>
      <dsp:spPr>
        <a:xfrm>
          <a:off x="2026639" y="2317568"/>
          <a:ext cx="1557855" cy="10385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Rinçage des bouteille</a:t>
          </a:r>
        </a:p>
      </dsp:txBody>
      <dsp:txXfrm>
        <a:off x="2057058" y="2347987"/>
        <a:ext cx="1497017" cy="977732"/>
      </dsp:txXfrm>
    </dsp:sp>
    <dsp:sp modelId="{B1B523A8-6AC5-40C9-AB06-473FD389550F}">
      <dsp:nvSpPr>
        <dsp:cNvPr id="0" name=""/>
        <dsp:cNvSpPr/>
      </dsp:nvSpPr>
      <dsp:spPr>
        <a:xfrm>
          <a:off x="2759846" y="3356139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21338-FE28-43D9-93ED-FFE6577F60E9}">
      <dsp:nvSpPr>
        <dsp:cNvPr id="0" name=""/>
        <dsp:cNvSpPr/>
      </dsp:nvSpPr>
      <dsp:spPr>
        <a:xfrm>
          <a:off x="2026639" y="3771567"/>
          <a:ext cx="1557855" cy="1038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-Consommation de l’eau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</a:t>
          </a:r>
          <a:r>
            <a:rPr lang="fr-FR" sz="800" b="0" i="0" u="none" kern="1200" dirty="0"/>
            <a:t>Génération des déchets liquides</a:t>
          </a:r>
          <a:endParaRPr lang="fr-FR" sz="800" kern="1200" dirty="0"/>
        </a:p>
      </dsp:txBody>
      <dsp:txXfrm>
        <a:off x="2057058" y="3801986"/>
        <a:ext cx="1497017" cy="977732"/>
      </dsp:txXfrm>
    </dsp:sp>
    <dsp:sp modelId="{A9A190DA-2059-4C2B-B163-7C6C153E1F48}">
      <dsp:nvSpPr>
        <dsp:cNvPr id="0" name=""/>
        <dsp:cNvSpPr/>
      </dsp:nvSpPr>
      <dsp:spPr>
        <a:xfrm>
          <a:off x="2759846" y="4810138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BF55C-7ED1-4969-8AE4-744BD8A5C48A}">
      <dsp:nvSpPr>
        <dsp:cNvPr id="0" name=""/>
        <dsp:cNvSpPr/>
      </dsp:nvSpPr>
      <dsp:spPr>
        <a:xfrm>
          <a:off x="2026639" y="5225566"/>
          <a:ext cx="1557855" cy="1038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</a:t>
          </a:r>
          <a:r>
            <a:rPr lang="fr-FR" sz="800" kern="1200" dirty="0"/>
            <a:t>-Epuisement des ressources naturelle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</a:t>
          </a:r>
          <a:r>
            <a:rPr lang="fr-FR" sz="800" b="0" i="0" u="none" kern="1200" dirty="0"/>
            <a:t>Pollution du sol (nappe)</a:t>
          </a:r>
          <a:endParaRPr lang="fr-FR" sz="800" kern="1200" dirty="0"/>
        </a:p>
      </dsp:txBody>
      <dsp:txXfrm>
        <a:off x="2057058" y="5255985"/>
        <a:ext cx="1497017" cy="977732"/>
      </dsp:txXfrm>
    </dsp:sp>
    <dsp:sp modelId="{43CB9EEE-B58C-4C63-8462-ABDC3D93F442}">
      <dsp:nvSpPr>
        <dsp:cNvPr id="0" name=""/>
        <dsp:cNvSpPr/>
      </dsp:nvSpPr>
      <dsp:spPr>
        <a:xfrm>
          <a:off x="4830779" y="1902140"/>
          <a:ext cx="1012606" cy="415428"/>
        </a:xfrm>
        <a:custGeom>
          <a:avLst/>
          <a:gdLst/>
          <a:ahLst/>
          <a:cxnLst/>
          <a:rect l="0" t="0" r="0" b="0"/>
          <a:pathLst>
            <a:path>
              <a:moveTo>
                <a:pt x="1012606" y="0"/>
              </a:moveTo>
              <a:lnTo>
                <a:pt x="1012606" y="207714"/>
              </a:lnTo>
              <a:lnTo>
                <a:pt x="0" y="207714"/>
              </a:lnTo>
              <a:lnTo>
                <a:pt x="0" y="415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065A-A7EB-4223-9600-A2B964692298}">
      <dsp:nvSpPr>
        <dsp:cNvPr id="0" name=""/>
        <dsp:cNvSpPr/>
      </dsp:nvSpPr>
      <dsp:spPr>
        <a:xfrm>
          <a:off x="4051851" y="2317568"/>
          <a:ext cx="1557855" cy="10385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La mise en pack des bouteilles                 Palettisation                                                                 Bande rouleuse                                                                  </a:t>
          </a:r>
        </a:p>
      </dsp:txBody>
      <dsp:txXfrm>
        <a:off x="4082270" y="2347987"/>
        <a:ext cx="1497017" cy="977732"/>
      </dsp:txXfrm>
    </dsp:sp>
    <dsp:sp modelId="{363315B6-EAA8-4769-8F44-3707416BB99E}">
      <dsp:nvSpPr>
        <dsp:cNvPr id="0" name=""/>
        <dsp:cNvSpPr/>
      </dsp:nvSpPr>
      <dsp:spPr>
        <a:xfrm>
          <a:off x="4785059" y="3356139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DB9F6-9507-4749-83A6-AA203DFA8513}">
      <dsp:nvSpPr>
        <dsp:cNvPr id="0" name=""/>
        <dsp:cNvSpPr/>
      </dsp:nvSpPr>
      <dsp:spPr>
        <a:xfrm>
          <a:off x="4051851" y="3771567"/>
          <a:ext cx="1557855" cy="1038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-Nuisance sonore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-Consommation d'énergie ( four)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-Consommation des ressources ( film en plastique, cales en plastique…)</a:t>
          </a:r>
          <a:endParaRPr lang="fr-FR" sz="800" kern="1200" dirty="0"/>
        </a:p>
      </dsp:txBody>
      <dsp:txXfrm>
        <a:off x="4082270" y="3801986"/>
        <a:ext cx="1497017" cy="977732"/>
      </dsp:txXfrm>
    </dsp:sp>
    <dsp:sp modelId="{ECB172C5-965C-490D-B7EC-CACAE928D80B}">
      <dsp:nvSpPr>
        <dsp:cNvPr id="0" name=""/>
        <dsp:cNvSpPr/>
      </dsp:nvSpPr>
      <dsp:spPr>
        <a:xfrm>
          <a:off x="4785059" y="4810138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B1D84-FF95-427A-97EC-3D1E7CA1750F}">
      <dsp:nvSpPr>
        <dsp:cNvPr id="0" name=""/>
        <dsp:cNvSpPr/>
      </dsp:nvSpPr>
      <dsp:spPr>
        <a:xfrm>
          <a:off x="4051851" y="5225566"/>
          <a:ext cx="1557855" cy="1038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-Pollution sonore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-Epuisement des ressources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dirty="0"/>
        </a:p>
      </dsp:txBody>
      <dsp:txXfrm>
        <a:off x="4082270" y="5255985"/>
        <a:ext cx="1497017" cy="977732"/>
      </dsp:txXfrm>
    </dsp:sp>
    <dsp:sp modelId="{8AD87E76-3FFD-4A63-826C-58739EA082A3}">
      <dsp:nvSpPr>
        <dsp:cNvPr id="0" name=""/>
        <dsp:cNvSpPr/>
      </dsp:nvSpPr>
      <dsp:spPr>
        <a:xfrm>
          <a:off x="5843385" y="1902140"/>
          <a:ext cx="1012606" cy="41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14"/>
              </a:lnTo>
              <a:lnTo>
                <a:pt x="1012606" y="207714"/>
              </a:lnTo>
              <a:lnTo>
                <a:pt x="1012606" y="415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12118-541D-4BF8-9EC0-80141916F50F}">
      <dsp:nvSpPr>
        <dsp:cNvPr id="0" name=""/>
        <dsp:cNvSpPr/>
      </dsp:nvSpPr>
      <dsp:spPr>
        <a:xfrm>
          <a:off x="6077063" y="2317568"/>
          <a:ext cx="1557855" cy="10385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Triage (manuellement)</a:t>
          </a:r>
        </a:p>
      </dsp:txBody>
      <dsp:txXfrm>
        <a:off x="6107482" y="2347987"/>
        <a:ext cx="1497017" cy="977732"/>
      </dsp:txXfrm>
    </dsp:sp>
    <dsp:sp modelId="{AA42D274-CF28-439C-B6B3-4DD5950A9190}">
      <dsp:nvSpPr>
        <dsp:cNvPr id="0" name=""/>
        <dsp:cNvSpPr/>
      </dsp:nvSpPr>
      <dsp:spPr>
        <a:xfrm>
          <a:off x="6810271" y="3356139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6C2C3-CD24-432E-826D-38B78216170C}">
      <dsp:nvSpPr>
        <dsp:cNvPr id="0" name=""/>
        <dsp:cNvSpPr/>
      </dsp:nvSpPr>
      <dsp:spPr>
        <a:xfrm>
          <a:off x="6077063" y="3771567"/>
          <a:ext cx="1557855" cy="1038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-Déchets solides ( les bouteilles étrangères, ébréchées)</a:t>
          </a:r>
          <a:endParaRPr lang="fr-FR" sz="800" kern="1200" dirty="0"/>
        </a:p>
      </dsp:txBody>
      <dsp:txXfrm>
        <a:off x="6107482" y="3801986"/>
        <a:ext cx="1497017" cy="977732"/>
      </dsp:txXfrm>
    </dsp:sp>
    <dsp:sp modelId="{A577990B-7236-4712-B0EB-4327E313978F}">
      <dsp:nvSpPr>
        <dsp:cNvPr id="0" name=""/>
        <dsp:cNvSpPr/>
      </dsp:nvSpPr>
      <dsp:spPr>
        <a:xfrm>
          <a:off x="6810271" y="4810138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D1844-3F10-40A9-B5E8-031CEB02D4DB}">
      <dsp:nvSpPr>
        <dsp:cNvPr id="0" name=""/>
        <dsp:cNvSpPr/>
      </dsp:nvSpPr>
      <dsp:spPr>
        <a:xfrm>
          <a:off x="6077063" y="5225566"/>
          <a:ext cx="1557855" cy="1038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-Pollution (Air, Sol)</a:t>
          </a:r>
          <a:endParaRPr lang="fr-FR" sz="800" kern="1200" dirty="0"/>
        </a:p>
      </dsp:txBody>
      <dsp:txXfrm>
        <a:off x="6107482" y="5255985"/>
        <a:ext cx="1497017" cy="977732"/>
      </dsp:txXfrm>
    </dsp:sp>
    <dsp:sp modelId="{68B4B734-F6AF-41DC-9CBB-B1B915662539}">
      <dsp:nvSpPr>
        <dsp:cNvPr id="0" name=""/>
        <dsp:cNvSpPr/>
      </dsp:nvSpPr>
      <dsp:spPr>
        <a:xfrm>
          <a:off x="5843385" y="1902140"/>
          <a:ext cx="3037818" cy="41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14"/>
              </a:lnTo>
              <a:lnTo>
                <a:pt x="3037818" y="207714"/>
              </a:lnTo>
              <a:lnTo>
                <a:pt x="3037818" y="415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65365-58FD-4CBA-B6AC-E0027CDF10CC}">
      <dsp:nvSpPr>
        <dsp:cNvPr id="0" name=""/>
        <dsp:cNvSpPr/>
      </dsp:nvSpPr>
      <dsp:spPr>
        <a:xfrm>
          <a:off x="8102276" y="2317568"/>
          <a:ext cx="1557855" cy="10385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Lavage</a:t>
          </a:r>
        </a:p>
      </dsp:txBody>
      <dsp:txXfrm>
        <a:off x="8132695" y="2347987"/>
        <a:ext cx="1497017" cy="977732"/>
      </dsp:txXfrm>
    </dsp:sp>
    <dsp:sp modelId="{CBB03E4D-A82D-418B-98A5-A955814A3DF0}">
      <dsp:nvSpPr>
        <dsp:cNvPr id="0" name=""/>
        <dsp:cNvSpPr/>
      </dsp:nvSpPr>
      <dsp:spPr>
        <a:xfrm>
          <a:off x="8835484" y="3356139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2710-76C4-4820-A6EA-76AA5DEE79F0}">
      <dsp:nvSpPr>
        <dsp:cNvPr id="0" name=""/>
        <dsp:cNvSpPr/>
      </dsp:nvSpPr>
      <dsp:spPr>
        <a:xfrm>
          <a:off x="8102276" y="3771567"/>
          <a:ext cx="1557855" cy="1038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-Nuisance sonore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-Consommation d'énergie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-Déchets liquides (eaux usées)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-Consommation de la matière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(eau, soude caustique…)</a:t>
          </a:r>
          <a:endParaRPr lang="fr-FR" sz="800" kern="1200" dirty="0"/>
        </a:p>
      </dsp:txBody>
      <dsp:txXfrm>
        <a:off x="8132695" y="3801986"/>
        <a:ext cx="1497017" cy="977732"/>
      </dsp:txXfrm>
    </dsp:sp>
    <dsp:sp modelId="{189AE657-65F1-4345-BA0E-685D2074BAE0}">
      <dsp:nvSpPr>
        <dsp:cNvPr id="0" name=""/>
        <dsp:cNvSpPr/>
      </dsp:nvSpPr>
      <dsp:spPr>
        <a:xfrm>
          <a:off x="8835484" y="4810138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78C3E-17A5-4369-BCFD-3A55FDA0621E}">
      <dsp:nvSpPr>
        <dsp:cNvPr id="0" name=""/>
        <dsp:cNvSpPr/>
      </dsp:nvSpPr>
      <dsp:spPr>
        <a:xfrm>
          <a:off x="8102276" y="5225566"/>
          <a:ext cx="1557855" cy="1038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-Pollution sonore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</a:t>
          </a:r>
          <a:r>
            <a:rPr lang="fr-FR" sz="800" b="0" i="0" u="none" kern="1200" dirty="0"/>
            <a:t>Epuisement des ressources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-Pollution (Air, Sol)</a:t>
          </a:r>
          <a:endParaRPr lang="fr-FR" sz="800" kern="1200" dirty="0"/>
        </a:p>
      </dsp:txBody>
      <dsp:txXfrm>
        <a:off x="8132695" y="5255985"/>
        <a:ext cx="1497017" cy="977732"/>
      </dsp:txXfrm>
    </dsp:sp>
    <dsp:sp modelId="{1223B007-E291-4BD5-8F45-A497FE691020}">
      <dsp:nvSpPr>
        <dsp:cNvPr id="0" name=""/>
        <dsp:cNvSpPr/>
      </dsp:nvSpPr>
      <dsp:spPr>
        <a:xfrm>
          <a:off x="5843385" y="1902140"/>
          <a:ext cx="5063031" cy="41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14"/>
              </a:lnTo>
              <a:lnTo>
                <a:pt x="5063031" y="207714"/>
              </a:lnTo>
              <a:lnTo>
                <a:pt x="5063031" y="4154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F50D1-E3E2-4F38-A5B1-35F45B93C44F}">
      <dsp:nvSpPr>
        <dsp:cNvPr id="0" name=""/>
        <dsp:cNvSpPr/>
      </dsp:nvSpPr>
      <dsp:spPr>
        <a:xfrm>
          <a:off x="10127488" y="2317568"/>
          <a:ext cx="1557855" cy="10385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Codage et contrôle du remplissage</a:t>
          </a:r>
        </a:p>
      </dsp:txBody>
      <dsp:txXfrm>
        <a:off x="10157907" y="2347987"/>
        <a:ext cx="1497017" cy="977732"/>
      </dsp:txXfrm>
    </dsp:sp>
    <dsp:sp modelId="{1BEE90B9-96F5-4CC7-BCCB-EAF9C533E851}">
      <dsp:nvSpPr>
        <dsp:cNvPr id="0" name=""/>
        <dsp:cNvSpPr/>
      </dsp:nvSpPr>
      <dsp:spPr>
        <a:xfrm>
          <a:off x="10860696" y="3356139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86CC1-1004-4C18-B5FC-9737D3001617}">
      <dsp:nvSpPr>
        <dsp:cNvPr id="0" name=""/>
        <dsp:cNvSpPr/>
      </dsp:nvSpPr>
      <dsp:spPr>
        <a:xfrm>
          <a:off x="10127488" y="3771567"/>
          <a:ext cx="1557855" cy="1038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</a:t>
          </a:r>
          <a:r>
            <a:rPr lang="fr-FR" sz="800" kern="1200" dirty="0"/>
            <a:t>Consommation d'énergie (électrique)</a:t>
          </a:r>
        </a:p>
      </dsp:txBody>
      <dsp:txXfrm>
        <a:off x="10157907" y="3801986"/>
        <a:ext cx="1497017" cy="977732"/>
      </dsp:txXfrm>
    </dsp:sp>
    <dsp:sp modelId="{DD699871-4E24-4B42-8069-01CC19A6E2CB}">
      <dsp:nvSpPr>
        <dsp:cNvPr id="0" name=""/>
        <dsp:cNvSpPr/>
      </dsp:nvSpPr>
      <dsp:spPr>
        <a:xfrm>
          <a:off x="10860696" y="4810138"/>
          <a:ext cx="91440" cy="415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4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C1D75-942C-4AE1-8FD4-EAB5A27084DE}">
      <dsp:nvSpPr>
        <dsp:cNvPr id="0" name=""/>
        <dsp:cNvSpPr/>
      </dsp:nvSpPr>
      <dsp:spPr>
        <a:xfrm>
          <a:off x="10127488" y="5225566"/>
          <a:ext cx="1557855" cy="1038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-Epuisement des ressources</a:t>
          </a:r>
          <a:endParaRPr lang="fr-FR" sz="800" kern="1200" dirty="0"/>
        </a:p>
      </dsp:txBody>
      <dsp:txXfrm>
        <a:off x="10157907" y="5255985"/>
        <a:ext cx="1497017" cy="977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6FAE8-5143-46CC-A10F-D9195D7E20C6}">
      <dsp:nvSpPr>
        <dsp:cNvPr id="0" name=""/>
        <dsp:cNvSpPr/>
      </dsp:nvSpPr>
      <dsp:spPr>
        <a:xfrm>
          <a:off x="1715823" y="910"/>
          <a:ext cx="2524652" cy="1262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Stockage</a:t>
          </a:r>
        </a:p>
      </dsp:txBody>
      <dsp:txXfrm>
        <a:off x="1752795" y="37882"/>
        <a:ext cx="2450708" cy="1188382"/>
      </dsp:txXfrm>
    </dsp:sp>
    <dsp:sp modelId="{75C135EC-298C-443B-81FF-44E92F8EB8D7}">
      <dsp:nvSpPr>
        <dsp:cNvPr id="0" name=""/>
        <dsp:cNvSpPr/>
      </dsp:nvSpPr>
      <dsp:spPr>
        <a:xfrm>
          <a:off x="1968289" y="1263236"/>
          <a:ext cx="252465" cy="9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744"/>
              </a:lnTo>
              <a:lnTo>
                <a:pt x="252465" y="94674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A7021-9035-4D30-AE7B-766018DE1AFC}">
      <dsp:nvSpPr>
        <dsp:cNvPr id="0" name=""/>
        <dsp:cNvSpPr/>
      </dsp:nvSpPr>
      <dsp:spPr>
        <a:xfrm>
          <a:off x="2220754" y="1578818"/>
          <a:ext cx="2019722" cy="1262326"/>
        </a:xfrm>
        <a:prstGeom prst="roundRect">
          <a:avLst>
            <a:gd name="adj" fmla="val 1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solidFill>
                <a:schemeClr val="bg1"/>
              </a:solidFill>
            </a:rPr>
            <a:t>Stockage</a:t>
          </a:r>
        </a:p>
      </dsp:txBody>
      <dsp:txXfrm>
        <a:off x="2257726" y="1615790"/>
        <a:ext cx="1945778" cy="1188382"/>
      </dsp:txXfrm>
    </dsp:sp>
    <dsp:sp modelId="{618A73B4-11B4-448F-88FC-9E6194BF8064}">
      <dsp:nvSpPr>
        <dsp:cNvPr id="0" name=""/>
        <dsp:cNvSpPr/>
      </dsp:nvSpPr>
      <dsp:spPr>
        <a:xfrm>
          <a:off x="1968289" y="1263236"/>
          <a:ext cx="252465" cy="252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652"/>
              </a:lnTo>
              <a:lnTo>
                <a:pt x="252465" y="25246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00DB-AA6F-4DC9-8A78-5002FEB861E2}">
      <dsp:nvSpPr>
        <dsp:cNvPr id="0" name=""/>
        <dsp:cNvSpPr/>
      </dsp:nvSpPr>
      <dsp:spPr>
        <a:xfrm>
          <a:off x="2220754" y="3156726"/>
          <a:ext cx="2019722" cy="1262326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4">
              <a:hueOff val="4084606"/>
              <a:satOff val="-4797"/>
              <a:lumOff val="1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-Consommation d'énergie </a:t>
          </a:r>
        </a:p>
      </dsp:txBody>
      <dsp:txXfrm>
        <a:off x="2257726" y="3193698"/>
        <a:ext cx="1945778" cy="1188382"/>
      </dsp:txXfrm>
    </dsp:sp>
    <dsp:sp modelId="{6DB2B45B-ED23-4F8E-893F-EDE60D0F3CA7}">
      <dsp:nvSpPr>
        <dsp:cNvPr id="0" name=""/>
        <dsp:cNvSpPr/>
      </dsp:nvSpPr>
      <dsp:spPr>
        <a:xfrm>
          <a:off x="1968289" y="1263236"/>
          <a:ext cx="252465" cy="4102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2560"/>
              </a:lnTo>
              <a:lnTo>
                <a:pt x="252465" y="41025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DF900-77E2-484B-9FDD-3F981A4C56B4}">
      <dsp:nvSpPr>
        <dsp:cNvPr id="0" name=""/>
        <dsp:cNvSpPr/>
      </dsp:nvSpPr>
      <dsp:spPr>
        <a:xfrm>
          <a:off x="2220754" y="4734634"/>
          <a:ext cx="2019722" cy="126232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4">
              <a:hueOff val="8169213"/>
              <a:satOff val="-9594"/>
              <a:lumOff val="3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-Epuisement des ressources</a:t>
          </a:r>
        </a:p>
      </dsp:txBody>
      <dsp:txXfrm>
        <a:off x="2257726" y="4771606"/>
        <a:ext cx="1945778" cy="1188382"/>
      </dsp:txXfrm>
    </dsp:sp>
    <dsp:sp modelId="{B30907C2-3FF3-4558-9880-508B61D5D5B7}">
      <dsp:nvSpPr>
        <dsp:cNvPr id="0" name=""/>
        <dsp:cNvSpPr/>
      </dsp:nvSpPr>
      <dsp:spPr>
        <a:xfrm>
          <a:off x="4871639" y="910"/>
          <a:ext cx="2524652" cy="1262326"/>
        </a:xfrm>
        <a:prstGeom prst="roundRect">
          <a:avLst>
            <a:gd name="adj" fmla="val 1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Logistique</a:t>
          </a:r>
        </a:p>
      </dsp:txBody>
      <dsp:txXfrm>
        <a:off x="4908611" y="37882"/>
        <a:ext cx="2450708" cy="1188382"/>
      </dsp:txXfrm>
    </dsp:sp>
    <dsp:sp modelId="{9AA634C1-EC17-445B-9A80-62157930C2B4}">
      <dsp:nvSpPr>
        <dsp:cNvPr id="0" name=""/>
        <dsp:cNvSpPr/>
      </dsp:nvSpPr>
      <dsp:spPr>
        <a:xfrm>
          <a:off x="5124104" y="1263236"/>
          <a:ext cx="252465" cy="9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744"/>
              </a:lnTo>
              <a:lnTo>
                <a:pt x="252465" y="94674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D7F91-DAEE-4B1A-B0D5-1890943C348A}">
      <dsp:nvSpPr>
        <dsp:cNvPr id="0" name=""/>
        <dsp:cNvSpPr/>
      </dsp:nvSpPr>
      <dsp:spPr>
        <a:xfrm>
          <a:off x="5376570" y="1578818"/>
          <a:ext cx="2019722" cy="1262326"/>
        </a:xfrm>
        <a:prstGeom prst="roundRect">
          <a:avLst>
            <a:gd name="adj" fmla="val 1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accent4">
              <a:hueOff val="12253820"/>
              <a:satOff val="-14392"/>
              <a:lumOff val="5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Logistique</a:t>
          </a:r>
        </a:p>
      </dsp:txBody>
      <dsp:txXfrm>
        <a:off x="5413542" y="1615790"/>
        <a:ext cx="1945778" cy="1188382"/>
      </dsp:txXfrm>
    </dsp:sp>
    <dsp:sp modelId="{29D1C441-6AB6-4CB0-B122-2C73DE263B07}">
      <dsp:nvSpPr>
        <dsp:cNvPr id="0" name=""/>
        <dsp:cNvSpPr/>
      </dsp:nvSpPr>
      <dsp:spPr>
        <a:xfrm>
          <a:off x="5124104" y="1263236"/>
          <a:ext cx="252465" cy="252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652"/>
              </a:lnTo>
              <a:lnTo>
                <a:pt x="252465" y="25246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D0FD1-83B1-4D1F-A1EB-81FBD4450E25}">
      <dsp:nvSpPr>
        <dsp:cNvPr id="0" name=""/>
        <dsp:cNvSpPr/>
      </dsp:nvSpPr>
      <dsp:spPr>
        <a:xfrm>
          <a:off x="5376570" y="3156726"/>
          <a:ext cx="2091422" cy="1262326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4">
              <a:hueOff val="16338426"/>
              <a:satOff val="-19189"/>
              <a:lumOff val="7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-Consommation des ressources (Hydrocarbures)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-Consommation d'énergie (pour le chargement des batteries afin d'alimenter les chariots)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-Génération des rejets atmosphériques</a:t>
          </a:r>
        </a:p>
      </dsp:txBody>
      <dsp:txXfrm>
        <a:off x="5413542" y="3193698"/>
        <a:ext cx="2017478" cy="1188382"/>
      </dsp:txXfrm>
    </dsp:sp>
    <dsp:sp modelId="{F3F08F2F-C65B-4248-829F-31C3E74B13C1}">
      <dsp:nvSpPr>
        <dsp:cNvPr id="0" name=""/>
        <dsp:cNvSpPr/>
      </dsp:nvSpPr>
      <dsp:spPr>
        <a:xfrm>
          <a:off x="5124104" y="1263236"/>
          <a:ext cx="252465" cy="4102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2560"/>
              </a:lnTo>
              <a:lnTo>
                <a:pt x="252465" y="41025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FEE21-51E7-49F4-A77F-C0B60C74FE38}">
      <dsp:nvSpPr>
        <dsp:cNvPr id="0" name=""/>
        <dsp:cNvSpPr/>
      </dsp:nvSpPr>
      <dsp:spPr>
        <a:xfrm>
          <a:off x="5376570" y="4734634"/>
          <a:ext cx="2019722" cy="1262326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-Epuisement des ressources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-Pollution de l'air</a:t>
          </a:r>
        </a:p>
      </dsp:txBody>
      <dsp:txXfrm>
        <a:off x="5413542" y="4771606"/>
        <a:ext cx="1945778" cy="1188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#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#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0BB78A5-30FF-4148-9052-D0D0E33FB07D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8334FB9-AA5D-4F19-9EB4-64B58D2361E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1494180"/>
            <a:ext cx="9966960" cy="2894940"/>
          </a:xfrm>
        </p:spPr>
        <p:txBody>
          <a:bodyPr/>
          <a:lstStyle/>
          <a:p>
            <a:r>
              <a:rPr lang="fr-FR" sz="8000" dirty="0">
                <a:effectLst>
                  <a:reflection blurRad="6350" stA="55000" endA="300" endPos="45500" dir="5400000" sy="-100000" algn="bl" rotWithShape="0"/>
                </a:effectLst>
              </a:rPr>
              <a:t>SME conforme a la norme iso 14001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LA SOCIETE ATLAS BOTTLING COMPANY (ABC)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757" y="4969240"/>
            <a:ext cx="5726243" cy="1888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Présenter par : </a:t>
            </a:r>
          </a:p>
          <a:p>
            <a:endParaRPr lang="fr-FR" b="1" dirty="0"/>
          </a:p>
          <a:p>
            <a:pPr lvl="1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Hajar El BOURNY / - Meryem LACHGUER</a:t>
            </a:r>
          </a:p>
          <a:p>
            <a:pPr lvl="1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Lamyae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BOUTRASSIT / - Oumaima AHDIDOU    </a:t>
            </a:r>
          </a:p>
          <a:p>
            <a:pPr lvl="1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Zineb ABOULQASSIM / - Imane OURAICHI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147305" y="5362791"/>
            <a:ext cx="292712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Demander par :</a:t>
            </a:r>
          </a:p>
          <a:p>
            <a:pPr>
              <a:lnSpc>
                <a:spcPct val="150000"/>
              </a:lnSpc>
            </a:pPr>
            <a:r>
              <a:rPr lang="fr-FR" dirty="0"/>
              <a:t>      - Prof. EL JALIL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376" y="0"/>
            <a:ext cx="2597624" cy="130290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70525" y="6203698"/>
            <a:ext cx="2927129" cy="45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2023/2024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0499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849692" y="5468124"/>
            <a:ext cx="3507474" cy="582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Mode Normal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8419788" y="3475550"/>
            <a:ext cx="3634854" cy="1869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Grille d’évaluation </a:t>
            </a:r>
          </a:p>
          <a:p>
            <a:pPr algn="ctr"/>
            <a:endParaRPr lang="fr-F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931" t="29212" r="59010" b="45516"/>
          <a:stretch>
            <a:fillRect/>
          </a:stretch>
        </p:blipFill>
        <p:spPr>
          <a:xfrm>
            <a:off x="27295" y="3735377"/>
            <a:ext cx="8176592" cy="2981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7295" y="95533"/>
            <a:ext cx="11878102" cy="46110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FR" sz="1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Grille de cotation </a:t>
            </a:r>
          </a:p>
          <a:p>
            <a:r>
              <a:rPr lang="fr-FR" sz="1400" b="1" u="sng" dirty="0"/>
              <a:t>Fréquence en mode normal :</a:t>
            </a:r>
          </a:p>
          <a:p>
            <a:r>
              <a:rPr lang="fr-FR" sz="1200" b="1" dirty="0"/>
              <a:t>5 </a:t>
            </a:r>
            <a:r>
              <a:rPr lang="fr-FR" sz="1200" dirty="0"/>
              <a:t>: continu;</a:t>
            </a:r>
          </a:p>
          <a:p>
            <a:r>
              <a:rPr lang="fr-FR" sz="1200" b="1" dirty="0"/>
              <a:t>4</a:t>
            </a:r>
            <a:r>
              <a:rPr lang="fr-FR" sz="1200" dirty="0"/>
              <a:t> : une fois par jour.</a:t>
            </a:r>
          </a:p>
          <a:p>
            <a:r>
              <a:rPr lang="fr-FR" sz="1400" b="1" u="sng" dirty="0"/>
              <a:t>Sensibilité du milieu Air:</a:t>
            </a:r>
            <a:endParaRPr lang="fr-FR" sz="1600" b="1" dirty="0"/>
          </a:p>
          <a:p>
            <a:pPr marL="342900" indent="-342900">
              <a:buAutoNum type="arabicPeriod"/>
            </a:pPr>
            <a:r>
              <a:rPr lang="fr-FR" sz="1200" dirty="0"/>
              <a:t>L’air impacté est-il déjà saturé par notre polluant ?</a:t>
            </a:r>
          </a:p>
          <a:p>
            <a:pPr lvl="0"/>
            <a:r>
              <a:rPr lang="fr-FR" sz="1400" b="1" u="sng" dirty="0">
                <a:solidFill>
                  <a:prstClr val="black"/>
                </a:solidFill>
              </a:rPr>
              <a:t>Sensibilité du milieu Eau:</a:t>
            </a:r>
          </a:p>
          <a:p>
            <a:pPr lvl="0"/>
            <a:r>
              <a:rPr lang="fr-FR" sz="1200" b="1" dirty="0"/>
              <a:t>5</a:t>
            </a:r>
            <a:r>
              <a:rPr lang="fr-FR" sz="1200" dirty="0"/>
              <a:t>. L’eau impactée représente-elle un intérêt biologique/écologique/ économique particulier ?</a:t>
            </a:r>
            <a:endParaRPr lang="fr-FR" sz="1200" b="1" u="sng" dirty="0">
              <a:solidFill>
                <a:prstClr val="black"/>
              </a:solidFill>
            </a:endParaRPr>
          </a:p>
          <a:p>
            <a:pPr lvl="0"/>
            <a:r>
              <a:rPr lang="fr-FR" sz="1400" b="1" u="sng" dirty="0">
                <a:solidFill>
                  <a:prstClr val="black"/>
                </a:solidFill>
              </a:rPr>
              <a:t>Sensibilité du milieu Sol:</a:t>
            </a:r>
          </a:p>
          <a:p>
            <a:pPr lvl="0"/>
            <a:r>
              <a:rPr lang="fr-FR" sz="1200" b="1" dirty="0"/>
              <a:t>2. </a:t>
            </a:r>
            <a:r>
              <a:rPr lang="fr-FR" sz="1200" dirty="0"/>
              <a:t>Existe-elle une nappe phréatique à une faible profondeur (≤ 10m) ?</a:t>
            </a:r>
            <a:endParaRPr lang="fr-FR" sz="1200" b="1" dirty="0">
              <a:solidFill>
                <a:prstClr val="black"/>
              </a:solidFill>
            </a:endParaRPr>
          </a:p>
          <a:p>
            <a:pPr lvl="0"/>
            <a:r>
              <a:rPr lang="fr-FR" sz="1400" b="1" u="sng" dirty="0">
                <a:solidFill>
                  <a:prstClr val="black"/>
                </a:solidFill>
              </a:rPr>
              <a:t>Sensibilité du milieu Homme: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200" b="1" dirty="0"/>
              <a:t>Faible capacité de dilution</a:t>
            </a:r>
          </a:p>
          <a:p>
            <a:pPr lvl="0"/>
            <a:r>
              <a:rPr lang="fr-FR" sz="1200" b="1" dirty="0"/>
              <a:t>5. </a:t>
            </a:r>
            <a:r>
              <a:rPr lang="fr-FR" sz="1200" dirty="0"/>
              <a:t>Présence humaine de plus de 3 personnes en continue ;</a:t>
            </a:r>
          </a:p>
          <a:p>
            <a:pPr lvl="0"/>
            <a:r>
              <a:rPr lang="fr-FR" sz="1200" dirty="0"/>
              <a:t>4. Présence humaine de moins de 3 personnes en continue ; </a:t>
            </a:r>
          </a:p>
          <a:p>
            <a:pPr lvl="0"/>
            <a:r>
              <a:rPr lang="fr-FR" sz="1200" b="1" dirty="0"/>
              <a:t>3. </a:t>
            </a:r>
            <a:r>
              <a:rPr lang="fr-FR" sz="1200" dirty="0"/>
              <a:t>Présence humaine limitée dans le temps et dans le nombre ;</a:t>
            </a:r>
            <a:endParaRPr lang="fr-FR" sz="1200" b="1" dirty="0">
              <a:solidFill>
                <a:prstClr val="black"/>
              </a:solidFill>
            </a:endParaRPr>
          </a:p>
          <a:p>
            <a:pPr lvl="0"/>
            <a:endParaRPr lang="fr-FR" sz="1600" b="1" dirty="0">
              <a:solidFill>
                <a:prstClr val="black"/>
              </a:solidFill>
            </a:endParaRPr>
          </a:p>
          <a:p>
            <a:pPr lvl="0"/>
            <a:endParaRPr lang="fr-FR" sz="1600" b="1" dirty="0">
              <a:solidFill>
                <a:prstClr val="black"/>
              </a:solidFill>
            </a:endParaRPr>
          </a:p>
          <a:p>
            <a:pPr lvl="0"/>
            <a:endParaRPr lang="fr-FR" sz="1600" b="1" dirty="0">
              <a:solidFill>
                <a:prstClr val="black"/>
              </a:solidFill>
            </a:endParaRPr>
          </a:p>
          <a:p>
            <a:pPr lvl="0"/>
            <a:endParaRPr lang="fr-FR" sz="1600" b="1" dirty="0">
              <a:solidFill>
                <a:prstClr val="black"/>
              </a:solidFill>
            </a:endParaRPr>
          </a:p>
          <a:p>
            <a:pPr lvl="0"/>
            <a:endParaRPr lang="fr-FR" sz="1600" b="1" dirty="0">
              <a:solidFill>
                <a:prstClr val="black"/>
              </a:solidFill>
            </a:endParaRPr>
          </a:p>
          <a:p>
            <a:endParaRPr lang="fr-FR" sz="1200" b="1" dirty="0"/>
          </a:p>
          <a:p>
            <a:r>
              <a:rPr lang="fr-FR" sz="1200" b="1" u="sng" dirty="0"/>
              <a:t>GRAVITÉ POLLUTION DE L’AIR : </a:t>
            </a:r>
          </a:p>
          <a:p>
            <a:r>
              <a:rPr lang="fr-FR" sz="1200" b="1" dirty="0"/>
              <a:t>5 - </a:t>
            </a:r>
            <a:r>
              <a:rPr lang="fr-FR" sz="1200" dirty="0"/>
              <a:t>Polluant très dangereux, étendu extra site et flux très important; </a:t>
            </a:r>
          </a:p>
          <a:p>
            <a:r>
              <a:rPr lang="fr-FR" sz="1200" b="1" dirty="0"/>
              <a:t>4-</a:t>
            </a:r>
            <a:r>
              <a:rPr lang="fr-FR" sz="1200" dirty="0"/>
              <a:t> Polluant très dangereux, étendu extra site et flux moyen;</a:t>
            </a:r>
          </a:p>
          <a:p>
            <a:r>
              <a:rPr lang="fr-FR" sz="1200" b="1" u="sng" dirty="0"/>
              <a:t>GRAVITÉ POLLUTION DE L’EAU : </a:t>
            </a:r>
          </a:p>
          <a:p>
            <a:r>
              <a:rPr lang="fr-FR" sz="1200" b="1" dirty="0"/>
              <a:t>5- </a:t>
            </a:r>
            <a:r>
              <a:rPr lang="fr-FR" sz="1200" dirty="0"/>
              <a:t>Polluant très dangereux, étendu très large et flux très important;</a:t>
            </a:r>
          </a:p>
          <a:p>
            <a:r>
              <a:rPr lang="fr-FR" sz="1200" b="1" u="sng" dirty="0"/>
              <a:t>GRAVITÉ POLLUTION DU SOL : </a:t>
            </a:r>
          </a:p>
          <a:p>
            <a:r>
              <a:rPr lang="fr-FR" sz="1200" b="1" dirty="0"/>
              <a:t>5-</a:t>
            </a:r>
            <a:r>
              <a:rPr lang="fr-FR" sz="1200" dirty="0"/>
              <a:t> Polluant très dangereux, étendu très large et flux très important;</a:t>
            </a:r>
          </a:p>
          <a:p>
            <a:r>
              <a:rPr lang="fr-FR" sz="1200" b="1" u="sng" dirty="0"/>
              <a:t>GRAVITÉ CONSOMMATION EAU : </a:t>
            </a:r>
          </a:p>
          <a:p>
            <a:r>
              <a:rPr lang="fr-FR" sz="1200" b="1" dirty="0"/>
              <a:t>5</a:t>
            </a:r>
            <a:r>
              <a:rPr lang="fr-FR" sz="1200" dirty="0"/>
              <a:t> - Eau rapidement épuisable, étendu externe et surconsommation importante</a:t>
            </a:r>
          </a:p>
          <a:p>
            <a:r>
              <a:rPr lang="fr-FR" sz="1200" b="1" u="sng" dirty="0"/>
              <a:t>GRAVITÉ CONSOMMATION ÉNERGIE :</a:t>
            </a:r>
          </a:p>
          <a:p>
            <a:r>
              <a:rPr lang="fr-FR" sz="1200" b="1" dirty="0"/>
              <a:t>4-</a:t>
            </a:r>
            <a:r>
              <a:rPr lang="fr-FR" sz="1200" dirty="0"/>
              <a:t> Énergie non renouvelable, étendu externe et surconsommation moyenne;</a:t>
            </a:r>
            <a:endParaRPr lang="fr-FR" sz="1200" b="1" u="sng" dirty="0"/>
          </a:p>
          <a:p>
            <a:r>
              <a:rPr lang="fr-FR" sz="1200" b="1" u="sng" dirty="0"/>
              <a:t>GRAVITÉDES NUISANCES: Nuisances sonores, olfactives ou gêne visuelle</a:t>
            </a:r>
          </a:p>
          <a:p>
            <a:r>
              <a:rPr lang="fr-FR" sz="1200" b="1" dirty="0"/>
              <a:t>4-</a:t>
            </a:r>
            <a:r>
              <a:rPr lang="fr-FR" sz="1200" dirty="0"/>
              <a:t> Nuisances a étendu sur plusieurs kilomètres avec gène moyenne;</a:t>
            </a:r>
          </a:p>
          <a:p>
            <a:r>
              <a:rPr lang="fr-FR" sz="1200" b="1" dirty="0"/>
              <a:t>3-</a:t>
            </a:r>
            <a:r>
              <a:rPr lang="fr-FR" sz="1200" dirty="0"/>
              <a:t> Nuisances a étendu sur plusieurs kilomètres avec gène faible ;</a:t>
            </a:r>
          </a:p>
          <a:p>
            <a:r>
              <a:rPr lang="fr-FR" sz="1200" b="1" dirty="0"/>
              <a:t>2-</a:t>
            </a:r>
            <a:r>
              <a:rPr lang="fr-FR" sz="1200" dirty="0"/>
              <a:t> Nuisances a étendu sur quelques mètres avec gène importante ou moyenne;</a:t>
            </a:r>
          </a:p>
          <a:p>
            <a:r>
              <a:rPr lang="fr-FR" sz="1400" b="1" dirty="0">
                <a:solidFill>
                  <a:srgbClr val="FF0000"/>
                </a:solidFill>
              </a:rPr>
              <a:t>Criticité = F*S*G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413334" y="3396823"/>
            <a:ext cx="540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Tableau 1: </a:t>
            </a:r>
            <a:r>
              <a:rPr lang="fr-F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grille d’évaluation  en mode normal</a:t>
            </a:r>
          </a:p>
        </p:txBody>
      </p:sp>
    </p:spTree>
    <p:extLst>
      <p:ext uri="{BB962C8B-B14F-4D97-AF65-F5344CB8AC3E}">
        <p14:creationId xmlns:p14="http://schemas.microsoft.com/office/powerpoint/2010/main" val="24211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56947" y="2028566"/>
            <a:ext cx="8099947" cy="2932221"/>
            <a:chOff x="-320724" y="325914"/>
            <a:chExt cx="8099947" cy="2932221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l="40958" t="29631" r="27097" b="45516"/>
            <a:stretch>
              <a:fillRect/>
            </a:stretch>
          </p:blipFill>
          <p:spPr>
            <a:xfrm>
              <a:off x="1091820" y="325914"/>
              <a:ext cx="6687403" cy="293222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l="1931" t="29743" r="91321" b="45516"/>
            <a:stretch>
              <a:fillRect/>
            </a:stretch>
          </p:blipFill>
          <p:spPr>
            <a:xfrm>
              <a:off x="-320724" y="338959"/>
              <a:ext cx="1412544" cy="2919175"/>
            </a:xfrm>
            <a:prstGeom prst="rect">
              <a:avLst/>
            </a:prstGeom>
          </p:spPr>
        </p:pic>
      </p:grpSp>
      <p:sp>
        <p:nvSpPr>
          <p:cNvPr id="9" name="ZoneTexte 8"/>
          <p:cNvSpPr txBox="1"/>
          <p:nvPr/>
        </p:nvSpPr>
        <p:spPr>
          <a:xfrm>
            <a:off x="1992573" y="1690012"/>
            <a:ext cx="540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Tableau 2: </a:t>
            </a:r>
            <a:r>
              <a:rPr lang="fr-F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grille d’évaluation  en mode anormal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808750" y="2277572"/>
            <a:ext cx="3507474" cy="58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 Anormal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461611" y="158822"/>
            <a:ext cx="3634854" cy="1869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Grille d’évaluation </a:t>
            </a:r>
          </a:p>
          <a:p>
            <a:pPr algn="ctr"/>
            <a:endParaRPr lang="fr-F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7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539695" y="264983"/>
            <a:ext cx="3634854" cy="1869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Classification des impacts</a:t>
            </a:r>
          </a:p>
          <a:p>
            <a:pPr algn="ctr"/>
            <a:endParaRPr lang="fr-F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08817" y="917853"/>
            <a:ext cx="2242761" cy="460571"/>
          </a:xfrm>
        </p:spPr>
        <p:txBody>
          <a:bodyPr>
            <a:no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Significativité= M*C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240280" y="387727"/>
            <a:ext cx="5868537" cy="2839747"/>
            <a:chOff x="1076899" y="1978922"/>
            <a:chExt cx="5590510" cy="2919176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2"/>
            <a:srcRect l="23288" t="30176" r="51118" b="36987"/>
            <a:stretch>
              <a:fillRect/>
            </a:stretch>
          </p:blipFill>
          <p:spPr>
            <a:xfrm>
              <a:off x="2620371" y="1978922"/>
              <a:ext cx="4047038" cy="291917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3"/>
            <a:srcRect l="1679" t="30364" r="88670" b="37173"/>
            <a:stretch>
              <a:fillRect/>
            </a:stretch>
          </p:blipFill>
          <p:spPr>
            <a:xfrm>
              <a:off x="1076899" y="1978923"/>
              <a:ext cx="1543472" cy="2919175"/>
            </a:xfrm>
            <a:prstGeom prst="rect">
              <a:avLst/>
            </a:prstGeom>
          </p:spPr>
        </p:pic>
      </p:grpSp>
      <p:sp>
        <p:nvSpPr>
          <p:cNvPr id="14" name="ZoneTexte 13"/>
          <p:cNvSpPr txBox="1"/>
          <p:nvPr/>
        </p:nvSpPr>
        <p:spPr>
          <a:xfrm>
            <a:off x="477672" y="49173"/>
            <a:ext cx="540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Tableau3 : </a:t>
            </a:r>
            <a:r>
              <a:rPr lang="fr-F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grille d’évaluation  (suite)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77672" y="3384267"/>
            <a:ext cx="540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fr-F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de matérialité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t="27938" r="49546" b="35022"/>
          <a:stretch>
            <a:fillRect/>
          </a:stretch>
        </p:blipFill>
        <p:spPr>
          <a:xfrm>
            <a:off x="422598" y="3757598"/>
            <a:ext cx="7097317" cy="29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354843" y="630099"/>
          <a:ext cx="11737075" cy="60959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8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6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Priorité </a:t>
                      </a: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Impact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Maitrise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l’air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defRPr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Suivi annuel de la qualité des émissions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Contrôle mensuel de la qualité d’air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 préventive des équipement 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Installation des climatiseurs de nouvelle technologie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la nappe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Présence de la STEP en aval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Suivi et contrôle de la performance de la STEP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gestion en cas de déversement des déchets liquides dangereux 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de sol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de gestion des déchets solides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Amélioration et nettoyage de la zone de tri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defRPr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 du transport des déchets.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Equipe de chasse à la fuite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Suivi de la consommation de l'eau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Suivi du ratio d'eau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Sensibilisation des équipes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Signalisation et instructions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Suivi de rendement de la matière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Projet d'optimisation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Sensibilisation du personnel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9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Pollution sonore</a:t>
                      </a:r>
                      <a:endParaRPr lang="fr-F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Cartographie du bruit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mesure du bruit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defRPr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Isolation du local 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Epuisement des ressources</a:t>
                      </a:r>
                    </a:p>
                  </a:txBody>
                  <a:tcPr marL="24998" marR="24998" marT="12499" marB="12499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Implantation de système de management énergétique 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suivi du ratio d’énergie</a:t>
                      </a:r>
                    </a:p>
                    <a:p>
                      <a:pPr marL="342900" lvl="0" indent="-342900">
                        <a:lnSpc>
                          <a:spcPct val="114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projet d'optimisation</a:t>
                      </a:r>
                    </a:p>
                  </a:txBody>
                  <a:tcPr marL="24998" marR="24998" marT="12499" marB="1249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77672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 d’action:</a:t>
            </a:r>
          </a:p>
        </p:txBody>
      </p:sp>
    </p:spTree>
    <p:extLst>
      <p:ext uri="{BB962C8B-B14F-4D97-AF65-F5344CB8AC3E}">
        <p14:creationId xmlns:p14="http://schemas.microsoft.com/office/powerpoint/2010/main" val="13860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424" y="1702968"/>
            <a:ext cx="9281160" cy="3520440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388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/>
        </p:nvGraphicFramePr>
        <p:xfrm>
          <a:off x="3529448" y="709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1"/>
          <p:cNvSpPr txBox="1"/>
          <p:nvPr/>
        </p:nvSpPr>
        <p:spPr>
          <a:xfrm>
            <a:off x="245660" y="3075806"/>
            <a:ext cx="2451275" cy="685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PLAN</a:t>
            </a:r>
            <a:r>
              <a:rPr lang="fr-FR" dirty="0"/>
              <a:t> </a:t>
            </a:r>
          </a:p>
        </p:txBody>
      </p:sp>
      <p:sp>
        <p:nvSpPr>
          <p:cNvPr id="5" name="Accolade ouvrante 4"/>
          <p:cNvSpPr/>
          <p:nvPr/>
        </p:nvSpPr>
        <p:spPr>
          <a:xfrm>
            <a:off x="2470245" y="1323833"/>
            <a:ext cx="1059203" cy="4418783"/>
          </a:xfrm>
          <a:prstGeom prst="leftBr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7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société abc: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4168" y="2484147"/>
            <a:ext cx="5990519" cy="4050792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Atlas Bottling Company, est une société Anonyme.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Activités: fabrication et distribution des boissons gazeuses non alcoolisées. 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Produit concerné: coca cola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38" y="2093976"/>
            <a:ext cx="5288213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6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258750047"/>
              </p:ext>
            </p:extLst>
          </p:nvPr>
        </p:nvGraphicFramePr>
        <p:xfrm>
          <a:off x="816080" y="245463"/>
          <a:ext cx="10559839" cy="636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 rot="16200000">
            <a:off x="-447564" y="1667815"/>
            <a:ext cx="17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INTERNE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 rot="16200000">
            <a:off x="-447564" y="4594645"/>
            <a:ext cx="177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6A2D97"/>
                </a:solidFill>
              </a:rPr>
              <a:t>EXTERNE</a:t>
            </a:r>
            <a:r>
              <a:rPr lang="fr-FR" sz="2400" b="1" dirty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87104" y="2224585"/>
            <a:ext cx="4926841" cy="39442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fournisseurs de l'entreprise: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 IMPRIMERIE 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Casablanca: pour les étiquettes  pour les verres.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 PACK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Casablanca: pour les étiquettes pour les plastiques (OPP).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Crownd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Casablanca: pour les bouchons.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6359856" y="2224585"/>
            <a:ext cx="4926841" cy="39442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b="1" i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clientèle: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AG (alimentation générale)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LIBRE SERVICE &amp; Supermarché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cafés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hôtels, Restaurants, Bars.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snacks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nouveaux canaux: Usines, écoles, coiffeurs…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…etc.</a:t>
            </a:r>
          </a:p>
        </p:txBody>
      </p:sp>
      <p:sp>
        <p:nvSpPr>
          <p:cNvPr id="9" name="Accolade ouvrante 8"/>
          <p:cNvSpPr/>
          <p:nvPr/>
        </p:nvSpPr>
        <p:spPr>
          <a:xfrm rot="5400000">
            <a:off x="5535216" y="-1083946"/>
            <a:ext cx="1123837" cy="5493225"/>
          </a:xfrm>
          <a:prstGeom prst="leftBrace">
            <a:avLst>
              <a:gd name="adj1" fmla="val 209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30806" y="393781"/>
            <a:ext cx="3739487" cy="706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 parties intéressés </a:t>
            </a:r>
          </a:p>
        </p:txBody>
      </p:sp>
    </p:spTree>
    <p:extLst>
      <p:ext uri="{BB962C8B-B14F-4D97-AF65-F5344CB8AC3E}">
        <p14:creationId xmlns:p14="http://schemas.microsoft.com/office/powerpoint/2010/main" val="17174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41332279"/>
              </p:ext>
            </p:extLst>
          </p:nvPr>
        </p:nvGraphicFramePr>
        <p:xfrm>
          <a:off x="1048947" y="873024"/>
          <a:ext cx="2927928" cy="583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816772150"/>
              </p:ext>
            </p:extLst>
          </p:nvPr>
        </p:nvGraphicFramePr>
        <p:xfrm>
          <a:off x="3263704" y="904852"/>
          <a:ext cx="9165902" cy="580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145903" y="2540069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Activités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145902" y="4172423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AES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145902" y="5574678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Impact 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935" y="166803"/>
            <a:ext cx="4742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Analyse environnementale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585921948"/>
              </p:ext>
            </p:extLst>
          </p:nvPr>
        </p:nvGraphicFramePr>
        <p:xfrm>
          <a:off x="2182842" y="362570"/>
          <a:ext cx="8360467" cy="6069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 rot="16200000">
            <a:off x="145903" y="1767448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Activités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145902" y="3410935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AES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145903" y="5122182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Impact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547486050"/>
              </p:ext>
            </p:extLst>
          </p:nvPr>
        </p:nvGraphicFramePr>
        <p:xfrm>
          <a:off x="355177" y="-333009"/>
          <a:ext cx="11686771" cy="712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 rot="16200000">
            <a:off x="-597709" y="2373827"/>
            <a:ext cx="1454726" cy="259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Activités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580576" y="3797750"/>
            <a:ext cx="1454726" cy="320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AES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546291" y="5238827"/>
            <a:ext cx="1454726" cy="348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Impact </a:t>
            </a:r>
          </a:p>
        </p:txBody>
      </p:sp>
    </p:spTree>
    <p:extLst>
      <p:ext uri="{BB962C8B-B14F-4D97-AF65-F5344CB8AC3E}">
        <p14:creationId xmlns:p14="http://schemas.microsoft.com/office/powerpoint/2010/main" val="37007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80226704"/>
              </p:ext>
            </p:extLst>
          </p:nvPr>
        </p:nvGraphicFramePr>
        <p:xfrm>
          <a:off x="1330464" y="373207"/>
          <a:ext cx="9183816" cy="5997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145901" y="2168037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Activités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145901" y="3731789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AES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145901" y="5295541"/>
            <a:ext cx="14547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Impact </a:t>
            </a:r>
          </a:p>
        </p:txBody>
      </p:sp>
    </p:spTree>
    <p:extLst>
      <p:ext uri="{BB962C8B-B14F-4D97-AF65-F5344CB8AC3E}">
        <p14:creationId xmlns:p14="http://schemas.microsoft.com/office/powerpoint/2010/main" val="18083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2740</TotalTime>
  <Words>1213</Words>
  <Application>Microsoft Office PowerPoint</Application>
  <PresentationFormat>Grand écran</PresentationFormat>
  <Paragraphs>255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Rockwell</vt:lpstr>
      <vt:lpstr>Rockwell Condensed</vt:lpstr>
      <vt:lpstr>Symbol</vt:lpstr>
      <vt:lpstr>Times New Roman</vt:lpstr>
      <vt:lpstr>Wingdings</vt:lpstr>
      <vt:lpstr>Type de bois</vt:lpstr>
      <vt:lpstr>SME conforme a la norme iso 14001  </vt:lpstr>
      <vt:lpstr>Présentation PowerPoint</vt:lpstr>
      <vt:lpstr>La société abc: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 conforme a la norme iso 14001</dc:title>
  <dc:creator>hajar elbourny</dc:creator>
  <cp:lastModifiedBy>elagadi.mohammedikbal@gmail.com</cp:lastModifiedBy>
  <cp:revision>53</cp:revision>
  <dcterms:created xsi:type="dcterms:W3CDTF">2023-11-27T12:56:00Z</dcterms:created>
  <dcterms:modified xsi:type="dcterms:W3CDTF">2023-11-30T09:44:25Z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1A458C184EA24EF9AF0D867996075F2E_12</vt:lpwstr>
  </property>
  <property fmtid="{D5CDD505-2E9C-101B-9397-08002B2CF9AE}" pid="3" name="KSOProductBuildVer">
    <vt:lpwstr>1036-12.2.0.13306</vt:lpwstr>
  </property>
</Properties>
</file>