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97" r:id="rId4"/>
    <p:sldId id="272" r:id="rId5"/>
    <p:sldId id="275" r:id="rId6"/>
    <p:sldId id="258" r:id="rId7"/>
    <p:sldId id="290" r:id="rId8"/>
    <p:sldId id="291" r:id="rId9"/>
    <p:sldId id="287" r:id="rId10"/>
    <p:sldId id="286" r:id="rId11"/>
    <p:sldId id="288" r:id="rId12"/>
    <p:sldId id="293" r:id="rId13"/>
    <p:sldId id="292" r:id="rId14"/>
    <p:sldId id="300" r:id="rId15"/>
    <p:sldId id="302" r:id="rId16"/>
    <p:sldId id="303" r:id="rId17"/>
    <p:sldId id="294" r:id="rId18"/>
    <p:sldId id="308" r:id="rId19"/>
    <p:sldId id="296" r:id="rId20"/>
    <p:sldId id="309" r:id="rId21"/>
    <p:sldId id="310" r:id="rId22"/>
    <p:sldId id="299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CE"/>
    <a:srgbClr val="336600"/>
    <a:srgbClr val="008000"/>
    <a:srgbClr val="A1D48C"/>
    <a:srgbClr val="D35A17"/>
    <a:srgbClr val="599159"/>
    <a:srgbClr val="6A2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FB5FC-7477-46E5-B76D-50FA2876BB4B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1E3D0A3-4E1B-44D4-8C4C-B5369D35ED86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Contexte de l’entreprise</a:t>
          </a:r>
        </a:p>
      </dgm:t>
    </dgm:pt>
    <dgm:pt modelId="{202AE5A8-CB2A-49F4-A2D1-646B573EACEF}" type="parTrans" cxnId="{C77DE2A9-8A83-4BA3-9A79-1439CD8BE029}">
      <dgm:prSet/>
      <dgm:spPr/>
      <dgm:t>
        <a:bodyPr/>
        <a:lstStyle/>
        <a:p>
          <a:endParaRPr lang="fr-FR"/>
        </a:p>
      </dgm:t>
    </dgm:pt>
    <dgm:pt modelId="{A6A4C02A-7185-462E-AE50-F15D4634A213}" type="sibTrans" cxnId="{C77DE2A9-8A83-4BA3-9A79-1439CD8BE029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7CACB3-E8B0-42E6-A8E7-2962EFF4ACCE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Analyse environnementale</a:t>
          </a:r>
        </a:p>
      </dgm:t>
    </dgm:pt>
    <dgm:pt modelId="{616EF2CC-BEAE-486E-AD6C-48D0623BAA39}" type="parTrans" cxnId="{200C39FA-3992-42AC-BE5B-43DDDB076D5E}">
      <dgm:prSet/>
      <dgm:spPr/>
      <dgm:t>
        <a:bodyPr/>
        <a:lstStyle/>
        <a:p>
          <a:endParaRPr lang="fr-FR"/>
        </a:p>
      </dgm:t>
    </dgm:pt>
    <dgm:pt modelId="{6A6DA12D-C2EC-48D4-9393-4CCB5C280668}" type="sibTrans" cxnId="{200C39FA-3992-42AC-BE5B-43DDDB076D5E}">
      <dgm:prSet/>
      <dgm:spPr/>
      <dgm:t>
        <a:bodyPr/>
        <a:lstStyle/>
        <a:p>
          <a:endParaRPr lang="fr-FR"/>
        </a:p>
      </dgm:t>
    </dgm:pt>
    <dgm:pt modelId="{9D4F6647-2941-4BB1-9EB7-C6B1A94ACA10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Grille d’évaluation</a:t>
          </a:r>
        </a:p>
      </dgm:t>
    </dgm:pt>
    <dgm:pt modelId="{6D3D6A6D-27D9-44C5-B9BE-E02AC730DB23}" type="parTrans" cxnId="{54BB6B77-8606-4B7B-A340-1F3E9C4B6D7D}">
      <dgm:prSet/>
      <dgm:spPr/>
      <dgm:t>
        <a:bodyPr/>
        <a:lstStyle/>
        <a:p>
          <a:endParaRPr lang="fr-FR"/>
        </a:p>
      </dgm:t>
    </dgm:pt>
    <dgm:pt modelId="{C2519B86-547F-4540-B396-04A8A94CD181}" type="sibTrans" cxnId="{54BB6B77-8606-4B7B-A340-1F3E9C4B6D7D}">
      <dgm:prSet/>
      <dgm:spPr/>
      <dgm:t>
        <a:bodyPr/>
        <a:lstStyle/>
        <a:p>
          <a:endParaRPr lang="fr-FR"/>
        </a:p>
      </dgm:t>
    </dgm:pt>
    <dgm:pt modelId="{E1A2F3F6-92E1-4597-8F59-323415FF34E2}">
      <dgm:prSet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des impacts environnementaux</a:t>
          </a:r>
        </a:p>
      </dgm:t>
    </dgm:pt>
    <dgm:pt modelId="{06A44E08-612D-481B-A84F-AE7D1A7240D5}" type="parTrans" cxnId="{0B158921-AA47-4251-B9CD-8137710C5EAE}">
      <dgm:prSet/>
      <dgm:spPr/>
      <dgm:t>
        <a:bodyPr/>
        <a:lstStyle/>
        <a:p>
          <a:endParaRPr lang="fr-FR"/>
        </a:p>
      </dgm:t>
    </dgm:pt>
    <dgm:pt modelId="{94A6FC2B-174E-4EC9-BE4B-D0013A111C58}" type="sibTrans" cxnId="{0B158921-AA47-4251-B9CD-8137710C5EAE}">
      <dgm:prSet/>
      <dgm:spPr/>
      <dgm:t>
        <a:bodyPr/>
        <a:lstStyle/>
        <a:p>
          <a:endParaRPr lang="fr-FR"/>
        </a:p>
      </dgm:t>
    </dgm:pt>
    <dgm:pt modelId="{75EDE6D2-8EF1-4FF8-8268-40E97942D825}">
      <dgm:prSet/>
      <dgm:spPr/>
      <dgm:t>
        <a:bodyPr/>
        <a:lstStyle/>
        <a:p>
          <a:r>
            <a:rPr lang="fr-FR">
              <a:latin typeface="Times New Roman" panose="02020603050405020304" pitchFamily="18" charset="0"/>
              <a:cs typeface="Times New Roman" panose="02020603050405020304" pitchFamily="18" charset="0"/>
            </a:rPr>
            <a:t>Plan d’action</a:t>
          </a:r>
          <a:endParaRPr lang="fr-F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AEDEE1-C101-4617-ABF1-A5505BC64B41}" type="parTrans" cxnId="{C493BD47-BE67-4E5B-B460-D0E5F0D20082}">
      <dgm:prSet/>
      <dgm:spPr/>
      <dgm:t>
        <a:bodyPr/>
        <a:lstStyle/>
        <a:p>
          <a:endParaRPr lang="fr-FR"/>
        </a:p>
      </dgm:t>
    </dgm:pt>
    <dgm:pt modelId="{5F767F37-B259-40B2-BA0C-8787C74192F3}" type="sibTrans" cxnId="{C493BD47-BE67-4E5B-B460-D0E5F0D20082}">
      <dgm:prSet/>
      <dgm:spPr/>
      <dgm:t>
        <a:bodyPr/>
        <a:lstStyle/>
        <a:p>
          <a:endParaRPr lang="fr-FR"/>
        </a:p>
      </dgm:t>
    </dgm:pt>
    <dgm:pt modelId="{D23FE8A8-4408-4FF7-9961-15C7A93F522F}" type="pres">
      <dgm:prSet presAssocID="{4E0FB5FC-7477-46E5-B76D-50FA2876BB4B}" presName="Name0" presStyleCnt="0">
        <dgm:presLayoutVars>
          <dgm:chMax val="7"/>
          <dgm:chPref val="7"/>
          <dgm:dir/>
        </dgm:presLayoutVars>
      </dgm:prSet>
      <dgm:spPr/>
    </dgm:pt>
    <dgm:pt modelId="{C561FC03-7BC4-47F4-8796-535BE055CF91}" type="pres">
      <dgm:prSet presAssocID="{4E0FB5FC-7477-46E5-B76D-50FA2876BB4B}" presName="Name1" presStyleCnt="0"/>
      <dgm:spPr/>
    </dgm:pt>
    <dgm:pt modelId="{E203E3CF-012E-4DC4-AC18-A397DD3A9470}" type="pres">
      <dgm:prSet presAssocID="{4E0FB5FC-7477-46E5-B76D-50FA2876BB4B}" presName="cycle" presStyleCnt="0"/>
      <dgm:spPr/>
    </dgm:pt>
    <dgm:pt modelId="{C716732B-928B-4295-A6C9-94F42C77AADB}" type="pres">
      <dgm:prSet presAssocID="{4E0FB5FC-7477-46E5-B76D-50FA2876BB4B}" presName="srcNode" presStyleLbl="node1" presStyleIdx="0" presStyleCnt="5"/>
      <dgm:spPr/>
    </dgm:pt>
    <dgm:pt modelId="{16272B3C-6B1D-4E47-A635-86A294F0BDA9}" type="pres">
      <dgm:prSet presAssocID="{4E0FB5FC-7477-46E5-B76D-50FA2876BB4B}" presName="conn" presStyleLbl="parChTrans1D2" presStyleIdx="0" presStyleCnt="1"/>
      <dgm:spPr/>
    </dgm:pt>
    <dgm:pt modelId="{CF295C89-FB5B-4A05-A3AA-F078C015BB27}" type="pres">
      <dgm:prSet presAssocID="{4E0FB5FC-7477-46E5-B76D-50FA2876BB4B}" presName="extraNode" presStyleLbl="node1" presStyleIdx="0" presStyleCnt="5"/>
      <dgm:spPr/>
    </dgm:pt>
    <dgm:pt modelId="{C7586513-5517-43C4-889B-33186A93914E}" type="pres">
      <dgm:prSet presAssocID="{4E0FB5FC-7477-46E5-B76D-50FA2876BB4B}" presName="dstNode" presStyleLbl="node1" presStyleIdx="0" presStyleCnt="5"/>
      <dgm:spPr/>
    </dgm:pt>
    <dgm:pt modelId="{1AD7AF92-A8E1-4B3C-9134-5B7F2579D7F6}" type="pres">
      <dgm:prSet presAssocID="{91E3D0A3-4E1B-44D4-8C4C-B5369D35ED86}" presName="text_1" presStyleLbl="node1" presStyleIdx="0" presStyleCnt="5">
        <dgm:presLayoutVars>
          <dgm:bulletEnabled val="1"/>
        </dgm:presLayoutVars>
      </dgm:prSet>
      <dgm:spPr/>
    </dgm:pt>
    <dgm:pt modelId="{160851C3-EF6D-402C-A30E-A670D9A50B16}" type="pres">
      <dgm:prSet presAssocID="{91E3D0A3-4E1B-44D4-8C4C-B5369D35ED86}" presName="accent_1" presStyleCnt="0"/>
      <dgm:spPr/>
    </dgm:pt>
    <dgm:pt modelId="{3D4ADF67-4257-4037-BBB2-8F0BCC8C3A66}" type="pres">
      <dgm:prSet presAssocID="{91E3D0A3-4E1B-44D4-8C4C-B5369D35ED86}" presName="accentRepeatNode" presStyleLbl="solidFgAcc1" presStyleIdx="0" presStyleCnt="5"/>
      <dgm:spPr/>
    </dgm:pt>
    <dgm:pt modelId="{460BF612-9329-4C68-96DA-82C8133474AE}" type="pres">
      <dgm:prSet presAssocID="{4E7CACB3-E8B0-42E6-A8E7-2962EFF4ACCE}" presName="text_2" presStyleLbl="node1" presStyleIdx="1" presStyleCnt="5">
        <dgm:presLayoutVars>
          <dgm:bulletEnabled val="1"/>
        </dgm:presLayoutVars>
      </dgm:prSet>
      <dgm:spPr/>
    </dgm:pt>
    <dgm:pt modelId="{DF9BB471-B041-4010-8C7A-F223E94C6FFC}" type="pres">
      <dgm:prSet presAssocID="{4E7CACB3-E8B0-42E6-A8E7-2962EFF4ACCE}" presName="accent_2" presStyleCnt="0"/>
      <dgm:spPr/>
    </dgm:pt>
    <dgm:pt modelId="{320E7A88-5D8E-406F-BF73-C653EC21B4B0}" type="pres">
      <dgm:prSet presAssocID="{4E7CACB3-E8B0-42E6-A8E7-2962EFF4ACCE}" presName="accentRepeatNode" presStyleLbl="solidFgAcc1" presStyleIdx="1" presStyleCnt="5"/>
      <dgm:spPr/>
    </dgm:pt>
    <dgm:pt modelId="{45DB81E1-8837-4808-8E9B-47EE05426E83}" type="pres">
      <dgm:prSet presAssocID="{9D4F6647-2941-4BB1-9EB7-C6B1A94ACA10}" presName="text_3" presStyleLbl="node1" presStyleIdx="2" presStyleCnt="5">
        <dgm:presLayoutVars>
          <dgm:bulletEnabled val="1"/>
        </dgm:presLayoutVars>
      </dgm:prSet>
      <dgm:spPr/>
    </dgm:pt>
    <dgm:pt modelId="{E8EE2D41-96B1-470D-847B-374855D5AB2E}" type="pres">
      <dgm:prSet presAssocID="{9D4F6647-2941-4BB1-9EB7-C6B1A94ACA10}" presName="accent_3" presStyleCnt="0"/>
      <dgm:spPr/>
    </dgm:pt>
    <dgm:pt modelId="{8CD30AF2-46F3-4117-9848-409E15C634AB}" type="pres">
      <dgm:prSet presAssocID="{9D4F6647-2941-4BB1-9EB7-C6B1A94ACA10}" presName="accentRepeatNode" presStyleLbl="solidFgAcc1" presStyleIdx="2" presStyleCnt="5"/>
      <dgm:spPr/>
    </dgm:pt>
    <dgm:pt modelId="{5445346E-3DDC-475F-B04B-C47A40E9AFD9}" type="pres">
      <dgm:prSet presAssocID="{E1A2F3F6-92E1-4597-8F59-323415FF34E2}" presName="text_4" presStyleLbl="node1" presStyleIdx="3" presStyleCnt="5">
        <dgm:presLayoutVars>
          <dgm:bulletEnabled val="1"/>
        </dgm:presLayoutVars>
      </dgm:prSet>
      <dgm:spPr/>
    </dgm:pt>
    <dgm:pt modelId="{858BA6B1-CA94-487B-A799-D80D031FD473}" type="pres">
      <dgm:prSet presAssocID="{E1A2F3F6-92E1-4597-8F59-323415FF34E2}" presName="accent_4" presStyleCnt="0"/>
      <dgm:spPr/>
    </dgm:pt>
    <dgm:pt modelId="{3A75D4E6-EE06-45FD-BC20-CF3C50D50D4F}" type="pres">
      <dgm:prSet presAssocID="{E1A2F3F6-92E1-4597-8F59-323415FF34E2}" presName="accentRepeatNode" presStyleLbl="solidFgAcc1" presStyleIdx="3" presStyleCnt="5"/>
      <dgm:spPr/>
    </dgm:pt>
    <dgm:pt modelId="{2AE6C37A-6764-42B7-8563-97EDDF7106C0}" type="pres">
      <dgm:prSet presAssocID="{75EDE6D2-8EF1-4FF8-8268-40E97942D825}" presName="text_5" presStyleLbl="node1" presStyleIdx="4" presStyleCnt="5">
        <dgm:presLayoutVars>
          <dgm:bulletEnabled val="1"/>
        </dgm:presLayoutVars>
      </dgm:prSet>
      <dgm:spPr/>
    </dgm:pt>
    <dgm:pt modelId="{0A3880DF-1CAD-47F1-9E04-44E6524C928A}" type="pres">
      <dgm:prSet presAssocID="{75EDE6D2-8EF1-4FF8-8268-40E97942D825}" presName="accent_5" presStyleCnt="0"/>
      <dgm:spPr/>
    </dgm:pt>
    <dgm:pt modelId="{F884768B-893D-47E1-B451-550846FB4B21}" type="pres">
      <dgm:prSet presAssocID="{75EDE6D2-8EF1-4FF8-8268-40E97942D825}" presName="accentRepeatNode" presStyleLbl="solidFgAcc1" presStyleIdx="4" presStyleCnt="5"/>
      <dgm:spPr/>
    </dgm:pt>
  </dgm:ptLst>
  <dgm:cxnLst>
    <dgm:cxn modelId="{03627A1B-EC9B-434D-9DD0-80C76DD67401}" type="presOf" srcId="{91E3D0A3-4E1B-44D4-8C4C-B5369D35ED86}" destId="{1AD7AF92-A8E1-4B3C-9134-5B7F2579D7F6}" srcOrd="0" destOrd="0" presId="urn:microsoft.com/office/officeart/2008/layout/VerticalCurvedList"/>
    <dgm:cxn modelId="{0B158921-AA47-4251-B9CD-8137710C5EAE}" srcId="{4E0FB5FC-7477-46E5-B76D-50FA2876BB4B}" destId="{E1A2F3F6-92E1-4597-8F59-323415FF34E2}" srcOrd="3" destOrd="0" parTransId="{06A44E08-612D-481B-A84F-AE7D1A7240D5}" sibTransId="{94A6FC2B-174E-4EC9-BE4B-D0013A111C58}"/>
    <dgm:cxn modelId="{7ABEBF29-B71D-44D1-A980-2906CACF9BCC}" type="presOf" srcId="{E1A2F3F6-92E1-4597-8F59-323415FF34E2}" destId="{5445346E-3DDC-475F-B04B-C47A40E9AFD9}" srcOrd="0" destOrd="0" presId="urn:microsoft.com/office/officeart/2008/layout/VerticalCurvedList"/>
    <dgm:cxn modelId="{1A714E3A-FB60-48E3-B1BD-496CD309BE9D}" type="presOf" srcId="{75EDE6D2-8EF1-4FF8-8268-40E97942D825}" destId="{2AE6C37A-6764-42B7-8563-97EDDF7106C0}" srcOrd="0" destOrd="0" presId="urn:microsoft.com/office/officeart/2008/layout/VerticalCurvedList"/>
    <dgm:cxn modelId="{ED22443E-B6EA-4B27-BBCE-F4D4B2C1CC58}" type="presOf" srcId="{A6A4C02A-7185-462E-AE50-F15D4634A213}" destId="{16272B3C-6B1D-4E47-A635-86A294F0BDA9}" srcOrd="0" destOrd="0" presId="urn:microsoft.com/office/officeart/2008/layout/VerticalCurvedList"/>
    <dgm:cxn modelId="{C6195B66-D3A5-4E0C-B675-0126A7F47FC0}" type="presOf" srcId="{4E0FB5FC-7477-46E5-B76D-50FA2876BB4B}" destId="{D23FE8A8-4408-4FF7-9961-15C7A93F522F}" srcOrd="0" destOrd="0" presId="urn:microsoft.com/office/officeart/2008/layout/VerticalCurvedList"/>
    <dgm:cxn modelId="{C493BD47-BE67-4E5B-B460-D0E5F0D20082}" srcId="{4E0FB5FC-7477-46E5-B76D-50FA2876BB4B}" destId="{75EDE6D2-8EF1-4FF8-8268-40E97942D825}" srcOrd="4" destOrd="0" parTransId="{02AEDEE1-C101-4617-ABF1-A5505BC64B41}" sibTransId="{5F767F37-B259-40B2-BA0C-8787C74192F3}"/>
    <dgm:cxn modelId="{54BB6B77-8606-4B7B-A340-1F3E9C4B6D7D}" srcId="{4E0FB5FC-7477-46E5-B76D-50FA2876BB4B}" destId="{9D4F6647-2941-4BB1-9EB7-C6B1A94ACA10}" srcOrd="2" destOrd="0" parTransId="{6D3D6A6D-27D9-44C5-B9BE-E02AC730DB23}" sibTransId="{C2519B86-547F-4540-B396-04A8A94CD181}"/>
    <dgm:cxn modelId="{C77DE2A9-8A83-4BA3-9A79-1439CD8BE029}" srcId="{4E0FB5FC-7477-46E5-B76D-50FA2876BB4B}" destId="{91E3D0A3-4E1B-44D4-8C4C-B5369D35ED86}" srcOrd="0" destOrd="0" parTransId="{202AE5A8-CB2A-49F4-A2D1-646B573EACEF}" sibTransId="{A6A4C02A-7185-462E-AE50-F15D4634A213}"/>
    <dgm:cxn modelId="{200C39FA-3992-42AC-BE5B-43DDDB076D5E}" srcId="{4E0FB5FC-7477-46E5-B76D-50FA2876BB4B}" destId="{4E7CACB3-E8B0-42E6-A8E7-2962EFF4ACCE}" srcOrd="1" destOrd="0" parTransId="{616EF2CC-BEAE-486E-AD6C-48D0623BAA39}" sibTransId="{6A6DA12D-C2EC-48D4-9393-4CCB5C280668}"/>
    <dgm:cxn modelId="{D44EBCFB-1247-4D1C-9F15-E750430CA79D}" type="presOf" srcId="{9D4F6647-2941-4BB1-9EB7-C6B1A94ACA10}" destId="{45DB81E1-8837-4808-8E9B-47EE05426E83}" srcOrd="0" destOrd="0" presId="urn:microsoft.com/office/officeart/2008/layout/VerticalCurvedList"/>
    <dgm:cxn modelId="{734984FD-7593-458E-8531-397552760DCE}" type="presOf" srcId="{4E7CACB3-E8B0-42E6-A8E7-2962EFF4ACCE}" destId="{460BF612-9329-4C68-96DA-82C8133474AE}" srcOrd="0" destOrd="0" presId="urn:microsoft.com/office/officeart/2008/layout/VerticalCurvedList"/>
    <dgm:cxn modelId="{F45F5020-D319-4911-86A5-8DD41C17F2CB}" type="presParOf" srcId="{D23FE8A8-4408-4FF7-9961-15C7A93F522F}" destId="{C561FC03-7BC4-47F4-8796-535BE055CF91}" srcOrd="0" destOrd="0" presId="urn:microsoft.com/office/officeart/2008/layout/VerticalCurvedList"/>
    <dgm:cxn modelId="{DC619934-6C53-4357-9B36-CE2BC0D50B8D}" type="presParOf" srcId="{C561FC03-7BC4-47F4-8796-535BE055CF91}" destId="{E203E3CF-012E-4DC4-AC18-A397DD3A9470}" srcOrd="0" destOrd="0" presId="urn:microsoft.com/office/officeart/2008/layout/VerticalCurvedList"/>
    <dgm:cxn modelId="{0843D51F-832B-4773-BBA4-4DCCBC204FB7}" type="presParOf" srcId="{E203E3CF-012E-4DC4-AC18-A397DD3A9470}" destId="{C716732B-928B-4295-A6C9-94F42C77AADB}" srcOrd="0" destOrd="0" presId="urn:microsoft.com/office/officeart/2008/layout/VerticalCurvedList"/>
    <dgm:cxn modelId="{06C09333-1C85-467D-A77E-51AF924AB5A7}" type="presParOf" srcId="{E203E3CF-012E-4DC4-AC18-A397DD3A9470}" destId="{16272B3C-6B1D-4E47-A635-86A294F0BDA9}" srcOrd="1" destOrd="0" presId="urn:microsoft.com/office/officeart/2008/layout/VerticalCurvedList"/>
    <dgm:cxn modelId="{5263C07D-1EF9-4EF6-BA5B-A32EB3C5A79C}" type="presParOf" srcId="{E203E3CF-012E-4DC4-AC18-A397DD3A9470}" destId="{CF295C89-FB5B-4A05-A3AA-F078C015BB27}" srcOrd="2" destOrd="0" presId="urn:microsoft.com/office/officeart/2008/layout/VerticalCurvedList"/>
    <dgm:cxn modelId="{6639980A-D737-498C-93E3-0F38655FF677}" type="presParOf" srcId="{E203E3CF-012E-4DC4-AC18-A397DD3A9470}" destId="{C7586513-5517-43C4-889B-33186A93914E}" srcOrd="3" destOrd="0" presId="urn:microsoft.com/office/officeart/2008/layout/VerticalCurvedList"/>
    <dgm:cxn modelId="{8CC48CC0-2727-4418-8278-A933AD54D70F}" type="presParOf" srcId="{C561FC03-7BC4-47F4-8796-535BE055CF91}" destId="{1AD7AF92-A8E1-4B3C-9134-5B7F2579D7F6}" srcOrd="1" destOrd="0" presId="urn:microsoft.com/office/officeart/2008/layout/VerticalCurvedList"/>
    <dgm:cxn modelId="{B87F0B33-7D1F-4983-9EE3-501C33BC9CEA}" type="presParOf" srcId="{C561FC03-7BC4-47F4-8796-535BE055CF91}" destId="{160851C3-EF6D-402C-A30E-A670D9A50B16}" srcOrd="2" destOrd="0" presId="urn:microsoft.com/office/officeart/2008/layout/VerticalCurvedList"/>
    <dgm:cxn modelId="{E090EEA0-C4DB-441D-A235-26B40EEAA63B}" type="presParOf" srcId="{160851C3-EF6D-402C-A30E-A670D9A50B16}" destId="{3D4ADF67-4257-4037-BBB2-8F0BCC8C3A66}" srcOrd="0" destOrd="0" presId="urn:microsoft.com/office/officeart/2008/layout/VerticalCurvedList"/>
    <dgm:cxn modelId="{43413CC1-F640-476E-B119-662AAB832F34}" type="presParOf" srcId="{C561FC03-7BC4-47F4-8796-535BE055CF91}" destId="{460BF612-9329-4C68-96DA-82C8133474AE}" srcOrd="3" destOrd="0" presId="urn:microsoft.com/office/officeart/2008/layout/VerticalCurvedList"/>
    <dgm:cxn modelId="{CCF7C70E-FC72-4CFF-B8F1-5CEA91DF1637}" type="presParOf" srcId="{C561FC03-7BC4-47F4-8796-535BE055CF91}" destId="{DF9BB471-B041-4010-8C7A-F223E94C6FFC}" srcOrd="4" destOrd="0" presId="urn:microsoft.com/office/officeart/2008/layout/VerticalCurvedList"/>
    <dgm:cxn modelId="{58A170FB-B219-4CB2-ADCD-197097557A45}" type="presParOf" srcId="{DF9BB471-B041-4010-8C7A-F223E94C6FFC}" destId="{320E7A88-5D8E-406F-BF73-C653EC21B4B0}" srcOrd="0" destOrd="0" presId="urn:microsoft.com/office/officeart/2008/layout/VerticalCurvedList"/>
    <dgm:cxn modelId="{A1F765FB-021B-4D25-B484-808943B1806E}" type="presParOf" srcId="{C561FC03-7BC4-47F4-8796-535BE055CF91}" destId="{45DB81E1-8837-4808-8E9B-47EE05426E83}" srcOrd="5" destOrd="0" presId="urn:microsoft.com/office/officeart/2008/layout/VerticalCurvedList"/>
    <dgm:cxn modelId="{96621D85-4367-47F0-BCA8-294067F9CDA3}" type="presParOf" srcId="{C561FC03-7BC4-47F4-8796-535BE055CF91}" destId="{E8EE2D41-96B1-470D-847B-374855D5AB2E}" srcOrd="6" destOrd="0" presId="urn:microsoft.com/office/officeart/2008/layout/VerticalCurvedList"/>
    <dgm:cxn modelId="{35911531-E6FC-42F8-9D78-B40D0B32D09F}" type="presParOf" srcId="{E8EE2D41-96B1-470D-847B-374855D5AB2E}" destId="{8CD30AF2-46F3-4117-9848-409E15C634AB}" srcOrd="0" destOrd="0" presId="urn:microsoft.com/office/officeart/2008/layout/VerticalCurvedList"/>
    <dgm:cxn modelId="{6055E486-E4AD-4C13-8CBE-AC563F1487B1}" type="presParOf" srcId="{C561FC03-7BC4-47F4-8796-535BE055CF91}" destId="{5445346E-3DDC-475F-B04B-C47A40E9AFD9}" srcOrd="7" destOrd="0" presId="urn:microsoft.com/office/officeart/2008/layout/VerticalCurvedList"/>
    <dgm:cxn modelId="{0A8D6179-8E14-4224-8B85-E9AFBC533501}" type="presParOf" srcId="{C561FC03-7BC4-47F4-8796-535BE055CF91}" destId="{858BA6B1-CA94-487B-A799-D80D031FD473}" srcOrd="8" destOrd="0" presId="urn:microsoft.com/office/officeart/2008/layout/VerticalCurvedList"/>
    <dgm:cxn modelId="{4C4E4E08-1008-4B41-8CF7-EA1B98F59785}" type="presParOf" srcId="{858BA6B1-CA94-487B-A799-D80D031FD473}" destId="{3A75D4E6-EE06-45FD-BC20-CF3C50D50D4F}" srcOrd="0" destOrd="0" presId="urn:microsoft.com/office/officeart/2008/layout/VerticalCurvedList"/>
    <dgm:cxn modelId="{899A8717-CF0D-4887-9F5D-A0A1795C9000}" type="presParOf" srcId="{C561FC03-7BC4-47F4-8796-535BE055CF91}" destId="{2AE6C37A-6764-42B7-8563-97EDDF7106C0}" srcOrd="9" destOrd="0" presId="urn:microsoft.com/office/officeart/2008/layout/VerticalCurvedList"/>
    <dgm:cxn modelId="{F1A8EC00-895E-49EF-883D-1A82B3C90724}" type="presParOf" srcId="{C561FC03-7BC4-47F4-8796-535BE055CF91}" destId="{0A3880DF-1CAD-47F1-9E04-44E6524C928A}" srcOrd="10" destOrd="0" presId="urn:microsoft.com/office/officeart/2008/layout/VerticalCurvedList"/>
    <dgm:cxn modelId="{1D73C200-0B9F-43D9-94A6-CFA823FA30B1}" type="presParOf" srcId="{0A3880DF-1CAD-47F1-9E04-44E6524C928A}" destId="{F884768B-893D-47E1-B451-550846FB4B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CCDE1-F6E2-4BD9-AF17-0F3BCFA319BF}" type="doc">
      <dgm:prSet loTypeId="urn:microsoft.com/office/officeart/2005/8/layout/matrix1#1" loCatId="matrix" qsTypeId="urn:microsoft.com/office/officeart/2005/8/quickstyle/3d3#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17319E7-508C-4877-BB21-E87F4945E3F0}">
      <dgm:prSet phldrT="[Texte]" custT="1"/>
      <dgm:spPr/>
      <dgm:t>
        <a:bodyPr/>
        <a:lstStyle/>
        <a:p>
          <a:r>
            <a:rPr lang="fr-F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SWOT</a:t>
          </a:r>
          <a:r>
            <a:rPr lang="fr-FR" sz="1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CEBC6E4-A44B-4346-8C2C-3CDAAC9245C7}" type="parTrans" cxnId="{4D9660BA-6294-4294-B0FE-535A1A7DF0B1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D3C08-790D-49C0-900D-B8B5E4DF3E5A}" type="sibTrans" cxnId="{4D9660BA-6294-4294-B0FE-535A1A7DF0B1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012D4E-9F6A-4DE3-8221-387103E42A33}">
      <dgm:prSet phldrT="[Texte]" phldr="1"/>
      <dgm:spPr/>
      <dgm:t>
        <a:bodyPr/>
        <a:lstStyle/>
        <a:p>
          <a:endParaRPr lang="fr-F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537AAA-1B58-4A06-A3B9-1EED5B11D7F1}" type="parTrans" cxnId="{60D2D599-66EA-482D-86C6-69C82D9C6620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663457D-C27E-4B0D-AE76-A4D19BD49CBA}" type="sibTrans" cxnId="{60D2D599-66EA-482D-86C6-69C82D9C6620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7ABC2F-CFC7-4861-9D59-690FA3DCB1C9}">
      <dgm:prSet phldrT="[Texte]" phldr="1"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9547C5-E36B-4468-8552-0F9F8439348C}" type="parTrans" cxnId="{E123C0C8-71C9-4885-8FB4-C97D62CCED26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7EDF6D-664C-45F9-8A40-46F533DE8E8C}" type="sibTrans" cxnId="{E123C0C8-71C9-4885-8FB4-C97D62CCED26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9A925E4-616B-4388-A0E1-52681F150B9F}">
      <dgm:prSet phldrT="[Texte]" phldr="1"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4321C3-024A-41B6-9232-420F9D8C2F5B}" type="parTrans" cxnId="{EEC704E8-50E0-43AB-80EB-95F5C3698427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31E1CB5-757A-4901-8742-57EF49755267}" type="sibTrans" cxnId="{EEC704E8-50E0-43AB-80EB-95F5C3698427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F428DD-3E00-49DD-AE39-B5BCC1E1E265}">
      <dgm:prSet phldrT="[Texte]"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591B4D-BE72-47CE-8877-A654DD2FCD1E}" type="parTrans" cxnId="{E5428111-4A4A-4FAC-B0C3-A085F5DD3189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ED3A93-A119-4315-86F8-E7B4761AA644}" type="sibTrans" cxnId="{E5428111-4A4A-4FAC-B0C3-A085F5DD3189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68A4C11-663D-4728-BC3E-163B4B85080E}">
      <dgm:prSet phldrT="[Texte]"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CCFE95-C757-470B-B395-42B4D166350B}" type="parTrans" cxnId="{F479771E-7770-4442-BA15-318332FA0EBC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626063-6C61-4DF5-BDA0-C8AD3039102D}" type="sibTrans" cxnId="{F479771E-7770-4442-BA15-318332FA0EBC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582CD12-ECB6-4294-A7F4-3C5F398F6A49}">
      <dgm:prSet phldrT="[Texte]"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DAFD8-BA67-4B19-B0DC-5235EBA3F55E}" type="parTrans" cxnId="{207605DC-8701-43B5-84B4-2286E525818C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7649B4-E037-45E7-9DD9-062E5A9B6681}" type="sibTrans" cxnId="{207605DC-8701-43B5-84B4-2286E525818C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F2E2F3-31E5-42D2-A574-C474E84E5B41}">
      <dgm:prSet phldrT="[Texte]" custT="1"/>
      <dgm:spPr/>
      <dgm:t>
        <a:bodyPr/>
        <a:lstStyle/>
        <a:p>
          <a:pPr algn="ctr"/>
          <a:endParaRPr lang="fr-FR" sz="14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lang="fr-FR" sz="14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lang="fr-FR" sz="14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fr-FR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FORCES: </a:t>
          </a:r>
        </a:p>
        <a:p>
          <a:pPr algn="just"/>
          <a:r>
            <a:rPr lang="fr-F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Implication de la direction : SM ISO 9001, ISO 14001, OHSAS 18001</a:t>
          </a:r>
        </a:p>
        <a:p>
          <a:pPr algn="just"/>
          <a:r>
            <a:rPr lang="fr-F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Intégration de la maitrise énergétique</a:t>
          </a:r>
        </a:p>
        <a:p>
          <a:pPr algn="just"/>
          <a:r>
            <a:rPr lang="fr-F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Avènement de nouvelles technologies</a:t>
          </a:r>
        </a:p>
        <a:p>
          <a:pPr algn="just"/>
          <a:r>
            <a:rPr lang="fr-F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Taxation ou restriction des emballages perdus (PET et canettes)</a:t>
          </a:r>
        </a:p>
        <a:p>
          <a:pPr algn="just"/>
          <a:r>
            <a:rPr lang="fr-F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- Contrôle stricte des consommations d’énergie (RN)</a:t>
          </a:r>
        </a:p>
        <a:p>
          <a:pPr algn="just"/>
          <a:r>
            <a:rPr lang="fr-F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formation du personnel</a:t>
          </a:r>
        </a:p>
        <a:p>
          <a:pPr algn="just"/>
          <a:r>
            <a:rPr lang="fr-F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traitement des rejets liquides</a:t>
          </a:r>
        </a:p>
        <a:p>
          <a:pPr algn="just"/>
          <a:r>
            <a:rPr lang="fr-F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calcul du bilan carbone annuel</a:t>
          </a:r>
        </a:p>
      </dgm:t>
    </dgm:pt>
    <dgm:pt modelId="{655C4B96-5739-461E-9C59-D44A3C0BA1FA}" type="parTrans" cxnId="{D717500B-298A-4EEC-A587-BEE832F0694F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41CD816-921E-4125-977E-F60D6D2B3A98}" type="sibTrans" cxnId="{D717500B-298A-4EEC-A587-BEE832F0694F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82EDBB2-AFE6-4220-97FC-B5065C8108BA}">
      <dgm:prSet custT="1"/>
      <dgm:spPr/>
      <dgm:t>
        <a:bodyPr/>
        <a:lstStyle/>
        <a:p>
          <a:pPr algn="ctr">
            <a:lnSpc>
              <a:spcPct val="90000"/>
            </a:lnSpc>
          </a:pPr>
          <a:r>
            <a:rPr lang="fr-FR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FAIBLESSES: </a:t>
          </a:r>
        </a:p>
        <a:p>
          <a:pPr algn="ctr">
            <a:lnSpc>
              <a:spcPct val="90000"/>
            </a:lnSpc>
          </a:pPr>
          <a:endParaRPr lang="fr-FR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</a:pPr>
          <a:r>
            <a:rPr lang="fr-FR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Revue des seuils limites de déversement </a:t>
          </a:r>
        </a:p>
        <a:p>
          <a:pPr algn="l">
            <a:lnSpc>
              <a:spcPct val="100000"/>
            </a:lnSpc>
          </a:pPr>
          <a:r>
            <a:rPr lang="fr-FR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Assurer une veille technologie </a:t>
          </a:r>
        </a:p>
        <a:p>
          <a:pPr algn="l">
            <a:lnSpc>
              <a:spcPct val="100000"/>
            </a:lnSpc>
          </a:pPr>
          <a:r>
            <a:rPr lang="fr-FR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Se positionner sur le PET retournable </a:t>
          </a:r>
        </a:p>
        <a:p>
          <a:pPr algn="l">
            <a:lnSpc>
              <a:spcPct val="100000"/>
            </a:lnSpc>
          </a:pPr>
          <a:r>
            <a:rPr lang="fr-FR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Assurer une veille réglementaire </a:t>
          </a:r>
        </a:p>
      </dgm:t>
    </dgm:pt>
    <dgm:pt modelId="{5E893729-226D-4662-8D27-808BFBEB5B18}" type="parTrans" cxnId="{742F8DBB-052A-4478-A205-57BE5DA196B1}">
      <dgm:prSet/>
      <dgm:spPr/>
      <dgm:t>
        <a:bodyPr/>
        <a:lstStyle/>
        <a:p>
          <a:endParaRPr lang="fr-FR"/>
        </a:p>
      </dgm:t>
    </dgm:pt>
    <dgm:pt modelId="{4FC42ABD-4D4E-4EEC-81AC-BB95D83DE140}" type="sibTrans" cxnId="{742F8DBB-052A-4478-A205-57BE5DA196B1}">
      <dgm:prSet/>
      <dgm:spPr/>
      <dgm:t>
        <a:bodyPr/>
        <a:lstStyle/>
        <a:p>
          <a:endParaRPr lang="fr-FR"/>
        </a:p>
      </dgm:t>
    </dgm:pt>
    <dgm:pt modelId="{AA7F2FC2-8A77-4134-9C1D-C27E9673FBBA}">
      <dgm:prSet custT="1"/>
      <dgm:spPr/>
      <dgm:t>
        <a:bodyPr anchor="ctr"/>
        <a:lstStyle/>
        <a:p>
          <a:pPr algn="ctr">
            <a:lnSpc>
              <a:spcPct val="90000"/>
            </a:lnSpc>
          </a:pPr>
          <a:r>
            <a:rPr lang="fr-FR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OPPORTUNITÉS: </a:t>
          </a:r>
        </a:p>
        <a:p>
          <a:pPr algn="ctr">
            <a:lnSpc>
              <a:spcPct val="100000"/>
            </a:lnSpc>
          </a:pPr>
          <a:endParaRPr lang="fr-FR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lnSpc>
              <a:spcPct val="100000"/>
            </a:lnSpc>
          </a:pPr>
          <a:r>
            <a:rPr lang="fr-F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- Etat orienté vers le développement </a:t>
          </a:r>
        </a:p>
        <a:p>
          <a:pPr algn="just">
            <a:lnSpc>
              <a:spcPct val="100000"/>
            </a:lnSpc>
          </a:pPr>
          <a:r>
            <a:rPr lang="fr-F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-Développement des nouvelles technologies chez les clients et consommateurs</a:t>
          </a:r>
        </a:p>
        <a:p>
          <a:pPr algn="just">
            <a:lnSpc>
              <a:spcPct val="100000"/>
            </a:lnSpc>
          </a:pPr>
          <a:r>
            <a:rPr lang="fr-F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- Développement et rétention du capital humain</a:t>
          </a:r>
        </a:p>
        <a:p>
          <a:pPr algn="ctr">
            <a:lnSpc>
              <a:spcPct val="90000"/>
            </a:lnSpc>
          </a:pPr>
          <a:r>
            <a:rPr lang="fr-FR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5AD8DA58-2D9D-43FD-BEF4-8FCC28E262EE}" type="parTrans" cxnId="{6FA32102-4A81-4C91-8E82-A85EB1D9022B}">
      <dgm:prSet/>
      <dgm:spPr/>
      <dgm:t>
        <a:bodyPr/>
        <a:lstStyle/>
        <a:p>
          <a:endParaRPr lang="fr-FR"/>
        </a:p>
      </dgm:t>
    </dgm:pt>
    <dgm:pt modelId="{7B72BFDB-E799-4609-9694-C4731C80AEAD}" type="sibTrans" cxnId="{6FA32102-4A81-4C91-8E82-A85EB1D9022B}">
      <dgm:prSet/>
      <dgm:spPr/>
      <dgm:t>
        <a:bodyPr/>
        <a:lstStyle/>
        <a:p>
          <a:endParaRPr lang="fr-FR"/>
        </a:p>
      </dgm:t>
    </dgm:pt>
    <dgm:pt modelId="{C3A160DB-F893-447E-9267-D02EB45C9CD8}">
      <dgm:prSet custT="1"/>
      <dgm:spPr/>
      <dgm:t>
        <a:bodyPr/>
        <a:lstStyle/>
        <a:p>
          <a:pPr algn="ctr">
            <a:lnSpc>
              <a:spcPct val="90000"/>
            </a:lnSpc>
          </a:pPr>
          <a:r>
            <a:rPr lang="fr-FR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MENACES :</a:t>
          </a:r>
        </a:p>
        <a:p>
          <a:pPr algn="l">
            <a:lnSpc>
              <a:spcPct val="90000"/>
            </a:lnSpc>
          </a:pPr>
          <a:endParaRPr lang="fr-FR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</a:pPr>
          <a:r>
            <a:rPr lang="fr-FR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Economie d’eau </a:t>
          </a:r>
        </a:p>
        <a:p>
          <a:pPr algn="l">
            <a:lnSpc>
              <a:spcPct val="100000"/>
            </a:lnSpc>
          </a:pPr>
          <a:r>
            <a:rPr lang="fr-FR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Rareté de l’eau dans le monde </a:t>
          </a:r>
        </a:p>
        <a:p>
          <a:pPr algn="l">
            <a:lnSpc>
              <a:spcPct val="100000"/>
            </a:lnSpc>
          </a:pPr>
          <a:r>
            <a:rPr lang="fr-FR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Situation sanitaire </a:t>
          </a:r>
        </a:p>
        <a:p>
          <a:pPr algn="l">
            <a:lnSpc>
              <a:spcPct val="100000"/>
            </a:lnSpc>
          </a:pPr>
          <a:r>
            <a:rPr lang="fr-FR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Exigences sur les émissions  </a:t>
          </a:r>
        </a:p>
      </dgm:t>
    </dgm:pt>
    <dgm:pt modelId="{E8F1533E-7E92-421D-A035-D1B0A0D693B9}" type="parTrans" cxnId="{A115AE66-5AF6-4C7F-9451-FB78480A6406}">
      <dgm:prSet/>
      <dgm:spPr/>
      <dgm:t>
        <a:bodyPr/>
        <a:lstStyle/>
        <a:p>
          <a:endParaRPr lang="fr-FR"/>
        </a:p>
      </dgm:t>
    </dgm:pt>
    <dgm:pt modelId="{9F6BDCF6-1CD8-4A30-A2EE-0759526E6A8C}" type="sibTrans" cxnId="{A115AE66-5AF6-4C7F-9451-FB78480A6406}">
      <dgm:prSet/>
      <dgm:spPr/>
      <dgm:t>
        <a:bodyPr/>
        <a:lstStyle/>
        <a:p>
          <a:endParaRPr lang="fr-FR"/>
        </a:p>
      </dgm:t>
    </dgm:pt>
    <dgm:pt modelId="{DCDB8D40-4FA5-41A4-AD99-356E97D906EA}" type="pres">
      <dgm:prSet presAssocID="{3F5CCDE1-F6E2-4BD9-AF17-0F3BCFA319B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C3E9E2-9683-4215-9074-03D1B5D94363}" type="pres">
      <dgm:prSet presAssocID="{3F5CCDE1-F6E2-4BD9-AF17-0F3BCFA319BF}" presName="matrix" presStyleCnt="0"/>
      <dgm:spPr/>
    </dgm:pt>
    <dgm:pt modelId="{94A8C460-8ECF-4ED5-A395-337838BDBD61}" type="pres">
      <dgm:prSet presAssocID="{3F5CCDE1-F6E2-4BD9-AF17-0F3BCFA319BF}" presName="tile1" presStyleLbl="node1" presStyleIdx="0" presStyleCnt="4"/>
      <dgm:spPr/>
    </dgm:pt>
    <dgm:pt modelId="{23C6696C-B34B-4250-84CD-89A74B31E03E}" type="pres">
      <dgm:prSet presAssocID="{3F5CCDE1-F6E2-4BD9-AF17-0F3BCFA319B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5519EA-71B2-44C9-BBC5-82E1CA4E5625}" type="pres">
      <dgm:prSet presAssocID="{3F5CCDE1-F6E2-4BD9-AF17-0F3BCFA319BF}" presName="tile2" presStyleLbl="node1" presStyleIdx="1" presStyleCnt="4"/>
      <dgm:spPr/>
    </dgm:pt>
    <dgm:pt modelId="{93CCD77B-FC27-4CED-A11A-485AB243EC3F}" type="pres">
      <dgm:prSet presAssocID="{3F5CCDE1-F6E2-4BD9-AF17-0F3BCFA319B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544E9A-B160-4636-953A-1351DE2261EB}" type="pres">
      <dgm:prSet presAssocID="{3F5CCDE1-F6E2-4BD9-AF17-0F3BCFA319BF}" presName="tile3" presStyleLbl="node1" presStyleIdx="2" presStyleCnt="4"/>
      <dgm:spPr/>
    </dgm:pt>
    <dgm:pt modelId="{77592CE9-1190-4B6C-B1C2-1799D744BBB3}" type="pres">
      <dgm:prSet presAssocID="{3F5CCDE1-F6E2-4BD9-AF17-0F3BCFA319B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4DFFCDF-8CD7-4018-9D99-3CF0B011366E}" type="pres">
      <dgm:prSet presAssocID="{3F5CCDE1-F6E2-4BD9-AF17-0F3BCFA319BF}" presName="tile4" presStyleLbl="node1" presStyleIdx="3" presStyleCnt="4"/>
      <dgm:spPr/>
    </dgm:pt>
    <dgm:pt modelId="{9BE3766C-B34E-40C0-BD82-753E828513C5}" type="pres">
      <dgm:prSet presAssocID="{3F5CCDE1-F6E2-4BD9-AF17-0F3BCFA319B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794873D-0A40-4F06-B206-29531CFEA545}" type="pres">
      <dgm:prSet presAssocID="{3F5CCDE1-F6E2-4BD9-AF17-0F3BCFA319BF}" presName="centerTile" presStyleLbl="fgShp" presStyleIdx="0" presStyleCnt="1" custScaleX="67340" custScaleY="81460">
        <dgm:presLayoutVars>
          <dgm:chMax val="0"/>
          <dgm:chPref val="0"/>
        </dgm:presLayoutVars>
      </dgm:prSet>
      <dgm:spPr/>
    </dgm:pt>
  </dgm:ptLst>
  <dgm:cxnLst>
    <dgm:cxn modelId="{6FA32102-4A81-4C91-8E82-A85EB1D9022B}" srcId="{917319E7-508C-4877-BB21-E87F4945E3F0}" destId="{AA7F2FC2-8A77-4134-9C1D-C27E9673FBBA}" srcOrd="2" destOrd="0" parTransId="{5AD8DA58-2D9D-43FD-BEF4-8FCC28E262EE}" sibTransId="{7B72BFDB-E799-4609-9694-C4731C80AEAD}"/>
    <dgm:cxn modelId="{2C769909-0DA3-4E19-A8FA-E85FE7D98F7D}" type="presOf" srcId="{C3A160DB-F893-447E-9267-D02EB45C9CD8}" destId="{F4DFFCDF-8CD7-4018-9D99-3CF0B011366E}" srcOrd="0" destOrd="0" presId="urn:microsoft.com/office/officeart/2005/8/layout/matrix1#1"/>
    <dgm:cxn modelId="{D717500B-298A-4EEC-A587-BEE832F0694F}" srcId="{917319E7-508C-4877-BB21-E87F4945E3F0}" destId="{85F2E2F3-31E5-42D2-A574-C474E84E5B41}" srcOrd="0" destOrd="0" parTransId="{655C4B96-5739-461E-9C59-D44A3C0BA1FA}" sibTransId="{C41CD816-921E-4125-977E-F60D6D2B3A98}"/>
    <dgm:cxn modelId="{E5428111-4A4A-4FAC-B0C3-A085F5DD3189}" srcId="{19A925E4-616B-4388-A0E1-52681F150B9F}" destId="{1DF428DD-3E00-49DD-AE39-B5BCC1E1E265}" srcOrd="2" destOrd="0" parTransId="{C3591B4D-BE72-47CE-8877-A654DD2FCD1E}" sibTransId="{C2ED3A93-A119-4315-86F8-E7B4761AA644}"/>
    <dgm:cxn modelId="{F479771E-7770-4442-BA15-318332FA0EBC}" srcId="{19A925E4-616B-4388-A0E1-52681F150B9F}" destId="{368A4C11-663D-4728-BC3E-163B4B85080E}" srcOrd="0" destOrd="0" parTransId="{4DCCFE95-C757-470B-B395-42B4D166350B}" sibTransId="{FF626063-6C61-4DF5-BDA0-C8AD3039102D}"/>
    <dgm:cxn modelId="{2DA48A3E-4349-459E-B7B2-114A14E069EE}" type="presOf" srcId="{3F5CCDE1-F6E2-4BD9-AF17-0F3BCFA319BF}" destId="{DCDB8D40-4FA5-41A4-AD99-356E97D906EA}" srcOrd="0" destOrd="0" presId="urn:microsoft.com/office/officeart/2005/8/layout/matrix1#1"/>
    <dgm:cxn modelId="{A115AE66-5AF6-4C7F-9451-FB78480A6406}" srcId="{917319E7-508C-4877-BB21-E87F4945E3F0}" destId="{C3A160DB-F893-447E-9267-D02EB45C9CD8}" srcOrd="3" destOrd="0" parTransId="{E8F1533E-7E92-421D-A035-D1B0A0D693B9}" sibTransId="{9F6BDCF6-1CD8-4A30-A2EE-0759526E6A8C}"/>
    <dgm:cxn modelId="{B4F49769-E086-461B-93AF-2FE4C0E94783}" type="presOf" srcId="{AA7F2FC2-8A77-4134-9C1D-C27E9673FBBA}" destId="{84544E9A-B160-4636-953A-1351DE2261EB}" srcOrd="0" destOrd="0" presId="urn:microsoft.com/office/officeart/2005/8/layout/matrix1#1"/>
    <dgm:cxn modelId="{7815506B-3872-4320-AB09-D3CC03F34F5C}" type="presOf" srcId="{917319E7-508C-4877-BB21-E87F4945E3F0}" destId="{5794873D-0A40-4F06-B206-29531CFEA545}" srcOrd="0" destOrd="0" presId="urn:microsoft.com/office/officeart/2005/8/layout/matrix1#1"/>
    <dgm:cxn modelId="{ABA86572-8BCE-4FC6-8FA1-91E51FB029EF}" type="presOf" srcId="{C3A160DB-F893-447E-9267-D02EB45C9CD8}" destId="{9BE3766C-B34E-40C0-BD82-753E828513C5}" srcOrd="1" destOrd="0" presId="urn:microsoft.com/office/officeart/2005/8/layout/matrix1#1"/>
    <dgm:cxn modelId="{F079968C-791B-43FA-860E-7AAFAD14DAC1}" type="presOf" srcId="{082EDBB2-AFE6-4220-97FC-B5065C8108BA}" destId="{A45519EA-71B2-44C9-BBC5-82E1CA4E5625}" srcOrd="0" destOrd="0" presId="urn:microsoft.com/office/officeart/2005/8/layout/matrix1#1"/>
    <dgm:cxn modelId="{60D2D599-66EA-482D-86C6-69C82D9C6620}" srcId="{3F5CCDE1-F6E2-4BD9-AF17-0F3BCFA319BF}" destId="{ED012D4E-9F6A-4DE3-8221-387103E42A33}" srcOrd="1" destOrd="0" parTransId="{33537AAA-1B58-4A06-A3B9-1EED5B11D7F1}" sibTransId="{F663457D-C27E-4B0D-AE76-A4D19BD49CBA}"/>
    <dgm:cxn modelId="{027753A7-019B-4F67-A5A7-B79AD4D8DA97}" type="presOf" srcId="{082EDBB2-AFE6-4220-97FC-B5065C8108BA}" destId="{93CCD77B-FC27-4CED-A11A-485AB243EC3F}" srcOrd="1" destOrd="0" presId="urn:microsoft.com/office/officeart/2005/8/layout/matrix1#1"/>
    <dgm:cxn modelId="{4D9660BA-6294-4294-B0FE-535A1A7DF0B1}" srcId="{3F5CCDE1-F6E2-4BD9-AF17-0F3BCFA319BF}" destId="{917319E7-508C-4877-BB21-E87F4945E3F0}" srcOrd="0" destOrd="0" parTransId="{6CEBC6E4-A44B-4346-8C2C-3CDAAC9245C7}" sibTransId="{156D3C08-790D-49C0-900D-B8B5E4DF3E5A}"/>
    <dgm:cxn modelId="{742F8DBB-052A-4478-A205-57BE5DA196B1}" srcId="{917319E7-508C-4877-BB21-E87F4945E3F0}" destId="{082EDBB2-AFE6-4220-97FC-B5065C8108BA}" srcOrd="1" destOrd="0" parTransId="{5E893729-226D-4662-8D27-808BFBEB5B18}" sibTransId="{4FC42ABD-4D4E-4EEC-81AC-BB95D83DE140}"/>
    <dgm:cxn modelId="{E123C0C8-71C9-4885-8FB4-C97D62CCED26}" srcId="{3F5CCDE1-F6E2-4BD9-AF17-0F3BCFA319BF}" destId="{157ABC2F-CFC7-4861-9D59-690FA3DCB1C9}" srcOrd="2" destOrd="0" parTransId="{B69547C5-E36B-4468-8552-0F9F8439348C}" sibTransId="{C27EDF6D-664C-45F9-8A40-46F533DE8E8C}"/>
    <dgm:cxn modelId="{AC382ACF-C036-48BE-84BE-AB58C4696DD9}" type="presOf" srcId="{85F2E2F3-31E5-42D2-A574-C474E84E5B41}" destId="{23C6696C-B34B-4250-84CD-89A74B31E03E}" srcOrd="1" destOrd="0" presId="urn:microsoft.com/office/officeart/2005/8/layout/matrix1#1"/>
    <dgm:cxn modelId="{770652D2-A79C-4EA7-AEDA-C2341047BC85}" type="presOf" srcId="{AA7F2FC2-8A77-4134-9C1D-C27E9673FBBA}" destId="{77592CE9-1190-4B6C-B1C2-1799D744BBB3}" srcOrd="1" destOrd="0" presId="urn:microsoft.com/office/officeart/2005/8/layout/matrix1#1"/>
    <dgm:cxn modelId="{207605DC-8701-43B5-84B4-2286E525818C}" srcId="{19A925E4-616B-4388-A0E1-52681F150B9F}" destId="{2582CD12-ECB6-4294-A7F4-3C5F398F6A49}" srcOrd="1" destOrd="0" parTransId="{CCFDAFD8-BA67-4B19-B0DC-5235EBA3F55E}" sibTransId="{0C7649B4-E037-45E7-9DD9-062E5A9B6681}"/>
    <dgm:cxn modelId="{D67CEAE5-B29C-47E4-8365-3E77DA8CC22F}" type="presOf" srcId="{85F2E2F3-31E5-42D2-A574-C474E84E5B41}" destId="{94A8C460-8ECF-4ED5-A395-337838BDBD61}" srcOrd="0" destOrd="0" presId="urn:microsoft.com/office/officeart/2005/8/layout/matrix1#1"/>
    <dgm:cxn modelId="{EEC704E8-50E0-43AB-80EB-95F5C3698427}" srcId="{3F5CCDE1-F6E2-4BD9-AF17-0F3BCFA319BF}" destId="{19A925E4-616B-4388-A0E1-52681F150B9F}" srcOrd="3" destOrd="0" parTransId="{AF4321C3-024A-41B6-9232-420F9D8C2F5B}" sibTransId="{831E1CB5-757A-4901-8742-57EF49755267}"/>
    <dgm:cxn modelId="{72097FC1-DC80-4B23-8FEF-F697EAEA5226}" type="presParOf" srcId="{DCDB8D40-4FA5-41A4-AD99-356E97D906EA}" destId="{9EC3E9E2-9683-4215-9074-03D1B5D94363}" srcOrd="0" destOrd="0" presId="urn:microsoft.com/office/officeart/2005/8/layout/matrix1#1"/>
    <dgm:cxn modelId="{4684F233-3CFE-4D01-967D-558B5DAF455C}" type="presParOf" srcId="{9EC3E9E2-9683-4215-9074-03D1B5D94363}" destId="{94A8C460-8ECF-4ED5-A395-337838BDBD61}" srcOrd="0" destOrd="0" presId="urn:microsoft.com/office/officeart/2005/8/layout/matrix1#1"/>
    <dgm:cxn modelId="{20801C2A-1E40-4C78-8F22-EDD6496357E5}" type="presParOf" srcId="{9EC3E9E2-9683-4215-9074-03D1B5D94363}" destId="{23C6696C-B34B-4250-84CD-89A74B31E03E}" srcOrd="1" destOrd="0" presId="urn:microsoft.com/office/officeart/2005/8/layout/matrix1#1"/>
    <dgm:cxn modelId="{0755E368-B673-401A-B8FD-D37F1B8B79E7}" type="presParOf" srcId="{9EC3E9E2-9683-4215-9074-03D1B5D94363}" destId="{A45519EA-71B2-44C9-BBC5-82E1CA4E5625}" srcOrd="2" destOrd="0" presId="urn:microsoft.com/office/officeart/2005/8/layout/matrix1#1"/>
    <dgm:cxn modelId="{04DFA36F-5EBE-4826-B4B2-73C452F7F442}" type="presParOf" srcId="{9EC3E9E2-9683-4215-9074-03D1B5D94363}" destId="{93CCD77B-FC27-4CED-A11A-485AB243EC3F}" srcOrd="3" destOrd="0" presId="urn:microsoft.com/office/officeart/2005/8/layout/matrix1#1"/>
    <dgm:cxn modelId="{891067B5-71C7-494C-8737-52FC37F7F5B3}" type="presParOf" srcId="{9EC3E9E2-9683-4215-9074-03D1B5D94363}" destId="{84544E9A-B160-4636-953A-1351DE2261EB}" srcOrd="4" destOrd="0" presId="urn:microsoft.com/office/officeart/2005/8/layout/matrix1#1"/>
    <dgm:cxn modelId="{61B43859-F57F-4E0D-B275-85B8FC352D5F}" type="presParOf" srcId="{9EC3E9E2-9683-4215-9074-03D1B5D94363}" destId="{77592CE9-1190-4B6C-B1C2-1799D744BBB3}" srcOrd="5" destOrd="0" presId="urn:microsoft.com/office/officeart/2005/8/layout/matrix1#1"/>
    <dgm:cxn modelId="{FE3EE5F0-6419-4AD7-999D-75D7AB792274}" type="presParOf" srcId="{9EC3E9E2-9683-4215-9074-03D1B5D94363}" destId="{F4DFFCDF-8CD7-4018-9D99-3CF0B011366E}" srcOrd="6" destOrd="0" presId="urn:microsoft.com/office/officeart/2005/8/layout/matrix1#1"/>
    <dgm:cxn modelId="{4B8BD8C6-6DCA-4EEF-8243-A3A74080068D}" type="presParOf" srcId="{9EC3E9E2-9683-4215-9074-03D1B5D94363}" destId="{9BE3766C-B34E-40C0-BD82-753E828513C5}" srcOrd="7" destOrd="0" presId="urn:microsoft.com/office/officeart/2005/8/layout/matrix1#1"/>
    <dgm:cxn modelId="{3509E24F-8F01-4AC4-8790-9CDB09CB618E}" type="presParOf" srcId="{DCDB8D40-4FA5-41A4-AD99-356E97D906EA}" destId="{5794873D-0A40-4F06-B206-29531CFEA545}" srcOrd="1" destOrd="0" presId="urn:microsoft.com/office/officeart/2005/8/layout/matrix1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F0D55-6FBC-415C-9EFE-B4DA29699BBF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8D8C4E79-700C-4513-835D-9B343ED222BA}">
      <dgm:prSet phldrT="[Texte]" custT="1"/>
      <dgm:spPr>
        <a:ln>
          <a:solidFill>
            <a:schemeClr val="accent2"/>
          </a:solidFill>
        </a:ln>
      </dgm:spPr>
      <dgm:t>
        <a:bodyPr/>
        <a:lstStyle/>
        <a:p>
          <a:pPr>
            <a:buNone/>
          </a:pPr>
          <a:r>
            <a:rPr lang="fr-FR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Emission atmosphérique (GES)</a:t>
          </a:r>
        </a:p>
      </dgm:t>
    </dgm:pt>
    <dgm:pt modelId="{9CCF14EC-A851-4663-8C4C-9180FEBFDEA4}" type="parTrans" cxnId="{3E12BA54-29D7-4267-9137-22CB94C388DB}">
      <dgm:prSet/>
      <dgm:spPr/>
      <dgm:t>
        <a:bodyPr/>
        <a:lstStyle/>
        <a:p>
          <a:endParaRPr lang="fr-FR"/>
        </a:p>
      </dgm:t>
    </dgm:pt>
    <dgm:pt modelId="{0D2AC2B6-B52F-4991-AF09-AFB41A848C77}" type="sibTrans" cxnId="{3E12BA54-29D7-4267-9137-22CB94C388DB}">
      <dgm:prSet/>
      <dgm:spPr/>
      <dgm:t>
        <a:bodyPr/>
        <a:lstStyle/>
        <a:p>
          <a:endParaRPr lang="fr-FR"/>
        </a:p>
      </dgm:t>
    </dgm:pt>
    <dgm:pt modelId="{ACB0CB66-1FDA-492E-9DE4-D16CDF4E55AC}">
      <dgm:prSet phldrT="[Texte]"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Administration </a:t>
          </a:r>
        </a:p>
      </dgm:t>
    </dgm:pt>
    <dgm:pt modelId="{5E7C19AA-F690-4B65-AC64-788438A11D2E}" type="parTrans" cxnId="{585F1C54-0D5F-4663-9B86-12B57180510D}">
      <dgm:prSet/>
      <dgm:spPr/>
      <dgm:t>
        <a:bodyPr/>
        <a:lstStyle/>
        <a:p>
          <a:endParaRPr lang="fr-FR"/>
        </a:p>
      </dgm:t>
    </dgm:pt>
    <dgm:pt modelId="{C47D5043-F9E5-426D-AAD9-F2A52CBE00D5}" type="sibTrans" cxnId="{585F1C54-0D5F-4663-9B86-12B57180510D}">
      <dgm:prSet/>
      <dgm:spPr/>
      <dgm:t>
        <a:bodyPr/>
        <a:lstStyle/>
        <a:p>
          <a:endParaRPr lang="fr-FR"/>
        </a:p>
      </dgm:t>
    </dgm:pt>
    <dgm:pt modelId="{16D9212D-5EAE-43A3-B014-3530B89F05F2}">
      <dgm:prSet phldrT="[Texte]"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Chaudières</a:t>
          </a:r>
        </a:p>
      </dgm:t>
    </dgm:pt>
    <dgm:pt modelId="{53B70BFF-4B93-4762-B278-A061CFC063F4}" type="parTrans" cxnId="{2835DAF9-4FBB-48EC-B41F-EAA1D4EFA4D3}">
      <dgm:prSet/>
      <dgm:spPr/>
      <dgm:t>
        <a:bodyPr/>
        <a:lstStyle/>
        <a:p>
          <a:endParaRPr lang="fr-FR"/>
        </a:p>
      </dgm:t>
    </dgm:pt>
    <dgm:pt modelId="{A276A50D-256B-41A4-AB98-C6C3C7616ABB}" type="sibTrans" cxnId="{2835DAF9-4FBB-48EC-B41F-EAA1D4EFA4D3}">
      <dgm:prSet/>
      <dgm:spPr/>
      <dgm:t>
        <a:bodyPr/>
        <a:lstStyle/>
        <a:p>
          <a:endParaRPr lang="fr-FR"/>
        </a:p>
      </dgm:t>
    </dgm:pt>
    <dgm:pt modelId="{B6B23196-D93B-44E6-8346-8A5B732A26F0}">
      <dgm:prSet phldrT="[Texte]"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 de la matière première</a:t>
          </a:r>
        </a:p>
      </dgm:t>
    </dgm:pt>
    <dgm:pt modelId="{2E4692D5-50D8-4A8E-B2A8-51F20C3CE061}" type="parTrans" cxnId="{336A4310-6E9C-4DCC-8B00-D3281CCEFBA9}">
      <dgm:prSet/>
      <dgm:spPr/>
      <dgm:t>
        <a:bodyPr/>
        <a:lstStyle/>
        <a:p>
          <a:endParaRPr lang="fr-FR"/>
        </a:p>
      </dgm:t>
    </dgm:pt>
    <dgm:pt modelId="{F0D4CC02-BEC2-4B9A-AAD2-0BC274E92505}" type="sibTrans" cxnId="{336A4310-6E9C-4DCC-8B00-D3281CCEFBA9}">
      <dgm:prSet/>
      <dgm:spPr/>
      <dgm:t>
        <a:bodyPr/>
        <a:lstStyle/>
        <a:p>
          <a:endParaRPr lang="fr-FR"/>
        </a:p>
      </dgm:t>
    </dgm:pt>
    <dgm:pt modelId="{9E5D88C7-F294-4916-82A6-23E808D0FEB0}">
      <dgm:prSet custT="1"/>
      <dgm:spPr/>
      <dgm:t>
        <a:bodyPr/>
        <a:lstStyle/>
        <a:p>
          <a:pPr>
            <a:buNone/>
          </a:pPr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Réception et stockage de la matière première </a:t>
          </a:r>
        </a:p>
      </dgm:t>
    </dgm:pt>
    <dgm:pt modelId="{7C3EAD7B-78F7-4B30-B51B-72CE432D4F7D}" type="parTrans" cxnId="{2E64A9AB-BCF6-4D18-943B-D0BC94CBFA43}">
      <dgm:prSet/>
      <dgm:spPr/>
      <dgm:t>
        <a:bodyPr/>
        <a:lstStyle/>
        <a:p>
          <a:endParaRPr lang="fr-FR"/>
        </a:p>
      </dgm:t>
    </dgm:pt>
    <dgm:pt modelId="{672E8AAA-F819-42DB-A837-F1E2AB5BBAE6}" type="sibTrans" cxnId="{2E64A9AB-BCF6-4D18-943B-D0BC94CBFA43}">
      <dgm:prSet/>
      <dgm:spPr/>
      <dgm:t>
        <a:bodyPr/>
        <a:lstStyle/>
        <a:p>
          <a:endParaRPr lang="fr-FR"/>
        </a:p>
      </dgm:t>
    </dgm:pt>
    <dgm:pt modelId="{D15A33B9-5474-49D9-8187-64299BCCF558}">
      <dgm:prSet custT="1"/>
      <dgm:spPr/>
      <dgm:t>
        <a:bodyPr/>
        <a:lstStyle/>
        <a:p>
          <a:pPr>
            <a:buNone/>
          </a:pPr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Triage (manuellement)</a:t>
          </a:r>
        </a:p>
      </dgm:t>
    </dgm:pt>
    <dgm:pt modelId="{43F2F5EA-D697-4B2B-967B-E784B1BD77C2}" type="parTrans" cxnId="{426B3BE8-9AE7-48DF-A330-E6D745FA9870}">
      <dgm:prSet/>
      <dgm:spPr/>
      <dgm:t>
        <a:bodyPr/>
        <a:lstStyle/>
        <a:p>
          <a:endParaRPr lang="fr-FR"/>
        </a:p>
      </dgm:t>
    </dgm:pt>
    <dgm:pt modelId="{321700E9-2094-4886-BE79-34B91002D806}" type="sibTrans" cxnId="{426B3BE8-9AE7-48DF-A330-E6D745FA9870}">
      <dgm:prSet/>
      <dgm:spPr/>
      <dgm:t>
        <a:bodyPr/>
        <a:lstStyle/>
        <a:p>
          <a:endParaRPr lang="fr-FR"/>
        </a:p>
      </dgm:t>
    </dgm:pt>
    <dgm:pt modelId="{3E3B4B89-5F6E-4B12-ADC7-86532CCFBCB5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Lavage</a:t>
          </a:r>
          <a:r>
            <a:rPr lang="fr-FR" sz="27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2F8994EF-B9D7-438A-80DF-2F649DC0AEAE}" type="parTrans" cxnId="{0AA80DFC-EA01-40F0-ACBF-7C3AC86BE1B7}">
      <dgm:prSet/>
      <dgm:spPr/>
      <dgm:t>
        <a:bodyPr/>
        <a:lstStyle/>
        <a:p>
          <a:endParaRPr lang="fr-FR"/>
        </a:p>
      </dgm:t>
    </dgm:pt>
    <dgm:pt modelId="{805603D5-7396-4FD7-AD31-B64E56C8800B}" type="sibTrans" cxnId="{0AA80DFC-EA01-40F0-ACBF-7C3AC86BE1B7}">
      <dgm:prSet/>
      <dgm:spPr/>
      <dgm:t>
        <a:bodyPr/>
        <a:lstStyle/>
        <a:p>
          <a:endParaRPr lang="fr-FR"/>
        </a:p>
      </dgm:t>
    </dgm:pt>
    <dgm:pt modelId="{14AF7288-9435-470C-B902-2C92BDB79DC5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Logistique </a:t>
          </a:r>
        </a:p>
      </dgm:t>
    </dgm:pt>
    <dgm:pt modelId="{38B52316-86EC-4A05-81E3-8BA9E09EAB1F}" type="parTrans" cxnId="{E88B80E6-CF81-4F5F-B396-1B49980B8C44}">
      <dgm:prSet/>
      <dgm:spPr/>
      <dgm:t>
        <a:bodyPr/>
        <a:lstStyle/>
        <a:p>
          <a:endParaRPr lang="fr-FR"/>
        </a:p>
      </dgm:t>
    </dgm:pt>
    <dgm:pt modelId="{BC85FDD1-3B8E-447A-9E8E-FD27FE2195F5}" type="sibTrans" cxnId="{E88B80E6-CF81-4F5F-B396-1B49980B8C44}">
      <dgm:prSet/>
      <dgm:spPr/>
      <dgm:t>
        <a:bodyPr/>
        <a:lstStyle/>
        <a:p>
          <a:endParaRPr lang="fr-FR"/>
        </a:p>
      </dgm:t>
    </dgm:pt>
    <dgm:pt modelId="{2AD0940C-1446-41F5-B906-66FCF19CFCD8}" type="pres">
      <dgm:prSet presAssocID="{CD6F0D55-6FBC-415C-9EFE-B4DA29699BBF}" presName="vert0" presStyleCnt="0">
        <dgm:presLayoutVars>
          <dgm:dir/>
          <dgm:animOne val="branch"/>
          <dgm:animLvl val="lvl"/>
        </dgm:presLayoutVars>
      </dgm:prSet>
      <dgm:spPr/>
    </dgm:pt>
    <dgm:pt modelId="{698BCD49-5BE7-4091-9600-410B63F3F686}" type="pres">
      <dgm:prSet presAssocID="{8D8C4E79-700C-4513-835D-9B343ED222BA}" presName="thickLine" presStyleLbl="alignNode1" presStyleIdx="0" presStyleCnt="1" custLinFactNeighborY="642"/>
      <dgm:spPr/>
    </dgm:pt>
    <dgm:pt modelId="{3F2D8714-7ADE-47F9-88ED-43FA7F7F6433}" type="pres">
      <dgm:prSet presAssocID="{8D8C4E79-700C-4513-835D-9B343ED222BA}" presName="horz1" presStyleCnt="0"/>
      <dgm:spPr/>
    </dgm:pt>
    <dgm:pt modelId="{F611A978-BCB1-4A0E-988F-81703C5B83E4}" type="pres">
      <dgm:prSet presAssocID="{8D8C4E79-700C-4513-835D-9B343ED222BA}" presName="tx1" presStyleLbl="revTx" presStyleIdx="0" presStyleCnt="8" custLinFactNeighborY="321"/>
      <dgm:spPr/>
    </dgm:pt>
    <dgm:pt modelId="{E3E202B2-B272-495A-81E2-EB1571A9E4EC}" type="pres">
      <dgm:prSet presAssocID="{8D8C4E79-700C-4513-835D-9B343ED222BA}" presName="vert1" presStyleCnt="0"/>
      <dgm:spPr/>
    </dgm:pt>
    <dgm:pt modelId="{84A29ECE-2BC3-4B54-A311-B723E98A9BD0}" type="pres">
      <dgm:prSet presAssocID="{ACB0CB66-1FDA-492E-9DE4-D16CDF4E55AC}" presName="vertSpace2a" presStyleCnt="0"/>
      <dgm:spPr/>
    </dgm:pt>
    <dgm:pt modelId="{A5FC8EC3-D880-4CDB-B530-D6E156ED185E}" type="pres">
      <dgm:prSet presAssocID="{ACB0CB66-1FDA-492E-9DE4-D16CDF4E55AC}" presName="horz2" presStyleCnt="0"/>
      <dgm:spPr/>
    </dgm:pt>
    <dgm:pt modelId="{80CCCDD7-8B83-4E1F-AF35-371A2DE0CA98}" type="pres">
      <dgm:prSet presAssocID="{ACB0CB66-1FDA-492E-9DE4-D16CDF4E55AC}" presName="horzSpace2" presStyleCnt="0"/>
      <dgm:spPr/>
    </dgm:pt>
    <dgm:pt modelId="{CB1956F1-F129-47B1-A32B-BEA8768CA26A}" type="pres">
      <dgm:prSet presAssocID="{ACB0CB66-1FDA-492E-9DE4-D16CDF4E55AC}" presName="tx2" presStyleLbl="revTx" presStyleIdx="1" presStyleCnt="8" custLinFactNeighborY="4762"/>
      <dgm:spPr/>
    </dgm:pt>
    <dgm:pt modelId="{C6C2AA06-29D9-46F0-99E0-54EA2BB61519}" type="pres">
      <dgm:prSet presAssocID="{ACB0CB66-1FDA-492E-9DE4-D16CDF4E55AC}" presName="vert2" presStyleCnt="0"/>
      <dgm:spPr/>
    </dgm:pt>
    <dgm:pt modelId="{6404AE91-71D2-4FDD-8F89-A0B81456FE5F}" type="pres">
      <dgm:prSet presAssocID="{ACB0CB66-1FDA-492E-9DE4-D16CDF4E55AC}" presName="thinLine2b" presStyleLbl="callout" presStyleIdx="0" presStyleCnt="7" custLinFactNeighborY="95246"/>
      <dgm:spPr/>
    </dgm:pt>
    <dgm:pt modelId="{CF70D5A1-9515-4996-AE92-15A50671AFA1}" type="pres">
      <dgm:prSet presAssocID="{ACB0CB66-1FDA-492E-9DE4-D16CDF4E55AC}" presName="vertSpace2b" presStyleCnt="0"/>
      <dgm:spPr/>
    </dgm:pt>
    <dgm:pt modelId="{E6FF4427-9072-4664-A991-3CDC945AE636}" type="pres">
      <dgm:prSet presAssocID="{16D9212D-5EAE-43A3-B014-3530B89F05F2}" presName="horz2" presStyleCnt="0"/>
      <dgm:spPr/>
    </dgm:pt>
    <dgm:pt modelId="{5D9C3239-F67B-41B2-B3D2-56DADABDB364}" type="pres">
      <dgm:prSet presAssocID="{16D9212D-5EAE-43A3-B014-3530B89F05F2}" presName="horzSpace2" presStyleCnt="0"/>
      <dgm:spPr/>
    </dgm:pt>
    <dgm:pt modelId="{2050DA34-29E4-4249-84B9-C81A032CBB54}" type="pres">
      <dgm:prSet presAssocID="{16D9212D-5EAE-43A3-B014-3530B89F05F2}" presName="tx2" presStyleLbl="revTx" presStyleIdx="2" presStyleCnt="8" custLinFactNeighborY="4762"/>
      <dgm:spPr/>
    </dgm:pt>
    <dgm:pt modelId="{D04E59A8-69B6-4D30-AA7E-B6D3593163F6}" type="pres">
      <dgm:prSet presAssocID="{16D9212D-5EAE-43A3-B014-3530B89F05F2}" presName="vert2" presStyleCnt="0"/>
      <dgm:spPr/>
    </dgm:pt>
    <dgm:pt modelId="{221A163A-2063-470E-8103-B79712704568}" type="pres">
      <dgm:prSet presAssocID="{16D9212D-5EAE-43A3-B014-3530B89F05F2}" presName="thinLine2b" presStyleLbl="callout" presStyleIdx="1" presStyleCnt="7" custLinFactNeighborY="95246"/>
      <dgm:spPr/>
    </dgm:pt>
    <dgm:pt modelId="{2B879F54-192F-45B3-A33F-18B53B4F79A7}" type="pres">
      <dgm:prSet presAssocID="{16D9212D-5EAE-43A3-B014-3530B89F05F2}" presName="vertSpace2b" presStyleCnt="0"/>
      <dgm:spPr/>
    </dgm:pt>
    <dgm:pt modelId="{972153D4-5084-441E-87C3-298AB88BCD80}" type="pres">
      <dgm:prSet presAssocID="{B6B23196-D93B-44E6-8346-8A5B732A26F0}" presName="horz2" presStyleCnt="0"/>
      <dgm:spPr/>
    </dgm:pt>
    <dgm:pt modelId="{B6FBE8B4-D635-4FE2-BAA1-947F42213B47}" type="pres">
      <dgm:prSet presAssocID="{B6B23196-D93B-44E6-8346-8A5B732A26F0}" presName="horzSpace2" presStyleCnt="0"/>
      <dgm:spPr/>
    </dgm:pt>
    <dgm:pt modelId="{0031002C-6BB9-4DAE-86F7-E597EF124C56}" type="pres">
      <dgm:prSet presAssocID="{B6B23196-D93B-44E6-8346-8A5B732A26F0}" presName="tx2" presStyleLbl="revTx" presStyleIdx="3" presStyleCnt="8" custLinFactNeighborY="4762"/>
      <dgm:spPr/>
    </dgm:pt>
    <dgm:pt modelId="{5562901C-CC4A-4168-AA08-EC4B0A8A29B4}" type="pres">
      <dgm:prSet presAssocID="{B6B23196-D93B-44E6-8346-8A5B732A26F0}" presName="vert2" presStyleCnt="0"/>
      <dgm:spPr/>
    </dgm:pt>
    <dgm:pt modelId="{2ED985EC-5A7C-4126-B17A-BCC6784ECD4E}" type="pres">
      <dgm:prSet presAssocID="{B6B23196-D93B-44E6-8346-8A5B732A26F0}" presName="thinLine2b" presStyleLbl="callout" presStyleIdx="2" presStyleCnt="7" custLinFactNeighborY="95246"/>
      <dgm:spPr/>
    </dgm:pt>
    <dgm:pt modelId="{46AF74ED-306B-499C-8A28-CF08F0D5C4A9}" type="pres">
      <dgm:prSet presAssocID="{B6B23196-D93B-44E6-8346-8A5B732A26F0}" presName="vertSpace2b" presStyleCnt="0"/>
      <dgm:spPr/>
    </dgm:pt>
    <dgm:pt modelId="{F9AB0300-F9EF-484E-9134-D4DF30A4DBEE}" type="pres">
      <dgm:prSet presAssocID="{9E5D88C7-F294-4916-82A6-23E808D0FEB0}" presName="horz2" presStyleCnt="0"/>
      <dgm:spPr/>
    </dgm:pt>
    <dgm:pt modelId="{82DE21DD-A8AA-4549-9D0A-3B3A2668E847}" type="pres">
      <dgm:prSet presAssocID="{9E5D88C7-F294-4916-82A6-23E808D0FEB0}" presName="horzSpace2" presStyleCnt="0"/>
      <dgm:spPr/>
    </dgm:pt>
    <dgm:pt modelId="{0DDDB247-B8F0-4CDF-B560-E4F90EE92D49}" type="pres">
      <dgm:prSet presAssocID="{9E5D88C7-F294-4916-82A6-23E808D0FEB0}" presName="tx2" presStyleLbl="revTx" presStyleIdx="4" presStyleCnt="8" custLinFactNeighborY="4762"/>
      <dgm:spPr/>
    </dgm:pt>
    <dgm:pt modelId="{E0E57645-62C0-4E14-A871-932C0B73DE3D}" type="pres">
      <dgm:prSet presAssocID="{9E5D88C7-F294-4916-82A6-23E808D0FEB0}" presName="vert2" presStyleCnt="0"/>
      <dgm:spPr/>
    </dgm:pt>
    <dgm:pt modelId="{1242BE50-5C64-4707-A803-FA98FA4519A6}" type="pres">
      <dgm:prSet presAssocID="{9E5D88C7-F294-4916-82A6-23E808D0FEB0}" presName="thinLine2b" presStyleLbl="callout" presStyleIdx="3" presStyleCnt="7" custLinFactNeighborY="95246"/>
      <dgm:spPr/>
    </dgm:pt>
    <dgm:pt modelId="{CEEE07AC-00E7-4FC6-846B-D3EBB5769348}" type="pres">
      <dgm:prSet presAssocID="{9E5D88C7-F294-4916-82A6-23E808D0FEB0}" presName="vertSpace2b" presStyleCnt="0"/>
      <dgm:spPr/>
    </dgm:pt>
    <dgm:pt modelId="{E3544594-40DD-47BC-B13E-651CEC697936}" type="pres">
      <dgm:prSet presAssocID="{D15A33B9-5474-49D9-8187-64299BCCF558}" presName="horz2" presStyleCnt="0"/>
      <dgm:spPr/>
    </dgm:pt>
    <dgm:pt modelId="{4172394B-2A85-4712-9B7B-56E8424A1D4B}" type="pres">
      <dgm:prSet presAssocID="{D15A33B9-5474-49D9-8187-64299BCCF558}" presName="horzSpace2" presStyleCnt="0"/>
      <dgm:spPr/>
    </dgm:pt>
    <dgm:pt modelId="{9C4F0309-3966-4CDB-B8FB-B1ADF2CB425B}" type="pres">
      <dgm:prSet presAssocID="{D15A33B9-5474-49D9-8187-64299BCCF558}" presName="tx2" presStyleLbl="revTx" presStyleIdx="5" presStyleCnt="8" custLinFactNeighborY="4762"/>
      <dgm:spPr/>
    </dgm:pt>
    <dgm:pt modelId="{2F9EC328-7A37-43F5-8681-719E13A7018B}" type="pres">
      <dgm:prSet presAssocID="{D15A33B9-5474-49D9-8187-64299BCCF558}" presName="vert2" presStyleCnt="0"/>
      <dgm:spPr/>
    </dgm:pt>
    <dgm:pt modelId="{6D170AF9-9FD1-44AF-B714-F209946138C3}" type="pres">
      <dgm:prSet presAssocID="{D15A33B9-5474-49D9-8187-64299BCCF558}" presName="thinLine2b" presStyleLbl="callout" presStyleIdx="4" presStyleCnt="7" custLinFactNeighborY="95246"/>
      <dgm:spPr/>
    </dgm:pt>
    <dgm:pt modelId="{4448A1C3-6BFA-49AC-8B57-0F2A2EAF1CCC}" type="pres">
      <dgm:prSet presAssocID="{D15A33B9-5474-49D9-8187-64299BCCF558}" presName="vertSpace2b" presStyleCnt="0"/>
      <dgm:spPr/>
    </dgm:pt>
    <dgm:pt modelId="{F1BB1DA0-6877-43D0-B2FA-5A5BB8D3568E}" type="pres">
      <dgm:prSet presAssocID="{3E3B4B89-5F6E-4B12-ADC7-86532CCFBCB5}" presName="horz2" presStyleCnt="0"/>
      <dgm:spPr/>
    </dgm:pt>
    <dgm:pt modelId="{7B417F71-1122-40A9-8AA2-459B09A7C278}" type="pres">
      <dgm:prSet presAssocID="{3E3B4B89-5F6E-4B12-ADC7-86532CCFBCB5}" presName="horzSpace2" presStyleCnt="0"/>
      <dgm:spPr/>
    </dgm:pt>
    <dgm:pt modelId="{15E78119-BC48-4740-AD6E-8749ED5D2ABA}" type="pres">
      <dgm:prSet presAssocID="{3E3B4B89-5F6E-4B12-ADC7-86532CCFBCB5}" presName="tx2" presStyleLbl="revTx" presStyleIdx="6" presStyleCnt="8" custLinFactNeighborY="4762"/>
      <dgm:spPr/>
    </dgm:pt>
    <dgm:pt modelId="{9E5ABABA-133F-498E-9DB4-01D926591834}" type="pres">
      <dgm:prSet presAssocID="{3E3B4B89-5F6E-4B12-ADC7-86532CCFBCB5}" presName="vert2" presStyleCnt="0"/>
      <dgm:spPr/>
    </dgm:pt>
    <dgm:pt modelId="{EACDD156-3D85-4C0F-A18A-E3794BBB09F4}" type="pres">
      <dgm:prSet presAssocID="{3E3B4B89-5F6E-4B12-ADC7-86532CCFBCB5}" presName="thinLine2b" presStyleLbl="callout" presStyleIdx="5" presStyleCnt="7" custLinFactNeighborY="95246"/>
      <dgm:spPr/>
    </dgm:pt>
    <dgm:pt modelId="{7A1074AD-5A4A-4623-A015-4BD9D954E157}" type="pres">
      <dgm:prSet presAssocID="{3E3B4B89-5F6E-4B12-ADC7-86532CCFBCB5}" presName="vertSpace2b" presStyleCnt="0"/>
      <dgm:spPr/>
    </dgm:pt>
    <dgm:pt modelId="{01F0A01F-DA75-44AE-95F1-271ACCE1C8F7}" type="pres">
      <dgm:prSet presAssocID="{14AF7288-9435-470C-B902-2C92BDB79DC5}" presName="horz2" presStyleCnt="0"/>
      <dgm:spPr/>
    </dgm:pt>
    <dgm:pt modelId="{951D2B2E-E29F-46AA-B2FD-3B308CFAE3AF}" type="pres">
      <dgm:prSet presAssocID="{14AF7288-9435-470C-B902-2C92BDB79DC5}" presName="horzSpace2" presStyleCnt="0"/>
      <dgm:spPr/>
    </dgm:pt>
    <dgm:pt modelId="{5128512A-4F49-412A-8636-1FA10F896C6D}" type="pres">
      <dgm:prSet presAssocID="{14AF7288-9435-470C-B902-2C92BDB79DC5}" presName="tx2" presStyleLbl="revTx" presStyleIdx="7" presStyleCnt="8" custLinFactNeighborY="4762"/>
      <dgm:spPr/>
    </dgm:pt>
    <dgm:pt modelId="{DE541717-2DF7-437C-A2BC-A9DE7A5A553D}" type="pres">
      <dgm:prSet presAssocID="{14AF7288-9435-470C-B902-2C92BDB79DC5}" presName="vert2" presStyleCnt="0"/>
      <dgm:spPr/>
    </dgm:pt>
    <dgm:pt modelId="{8B971A07-0DCB-45B0-B92A-80867DE6B4B0}" type="pres">
      <dgm:prSet presAssocID="{14AF7288-9435-470C-B902-2C92BDB79DC5}" presName="thinLine2b" presStyleLbl="callout" presStyleIdx="6" presStyleCnt="7" custLinFactNeighborY="95246"/>
      <dgm:spPr/>
    </dgm:pt>
    <dgm:pt modelId="{4D687AF6-396D-4178-A498-472B8B722C7E}" type="pres">
      <dgm:prSet presAssocID="{14AF7288-9435-470C-B902-2C92BDB79DC5}" presName="vertSpace2b" presStyleCnt="0"/>
      <dgm:spPr/>
    </dgm:pt>
  </dgm:ptLst>
  <dgm:cxnLst>
    <dgm:cxn modelId="{336A4310-6E9C-4DCC-8B00-D3281CCEFBA9}" srcId="{8D8C4E79-700C-4513-835D-9B343ED222BA}" destId="{B6B23196-D93B-44E6-8346-8A5B732A26F0}" srcOrd="2" destOrd="0" parTransId="{2E4692D5-50D8-4A8E-B2A8-51F20C3CE061}" sibTransId="{F0D4CC02-BEC2-4B9A-AAD2-0BC274E92505}"/>
    <dgm:cxn modelId="{AE70A124-A6A7-4B14-810D-C470F39284E3}" type="presOf" srcId="{8D8C4E79-700C-4513-835D-9B343ED222BA}" destId="{F611A978-BCB1-4A0E-988F-81703C5B83E4}" srcOrd="0" destOrd="0" presId="urn:microsoft.com/office/officeart/2008/layout/LinedList"/>
    <dgm:cxn modelId="{C074B42D-1876-448E-BEEC-95F79F16E527}" type="presOf" srcId="{9E5D88C7-F294-4916-82A6-23E808D0FEB0}" destId="{0DDDB247-B8F0-4CDF-B560-E4F90EE92D49}" srcOrd="0" destOrd="0" presId="urn:microsoft.com/office/officeart/2008/layout/LinedList"/>
    <dgm:cxn modelId="{985D3231-E652-4FD1-B1D1-8CB8AA9EEF3C}" type="presOf" srcId="{14AF7288-9435-470C-B902-2C92BDB79DC5}" destId="{5128512A-4F49-412A-8636-1FA10F896C6D}" srcOrd="0" destOrd="0" presId="urn:microsoft.com/office/officeart/2008/layout/LinedList"/>
    <dgm:cxn modelId="{5065AE41-0A84-4D7E-8FB3-109A1E9434BD}" type="presOf" srcId="{16D9212D-5EAE-43A3-B014-3530B89F05F2}" destId="{2050DA34-29E4-4249-84B9-C81A032CBB54}" srcOrd="0" destOrd="0" presId="urn:microsoft.com/office/officeart/2008/layout/LinedList"/>
    <dgm:cxn modelId="{0C2AD04B-DA13-4257-AA8D-2623CB105991}" type="presOf" srcId="{CD6F0D55-6FBC-415C-9EFE-B4DA29699BBF}" destId="{2AD0940C-1446-41F5-B906-66FCF19CFCD8}" srcOrd="0" destOrd="0" presId="urn:microsoft.com/office/officeart/2008/layout/LinedList"/>
    <dgm:cxn modelId="{585F1C54-0D5F-4663-9B86-12B57180510D}" srcId="{8D8C4E79-700C-4513-835D-9B343ED222BA}" destId="{ACB0CB66-1FDA-492E-9DE4-D16CDF4E55AC}" srcOrd="0" destOrd="0" parTransId="{5E7C19AA-F690-4B65-AC64-788438A11D2E}" sibTransId="{C47D5043-F9E5-426D-AAD9-F2A52CBE00D5}"/>
    <dgm:cxn modelId="{3E12BA54-29D7-4267-9137-22CB94C388DB}" srcId="{CD6F0D55-6FBC-415C-9EFE-B4DA29699BBF}" destId="{8D8C4E79-700C-4513-835D-9B343ED222BA}" srcOrd="0" destOrd="0" parTransId="{9CCF14EC-A851-4663-8C4C-9180FEBFDEA4}" sibTransId="{0D2AC2B6-B52F-4991-AF09-AFB41A848C77}"/>
    <dgm:cxn modelId="{4911F27A-A273-47FB-8E99-4D7F7E509369}" type="presOf" srcId="{D15A33B9-5474-49D9-8187-64299BCCF558}" destId="{9C4F0309-3966-4CDB-B8FB-B1ADF2CB425B}" srcOrd="0" destOrd="0" presId="urn:microsoft.com/office/officeart/2008/layout/LinedList"/>
    <dgm:cxn modelId="{7BFAFD83-21B3-4F28-9A7A-E284833B05B7}" type="presOf" srcId="{B6B23196-D93B-44E6-8346-8A5B732A26F0}" destId="{0031002C-6BB9-4DAE-86F7-E597EF124C56}" srcOrd="0" destOrd="0" presId="urn:microsoft.com/office/officeart/2008/layout/LinedList"/>
    <dgm:cxn modelId="{2E64A9AB-BCF6-4D18-943B-D0BC94CBFA43}" srcId="{8D8C4E79-700C-4513-835D-9B343ED222BA}" destId="{9E5D88C7-F294-4916-82A6-23E808D0FEB0}" srcOrd="3" destOrd="0" parTransId="{7C3EAD7B-78F7-4B30-B51B-72CE432D4F7D}" sibTransId="{672E8AAA-F819-42DB-A837-F1E2AB5BBAE6}"/>
    <dgm:cxn modelId="{5E4F4DC6-2A97-41B0-BDF4-C902B27CDE4D}" type="presOf" srcId="{3E3B4B89-5F6E-4B12-ADC7-86532CCFBCB5}" destId="{15E78119-BC48-4740-AD6E-8749ED5D2ABA}" srcOrd="0" destOrd="0" presId="urn:microsoft.com/office/officeart/2008/layout/LinedList"/>
    <dgm:cxn modelId="{CB9C26C8-AE8A-4909-BBF6-62FDC93AA021}" type="presOf" srcId="{ACB0CB66-1FDA-492E-9DE4-D16CDF4E55AC}" destId="{CB1956F1-F129-47B1-A32B-BEA8768CA26A}" srcOrd="0" destOrd="0" presId="urn:microsoft.com/office/officeart/2008/layout/LinedList"/>
    <dgm:cxn modelId="{E88B80E6-CF81-4F5F-B396-1B49980B8C44}" srcId="{8D8C4E79-700C-4513-835D-9B343ED222BA}" destId="{14AF7288-9435-470C-B902-2C92BDB79DC5}" srcOrd="6" destOrd="0" parTransId="{38B52316-86EC-4A05-81E3-8BA9E09EAB1F}" sibTransId="{BC85FDD1-3B8E-447A-9E8E-FD27FE2195F5}"/>
    <dgm:cxn modelId="{426B3BE8-9AE7-48DF-A330-E6D745FA9870}" srcId="{8D8C4E79-700C-4513-835D-9B343ED222BA}" destId="{D15A33B9-5474-49D9-8187-64299BCCF558}" srcOrd="4" destOrd="0" parTransId="{43F2F5EA-D697-4B2B-967B-E784B1BD77C2}" sibTransId="{321700E9-2094-4886-BE79-34B91002D806}"/>
    <dgm:cxn modelId="{2835DAF9-4FBB-48EC-B41F-EAA1D4EFA4D3}" srcId="{8D8C4E79-700C-4513-835D-9B343ED222BA}" destId="{16D9212D-5EAE-43A3-B014-3530B89F05F2}" srcOrd="1" destOrd="0" parTransId="{53B70BFF-4B93-4762-B278-A061CFC063F4}" sibTransId="{A276A50D-256B-41A4-AB98-C6C3C7616ABB}"/>
    <dgm:cxn modelId="{0AA80DFC-EA01-40F0-ACBF-7C3AC86BE1B7}" srcId="{8D8C4E79-700C-4513-835D-9B343ED222BA}" destId="{3E3B4B89-5F6E-4B12-ADC7-86532CCFBCB5}" srcOrd="5" destOrd="0" parTransId="{2F8994EF-B9D7-438A-80DF-2F649DC0AEAE}" sibTransId="{805603D5-7396-4FD7-AD31-B64E56C8800B}"/>
    <dgm:cxn modelId="{23F2A8BB-DCAB-4C30-AC89-46B8CED66B9E}" type="presParOf" srcId="{2AD0940C-1446-41F5-B906-66FCF19CFCD8}" destId="{698BCD49-5BE7-4091-9600-410B63F3F686}" srcOrd="0" destOrd="0" presId="urn:microsoft.com/office/officeart/2008/layout/LinedList"/>
    <dgm:cxn modelId="{887DF3B2-5CA5-40CB-9399-6F674F5AFB6E}" type="presParOf" srcId="{2AD0940C-1446-41F5-B906-66FCF19CFCD8}" destId="{3F2D8714-7ADE-47F9-88ED-43FA7F7F6433}" srcOrd="1" destOrd="0" presId="urn:microsoft.com/office/officeart/2008/layout/LinedList"/>
    <dgm:cxn modelId="{1462ED0B-76C7-4FF1-B08D-1217B661BA30}" type="presParOf" srcId="{3F2D8714-7ADE-47F9-88ED-43FA7F7F6433}" destId="{F611A978-BCB1-4A0E-988F-81703C5B83E4}" srcOrd="0" destOrd="0" presId="urn:microsoft.com/office/officeart/2008/layout/LinedList"/>
    <dgm:cxn modelId="{5963306B-AB8A-4510-9CB4-92363C3A9803}" type="presParOf" srcId="{3F2D8714-7ADE-47F9-88ED-43FA7F7F6433}" destId="{E3E202B2-B272-495A-81E2-EB1571A9E4EC}" srcOrd="1" destOrd="0" presId="urn:microsoft.com/office/officeart/2008/layout/LinedList"/>
    <dgm:cxn modelId="{87ECC987-3886-41F0-8BB2-CDECF6B3CB7D}" type="presParOf" srcId="{E3E202B2-B272-495A-81E2-EB1571A9E4EC}" destId="{84A29ECE-2BC3-4B54-A311-B723E98A9BD0}" srcOrd="0" destOrd="0" presId="urn:microsoft.com/office/officeart/2008/layout/LinedList"/>
    <dgm:cxn modelId="{263E3B07-AEBC-460A-B14B-B714EB05FF11}" type="presParOf" srcId="{E3E202B2-B272-495A-81E2-EB1571A9E4EC}" destId="{A5FC8EC3-D880-4CDB-B530-D6E156ED185E}" srcOrd="1" destOrd="0" presId="urn:microsoft.com/office/officeart/2008/layout/LinedList"/>
    <dgm:cxn modelId="{F39C1AFB-FC88-4B03-86CF-DDF87EB718A1}" type="presParOf" srcId="{A5FC8EC3-D880-4CDB-B530-D6E156ED185E}" destId="{80CCCDD7-8B83-4E1F-AF35-371A2DE0CA98}" srcOrd="0" destOrd="0" presId="urn:microsoft.com/office/officeart/2008/layout/LinedList"/>
    <dgm:cxn modelId="{A3FF21CA-83E0-4C3C-806D-98CBD78BADD5}" type="presParOf" srcId="{A5FC8EC3-D880-4CDB-B530-D6E156ED185E}" destId="{CB1956F1-F129-47B1-A32B-BEA8768CA26A}" srcOrd="1" destOrd="0" presId="urn:microsoft.com/office/officeart/2008/layout/LinedList"/>
    <dgm:cxn modelId="{958E8A68-CFF9-439A-A363-16881570F7BB}" type="presParOf" srcId="{A5FC8EC3-D880-4CDB-B530-D6E156ED185E}" destId="{C6C2AA06-29D9-46F0-99E0-54EA2BB61519}" srcOrd="2" destOrd="0" presId="urn:microsoft.com/office/officeart/2008/layout/LinedList"/>
    <dgm:cxn modelId="{5A6A5D0A-7076-44ED-8CEA-16CE7A4A62A8}" type="presParOf" srcId="{E3E202B2-B272-495A-81E2-EB1571A9E4EC}" destId="{6404AE91-71D2-4FDD-8F89-A0B81456FE5F}" srcOrd="2" destOrd="0" presId="urn:microsoft.com/office/officeart/2008/layout/LinedList"/>
    <dgm:cxn modelId="{5DA5029A-89B5-432A-9F4E-37D108BA8A15}" type="presParOf" srcId="{E3E202B2-B272-495A-81E2-EB1571A9E4EC}" destId="{CF70D5A1-9515-4996-AE92-15A50671AFA1}" srcOrd="3" destOrd="0" presId="urn:microsoft.com/office/officeart/2008/layout/LinedList"/>
    <dgm:cxn modelId="{70A59CBD-09E4-400D-AB11-33637394433E}" type="presParOf" srcId="{E3E202B2-B272-495A-81E2-EB1571A9E4EC}" destId="{E6FF4427-9072-4664-A991-3CDC945AE636}" srcOrd="4" destOrd="0" presId="urn:microsoft.com/office/officeart/2008/layout/LinedList"/>
    <dgm:cxn modelId="{7DE90B34-6DFE-4D91-AE0B-BFED4599C95A}" type="presParOf" srcId="{E6FF4427-9072-4664-A991-3CDC945AE636}" destId="{5D9C3239-F67B-41B2-B3D2-56DADABDB364}" srcOrd="0" destOrd="0" presId="urn:microsoft.com/office/officeart/2008/layout/LinedList"/>
    <dgm:cxn modelId="{9CCD8597-A8C7-4B91-A3A5-BEE7BEE443AC}" type="presParOf" srcId="{E6FF4427-9072-4664-A991-3CDC945AE636}" destId="{2050DA34-29E4-4249-84B9-C81A032CBB54}" srcOrd="1" destOrd="0" presId="urn:microsoft.com/office/officeart/2008/layout/LinedList"/>
    <dgm:cxn modelId="{F905321C-0078-43E0-9628-F80ACE45B400}" type="presParOf" srcId="{E6FF4427-9072-4664-A991-3CDC945AE636}" destId="{D04E59A8-69B6-4D30-AA7E-B6D3593163F6}" srcOrd="2" destOrd="0" presId="urn:microsoft.com/office/officeart/2008/layout/LinedList"/>
    <dgm:cxn modelId="{E812FF0B-D590-4FCC-8D40-48A35B3C9362}" type="presParOf" srcId="{E3E202B2-B272-495A-81E2-EB1571A9E4EC}" destId="{221A163A-2063-470E-8103-B79712704568}" srcOrd="5" destOrd="0" presId="urn:microsoft.com/office/officeart/2008/layout/LinedList"/>
    <dgm:cxn modelId="{8C0FA98B-AF2E-46E4-95B9-A162BDB6051C}" type="presParOf" srcId="{E3E202B2-B272-495A-81E2-EB1571A9E4EC}" destId="{2B879F54-192F-45B3-A33F-18B53B4F79A7}" srcOrd="6" destOrd="0" presId="urn:microsoft.com/office/officeart/2008/layout/LinedList"/>
    <dgm:cxn modelId="{420ECB38-3481-4AAA-B425-5086EFC427A4}" type="presParOf" srcId="{E3E202B2-B272-495A-81E2-EB1571A9E4EC}" destId="{972153D4-5084-441E-87C3-298AB88BCD80}" srcOrd="7" destOrd="0" presId="urn:microsoft.com/office/officeart/2008/layout/LinedList"/>
    <dgm:cxn modelId="{04737FB1-0DE8-4200-ABC5-DEA90B1EA723}" type="presParOf" srcId="{972153D4-5084-441E-87C3-298AB88BCD80}" destId="{B6FBE8B4-D635-4FE2-BAA1-947F42213B47}" srcOrd="0" destOrd="0" presId="urn:microsoft.com/office/officeart/2008/layout/LinedList"/>
    <dgm:cxn modelId="{B8347DDF-5672-4221-8364-EF3D99F351E3}" type="presParOf" srcId="{972153D4-5084-441E-87C3-298AB88BCD80}" destId="{0031002C-6BB9-4DAE-86F7-E597EF124C56}" srcOrd="1" destOrd="0" presId="urn:microsoft.com/office/officeart/2008/layout/LinedList"/>
    <dgm:cxn modelId="{352E66F6-DFB0-4328-9AFD-5E8931B2C6BE}" type="presParOf" srcId="{972153D4-5084-441E-87C3-298AB88BCD80}" destId="{5562901C-CC4A-4168-AA08-EC4B0A8A29B4}" srcOrd="2" destOrd="0" presId="urn:microsoft.com/office/officeart/2008/layout/LinedList"/>
    <dgm:cxn modelId="{99A2AC8D-512A-4BB8-A0F4-C3B297C77FD1}" type="presParOf" srcId="{E3E202B2-B272-495A-81E2-EB1571A9E4EC}" destId="{2ED985EC-5A7C-4126-B17A-BCC6784ECD4E}" srcOrd="8" destOrd="0" presId="urn:microsoft.com/office/officeart/2008/layout/LinedList"/>
    <dgm:cxn modelId="{62D90F09-152B-4FE0-9474-22F8F5ED3865}" type="presParOf" srcId="{E3E202B2-B272-495A-81E2-EB1571A9E4EC}" destId="{46AF74ED-306B-499C-8A28-CF08F0D5C4A9}" srcOrd="9" destOrd="0" presId="urn:microsoft.com/office/officeart/2008/layout/LinedList"/>
    <dgm:cxn modelId="{B7153189-0BBC-45A6-A0D1-7B9F427E3D61}" type="presParOf" srcId="{E3E202B2-B272-495A-81E2-EB1571A9E4EC}" destId="{F9AB0300-F9EF-484E-9134-D4DF30A4DBEE}" srcOrd="10" destOrd="0" presId="urn:microsoft.com/office/officeart/2008/layout/LinedList"/>
    <dgm:cxn modelId="{33B5252A-A5DE-45DB-BC28-09ED154848A3}" type="presParOf" srcId="{F9AB0300-F9EF-484E-9134-D4DF30A4DBEE}" destId="{82DE21DD-A8AA-4549-9D0A-3B3A2668E847}" srcOrd="0" destOrd="0" presId="urn:microsoft.com/office/officeart/2008/layout/LinedList"/>
    <dgm:cxn modelId="{F7722987-222C-4FB9-B55E-55779EEE8B22}" type="presParOf" srcId="{F9AB0300-F9EF-484E-9134-D4DF30A4DBEE}" destId="{0DDDB247-B8F0-4CDF-B560-E4F90EE92D49}" srcOrd="1" destOrd="0" presId="urn:microsoft.com/office/officeart/2008/layout/LinedList"/>
    <dgm:cxn modelId="{EFBA421F-BB1A-4A7F-9507-D4F058F084BD}" type="presParOf" srcId="{F9AB0300-F9EF-484E-9134-D4DF30A4DBEE}" destId="{E0E57645-62C0-4E14-A871-932C0B73DE3D}" srcOrd="2" destOrd="0" presId="urn:microsoft.com/office/officeart/2008/layout/LinedList"/>
    <dgm:cxn modelId="{52B0B207-1ED1-4142-8C29-73F16C5F5110}" type="presParOf" srcId="{E3E202B2-B272-495A-81E2-EB1571A9E4EC}" destId="{1242BE50-5C64-4707-A803-FA98FA4519A6}" srcOrd="11" destOrd="0" presId="urn:microsoft.com/office/officeart/2008/layout/LinedList"/>
    <dgm:cxn modelId="{78363889-9D32-4751-84AE-A0C21B0587DF}" type="presParOf" srcId="{E3E202B2-B272-495A-81E2-EB1571A9E4EC}" destId="{CEEE07AC-00E7-4FC6-846B-D3EBB5769348}" srcOrd="12" destOrd="0" presId="urn:microsoft.com/office/officeart/2008/layout/LinedList"/>
    <dgm:cxn modelId="{107021AA-A78C-4358-B87B-32FCDE316FEB}" type="presParOf" srcId="{E3E202B2-B272-495A-81E2-EB1571A9E4EC}" destId="{E3544594-40DD-47BC-B13E-651CEC697936}" srcOrd="13" destOrd="0" presId="urn:microsoft.com/office/officeart/2008/layout/LinedList"/>
    <dgm:cxn modelId="{F3664331-C272-4A20-AC43-6CA50A49930A}" type="presParOf" srcId="{E3544594-40DD-47BC-B13E-651CEC697936}" destId="{4172394B-2A85-4712-9B7B-56E8424A1D4B}" srcOrd="0" destOrd="0" presId="urn:microsoft.com/office/officeart/2008/layout/LinedList"/>
    <dgm:cxn modelId="{DB89CD16-F340-4C26-A3B1-3DB9AA1403DA}" type="presParOf" srcId="{E3544594-40DD-47BC-B13E-651CEC697936}" destId="{9C4F0309-3966-4CDB-B8FB-B1ADF2CB425B}" srcOrd="1" destOrd="0" presId="urn:microsoft.com/office/officeart/2008/layout/LinedList"/>
    <dgm:cxn modelId="{7D73BCE8-0D6D-404D-BBDC-E6BC0132BAA6}" type="presParOf" srcId="{E3544594-40DD-47BC-B13E-651CEC697936}" destId="{2F9EC328-7A37-43F5-8681-719E13A7018B}" srcOrd="2" destOrd="0" presId="urn:microsoft.com/office/officeart/2008/layout/LinedList"/>
    <dgm:cxn modelId="{98DA3D06-C1FF-4A3A-ACD4-FAC7DC715384}" type="presParOf" srcId="{E3E202B2-B272-495A-81E2-EB1571A9E4EC}" destId="{6D170AF9-9FD1-44AF-B714-F209946138C3}" srcOrd="14" destOrd="0" presId="urn:microsoft.com/office/officeart/2008/layout/LinedList"/>
    <dgm:cxn modelId="{51794F71-1D9E-4568-B5F4-4D9DAC55D12F}" type="presParOf" srcId="{E3E202B2-B272-495A-81E2-EB1571A9E4EC}" destId="{4448A1C3-6BFA-49AC-8B57-0F2A2EAF1CCC}" srcOrd="15" destOrd="0" presId="urn:microsoft.com/office/officeart/2008/layout/LinedList"/>
    <dgm:cxn modelId="{95EB74BE-2401-4326-B543-7E7CBBA1EA88}" type="presParOf" srcId="{E3E202B2-B272-495A-81E2-EB1571A9E4EC}" destId="{F1BB1DA0-6877-43D0-B2FA-5A5BB8D3568E}" srcOrd="16" destOrd="0" presId="urn:microsoft.com/office/officeart/2008/layout/LinedList"/>
    <dgm:cxn modelId="{14B33AC1-AAE7-4403-81CB-21E297903A38}" type="presParOf" srcId="{F1BB1DA0-6877-43D0-B2FA-5A5BB8D3568E}" destId="{7B417F71-1122-40A9-8AA2-459B09A7C278}" srcOrd="0" destOrd="0" presId="urn:microsoft.com/office/officeart/2008/layout/LinedList"/>
    <dgm:cxn modelId="{616DBBB6-3D14-4C00-859C-D16C1824F3DB}" type="presParOf" srcId="{F1BB1DA0-6877-43D0-B2FA-5A5BB8D3568E}" destId="{15E78119-BC48-4740-AD6E-8749ED5D2ABA}" srcOrd="1" destOrd="0" presId="urn:microsoft.com/office/officeart/2008/layout/LinedList"/>
    <dgm:cxn modelId="{69AEBA49-E84F-447C-A334-4AA0749FFC25}" type="presParOf" srcId="{F1BB1DA0-6877-43D0-B2FA-5A5BB8D3568E}" destId="{9E5ABABA-133F-498E-9DB4-01D926591834}" srcOrd="2" destOrd="0" presId="urn:microsoft.com/office/officeart/2008/layout/LinedList"/>
    <dgm:cxn modelId="{C6208E97-4B52-4F2A-B830-15F76570017B}" type="presParOf" srcId="{E3E202B2-B272-495A-81E2-EB1571A9E4EC}" destId="{EACDD156-3D85-4C0F-A18A-E3794BBB09F4}" srcOrd="17" destOrd="0" presId="urn:microsoft.com/office/officeart/2008/layout/LinedList"/>
    <dgm:cxn modelId="{60B9481B-F37E-4848-BEC1-F2C81EA3EDB7}" type="presParOf" srcId="{E3E202B2-B272-495A-81E2-EB1571A9E4EC}" destId="{7A1074AD-5A4A-4623-A015-4BD9D954E157}" srcOrd="18" destOrd="0" presId="urn:microsoft.com/office/officeart/2008/layout/LinedList"/>
    <dgm:cxn modelId="{11AC18AB-B3F7-4916-B498-F6D4D8CC8DAD}" type="presParOf" srcId="{E3E202B2-B272-495A-81E2-EB1571A9E4EC}" destId="{01F0A01F-DA75-44AE-95F1-271ACCE1C8F7}" srcOrd="19" destOrd="0" presId="urn:microsoft.com/office/officeart/2008/layout/LinedList"/>
    <dgm:cxn modelId="{798CFDF8-D2AA-40AD-A809-30B3822BB59A}" type="presParOf" srcId="{01F0A01F-DA75-44AE-95F1-271ACCE1C8F7}" destId="{951D2B2E-E29F-46AA-B2FD-3B308CFAE3AF}" srcOrd="0" destOrd="0" presId="urn:microsoft.com/office/officeart/2008/layout/LinedList"/>
    <dgm:cxn modelId="{C07B2752-940B-44D0-95EF-0538B6C523E6}" type="presParOf" srcId="{01F0A01F-DA75-44AE-95F1-271ACCE1C8F7}" destId="{5128512A-4F49-412A-8636-1FA10F896C6D}" srcOrd="1" destOrd="0" presId="urn:microsoft.com/office/officeart/2008/layout/LinedList"/>
    <dgm:cxn modelId="{84EA17FB-1ABE-4A58-B8F8-308A83706576}" type="presParOf" srcId="{01F0A01F-DA75-44AE-95F1-271ACCE1C8F7}" destId="{DE541717-2DF7-437C-A2BC-A9DE7A5A553D}" srcOrd="2" destOrd="0" presId="urn:microsoft.com/office/officeart/2008/layout/LinedList"/>
    <dgm:cxn modelId="{049BEB30-7E39-4B85-A037-71D45E4C2812}" type="presParOf" srcId="{E3E202B2-B272-495A-81E2-EB1571A9E4EC}" destId="{8B971A07-0DCB-45B0-B92A-80867DE6B4B0}" srcOrd="20" destOrd="0" presId="urn:microsoft.com/office/officeart/2008/layout/LinedList"/>
    <dgm:cxn modelId="{38E7E7A7-3F94-479F-90D3-3B5CA631C032}" type="presParOf" srcId="{E3E202B2-B272-495A-81E2-EB1571A9E4EC}" destId="{4D687AF6-396D-4178-A498-472B8B722C7E}" srcOrd="21" destOrd="0" presId="urn:microsoft.com/office/officeart/2008/layout/LinedList"/>
  </dgm:cxnLst>
  <dgm:bg/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E2A3F2-C2AB-4323-8C65-CB9155B58DE0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E786F400-AEC0-4E75-AD33-9BC8F4E19BD7}">
      <dgm:prSet phldrT="[Texte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Emissions de bruit et vibration</a:t>
          </a:r>
        </a:p>
      </dgm:t>
    </dgm:pt>
    <dgm:pt modelId="{876A3E87-2A3E-4FDB-9957-958ED45BC611}" type="parTrans" cxnId="{2368CA52-704A-435F-ACE4-C128C08B481A}">
      <dgm:prSet/>
      <dgm:spPr/>
      <dgm:t>
        <a:bodyPr/>
        <a:lstStyle/>
        <a:p>
          <a:endParaRPr lang="fr-FR"/>
        </a:p>
      </dgm:t>
    </dgm:pt>
    <dgm:pt modelId="{AEE3D193-2B1D-497C-AB8D-1E9AF3D10FD8}" type="sibTrans" cxnId="{2368CA52-704A-435F-ACE4-C128C08B481A}">
      <dgm:prSet/>
      <dgm:spPr/>
      <dgm:t>
        <a:bodyPr/>
        <a:lstStyle/>
        <a:p>
          <a:endParaRPr lang="fr-FR"/>
        </a:p>
      </dgm:t>
    </dgm:pt>
    <dgm:pt modelId="{07228AB5-EA0A-44C2-BC37-6EC4A487746C}">
      <dgm:prSet phldrT="[Texte]"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Chaudières</a:t>
          </a:r>
          <a:endParaRPr lang="fr-FR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25DF89-C44C-4201-A0EE-6009058D2941}" type="parTrans" cxnId="{5FAEDC33-9D7E-44F1-993E-414E1A43A461}">
      <dgm:prSet/>
      <dgm:spPr/>
      <dgm:t>
        <a:bodyPr/>
        <a:lstStyle/>
        <a:p>
          <a:endParaRPr lang="fr-FR"/>
        </a:p>
      </dgm:t>
    </dgm:pt>
    <dgm:pt modelId="{C7017036-BCFE-44AD-9EAD-8488ECC91E31}" type="sibTrans" cxnId="{5FAEDC33-9D7E-44F1-993E-414E1A43A461}">
      <dgm:prSet/>
      <dgm:spPr/>
      <dgm:t>
        <a:bodyPr/>
        <a:lstStyle/>
        <a:p>
          <a:endParaRPr lang="fr-FR"/>
        </a:p>
      </dgm:t>
    </dgm:pt>
    <dgm:pt modelId="{227D5A6E-8C56-4929-ABCF-FF03C9C27C7F}">
      <dgm:prSet phldrT="[Texte]"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froide </a:t>
          </a:r>
        </a:p>
      </dgm:t>
    </dgm:pt>
    <dgm:pt modelId="{3A141DC9-8310-4A23-9385-F95D51CE0B97}" type="parTrans" cxnId="{A307616C-630B-47C1-B58F-DB4475D59839}">
      <dgm:prSet/>
      <dgm:spPr/>
      <dgm:t>
        <a:bodyPr/>
        <a:lstStyle/>
        <a:p>
          <a:endParaRPr lang="fr-FR"/>
        </a:p>
      </dgm:t>
    </dgm:pt>
    <dgm:pt modelId="{7DF9DA2F-E39C-44D3-91A0-01FA100C1789}" type="sibTrans" cxnId="{A307616C-630B-47C1-B58F-DB4475D59839}">
      <dgm:prSet/>
      <dgm:spPr/>
      <dgm:t>
        <a:bodyPr/>
        <a:lstStyle/>
        <a:p>
          <a:endParaRPr lang="fr-FR"/>
        </a:p>
      </dgm:t>
    </dgm:pt>
    <dgm:pt modelId="{2269D5C3-8499-435C-AC00-D6FE3FAACA48}">
      <dgm:prSet phldrT="[Texte]"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salles des compresseurs </a:t>
          </a:r>
        </a:p>
      </dgm:t>
    </dgm:pt>
    <dgm:pt modelId="{6A6D1733-500D-4CA5-BEE5-85AC916A9EA6}" type="parTrans" cxnId="{BB207118-AB9C-4EB2-ABC2-570CC17DC4BF}">
      <dgm:prSet/>
      <dgm:spPr/>
      <dgm:t>
        <a:bodyPr/>
        <a:lstStyle/>
        <a:p>
          <a:endParaRPr lang="fr-FR"/>
        </a:p>
      </dgm:t>
    </dgm:pt>
    <dgm:pt modelId="{3001279E-4EB3-495B-982E-C749159C9D2D}" type="sibTrans" cxnId="{BB207118-AB9C-4EB2-ABC2-570CC17DC4BF}">
      <dgm:prSet/>
      <dgm:spPr/>
      <dgm:t>
        <a:bodyPr/>
        <a:lstStyle/>
        <a:p>
          <a:endParaRPr lang="fr-FR"/>
        </a:p>
      </dgm:t>
    </dgm:pt>
    <dgm:pt modelId="{08513CB7-F7B9-40E0-A284-D96838AABB2C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 de la matière première</a:t>
          </a:r>
        </a:p>
      </dgm:t>
    </dgm:pt>
    <dgm:pt modelId="{6651D958-9F11-4D98-9C83-85277ECA1C62}" type="parTrans" cxnId="{02755FA0-A2F9-48FB-BCD1-9F40426F2F7F}">
      <dgm:prSet/>
      <dgm:spPr/>
      <dgm:t>
        <a:bodyPr/>
        <a:lstStyle/>
        <a:p>
          <a:endParaRPr lang="fr-FR"/>
        </a:p>
      </dgm:t>
    </dgm:pt>
    <dgm:pt modelId="{CEB1EDCE-FE37-4609-B44C-8E76C671DA8E}" type="sibTrans" cxnId="{02755FA0-A2F9-48FB-BCD1-9F40426F2F7F}">
      <dgm:prSet/>
      <dgm:spPr/>
      <dgm:t>
        <a:bodyPr/>
        <a:lstStyle/>
        <a:p>
          <a:endParaRPr lang="fr-FR"/>
        </a:p>
      </dgm:t>
    </dgm:pt>
    <dgm:pt modelId="{54FC33ED-6EDD-409F-A775-BBCEFDC7629E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Soufflage des préformes, Mixage, soutirage, bouchage, étiquetage, codage</a:t>
          </a:r>
        </a:p>
      </dgm:t>
    </dgm:pt>
    <dgm:pt modelId="{C943A7CA-0F9E-471B-A0A1-6D9D94DF0299}" type="parTrans" cxnId="{F51F90BF-E493-4678-A42F-6737B2AFF92C}">
      <dgm:prSet/>
      <dgm:spPr/>
      <dgm:t>
        <a:bodyPr/>
        <a:lstStyle/>
        <a:p>
          <a:endParaRPr lang="fr-FR"/>
        </a:p>
      </dgm:t>
    </dgm:pt>
    <dgm:pt modelId="{59980F79-4954-40EA-A5A1-342C9D7E93AE}" type="sibTrans" cxnId="{F51F90BF-E493-4678-A42F-6737B2AFF92C}">
      <dgm:prSet/>
      <dgm:spPr/>
      <dgm:t>
        <a:bodyPr/>
        <a:lstStyle/>
        <a:p>
          <a:endParaRPr lang="fr-FR"/>
        </a:p>
      </dgm:t>
    </dgm:pt>
    <dgm:pt modelId="{8C957D77-A37E-4F6C-AD87-FD4B49A744F2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La mise en pack des bouteilles / Palettisation / Bande rouleuse </a:t>
          </a:r>
        </a:p>
      </dgm:t>
    </dgm:pt>
    <dgm:pt modelId="{34BE30F8-991E-4C88-A3C8-FF26A87A8FA4}" type="parTrans" cxnId="{EB533B08-9291-40B9-9A83-594167355D9E}">
      <dgm:prSet/>
      <dgm:spPr/>
      <dgm:t>
        <a:bodyPr/>
        <a:lstStyle/>
        <a:p>
          <a:endParaRPr lang="fr-FR"/>
        </a:p>
      </dgm:t>
    </dgm:pt>
    <dgm:pt modelId="{DD77980F-4192-4E17-97E9-9CE9F83A34B6}" type="sibTrans" cxnId="{EB533B08-9291-40B9-9A83-594167355D9E}">
      <dgm:prSet/>
      <dgm:spPr/>
      <dgm:t>
        <a:bodyPr/>
        <a:lstStyle/>
        <a:p>
          <a:endParaRPr lang="fr-FR"/>
        </a:p>
      </dgm:t>
    </dgm:pt>
    <dgm:pt modelId="{64104E92-6249-4CF3-BFF8-495B27F21932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Lavage</a:t>
          </a:r>
          <a:r>
            <a:rPr lang="fr-F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B8A079BD-9BCA-4A25-AB41-F84F2A28BE85}" type="parTrans" cxnId="{6F2E25BD-9BCD-4C1C-971E-6CBC1416331D}">
      <dgm:prSet/>
      <dgm:spPr/>
      <dgm:t>
        <a:bodyPr/>
        <a:lstStyle/>
        <a:p>
          <a:endParaRPr lang="fr-FR"/>
        </a:p>
      </dgm:t>
    </dgm:pt>
    <dgm:pt modelId="{72927FE3-5F69-48E3-BFD1-95928DB5165D}" type="sibTrans" cxnId="{6F2E25BD-9BCD-4C1C-971E-6CBC1416331D}">
      <dgm:prSet/>
      <dgm:spPr/>
      <dgm:t>
        <a:bodyPr/>
        <a:lstStyle/>
        <a:p>
          <a:endParaRPr lang="fr-FR"/>
        </a:p>
      </dgm:t>
    </dgm:pt>
    <dgm:pt modelId="{1AA57C50-3DCD-40EB-BA24-7C60156E813A}" type="pres">
      <dgm:prSet presAssocID="{83E2A3F2-C2AB-4323-8C65-CB9155B58DE0}" presName="vert0" presStyleCnt="0">
        <dgm:presLayoutVars>
          <dgm:dir/>
          <dgm:animOne val="branch"/>
          <dgm:animLvl val="lvl"/>
        </dgm:presLayoutVars>
      </dgm:prSet>
      <dgm:spPr/>
    </dgm:pt>
    <dgm:pt modelId="{C92EDE39-9CF7-4F9E-877F-06594DF055CD}" type="pres">
      <dgm:prSet presAssocID="{E786F400-AEC0-4E75-AD33-9BC8F4E19BD7}" presName="thickLine" presStyleLbl="alignNode1" presStyleIdx="0" presStyleCnt="1"/>
      <dgm:spPr/>
    </dgm:pt>
    <dgm:pt modelId="{9DA17CA7-2F82-412A-BB2C-A9969479AE79}" type="pres">
      <dgm:prSet presAssocID="{E786F400-AEC0-4E75-AD33-9BC8F4E19BD7}" presName="horz1" presStyleCnt="0"/>
      <dgm:spPr/>
    </dgm:pt>
    <dgm:pt modelId="{63361145-8FF2-4359-A804-7DD95FD26C58}" type="pres">
      <dgm:prSet presAssocID="{E786F400-AEC0-4E75-AD33-9BC8F4E19BD7}" presName="tx1" presStyleLbl="revTx" presStyleIdx="0" presStyleCnt="8"/>
      <dgm:spPr/>
    </dgm:pt>
    <dgm:pt modelId="{4B085045-AA7F-40D3-94B7-6E16A1B73817}" type="pres">
      <dgm:prSet presAssocID="{E786F400-AEC0-4E75-AD33-9BC8F4E19BD7}" presName="vert1" presStyleCnt="0"/>
      <dgm:spPr/>
    </dgm:pt>
    <dgm:pt modelId="{105D4913-50B0-4B8B-ABD6-930F5985FBF3}" type="pres">
      <dgm:prSet presAssocID="{07228AB5-EA0A-44C2-BC37-6EC4A487746C}" presName="vertSpace2a" presStyleCnt="0"/>
      <dgm:spPr/>
    </dgm:pt>
    <dgm:pt modelId="{1D906B7C-1AB8-4C21-B792-E255464D5987}" type="pres">
      <dgm:prSet presAssocID="{07228AB5-EA0A-44C2-BC37-6EC4A487746C}" presName="horz2" presStyleCnt="0"/>
      <dgm:spPr/>
    </dgm:pt>
    <dgm:pt modelId="{F986852A-0898-4A56-A2B5-52B3D8A2F2DF}" type="pres">
      <dgm:prSet presAssocID="{07228AB5-EA0A-44C2-BC37-6EC4A487746C}" presName="horzSpace2" presStyleCnt="0"/>
      <dgm:spPr/>
    </dgm:pt>
    <dgm:pt modelId="{3DDBF002-410C-410F-A370-A4ABFDC96B03}" type="pres">
      <dgm:prSet presAssocID="{07228AB5-EA0A-44C2-BC37-6EC4A487746C}" presName="tx2" presStyleLbl="revTx" presStyleIdx="1" presStyleCnt="8"/>
      <dgm:spPr/>
    </dgm:pt>
    <dgm:pt modelId="{B933E882-F1CC-4DD3-B877-B2C7A4A46145}" type="pres">
      <dgm:prSet presAssocID="{07228AB5-EA0A-44C2-BC37-6EC4A487746C}" presName="vert2" presStyleCnt="0"/>
      <dgm:spPr/>
    </dgm:pt>
    <dgm:pt modelId="{9C7B82EB-743B-4363-A4BE-C24D4FD2D333}" type="pres">
      <dgm:prSet presAssocID="{07228AB5-EA0A-44C2-BC37-6EC4A487746C}" presName="thinLine2b" presStyleLbl="callout" presStyleIdx="0" presStyleCnt="7"/>
      <dgm:spPr/>
    </dgm:pt>
    <dgm:pt modelId="{AABF015D-4C5E-4D2A-B238-64305EE3F900}" type="pres">
      <dgm:prSet presAssocID="{07228AB5-EA0A-44C2-BC37-6EC4A487746C}" presName="vertSpace2b" presStyleCnt="0"/>
      <dgm:spPr/>
    </dgm:pt>
    <dgm:pt modelId="{446EA290-F678-4807-A58D-38C0CC636BBF}" type="pres">
      <dgm:prSet presAssocID="{227D5A6E-8C56-4929-ABCF-FF03C9C27C7F}" presName="horz2" presStyleCnt="0"/>
      <dgm:spPr/>
    </dgm:pt>
    <dgm:pt modelId="{EB560D55-9A58-4FB4-A072-10B6163D6EED}" type="pres">
      <dgm:prSet presAssocID="{227D5A6E-8C56-4929-ABCF-FF03C9C27C7F}" presName="horzSpace2" presStyleCnt="0"/>
      <dgm:spPr/>
    </dgm:pt>
    <dgm:pt modelId="{3A4020F3-F6FF-4A0E-942B-9BECE9DCC6DC}" type="pres">
      <dgm:prSet presAssocID="{227D5A6E-8C56-4929-ABCF-FF03C9C27C7F}" presName="tx2" presStyleLbl="revTx" presStyleIdx="2" presStyleCnt="8"/>
      <dgm:spPr/>
    </dgm:pt>
    <dgm:pt modelId="{2DF6474B-C4BB-484A-8930-B296E8C2865B}" type="pres">
      <dgm:prSet presAssocID="{227D5A6E-8C56-4929-ABCF-FF03C9C27C7F}" presName="vert2" presStyleCnt="0"/>
      <dgm:spPr/>
    </dgm:pt>
    <dgm:pt modelId="{DBF513EF-43AA-4473-AC0B-439FC2DED251}" type="pres">
      <dgm:prSet presAssocID="{227D5A6E-8C56-4929-ABCF-FF03C9C27C7F}" presName="thinLine2b" presStyleLbl="callout" presStyleIdx="1" presStyleCnt="7"/>
      <dgm:spPr/>
    </dgm:pt>
    <dgm:pt modelId="{53FEFCB4-3882-4C9F-A83B-5327BA23A2D5}" type="pres">
      <dgm:prSet presAssocID="{227D5A6E-8C56-4929-ABCF-FF03C9C27C7F}" presName="vertSpace2b" presStyleCnt="0"/>
      <dgm:spPr/>
    </dgm:pt>
    <dgm:pt modelId="{DBEC8C03-01A2-4284-A903-39B18AC1E5F5}" type="pres">
      <dgm:prSet presAssocID="{2269D5C3-8499-435C-AC00-D6FE3FAACA48}" presName="horz2" presStyleCnt="0"/>
      <dgm:spPr/>
    </dgm:pt>
    <dgm:pt modelId="{41FA32E2-1D61-49A6-A299-D7E99867CA88}" type="pres">
      <dgm:prSet presAssocID="{2269D5C3-8499-435C-AC00-D6FE3FAACA48}" presName="horzSpace2" presStyleCnt="0"/>
      <dgm:spPr/>
    </dgm:pt>
    <dgm:pt modelId="{3C8777DE-0C36-423E-ADBA-E04393CDB789}" type="pres">
      <dgm:prSet presAssocID="{2269D5C3-8499-435C-AC00-D6FE3FAACA48}" presName="tx2" presStyleLbl="revTx" presStyleIdx="3" presStyleCnt="8"/>
      <dgm:spPr/>
    </dgm:pt>
    <dgm:pt modelId="{AC80A444-C041-4054-8BFE-36AEE78CF35E}" type="pres">
      <dgm:prSet presAssocID="{2269D5C3-8499-435C-AC00-D6FE3FAACA48}" presName="vert2" presStyleCnt="0"/>
      <dgm:spPr/>
    </dgm:pt>
    <dgm:pt modelId="{9E58253C-78E3-46C4-8FAB-3CD38DA397CD}" type="pres">
      <dgm:prSet presAssocID="{2269D5C3-8499-435C-AC00-D6FE3FAACA48}" presName="thinLine2b" presStyleLbl="callout" presStyleIdx="2" presStyleCnt="7"/>
      <dgm:spPr/>
    </dgm:pt>
    <dgm:pt modelId="{1A5E121A-621A-4A38-A824-02609DC0115E}" type="pres">
      <dgm:prSet presAssocID="{2269D5C3-8499-435C-AC00-D6FE3FAACA48}" presName="vertSpace2b" presStyleCnt="0"/>
      <dgm:spPr/>
    </dgm:pt>
    <dgm:pt modelId="{418C5FFC-EBC9-4325-B297-2275A4580EC8}" type="pres">
      <dgm:prSet presAssocID="{08513CB7-F7B9-40E0-A284-D96838AABB2C}" presName="horz2" presStyleCnt="0"/>
      <dgm:spPr/>
    </dgm:pt>
    <dgm:pt modelId="{A1E34A2A-7C59-48A8-85EC-1BFE2AF2A6C8}" type="pres">
      <dgm:prSet presAssocID="{08513CB7-F7B9-40E0-A284-D96838AABB2C}" presName="horzSpace2" presStyleCnt="0"/>
      <dgm:spPr/>
    </dgm:pt>
    <dgm:pt modelId="{F47AEF0C-57CC-48F6-9145-8BEC7F1E593D}" type="pres">
      <dgm:prSet presAssocID="{08513CB7-F7B9-40E0-A284-D96838AABB2C}" presName="tx2" presStyleLbl="revTx" presStyleIdx="4" presStyleCnt="8"/>
      <dgm:spPr/>
    </dgm:pt>
    <dgm:pt modelId="{70F60F06-19A3-4C96-8493-96523D397719}" type="pres">
      <dgm:prSet presAssocID="{08513CB7-F7B9-40E0-A284-D96838AABB2C}" presName="vert2" presStyleCnt="0"/>
      <dgm:spPr/>
    </dgm:pt>
    <dgm:pt modelId="{74F38B15-77F8-4CA6-9E7C-501F82FD3363}" type="pres">
      <dgm:prSet presAssocID="{08513CB7-F7B9-40E0-A284-D96838AABB2C}" presName="thinLine2b" presStyleLbl="callout" presStyleIdx="3" presStyleCnt="7"/>
      <dgm:spPr/>
    </dgm:pt>
    <dgm:pt modelId="{15848F0F-46C3-463A-AAC9-55EF73529B77}" type="pres">
      <dgm:prSet presAssocID="{08513CB7-F7B9-40E0-A284-D96838AABB2C}" presName="vertSpace2b" presStyleCnt="0"/>
      <dgm:spPr/>
    </dgm:pt>
    <dgm:pt modelId="{E2A9A26B-59AC-4F88-A7BB-2A887E1A1ED3}" type="pres">
      <dgm:prSet presAssocID="{54FC33ED-6EDD-409F-A775-BBCEFDC7629E}" presName="horz2" presStyleCnt="0"/>
      <dgm:spPr/>
    </dgm:pt>
    <dgm:pt modelId="{FD5F8119-EB73-4676-B572-E905AC26C756}" type="pres">
      <dgm:prSet presAssocID="{54FC33ED-6EDD-409F-A775-BBCEFDC7629E}" presName="horzSpace2" presStyleCnt="0"/>
      <dgm:spPr/>
    </dgm:pt>
    <dgm:pt modelId="{69ACC108-C8A6-48A3-B119-C94DDB72E91D}" type="pres">
      <dgm:prSet presAssocID="{54FC33ED-6EDD-409F-A775-BBCEFDC7629E}" presName="tx2" presStyleLbl="revTx" presStyleIdx="5" presStyleCnt="8"/>
      <dgm:spPr/>
    </dgm:pt>
    <dgm:pt modelId="{A8325CAE-5E01-49F6-BB2D-080F2E7A3037}" type="pres">
      <dgm:prSet presAssocID="{54FC33ED-6EDD-409F-A775-BBCEFDC7629E}" presName="vert2" presStyleCnt="0"/>
      <dgm:spPr/>
    </dgm:pt>
    <dgm:pt modelId="{51900F34-32B0-4BC8-B657-9850320F0BA2}" type="pres">
      <dgm:prSet presAssocID="{54FC33ED-6EDD-409F-A775-BBCEFDC7629E}" presName="thinLine2b" presStyleLbl="callout" presStyleIdx="4" presStyleCnt="7"/>
      <dgm:spPr/>
    </dgm:pt>
    <dgm:pt modelId="{DA21FB32-75D2-434A-A5E4-4643597F1DA9}" type="pres">
      <dgm:prSet presAssocID="{54FC33ED-6EDD-409F-A775-BBCEFDC7629E}" presName="vertSpace2b" presStyleCnt="0"/>
      <dgm:spPr/>
    </dgm:pt>
    <dgm:pt modelId="{4FD01593-D02E-4720-8831-B46EDBF4FE32}" type="pres">
      <dgm:prSet presAssocID="{8C957D77-A37E-4F6C-AD87-FD4B49A744F2}" presName="horz2" presStyleCnt="0"/>
      <dgm:spPr/>
    </dgm:pt>
    <dgm:pt modelId="{ACD16078-6C77-44BD-AB69-29735C179376}" type="pres">
      <dgm:prSet presAssocID="{8C957D77-A37E-4F6C-AD87-FD4B49A744F2}" presName="horzSpace2" presStyleCnt="0"/>
      <dgm:spPr/>
    </dgm:pt>
    <dgm:pt modelId="{14474B25-56D3-44B2-9340-C9B0844F5030}" type="pres">
      <dgm:prSet presAssocID="{8C957D77-A37E-4F6C-AD87-FD4B49A744F2}" presName="tx2" presStyleLbl="revTx" presStyleIdx="6" presStyleCnt="8"/>
      <dgm:spPr/>
    </dgm:pt>
    <dgm:pt modelId="{EBFD4DFC-CF59-494E-B778-A375B3559E3C}" type="pres">
      <dgm:prSet presAssocID="{8C957D77-A37E-4F6C-AD87-FD4B49A744F2}" presName="vert2" presStyleCnt="0"/>
      <dgm:spPr/>
    </dgm:pt>
    <dgm:pt modelId="{36F61F8D-62A5-4D6B-B2DC-AF6D7BFEDDCA}" type="pres">
      <dgm:prSet presAssocID="{8C957D77-A37E-4F6C-AD87-FD4B49A744F2}" presName="thinLine2b" presStyleLbl="callout" presStyleIdx="5" presStyleCnt="7"/>
      <dgm:spPr/>
    </dgm:pt>
    <dgm:pt modelId="{3D82C773-FA53-4718-94FA-05A8372D3038}" type="pres">
      <dgm:prSet presAssocID="{8C957D77-A37E-4F6C-AD87-FD4B49A744F2}" presName="vertSpace2b" presStyleCnt="0"/>
      <dgm:spPr/>
    </dgm:pt>
    <dgm:pt modelId="{75D0A216-DEB7-4BB2-8095-698168EE3CA0}" type="pres">
      <dgm:prSet presAssocID="{64104E92-6249-4CF3-BFF8-495B27F21932}" presName="horz2" presStyleCnt="0"/>
      <dgm:spPr/>
    </dgm:pt>
    <dgm:pt modelId="{7EB277E7-4F9C-49C9-9B8F-C29CD15B7E4E}" type="pres">
      <dgm:prSet presAssocID="{64104E92-6249-4CF3-BFF8-495B27F21932}" presName="horzSpace2" presStyleCnt="0"/>
      <dgm:spPr/>
    </dgm:pt>
    <dgm:pt modelId="{0E9CBAE6-CEB1-4EF4-9FDF-BFBC166C6F06}" type="pres">
      <dgm:prSet presAssocID="{64104E92-6249-4CF3-BFF8-495B27F21932}" presName="tx2" presStyleLbl="revTx" presStyleIdx="7" presStyleCnt="8"/>
      <dgm:spPr/>
    </dgm:pt>
    <dgm:pt modelId="{19166C96-B0D0-444D-B109-E43ED61B69CB}" type="pres">
      <dgm:prSet presAssocID="{64104E92-6249-4CF3-BFF8-495B27F21932}" presName="vert2" presStyleCnt="0"/>
      <dgm:spPr/>
    </dgm:pt>
    <dgm:pt modelId="{002CD32D-A73E-4099-BC8E-C75A2ACE80C4}" type="pres">
      <dgm:prSet presAssocID="{64104E92-6249-4CF3-BFF8-495B27F21932}" presName="thinLine2b" presStyleLbl="callout" presStyleIdx="6" presStyleCnt="7"/>
      <dgm:spPr/>
    </dgm:pt>
    <dgm:pt modelId="{DAF2B4A7-62B8-45E0-9F30-ADB021DF1C4A}" type="pres">
      <dgm:prSet presAssocID="{64104E92-6249-4CF3-BFF8-495B27F21932}" presName="vertSpace2b" presStyleCnt="0"/>
      <dgm:spPr/>
    </dgm:pt>
  </dgm:ptLst>
  <dgm:cxnLst>
    <dgm:cxn modelId="{EB533B08-9291-40B9-9A83-594167355D9E}" srcId="{E786F400-AEC0-4E75-AD33-9BC8F4E19BD7}" destId="{8C957D77-A37E-4F6C-AD87-FD4B49A744F2}" srcOrd="5" destOrd="0" parTransId="{34BE30F8-991E-4C88-A3C8-FF26A87A8FA4}" sibTransId="{DD77980F-4192-4E17-97E9-9CE9F83A34B6}"/>
    <dgm:cxn modelId="{BB207118-AB9C-4EB2-ABC2-570CC17DC4BF}" srcId="{E786F400-AEC0-4E75-AD33-9BC8F4E19BD7}" destId="{2269D5C3-8499-435C-AC00-D6FE3FAACA48}" srcOrd="2" destOrd="0" parTransId="{6A6D1733-500D-4CA5-BEE5-85AC916A9EA6}" sibTransId="{3001279E-4EB3-495B-982E-C749159C9D2D}"/>
    <dgm:cxn modelId="{5FAEDC33-9D7E-44F1-993E-414E1A43A461}" srcId="{E786F400-AEC0-4E75-AD33-9BC8F4E19BD7}" destId="{07228AB5-EA0A-44C2-BC37-6EC4A487746C}" srcOrd="0" destOrd="0" parTransId="{2825DF89-C44C-4201-A0EE-6009058D2941}" sibTransId="{C7017036-BCFE-44AD-9EAD-8488ECC91E31}"/>
    <dgm:cxn modelId="{3938EB3F-4DAC-4D3D-98E4-9DDB9D2F313C}" type="presOf" srcId="{07228AB5-EA0A-44C2-BC37-6EC4A487746C}" destId="{3DDBF002-410C-410F-A370-A4ABFDC96B03}" srcOrd="0" destOrd="0" presId="urn:microsoft.com/office/officeart/2008/layout/LinedList"/>
    <dgm:cxn modelId="{D03E5C49-6B59-405C-949F-D9A8D354835F}" type="presOf" srcId="{8C957D77-A37E-4F6C-AD87-FD4B49A744F2}" destId="{14474B25-56D3-44B2-9340-C9B0844F5030}" srcOrd="0" destOrd="0" presId="urn:microsoft.com/office/officeart/2008/layout/LinedList"/>
    <dgm:cxn modelId="{8B989E4A-7795-4854-BCA8-EE9C8EE2E0CC}" type="presOf" srcId="{E786F400-AEC0-4E75-AD33-9BC8F4E19BD7}" destId="{63361145-8FF2-4359-A804-7DD95FD26C58}" srcOrd="0" destOrd="0" presId="urn:microsoft.com/office/officeart/2008/layout/LinedList"/>
    <dgm:cxn modelId="{98D6824B-62AE-4794-88CD-3B9D2B77C1AF}" type="presOf" srcId="{2269D5C3-8499-435C-AC00-D6FE3FAACA48}" destId="{3C8777DE-0C36-423E-ADBA-E04393CDB789}" srcOrd="0" destOrd="0" presId="urn:microsoft.com/office/officeart/2008/layout/LinedList"/>
    <dgm:cxn modelId="{A307616C-630B-47C1-B58F-DB4475D59839}" srcId="{E786F400-AEC0-4E75-AD33-9BC8F4E19BD7}" destId="{227D5A6E-8C56-4929-ABCF-FF03C9C27C7F}" srcOrd="1" destOrd="0" parTransId="{3A141DC9-8310-4A23-9385-F95D51CE0B97}" sibTransId="{7DF9DA2F-E39C-44D3-91A0-01FA100C1789}"/>
    <dgm:cxn modelId="{2368CA52-704A-435F-ACE4-C128C08B481A}" srcId="{83E2A3F2-C2AB-4323-8C65-CB9155B58DE0}" destId="{E786F400-AEC0-4E75-AD33-9BC8F4E19BD7}" srcOrd="0" destOrd="0" parTransId="{876A3E87-2A3E-4FDB-9957-958ED45BC611}" sibTransId="{AEE3D193-2B1D-497C-AB8D-1E9AF3D10FD8}"/>
    <dgm:cxn modelId="{CA79D97D-7529-415A-AB8C-F4760CB3AF06}" type="presOf" srcId="{54FC33ED-6EDD-409F-A775-BBCEFDC7629E}" destId="{69ACC108-C8A6-48A3-B119-C94DDB72E91D}" srcOrd="0" destOrd="0" presId="urn:microsoft.com/office/officeart/2008/layout/LinedList"/>
    <dgm:cxn modelId="{1ED60399-FE95-4857-845C-C6E2E81683FD}" type="presOf" srcId="{08513CB7-F7B9-40E0-A284-D96838AABB2C}" destId="{F47AEF0C-57CC-48F6-9145-8BEC7F1E593D}" srcOrd="0" destOrd="0" presId="urn:microsoft.com/office/officeart/2008/layout/LinedList"/>
    <dgm:cxn modelId="{02755FA0-A2F9-48FB-BCD1-9F40426F2F7F}" srcId="{E786F400-AEC0-4E75-AD33-9BC8F4E19BD7}" destId="{08513CB7-F7B9-40E0-A284-D96838AABB2C}" srcOrd="3" destOrd="0" parTransId="{6651D958-9F11-4D98-9C83-85277ECA1C62}" sibTransId="{CEB1EDCE-FE37-4609-B44C-8E76C671DA8E}"/>
    <dgm:cxn modelId="{6F2E25BD-9BCD-4C1C-971E-6CBC1416331D}" srcId="{E786F400-AEC0-4E75-AD33-9BC8F4E19BD7}" destId="{64104E92-6249-4CF3-BFF8-495B27F21932}" srcOrd="6" destOrd="0" parTransId="{B8A079BD-9BCA-4A25-AB41-F84F2A28BE85}" sibTransId="{72927FE3-5F69-48E3-BFD1-95928DB5165D}"/>
    <dgm:cxn modelId="{F51F90BF-E493-4678-A42F-6737B2AFF92C}" srcId="{E786F400-AEC0-4E75-AD33-9BC8F4E19BD7}" destId="{54FC33ED-6EDD-409F-A775-BBCEFDC7629E}" srcOrd="4" destOrd="0" parTransId="{C943A7CA-0F9E-471B-A0A1-6D9D94DF0299}" sibTransId="{59980F79-4954-40EA-A5A1-342C9D7E93AE}"/>
    <dgm:cxn modelId="{CA4E3DD0-A533-4951-B2F8-8DB3C4BE1381}" type="presOf" srcId="{83E2A3F2-C2AB-4323-8C65-CB9155B58DE0}" destId="{1AA57C50-3DCD-40EB-BA24-7C60156E813A}" srcOrd="0" destOrd="0" presId="urn:microsoft.com/office/officeart/2008/layout/LinedList"/>
    <dgm:cxn modelId="{8A91ABE5-E9C8-484F-B272-F6B95F1F8651}" type="presOf" srcId="{227D5A6E-8C56-4929-ABCF-FF03C9C27C7F}" destId="{3A4020F3-F6FF-4A0E-942B-9BECE9DCC6DC}" srcOrd="0" destOrd="0" presId="urn:microsoft.com/office/officeart/2008/layout/LinedList"/>
    <dgm:cxn modelId="{E11F0DF6-1417-45A2-90C0-35B4B089ABEF}" type="presOf" srcId="{64104E92-6249-4CF3-BFF8-495B27F21932}" destId="{0E9CBAE6-CEB1-4EF4-9FDF-BFBC166C6F06}" srcOrd="0" destOrd="0" presId="urn:microsoft.com/office/officeart/2008/layout/LinedList"/>
    <dgm:cxn modelId="{A45252C3-237C-41A3-BF38-AD68ED164456}" type="presParOf" srcId="{1AA57C50-3DCD-40EB-BA24-7C60156E813A}" destId="{C92EDE39-9CF7-4F9E-877F-06594DF055CD}" srcOrd="0" destOrd="0" presId="urn:microsoft.com/office/officeart/2008/layout/LinedList"/>
    <dgm:cxn modelId="{3DDF1FC7-8E85-411E-A1CE-DC94C817EE0F}" type="presParOf" srcId="{1AA57C50-3DCD-40EB-BA24-7C60156E813A}" destId="{9DA17CA7-2F82-412A-BB2C-A9969479AE79}" srcOrd="1" destOrd="0" presId="urn:microsoft.com/office/officeart/2008/layout/LinedList"/>
    <dgm:cxn modelId="{A8A94236-D11E-471B-BD24-92BA3E1DE822}" type="presParOf" srcId="{9DA17CA7-2F82-412A-BB2C-A9969479AE79}" destId="{63361145-8FF2-4359-A804-7DD95FD26C58}" srcOrd="0" destOrd="0" presId="urn:microsoft.com/office/officeart/2008/layout/LinedList"/>
    <dgm:cxn modelId="{74EF88A1-108F-4AA6-A6A2-981E7B8DB31B}" type="presParOf" srcId="{9DA17CA7-2F82-412A-BB2C-A9969479AE79}" destId="{4B085045-AA7F-40D3-94B7-6E16A1B73817}" srcOrd="1" destOrd="0" presId="urn:microsoft.com/office/officeart/2008/layout/LinedList"/>
    <dgm:cxn modelId="{5DE65371-67FD-4195-B71F-2081370E6180}" type="presParOf" srcId="{4B085045-AA7F-40D3-94B7-6E16A1B73817}" destId="{105D4913-50B0-4B8B-ABD6-930F5985FBF3}" srcOrd="0" destOrd="0" presId="urn:microsoft.com/office/officeart/2008/layout/LinedList"/>
    <dgm:cxn modelId="{6212F648-267F-4DDE-B6B2-C8CF8A491304}" type="presParOf" srcId="{4B085045-AA7F-40D3-94B7-6E16A1B73817}" destId="{1D906B7C-1AB8-4C21-B792-E255464D5987}" srcOrd="1" destOrd="0" presId="urn:microsoft.com/office/officeart/2008/layout/LinedList"/>
    <dgm:cxn modelId="{845130E1-1721-4F23-8F1A-8C63097A5C43}" type="presParOf" srcId="{1D906B7C-1AB8-4C21-B792-E255464D5987}" destId="{F986852A-0898-4A56-A2B5-52B3D8A2F2DF}" srcOrd="0" destOrd="0" presId="urn:microsoft.com/office/officeart/2008/layout/LinedList"/>
    <dgm:cxn modelId="{972BF1A2-C267-41D4-8D46-BF6E86BE7592}" type="presParOf" srcId="{1D906B7C-1AB8-4C21-B792-E255464D5987}" destId="{3DDBF002-410C-410F-A370-A4ABFDC96B03}" srcOrd="1" destOrd="0" presId="urn:microsoft.com/office/officeart/2008/layout/LinedList"/>
    <dgm:cxn modelId="{AF1960F1-2094-49FF-860C-37ECC4F801FB}" type="presParOf" srcId="{1D906B7C-1AB8-4C21-B792-E255464D5987}" destId="{B933E882-F1CC-4DD3-B877-B2C7A4A46145}" srcOrd="2" destOrd="0" presId="urn:microsoft.com/office/officeart/2008/layout/LinedList"/>
    <dgm:cxn modelId="{EA3B5AE3-BDF8-4929-8E27-7884942B8A95}" type="presParOf" srcId="{4B085045-AA7F-40D3-94B7-6E16A1B73817}" destId="{9C7B82EB-743B-4363-A4BE-C24D4FD2D333}" srcOrd="2" destOrd="0" presId="urn:microsoft.com/office/officeart/2008/layout/LinedList"/>
    <dgm:cxn modelId="{E8E4DCA8-BC1D-453C-99A2-028CD70125AE}" type="presParOf" srcId="{4B085045-AA7F-40D3-94B7-6E16A1B73817}" destId="{AABF015D-4C5E-4D2A-B238-64305EE3F900}" srcOrd="3" destOrd="0" presId="urn:microsoft.com/office/officeart/2008/layout/LinedList"/>
    <dgm:cxn modelId="{58B42620-557F-4C7E-931B-8D4F09BE7A58}" type="presParOf" srcId="{4B085045-AA7F-40D3-94B7-6E16A1B73817}" destId="{446EA290-F678-4807-A58D-38C0CC636BBF}" srcOrd="4" destOrd="0" presId="urn:microsoft.com/office/officeart/2008/layout/LinedList"/>
    <dgm:cxn modelId="{E638B4FA-33E1-4D63-B8FA-5FE54B36B2DF}" type="presParOf" srcId="{446EA290-F678-4807-A58D-38C0CC636BBF}" destId="{EB560D55-9A58-4FB4-A072-10B6163D6EED}" srcOrd="0" destOrd="0" presId="urn:microsoft.com/office/officeart/2008/layout/LinedList"/>
    <dgm:cxn modelId="{CB42BB8E-3ADC-4E7E-9773-FF7F506DA0B5}" type="presParOf" srcId="{446EA290-F678-4807-A58D-38C0CC636BBF}" destId="{3A4020F3-F6FF-4A0E-942B-9BECE9DCC6DC}" srcOrd="1" destOrd="0" presId="urn:microsoft.com/office/officeart/2008/layout/LinedList"/>
    <dgm:cxn modelId="{3CB61B6A-3ECC-4F6B-9C05-122FB4BD6635}" type="presParOf" srcId="{446EA290-F678-4807-A58D-38C0CC636BBF}" destId="{2DF6474B-C4BB-484A-8930-B296E8C2865B}" srcOrd="2" destOrd="0" presId="urn:microsoft.com/office/officeart/2008/layout/LinedList"/>
    <dgm:cxn modelId="{DEEFD06F-493D-451C-8CB9-A9E99C0D104B}" type="presParOf" srcId="{4B085045-AA7F-40D3-94B7-6E16A1B73817}" destId="{DBF513EF-43AA-4473-AC0B-439FC2DED251}" srcOrd="5" destOrd="0" presId="urn:microsoft.com/office/officeart/2008/layout/LinedList"/>
    <dgm:cxn modelId="{95387871-DEC4-4442-9352-60C9CEEE6DF7}" type="presParOf" srcId="{4B085045-AA7F-40D3-94B7-6E16A1B73817}" destId="{53FEFCB4-3882-4C9F-A83B-5327BA23A2D5}" srcOrd="6" destOrd="0" presId="urn:microsoft.com/office/officeart/2008/layout/LinedList"/>
    <dgm:cxn modelId="{40333B98-2567-46E1-AAC8-BA2FF5CF3735}" type="presParOf" srcId="{4B085045-AA7F-40D3-94B7-6E16A1B73817}" destId="{DBEC8C03-01A2-4284-A903-39B18AC1E5F5}" srcOrd="7" destOrd="0" presId="urn:microsoft.com/office/officeart/2008/layout/LinedList"/>
    <dgm:cxn modelId="{6C81D333-766D-46F2-950C-234B2D7C6273}" type="presParOf" srcId="{DBEC8C03-01A2-4284-A903-39B18AC1E5F5}" destId="{41FA32E2-1D61-49A6-A299-D7E99867CA88}" srcOrd="0" destOrd="0" presId="urn:microsoft.com/office/officeart/2008/layout/LinedList"/>
    <dgm:cxn modelId="{E7AD486C-1458-402D-9BC5-F0A59FFA0C4A}" type="presParOf" srcId="{DBEC8C03-01A2-4284-A903-39B18AC1E5F5}" destId="{3C8777DE-0C36-423E-ADBA-E04393CDB789}" srcOrd="1" destOrd="0" presId="urn:microsoft.com/office/officeart/2008/layout/LinedList"/>
    <dgm:cxn modelId="{C72854E0-EE49-40C1-9E09-79F3F7A927EA}" type="presParOf" srcId="{DBEC8C03-01A2-4284-A903-39B18AC1E5F5}" destId="{AC80A444-C041-4054-8BFE-36AEE78CF35E}" srcOrd="2" destOrd="0" presId="urn:microsoft.com/office/officeart/2008/layout/LinedList"/>
    <dgm:cxn modelId="{DE108022-9678-47F4-B2A9-E3948275D10B}" type="presParOf" srcId="{4B085045-AA7F-40D3-94B7-6E16A1B73817}" destId="{9E58253C-78E3-46C4-8FAB-3CD38DA397CD}" srcOrd="8" destOrd="0" presId="urn:microsoft.com/office/officeart/2008/layout/LinedList"/>
    <dgm:cxn modelId="{CD8AEA29-C17F-410D-BC8F-843A3678CD71}" type="presParOf" srcId="{4B085045-AA7F-40D3-94B7-6E16A1B73817}" destId="{1A5E121A-621A-4A38-A824-02609DC0115E}" srcOrd="9" destOrd="0" presId="urn:microsoft.com/office/officeart/2008/layout/LinedList"/>
    <dgm:cxn modelId="{6FF61E22-C8B2-445A-9DAC-0D1E03DB10E3}" type="presParOf" srcId="{4B085045-AA7F-40D3-94B7-6E16A1B73817}" destId="{418C5FFC-EBC9-4325-B297-2275A4580EC8}" srcOrd="10" destOrd="0" presId="urn:microsoft.com/office/officeart/2008/layout/LinedList"/>
    <dgm:cxn modelId="{BA29E321-9FF4-4E51-A57F-F678CA0D97E4}" type="presParOf" srcId="{418C5FFC-EBC9-4325-B297-2275A4580EC8}" destId="{A1E34A2A-7C59-48A8-85EC-1BFE2AF2A6C8}" srcOrd="0" destOrd="0" presId="urn:microsoft.com/office/officeart/2008/layout/LinedList"/>
    <dgm:cxn modelId="{68960814-C568-4EA8-B0F1-D905F818C738}" type="presParOf" srcId="{418C5FFC-EBC9-4325-B297-2275A4580EC8}" destId="{F47AEF0C-57CC-48F6-9145-8BEC7F1E593D}" srcOrd="1" destOrd="0" presId="urn:microsoft.com/office/officeart/2008/layout/LinedList"/>
    <dgm:cxn modelId="{65C74F32-88EB-46B6-ADAB-2DB490088652}" type="presParOf" srcId="{418C5FFC-EBC9-4325-B297-2275A4580EC8}" destId="{70F60F06-19A3-4C96-8493-96523D397719}" srcOrd="2" destOrd="0" presId="urn:microsoft.com/office/officeart/2008/layout/LinedList"/>
    <dgm:cxn modelId="{ABC503E6-416F-4EB6-9861-42B8C1D5E74E}" type="presParOf" srcId="{4B085045-AA7F-40D3-94B7-6E16A1B73817}" destId="{74F38B15-77F8-4CA6-9E7C-501F82FD3363}" srcOrd="11" destOrd="0" presId="urn:microsoft.com/office/officeart/2008/layout/LinedList"/>
    <dgm:cxn modelId="{A27F8586-1CFF-4E75-8BB1-B8F4A6702642}" type="presParOf" srcId="{4B085045-AA7F-40D3-94B7-6E16A1B73817}" destId="{15848F0F-46C3-463A-AAC9-55EF73529B77}" srcOrd="12" destOrd="0" presId="urn:microsoft.com/office/officeart/2008/layout/LinedList"/>
    <dgm:cxn modelId="{66A82AEF-8080-4E84-AFA4-30AADEDB9246}" type="presParOf" srcId="{4B085045-AA7F-40D3-94B7-6E16A1B73817}" destId="{E2A9A26B-59AC-4F88-A7BB-2A887E1A1ED3}" srcOrd="13" destOrd="0" presId="urn:microsoft.com/office/officeart/2008/layout/LinedList"/>
    <dgm:cxn modelId="{69F4A42F-9748-43B9-861F-2C3A466E2AB9}" type="presParOf" srcId="{E2A9A26B-59AC-4F88-A7BB-2A887E1A1ED3}" destId="{FD5F8119-EB73-4676-B572-E905AC26C756}" srcOrd="0" destOrd="0" presId="urn:microsoft.com/office/officeart/2008/layout/LinedList"/>
    <dgm:cxn modelId="{76F527D3-3B82-447B-BD98-9AEB853D066A}" type="presParOf" srcId="{E2A9A26B-59AC-4F88-A7BB-2A887E1A1ED3}" destId="{69ACC108-C8A6-48A3-B119-C94DDB72E91D}" srcOrd="1" destOrd="0" presId="urn:microsoft.com/office/officeart/2008/layout/LinedList"/>
    <dgm:cxn modelId="{50BDD8FE-A340-4C1B-8630-6AFE262841D0}" type="presParOf" srcId="{E2A9A26B-59AC-4F88-A7BB-2A887E1A1ED3}" destId="{A8325CAE-5E01-49F6-BB2D-080F2E7A3037}" srcOrd="2" destOrd="0" presId="urn:microsoft.com/office/officeart/2008/layout/LinedList"/>
    <dgm:cxn modelId="{60B62535-3E38-4784-A581-B28C83D9B5D8}" type="presParOf" srcId="{4B085045-AA7F-40D3-94B7-6E16A1B73817}" destId="{51900F34-32B0-4BC8-B657-9850320F0BA2}" srcOrd="14" destOrd="0" presId="urn:microsoft.com/office/officeart/2008/layout/LinedList"/>
    <dgm:cxn modelId="{6342DBE2-5C9E-45A0-B37D-30151280A267}" type="presParOf" srcId="{4B085045-AA7F-40D3-94B7-6E16A1B73817}" destId="{DA21FB32-75D2-434A-A5E4-4643597F1DA9}" srcOrd="15" destOrd="0" presId="urn:microsoft.com/office/officeart/2008/layout/LinedList"/>
    <dgm:cxn modelId="{9C82CAE0-DFA1-4C0E-9005-B85AA0065BE4}" type="presParOf" srcId="{4B085045-AA7F-40D3-94B7-6E16A1B73817}" destId="{4FD01593-D02E-4720-8831-B46EDBF4FE32}" srcOrd="16" destOrd="0" presId="urn:microsoft.com/office/officeart/2008/layout/LinedList"/>
    <dgm:cxn modelId="{65A1B77D-04C6-4E58-B242-9866B6B88C19}" type="presParOf" srcId="{4FD01593-D02E-4720-8831-B46EDBF4FE32}" destId="{ACD16078-6C77-44BD-AB69-29735C179376}" srcOrd="0" destOrd="0" presId="urn:microsoft.com/office/officeart/2008/layout/LinedList"/>
    <dgm:cxn modelId="{D656C007-B629-4220-B1EC-63F72BB2DCEC}" type="presParOf" srcId="{4FD01593-D02E-4720-8831-B46EDBF4FE32}" destId="{14474B25-56D3-44B2-9340-C9B0844F5030}" srcOrd="1" destOrd="0" presId="urn:microsoft.com/office/officeart/2008/layout/LinedList"/>
    <dgm:cxn modelId="{D88525CF-EFDC-48E9-B0EA-A318E3C301C0}" type="presParOf" srcId="{4FD01593-D02E-4720-8831-B46EDBF4FE32}" destId="{EBFD4DFC-CF59-494E-B778-A375B3559E3C}" srcOrd="2" destOrd="0" presId="urn:microsoft.com/office/officeart/2008/layout/LinedList"/>
    <dgm:cxn modelId="{4C008B2C-C4C0-46CE-9A38-E0C56FF30ADE}" type="presParOf" srcId="{4B085045-AA7F-40D3-94B7-6E16A1B73817}" destId="{36F61F8D-62A5-4D6B-B2DC-AF6D7BFEDDCA}" srcOrd="17" destOrd="0" presId="urn:microsoft.com/office/officeart/2008/layout/LinedList"/>
    <dgm:cxn modelId="{83D41B62-85A2-4FA9-A6E3-7E0E24205A30}" type="presParOf" srcId="{4B085045-AA7F-40D3-94B7-6E16A1B73817}" destId="{3D82C773-FA53-4718-94FA-05A8372D3038}" srcOrd="18" destOrd="0" presId="urn:microsoft.com/office/officeart/2008/layout/LinedList"/>
    <dgm:cxn modelId="{298CF136-A595-4F9A-AD65-110774972761}" type="presParOf" srcId="{4B085045-AA7F-40D3-94B7-6E16A1B73817}" destId="{75D0A216-DEB7-4BB2-8095-698168EE3CA0}" srcOrd="19" destOrd="0" presId="urn:microsoft.com/office/officeart/2008/layout/LinedList"/>
    <dgm:cxn modelId="{23F43A69-1B54-4D2A-98CD-BB15903CF84F}" type="presParOf" srcId="{75D0A216-DEB7-4BB2-8095-698168EE3CA0}" destId="{7EB277E7-4F9C-49C9-9B8F-C29CD15B7E4E}" srcOrd="0" destOrd="0" presId="urn:microsoft.com/office/officeart/2008/layout/LinedList"/>
    <dgm:cxn modelId="{8D77AABE-7A9B-40B2-AA52-99FB03ED66AF}" type="presParOf" srcId="{75D0A216-DEB7-4BB2-8095-698168EE3CA0}" destId="{0E9CBAE6-CEB1-4EF4-9FDF-BFBC166C6F06}" srcOrd="1" destOrd="0" presId="urn:microsoft.com/office/officeart/2008/layout/LinedList"/>
    <dgm:cxn modelId="{FD6E8410-65A2-4C02-81C2-2260CC164379}" type="presParOf" srcId="{75D0A216-DEB7-4BB2-8095-698168EE3CA0}" destId="{19166C96-B0D0-444D-B109-E43ED61B69CB}" srcOrd="2" destOrd="0" presId="urn:microsoft.com/office/officeart/2008/layout/LinedList"/>
    <dgm:cxn modelId="{1E2BBADF-E6AE-42D9-B9EF-B63DC23A3EB6}" type="presParOf" srcId="{4B085045-AA7F-40D3-94B7-6E16A1B73817}" destId="{002CD32D-A73E-4099-BC8E-C75A2ACE80C4}" srcOrd="20" destOrd="0" presId="urn:microsoft.com/office/officeart/2008/layout/LinedList"/>
    <dgm:cxn modelId="{379CAA63-651D-4439-8355-2C9C1AC87EB0}" type="presParOf" srcId="{4B085045-AA7F-40D3-94B7-6E16A1B73817}" destId="{DAF2B4A7-62B8-45E0-9F30-ADB021DF1C4A}" srcOrd="21" destOrd="0" presId="urn:microsoft.com/office/officeart/2008/layout/LinedList"/>
  </dgm:cxnLst>
  <dgm:bg/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E287CB-0DE6-4265-8E98-D81290267BE9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772BA909-F55A-4D85-8F2C-293566732DE8}">
      <dgm:prSet phldrT="[Texte]"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Réception et stockage de la matière première </a:t>
          </a:r>
        </a:p>
      </dgm:t>
    </dgm:pt>
    <dgm:pt modelId="{90633B69-37B1-4D30-A9C4-6F22A3010780}" type="parTrans" cxnId="{AB2C88A2-BB1A-4A64-908A-A02A0F717D90}">
      <dgm:prSet/>
      <dgm:spPr/>
      <dgm:t>
        <a:bodyPr/>
        <a:lstStyle/>
        <a:p>
          <a:endParaRPr lang="fr-FR"/>
        </a:p>
      </dgm:t>
    </dgm:pt>
    <dgm:pt modelId="{68C0407B-36EF-4B35-B56B-4D453924E807}" type="sibTrans" cxnId="{AB2C88A2-BB1A-4A64-908A-A02A0F717D90}">
      <dgm:prSet/>
      <dgm:spPr/>
      <dgm:t>
        <a:bodyPr/>
        <a:lstStyle/>
        <a:p>
          <a:endParaRPr lang="fr-FR"/>
        </a:p>
      </dgm:t>
    </dgm:pt>
    <dgm:pt modelId="{2C3562CA-174E-402F-AFF1-6F97B434D99C}">
      <dgm:prSet phldrT="[Texte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2000" b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rPr>
            <a:t>Généralisation des déchets liquides</a:t>
          </a:r>
        </a:p>
      </dgm:t>
    </dgm:pt>
    <dgm:pt modelId="{71AD2391-C5BB-4F97-8463-83C453A2F5BC}" type="sibTrans" cxnId="{A6BD2B4C-7A4A-4551-B19E-9DDBD6A13D11}">
      <dgm:prSet/>
      <dgm:spPr/>
      <dgm:t>
        <a:bodyPr/>
        <a:lstStyle/>
        <a:p>
          <a:endParaRPr lang="fr-FR"/>
        </a:p>
      </dgm:t>
    </dgm:pt>
    <dgm:pt modelId="{A1D95CE8-1561-4967-823D-113467E0F553}" type="parTrans" cxnId="{A6BD2B4C-7A4A-4551-B19E-9DDBD6A13D11}">
      <dgm:prSet/>
      <dgm:spPr/>
      <dgm:t>
        <a:bodyPr/>
        <a:lstStyle/>
        <a:p>
          <a:endParaRPr lang="fr-FR"/>
        </a:p>
      </dgm:t>
    </dgm:pt>
    <dgm:pt modelId="{BFA34BB2-38D0-4031-8CFE-882F3C1C36CC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 de la matière première</a:t>
          </a:r>
        </a:p>
      </dgm:t>
    </dgm:pt>
    <dgm:pt modelId="{013C1FE8-D405-4F42-BB50-D6F5595F29A0}" type="parTrans" cxnId="{E5916A1F-25B1-46CB-835E-4E91B8368D7D}">
      <dgm:prSet/>
      <dgm:spPr/>
      <dgm:t>
        <a:bodyPr/>
        <a:lstStyle/>
        <a:p>
          <a:endParaRPr lang="fr-FR"/>
        </a:p>
      </dgm:t>
    </dgm:pt>
    <dgm:pt modelId="{74E7B61E-3B5B-4507-8807-57E7475950D0}" type="sibTrans" cxnId="{E5916A1F-25B1-46CB-835E-4E91B8368D7D}">
      <dgm:prSet/>
      <dgm:spPr/>
      <dgm:t>
        <a:bodyPr/>
        <a:lstStyle/>
        <a:p>
          <a:endParaRPr lang="fr-FR"/>
        </a:p>
      </dgm:t>
    </dgm:pt>
    <dgm:pt modelId="{69C76F8A-4150-4B10-B848-93A995D4AC6E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Rinçage des bouteilles</a:t>
          </a:r>
        </a:p>
      </dgm:t>
    </dgm:pt>
    <dgm:pt modelId="{ECA15E3C-68A3-408F-95BA-0DD27C917E91}" type="parTrans" cxnId="{7CB4F483-53D4-467B-8FD6-368C43868CF5}">
      <dgm:prSet/>
      <dgm:spPr/>
      <dgm:t>
        <a:bodyPr/>
        <a:lstStyle/>
        <a:p>
          <a:endParaRPr lang="fr-FR"/>
        </a:p>
      </dgm:t>
    </dgm:pt>
    <dgm:pt modelId="{01018EA6-7C4A-42FB-B83B-5B6B79C02A2E}" type="sibTrans" cxnId="{7CB4F483-53D4-467B-8FD6-368C43868CF5}">
      <dgm:prSet/>
      <dgm:spPr/>
      <dgm:t>
        <a:bodyPr/>
        <a:lstStyle/>
        <a:p>
          <a:endParaRPr lang="fr-FR"/>
        </a:p>
      </dgm:t>
    </dgm:pt>
    <dgm:pt modelId="{C67A78D4-4B77-4DFD-8BB3-78BC23E220AB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Triage (manuellement)</a:t>
          </a:r>
        </a:p>
      </dgm:t>
    </dgm:pt>
    <dgm:pt modelId="{6803181C-4344-47EE-B924-A170EF22F054}" type="parTrans" cxnId="{C012AFC5-2DC9-4539-86A6-384AD2036593}">
      <dgm:prSet/>
      <dgm:spPr/>
      <dgm:t>
        <a:bodyPr/>
        <a:lstStyle/>
        <a:p>
          <a:endParaRPr lang="fr-FR"/>
        </a:p>
      </dgm:t>
    </dgm:pt>
    <dgm:pt modelId="{380C512E-71F0-47E0-A2E5-8297C6BCEE29}" type="sibTrans" cxnId="{C012AFC5-2DC9-4539-86A6-384AD2036593}">
      <dgm:prSet/>
      <dgm:spPr/>
      <dgm:t>
        <a:bodyPr/>
        <a:lstStyle/>
        <a:p>
          <a:endParaRPr lang="fr-FR"/>
        </a:p>
      </dgm:t>
    </dgm:pt>
    <dgm:pt modelId="{E24B9EA8-16AE-4D65-A7E1-90C8D410026D}">
      <dgm:prSet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Lavage</a:t>
          </a:r>
        </a:p>
      </dgm:t>
    </dgm:pt>
    <dgm:pt modelId="{E43391BB-E0C4-4948-848F-821BBC67426B}" type="parTrans" cxnId="{4DF686E8-29B2-4798-9C2D-CF16908136AF}">
      <dgm:prSet/>
      <dgm:spPr/>
      <dgm:t>
        <a:bodyPr/>
        <a:lstStyle/>
        <a:p>
          <a:endParaRPr lang="fr-FR"/>
        </a:p>
      </dgm:t>
    </dgm:pt>
    <dgm:pt modelId="{09AC9154-8FC6-47F0-AB52-A0465B666E3A}" type="sibTrans" cxnId="{4DF686E8-29B2-4798-9C2D-CF16908136AF}">
      <dgm:prSet/>
      <dgm:spPr/>
      <dgm:t>
        <a:bodyPr/>
        <a:lstStyle/>
        <a:p>
          <a:endParaRPr lang="fr-FR"/>
        </a:p>
      </dgm:t>
    </dgm:pt>
    <dgm:pt modelId="{B321ACEE-D7C3-4B22-B2BE-8835A6025EA6}" type="pres">
      <dgm:prSet presAssocID="{E0E287CB-0DE6-4265-8E98-D81290267BE9}" presName="vert0" presStyleCnt="0">
        <dgm:presLayoutVars>
          <dgm:dir/>
          <dgm:animOne val="branch"/>
          <dgm:animLvl val="lvl"/>
        </dgm:presLayoutVars>
      </dgm:prSet>
      <dgm:spPr/>
    </dgm:pt>
    <dgm:pt modelId="{7B6A4F06-4D1F-4F04-A2AB-FA4A02B9C0B8}" type="pres">
      <dgm:prSet presAssocID="{2C3562CA-174E-402F-AFF1-6F97B434D99C}" presName="thickLine" presStyleLbl="alignNode1" presStyleIdx="0" presStyleCnt="1"/>
      <dgm:spPr/>
    </dgm:pt>
    <dgm:pt modelId="{C41E0AB4-D076-4041-8513-81A5D9ECB875}" type="pres">
      <dgm:prSet presAssocID="{2C3562CA-174E-402F-AFF1-6F97B434D99C}" presName="horz1" presStyleCnt="0"/>
      <dgm:spPr/>
    </dgm:pt>
    <dgm:pt modelId="{81780FEF-A0FC-4C95-B87E-10A32EBBFA67}" type="pres">
      <dgm:prSet presAssocID="{2C3562CA-174E-402F-AFF1-6F97B434D99C}" presName="tx1" presStyleLbl="revTx" presStyleIdx="0" presStyleCnt="6"/>
      <dgm:spPr/>
    </dgm:pt>
    <dgm:pt modelId="{3CBAC4FE-70C2-4D26-82B0-022D171C337C}" type="pres">
      <dgm:prSet presAssocID="{2C3562CA-174E-402F-AFF1-6F97B434D99C}" presName="vert1" presStyleCnt="0"/>
      <dgm:spPr/>
    </dgm:pt>
    <dgm:pt modelId="{C28C46C0-F6F2-46BA-8CA1-70083F0E3CC2}" type="pres">
      <dgm:prSet presAssocID="{BFA34BB2-38D0-4031-8CFE-882F3C1C36CC}" presName="vertSpace2a" presStyleCnt="0"/>
      <dgm:spPr/>
    </dgm:pt>
    <dgm:pt modelId="{D2F7B970-8969-4DF8-842E-B740FAFBB325}" type="pres">
      <dgm:prSet presAssocID="{BFA34BB2-38D0-4031-8CFE-882F3C1C36CC}" presName="horz2" presStyleCnt="0"/>
      <dgm:spPr/>
    </dgm:pt>
    <dgm:pt modelId="{413A93C2-CACD-4E7E-B4AF-C20DC66B8614}" type="pres">
      <dgm:prSet presAssocID="{BFA34BB2-38D0-4031-8CFE-882F3C1C36CC}" presName="horzSpace2" presStyleCnt="0"/>
      <dgm:spPr/>
    </dgm:pt>
    <dgm:pt modelId="{E3A66077-32C5-4DDF-ADC3-C9A3E4EFF65E}" type="pres">
      <dgm:prSet presAssocID="{BFA34BB2-38D0-4031-8CFE-882F3C1C36CC}" presName="tx2" presStyleLbl="revTx" presStyleIdx="1" presStyleCnt="6"/>
      <dgm:spPr/>
    </dgm:pt>
    <dgm:pt modelId="{74A9F1FA-208C-428E-9C80-9A9356261DD9}" type="pres">
      <dgm:prSet presAssocID="{BFA34BB2-38D0-4031-8CFE-882F3C1C36CC}" presName="vert2" presStyleCnt="0"/>
      <dgm:spPr/>
    </dgm:pt>
    <dgm:pt modelId="{1FBFA645-121A-4018-A1E8-991CFA7F7492}" type="pres">
      <dgm:prSet presAssocID="{BFA34BB2-38D0-4031-8CFE-882F3C1C36CC}" presName="thinLine2b" presStyleLbl="callout" presStyleIdx="0" presStyleCnt="5"/>
      <dgm:spPr/>
    </dgm:pt>
    <dgm:pt modelId="{864C09D4-2101-4CF7-9F1C-854DBC7E17BF}" type="pres">
      <dgm:prSet presAssocID="{BFA34BB2-38D0-4031-8CFE-882F3C1C36CC}" presName="vertSpace2b" presStyleCnt="0"/>
      <dgm:spPr/>
    </dgm:pt>
    <dgm:pt modelId="{69BB5C94-BF09-4731-8123-19B701F635AE}" type="pres">
      <dgm:prSet presAssocID="{772BA909-F55A-4D85-8F2C-293566732DE8}" presName="horz2" presStyleCnt="0"/>
      <dgm:spPr/>
    </dgm:pt>
    <dgm:pt modelId="{401DEC27-7755-4E2D-8883-84606F0A092B}" type="pres">
      <dgm:prSet presAssocID="{772BA909-F55A-4D85-8F2C-293566732DE8}" presName="horzSpace2" presStyleCnt="0"/>
      <dgm:spPr/>
    </dgm:pt>
    <dgm:pt modelId="{BBECF6FF-C2F5-42C7-A680-D1DE24F6F52C}" type="pres">
      <dgm:prSet presAssocID="{772BA909-F55A-4D85-8F2C-293566732DE8}" presName="tx2" presStyleLbl="revTx" presStyleIdx="2" presStyleCnt="6"/>
      <dgm:spPr/>
    </dgm:pt>
    <dgm:pt modelId="{A25BEE0D-4AF5-4DD4-9BFE-8C499E026459}" type="pres">
      <dgm:prSet presAssocID="{772BA909-F55A-4D85-8F2C-293566732DE8}" presName="vert2" presStyleCnt="0"/>
      <dgm:spPr/>
    </dgm:pt>
    <dgm:pt modelId="{90AE419A-4A8D-4D38-B723-49C46E01CF12}" type="pres">
      <dgm:prSet presAssocID="{772BA909-F55A-4D85-8F2C-293566732DE8}" presName="thinLine2b" presStyleLbl="callout" presStyleIdx="1" presStyleCnt="5"/>
      <dgm:spPr/>
    </dgm:pt>
    <dgm:pt modelId="{AF8B06B9-3BB6-4A10-8177-9E69A14F1C71}" type="pres">
      <dgm:prSet presAssocID="{772BA909-F55A-4D85-8F2C-293566732DE8}" presName="vertSpace2b" presStyleCnt="0"/>
      <dgm:spPr/>
    </dgm:pt>
    <dgm:pt modelId="{07FB0417-FD1E-4817-9664-FC7FBC75FF85}" type="pres">
      <dgm:prSet presAssocID="{E24B9EA8-16AE-4D65-A7E1-90C8D410026D}" presName="horz2" presStyleCnt="0"/>
      <dgm:spPr/>
    </dgm:pt>
    <dgm:pt modelId="{568B9EBE-22B5-46AF-821B-1D7E677D0A14}" type="pres">
      <dgm:prSet presAssocID="{E24B9EA8-16AE-4D65-A7E1-90C8D410026D}" presName="horzSpace2" presStyleCnt="0"/>
      <dgm:spPr/>
    </dgm:pt>
    <dgm:pt modelId="{BEA03071-A829-4545-8ACD-7D06CBCED89F}" type="pres">
      <dgm:prSet presAssocID="{E24B9EA8-16AE-4D65-A7E1-90C8D410026D}" presName="tx2" presStyleLbl="revTx" presStyleIdx="3" presStyleCnt="6"/>
      <dgm:spPr/>
    </dgm:pt>
    <dgm:pt modelId="{240533B5-769F-49F4-B655-535381B44DD9}" type="pres">
      <dgm:prSet presAssocID="{E24B9EA8-16AE-4D65-A7E1-90C8D410026D}" presName="vert2" presStyleCnt="0"/>
      <dgm:spPr/>
    </dgm:pt>
    <dgm:pt modelId="{1E1018A1-DA79-4948-A61D-F47B1D4F5A37}" type="pres">
      <dgm:prSet presAssocID="{E24B9EA8-16AE-4D65-A7E1-90C8D410026D}" presName="thinLine2b" presStyleLbl="callout" presStyleIdx="2" presStyleCnt="5"/>
      <dgm:spPr/>
    </dgm:pt>
    <dgm:pt modelId="{249D0F01-B60E-44D9-99D8-0EB4500F5796}" type="pres">
      <dgm:prSet presAssocID="{E24B9EA8-16AE-4D65-A7E1-90C8D410026D}" presName="vertSpace2b" presStyleCnt="0"/>
      <dgm:spPr/>
    </dgm:pt>
    <dgm:pt modelId="{7F0129A3-659D-44E6-86A7-97408CF1B7D1}" type="pres">
      <dgm:prSet presAssocID="{C67A78D4-4B77-4DFD-8BB3-78BC23E220AB}" presName="horz2" presStyleCnt="0"/>
      <dgm:spPr/>
    </dgm:pt>
    <dgm:pt modelId="{E52DCB38-36EF-415B-98C9-CEEA81392F84}" type="pres">
      <dgm:prSet presAssocID="{C67A78D4-4B77-4DFD-8BB3-78BC23E220AB}" presName="horzSpace2" presStyleCnt="0"/>
      <dgm:spPr/>
    </dgm:pt>
    <dgm:pt modelId="{6FB9AB0D-0315-4223-A2BE-F2985BE7BFC7}" type="pres">
      <dgm:prSet presAssocID="{C67A78D4-4B77-4DFD-8BB3-78BC23E220AB}" presName="tx2" presStyleLbl="revTx" presStyleIdx="4" presStyleCnt="6"/>
      <dgm:spPr/>
    </dgm:pt>
    <dgm:pt modelId="{10E43787-8F33-418D-95A2-00EFBAD46788}" type="pres">
      <dgm:prSet presAssocID="{C67A78D4-4B77-4DFD-8BB3-78BC23E220AB}" presName="vert2" presStyleCnt="0"/>
      <dgm:spPr/>
    </dgm:pt>
    <dgm:pt modelId="{AC27A054-62B7-4F61-B2DC-1BE9BE261331}" type="pres">
      <dgm:prSet presAssocID="{C67A78D4-4B77-4DFD-8BB3-78BC23E220AB}" presName="thinLine2b" presStyleLbl="callout" presStyleIdx="3" presStyleCnt="5"/>
      <dgm:spPr/>
    </dgm:pt>
    <dgm:pt modelId="{0C4D52ED-5DD8-45D3-9046-A79CEAC50096}" type="pres">
      <dgm:prSet presAssocID="{C67A78D4-4B77-4DFD-8BB3-78BC23E220AB}" presName="vertSpace2b" presStyleCnt="0"/>
      <dgm:spPr/>
    </dgm:pt>
    <dgm:pt modelId="{2A35DA00-B7A8-442A-92FB-C06AFCBB4138}" type="pres">
      <dgm:prSet presAssocID="{69C76F8A-4150-4B10-B848-93A995D4AC6E}" presName="horz2" presStyleCnt="0"/>
      <dgm:spPr/>
    </dgm:pt>
    <dgm:pt modelId="{9C048DE0-95A2-4256-B55A-47E0DBE7A2B3}" type="pres">
      <dgm:prSet presAssocID="{69C76F8A-4150-4B10-B848-93A995D4AC6E}" presName="horzSpace2" presStyleCnt="0"/>
      <dgm:spPr/>
    </dgm:pt>
    <dgm:pt modelId="{7607459A-CCDB-46C2-9CD3-4AEDE48D9A75}" type="pres">
      <dgm:prSet presAssocID="{69C76F8A-4150-4B10-B848-93A995D4AC6E}" presName="tx2" presStyleLbl="revTx" presStyleIdx="5" presStyleCnt="6"/>
      <dgm:spPr/>
    </dgm:pt>
    <dgm:pt modelId="{73B8B7E0-38B5-4445-A246-72DD436B419F}" type="pres">
      <dgm:prSet presAssocID="{69C76F8A-4150-4B10-B848-93A995D4AC6E}" presName="vert2" presStyleCnt="0"/>
      <dgm:spPr/>
    </dgm:pt>
    <dgm:pt modelId="{878DBB8F-841F-4082-AEE3-7DB147F503FE}" type="pres">
      <dgm:prSet presAssocID="{69C76F8A-4150-4B10-B848-93A995D4AC6E}" presName="thinLine2b" presStyleLbl="callout" presStyleIdx="4" presStyleCnt="5"/>
      <dgm:spPr/>
    </dgm:pt>
    <dgm:pt modelId="{0388F288-68B9-46EC-ACE8-1A93AE7E771C}" type="pres">
      <dgm:prSet presAssocID="{69C76F8A-4150-4B10-B848-93A995D4AC6E}" presName="vertSpace2b" presStyleCnt="0"/>
      <dgm:spPr/>
    </dgm:pt>
  </dgm:ptLst>
  <dgm:cxnLst>
    <dgm:cxn modelId="{41870000-0F10-4A1E-B897-D5B8FDF28BF2}" type="presOf" srcId="{772BA909-F55A-4D85-8F2C-293566732DE8}" destId="{BBECF6FF-C2F5-42C7-A680-D1DE24F6F52C}" srcOrd="0" destOrd="0" presId="urn:microsoft.com/office/officeart/2008/layout/LinedList"/>
    <dgm:cxn modelId="{6E5C9319-AA78-4F83-942D-BB72D4D32C3C}" type="presOf" srcId="{E24B9EA8-16AE-4D65-A7E1-90C8D410026D}" destId="{BEA03071-A829-4545-8ACD-7D06CBCED89F}" srcOrd="0" destOrd="0" presId="urn:microsoft.com/office/officeart/2008/layout/LinedList"/>
    <dgm:cxn modelId="{E5916A1F-25B1-46CB-835E-4E91B8368D7D}" srcId="{2C3562CA-174E-402F-AFF1-6F97B434D99C}" destId="{BFA34BB2-38D0-4031-8CFE-882F3C1C36CC}" srcOrd="0" destOrd="0" parTransId="{013C1FE8-D405-4F42-BB50-D6F5595F29A0}" sibTransId="{74E7B61E-3B5B-4507-8807-57E7475950D0}"/>
    <dgm:cxn modelId="{2D070138-6EA7-464F-ABCA-04B108020C11}" type="presOf" srcId="{2C3562CA-174E-402F-AFF1-6F97B434D99C}" destId="{81780FEF-A0FC-4C95-B87E-10A32EBBFA67}" srcOrd="0" destOrd="0" presId="urn:microsoft.com/office/officeart/2008/layout/LinedList"/>
    <dgm:cxn modelId="{45CF8339-13DB-4C24-8B21-4F93C4FF4C5A}" type="presOf" srcId="{69C76F8A-4150-4B10-B848-93A995D4AC6E}" destId="{7607459A-CCDB-46C2-9CD3-4AEDE48D9A75}" srcOrd="0" destOrd="0" presId="urn:microsoft.com/office/officeart/2008/layout/LinedList"/>
    <dgm:cxn modelId="{A6BD2B4C-7A4A-4551-B19E-9DDBD6A13D11}" srcId="{E0E287CB-0DE6-4265-8E98-D81290267BE9}" destId="{2C3562CA-174E-402F-AFF1-6F97B434D99C}" srcOrd="0" destOrd="0" parTransId="{A1D95CE8-1561-4967-823D-113467E0F553}" sibTransId="{71AD2391-C5BB-4F97-8463-83C453A2F5BC}"/>
    <dgm:cxn modelId="{7CB4F483-53D4-467B-8FD6-368C43868CF5}" srcId="{2C3562CA-174E-402F-AFF1-6F97B434D99C}" destId="{69C76F8A-4150-4B10-B848-93A995D4AC6E}" srcOrd="4" destOrd="0" parTransId="{ECA15E3C-68A3-408F-95BA-0DD27C917E91}" sibTransId="{01018EA6-7C4A-42FB-B83B-5B6B79C02A2E}"/>
    <dgm:cxn modelId="{AB2C88A2-BB1A-4A64-908A-A02A0F717D90}" srcId="{2C3562CA-174E-402F-AFF1-6F97B434D99C}" destId="{772BA909-F55A-4D85-8F2C-293566732DE8}" srcOrd="1" destOrd="0" parTransId="{90633B69-37B1-4D30-A9C4-6F22A3010780}" sibTransId="{68C0407B-36EF-4B35-B56B-4D453924E807}"/>
    <dgm:cxn modelId="{C012AFC5-2DC9-4539-86A6-384AD2036593}" srcId="{2C3562CA-174E-402F-AFF1-6F97B434D99C}" destId="{C67A78D4-4B77-4DFD-8BB3-78BC23E220AB}" srcOrd="3" destOrd="0" parTransId="{6803181C-4344-47EE-B924-A170EF22F054}" sibTransId="{380C512E-71F0-47E0-A2E5-8297C6BCEE29}"/>
    <dgm:cxn modelId="{5F8F3FD8-DCC7-4250-967A-13FDEAF5189E}" type="presOf" srcId="{BFA34BB2-38D0-4031-8CFE-882F3C1C36CC}" destId="{E3A66077-32C5-4DDF-ADC3-C9A3E4EFF65E}" srcOrd="0" destOrd="0" presId="urn:microsoft.com/office/officeart/2008/layout/LinedList"/>
    <dgm:cxn modelId="{4DF686E8-29B2-4798-9C2D-CF16908136AF}" srcId="{2C3562CA-174E-402F-AFF1-6F97B434D99C}" destId="{E24B9EA8-16AE-4D65-A7E1-90C8D410026D}" srcOrd="2" destOrd="0" parTransId="{E43391BB-E0C4-4948-848F-821BBC67426B}" sibTransId="{09AC9154-8FC6-47F0-AB52-A0465B666E3A}"/>
    <dgm:cxn modelId="{1F6DFCEB-26E0-4995-88D6-8DA61AFEC70C}" type="presOf" srcId="{C67A78D4-4B77-4DFD-8BB3-78BC23E220AB}" destId="{6FB9AB0D-0315-4223-A2BE-F2985BE7BFC7}" srcOrd="0" destOrd="0" presId="urn:microsoft.com/office/officeart/2008/layout/LinedList"/>
    <dgm:cxn modelId="{EFE30DF0-CF90-4989-8454-5AC22772A8C3}" type="presOf" srcId="{E0E287CB-0DE6-4265-8E98-D81290267BE9}" destId="{B321ACEE-D7C3-4B22-B2BE-8835A6025EA6}" srcOrd="0" destOrd="0" presId="urn:microsoft.com/office/officeart/2008/layout/LinedList"/>
    <dgm:cxn modelId="{34596D10-AD73-426F-B8B6-FA8A6DF27DA0}" type="presParOf" srcId="{B321ACEE-D7C3-4B22-B2BE-8835A6025EA6}" destId="{7B6A4F06-4D1F-4F04-A2AB-FA4A02B9C0B8}" srcOrd="0" destOrd="0" presId="urn:microsoft.com/office/officeart/2008/layout/LinedList"/>
    <dgm:cxn modelId="{B20E59FF-FF87-46B1-8B33-393B4658CD43}" type="presParOf" srcId="{B321ACEE-D7C3-4B22-B2BE-8835A6025EA6}" destId="{C41E0AB4-D076-4041-8513-81A5D9ECB875}" srcOrd="1" destOrd="0" presId="urn:microsoft.com/office/officeart/2008/layout/LinedList"/>
    <dgm:cxn modelId="{5E31033F-36D2-4880-AA3F-E669D87C7D81}" type="presParOf" srcId="{C41E0AB4-D076-4041-8513-81A5D9ECB875}" destId="{81780FEF-A0FC-4C95-B87E-10A32EBBFA67}" srcOrd="0" destOrd="0" presId="urn:microsoft.com/office/officeart/2008/layout/LinedList"/>
    <dgm:cxn modelId="{6CFDEB01-D416-424B-A70E-2025A092ED19}" type="presParOf" srcId="{C41E0AB4-D076-4041-8513-81A5D9ECB875}" destId="{3CBAC4FE-70C2-4D26-82B0-022D171C337C}" srcOrd="1" destOrd="0" presId="urn:microsoft.com/office/officeart/2008/layout/LinedList"/>
    <dgm:cxn modelId="{EB6CCC6F-F4EF-4A79-BC19-080917632FCB}" type="presParOf" srcId="{3CBAC4FE-70C2-4D26-82B0-022D171C337C}" destId="{C28C46C0-F6F2-46BA-8CA1-70083F0E3CC2}" srcOrd="0" destOrd="0" presId="urn:microsoft.com/office/officeart/2008/layout/LinedList"/>
    <dgm:cxn modelId="{34A8A00D-0B23-4E1F-B71C-97BC3860D2A0}" type="presParOf" srcId="{3CBAC4FE-70C2-4D26-82B0-022D171C337C}" destId="{D2F7B970-8969-4DF8-842E-B740FAFBB325}" srcOrd="1" destOrd="0" presId="urn:microsoft.com/office/officeart/2008/layout/LinedList"/>
    <dgm:cxn modelId="{7F09B6F5-7128-4A2C-B887-16AF23C7B7FB}" type="presParOf" srcId="{D2F7B970-8969-4DF8-842E-B740FAFBB325}" destId="{413A93C2-CACD-4E7E-B4AF-C20DC66B8614}" srcOrd="0" destOrd="0" presId="urn:microsoft.com/office/officeart/2008/layout/LinedList"/>
    <dgm:cxn modelId="{10927467-0EE1-44DB-901C-8A1247E035B3}" type="presParOf" srcId="{D2F7B970-8969-4DF8-842E-B740FAFBB325}" destId="{E3A66077-32C5-4DDF-ADC3-C9A3E4EFF65E}" srcOrd="1" destOrd="0" presId="urn:microsoft.com/office/officeart/2008/layout/LinedList"/>
    <dgm:cxn modelId="{E5D39865-1A85-4437-8413-B8D0046793B9}" type="presParOf" srcId="{D2F7B970-8969-4DF8-842E-B740FAFBB325}" destId="{74A9F1FA-208C-428E-9C80-9A9356261DD9}" srcOrd="2" destOrd="0" presId="urn:microsoft.com/office/officeart/2008/layout/LinedList"/>
    <dgm:cxn modelId="{005D16CE-BAB0-4BED-8226-94494C62974E}" type="presParOf" srcId="{3CBAC4FE-70C2-4D26-82B0-022D171C337C}" destId="{1FBFA645-121A-4018-A1E8-991CFA7F7492}" srcOrd="2" destOrd="0" presId="urn:microsoft.com/office/officeart/2008/layout/LinedList"/>
    <dgm:cxn modelId="{522FDF1F-B874-438B-B1D0-D87860A15583}" type="presParOf" srcId="{3CBAC4FE-70C2-4D26-82B0-022D171C337C}" destId="{864C09D4-2101-4CF7-9F1C-854DBC7E17BF}" srcOrd="3" destOrd="0" presId="urn:microsoft.com/office/officeart/2008/layout/LinedList"/>
    <dgm:cxn modelId="{67F9E249-2408-4F89-A7A9-06D0ED546C01}" type="presParOf" srcId="{3CBAC4FE-70C2-4D26-82B0-022D171C337C}" destId="{69BB5C94-BF09-4731-8123-19B701F635AE}" srcOrd="4" destOrd="0" presId="urn:microsoft.com/office/officeart/2008/layout/LinedList"/>
    <dgm:cxn modelId="{AD9920A8-48F0-402B-BBF2-E2E576A7B2C3}" type="presParOf" srcId="{69BB5C94-BF09-4731-8123-19B701F635AE}" destId="{401DEC27-7755-4E2D-8883-84606F0A092B}" srcOrd="0" destOrd="0" presId="urn:microsoft.com/office/officeart/2008/layout/LinedList"/>
    <dgm:cxn modelId="{B87B866A-CFCB-43C2-9985-22787C5AAB24}" type="presParOf" srcId="{69BB5C94-BF09-4731-8123-19B701F635AE}" destId="{BBECF6FF-C2F5-42C7-A680-D1DE24F6F52C}" srcOrd="1" destOrd="0" presId="urn:microsoft.com/office/officeart/2008/layout/LinedList"/>
    <dgm:cxn modelId="{D6DE1F21-80C9-4EAA-BB5C-75BF471120ED}" type="presParOf" srcId="{69BB5C94-BF09-4731-8123-19B701F635AE}" destId="{A25BEE0D-4AF5-4DD4-9BFE-8C499E026459}" srcOrd="2" destOrd="0" presId="urn:microsoft.com/office/officeart/2008/layout/LinedList"/>
    <dgm:cxn modelId="{7A3EC5D1-A52F-404E-A15E-23B4DADCBD60}" type="presParOf" srcId="{3CBAC4FE-70C2-4D26-82B0-022D171C337C}" destId="{90AE419A-4A8D-4D38-B723-49C46E01CF12}" srcOrd="5" destOrd="0" presId="urn:microsoft.com/office/officeart/2008/layout/LinedList"/>
    <dgm:cxn modelId="{F036806A-7718-4128-B27A-AB51A30413FD}" type="presParOf" srcId="{3CBAC4FE-70C2-4D26-82B0-022D171C337C}" destId="{AF8B06B9-3BB6-4A10-8177-9E69A14F1C71}" srcOrd="6" destOrd="0" presId="urn:microsoft.com/office/officeart/2008/layout/LinedList"/>
    <dgm:cxn modelId="{B413D129-DB14-4C92-859C-A0A3A1DF73E8}" type="presParOf" srcId="{3CBAC4FE-70C2-4D26-82B0-022D171C337C}" destId="{07FB0417-FD1E-4817-9664-FC7FBC75FF85}" srcOrd="7" destOrd="0" presId="urn:microsoft.com/office/officeart/2008/layout/LinedList"/>
    <dgm:cxn modelId="{F1E09FBE-7136-4882-8F20-A3DE0444903E}" type="presParOf" srcId="{07FB0417-FD1E-4817-9664-FC7FBC75FF85}" destId="{568B9EBE-22B5-46AF-821B-1D7E677D0A14}" srcOrd="0" destOrd="0" presId="urn:microsoft.com/office/officeart/2008/layout/LinedList"/>
    <dgm:cxn modelId="{1911D3E3-DD37-4A8F-8447-AFDE8F6D3C52}" type="presParOf" srcId="{07FB0417-FD1E-4817-9664-FC7FBC75FF85}" destId="{BEA03071-A829-4545-8ACD-7D06CBCED89F}" srcOrd="1" destOrd="0" presId="urn:microsoft.com/office/officeart/2008/layout/LinedList"/>
    <dgm:cxn modelId="{AFDC986D-6D71-4793-807C-5C31D3DB8579}" type="presParOf" srcId="{07FB0417-FD1E-4817-9664-FC7FBC75FF85}" destId="{240533B5-769F-49F4-B655-535381B44DD9}" srcOrd="2" destOrd="0" presId="urn:microsoft.com/office/officeart/2008/layout/LinedList"/>
    <dgm:cxn modelId="{91A15280-28AA-444D-A536-03DCFB26CEC2}" type="presParOf" srcId="{3CBAC4FE-70C2-4D26-82B0-022D171C337C}" destId="{1E1018A1-DA79-4948-A61D-F47B1D4F5A37}" srcOrd="8" destOrd="0" presId="urn:microsoft.com/office/officeart/2008/layout/LinedList"/>
    <dgm:cxn modelId="{5F9EFA3F-A121-4AA9-8E20-501CE459B0A8}" type="presParOf" srcId="{3CBAC4FE-70C2-4D26-82B0-022D171C337C}" destId="{249D0F01-B60E-44D9-99D8-0EB4500F5796}" srcOrd="9" destOrd="0" presId="urn:microsoft.com/office/officeart/2008/layout/LinedList"/>
    <dgm:cxn modelId="{66E1935B-974C-4226-801D-9FCF10F92B45}" type="presParOf" srcId="{3CBAC4FE-70C2-4D26-82B0-022D171C337C}" destId="{7F0129A3-659D-44E6-86A7-97408CF1B7D1}" srcOrd="10" destOrd="0" presId="urn:microsoft.com/office/officeart/2008/layout/LinedList"/>
    <dgm:cxn modelId="{A16FA1C0-99D5-4E2D-A5C9-3489FB9463FD}" type="presParOf" srcId="{7F0129A3-659D-44E6-86A7-97408CF1B7D1}" destId="{E52DCB38-36EF-415B-98C9-CEEA81392F84}" srcOrd="0" destOrd="0" presId="urn:microsoft.com/office/officeart/2008/layout/LinedList"/>
    <dgm:cxn modelId="{9D5CADEF-AFF9-4D2E-8577-B0170004B7D4}" type="presParOf" srcId="{7F0129A3-659D-44E6-86A7-97408CF1B7D1}" destId="{6FB9AB0D-0315-4223-A2BE-F2985BE7BFC7}" srcOrd="1" destOrd="0" presId="urn:microsoft.com/office/officeart/2008/layout/LinedList"/>
    <dgm:cxn modelId="{A6927284-4CEB-4ADF-BCE8-0027000A868B}" type="presParOf" srcId="{7F0129A3-659D-44E6-86A7-97408CF1B7D1}" destId="{10E43787-8F33-418D-95A2-00EFBAD46788}" srcOrd="2" destOrd="0" presId="urn:microsoft.com/office/officeart/2008/layout/LinedList"/>
    <dgm:cxn modelId="{B5BF4A8A-740A-4C09-A374-6C750A0C8D23}" type="presParOf" srcId="{3CBAC4FE-70C2-4D26-82B0-022D171C337C}" destId="{AC27A054-62B7-4F61-B2DC-1BE9BE261331}" srcOrd="11" destOrd="0" presId="urn:microsoft.com/office/officeart/2008/layout/LinedList"/>
    <dgm:cxn modelId="{2562B28A-F31F-444F-9837-047F55BDA552}" type="presParOf" srcId="{3CBAC4FE-70C2-4D26-82B0-022D171C337C}" destId="{0C4D52ED-5DD8-45D3-9046-A79CEAC50096}" srcOrd="12" destOrd="0" presId="urn:microsoft.com/office/officeart/2008/layout/LinedList"/>
    <dgm:cxn modelId="{4A0C45A1-80E7-4080-B045-B9DD1F524885}" type="presParOf" srcId="{3CBAC4FE-70C2-4D26-82B0-022D171C337C}" destId="{2A35DA00-B7A8-442A-92FB-C06AFCBB4138}" srcOrd="13" destOrd="0" presId="urn:microsoft.com/office/officeart/2008/layout/LinedList"/>
    <dgm:cxn modelId="{2D4909A0-A9DA-4724-B8DE-AC32980D065F}" type="presParOf" srcId="{2A35DA00-B7A8-442A-92FB-C06AFCBB4138}" destId="{9C048DE0-95A2-4256-B55A-47E0DBE7A2B3}" srcOrd="0" destOrd="0" presId="urn:microsoft.com/office/officeart/2008/layout/LinedList"/>
    <dgm:cxn modelId="{2898F7BC-5F25-40B6-8C46-16AA9AE936C7}" type="presParOf" srcId="{2A35DA00-B7A8-442A-92FB-C06AFCBB4138}" destId="{7607459A-CCDB-46C2-9CD3-4AEDE48D9A75}" srcOrd="1" destOrd="0" presId="urn:microsoft.com/office/officeart/2008/layout/LinedList"/>
    <dgm:cxn modelId="{B8F65F52-AA11-48A2-B440-55F13D3FC702}" type="presParOf" srcId="{2A35DA00-B7A8-442A-92FB-C06AFCBB4138}" destId="{73B8B7E0-38B5-4445-A246-72DD436B419F}" srcOrd="2" destOrd="0" presId="urn:microsoft.com/office/officeart/2008/layout/LinedList"/>
    <dgm:cxn modelId="{154B9754-9F37-4305-9F14-53920B93CD60}" type="presParOf" srcId="{3CBAC4FE-70C2-4D26-82B0-022D171C337C}" destId="{878DBB8F-841F-4082-AEE3-7DB147F503FE}" srcOrd="14" destOrd="0" presId="urn:microsoft.com/office/officeart/2008/layout/LinedList"/>
    <dgm:cxn modelId="{5A0381A8-9280-4739-BEA4-22B7F2CFE093}" type="presParOf" srcId="{3CBAC4FE-70C2-4D26-82B0-022D171C337C}" destId="{0388F288-68B9-46EC-ACE8-1A93AE7E771C}" srcOrd="15" destOrd="0" presId="urn:microsoft.com/office/officeart/2008/layout/LinedList"/>
  </dgm:cxnLst>
  <dgm:bg/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00AC9A-5199-4D0A-ABF1-A2F7086E1C89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49D01AFA-683C-4508-B7AE-310062D23585}">
      <dgm:prSet phldrT="[Texte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Consommation des ressources (Energie, l’eau,</a:t>
          </a:r>
        </a:p>
        <a:p>
          <a:r>
            <a:rPr lang="fr-FR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la matière)  </a:t>
          </a:r>
        </a:p>
      </dgm:t>
    </dgm:pt>
    <dgm:pt modelId="{C983028E-A815-4E6D-B9D8-8A6749F21668}" type="parTrans" cxnId="{A05BE69C-B60F-4C62-AA3D-035F79D8AE96}">
      <dgm:prSet/>
      <dgm:spPr/>
      <dgm:t>
        <a:bodyPr/>
        <a:lstStyle/>
        <a:p>
          <a:endParaRPr lang="fr-FR"/>
        </a:p>
      </dgm:t>
    </dgm:pt>
    <dgm:pt modelId="{83E9B0BF-A170-4B26-8C85-BAB8A0953DBA}" type="sibTrans" cxnId="{A05BE69C-B60F-4C62-AA3D-035F79D8AE96}">
      <dgm:prSet/>
      <dgm:spPr/>
      <dgm:t>
        <a:bodyPr/>
        <a:lstStyle/>
        <a:p>
          <a:endParaRPr lang="fr-FR"/>
        </a:p>
      </dgm:t>
    </dgm:pt>
    <dgm:pt modelId="{4D5E8589-1CDF-45E6-BC29-B6804F720104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Chaudières</a:t>
          </a:r>
        </a:p>
      </dgm:t>
    </dgm:pt>
    <dgm:pt modelId="{4F04F998-A6F9-4820-BFEF-033A5301F0C0}" type="parTrans" cxnId="{EAFB8AF7-D973-4D9D-BEEC-37E9821C91BD}">
      <dgm:prSet/>
      <dgm:spPr/>
      <dgm:t>
        <a:bodyPr/>
        <a:lstStyle/>
        <a:p>
          <a:endParaRPr lang="fr-FR"/>
        </a:p>
      </dgm:t>
    </dgm:pt>
    <dgm:pt modelId="{783811DF-C63D-468D-9D3E-0D128FAD9D1A}" type="sibTrans" cxnId="{EAFB8AF7-D973-4D9D-BEEC-37E9821C91BD}">
      <dgm:prSet/>
      <dgm:spPr/>
      <dgm:t>
        <a:bodyPr/>
        <a:lstStyle/>
        <a:p>
          <a:endParaRPr lang="fr-FR"/>
        </a:p>
      </dgm:t>
    </dgm:pt>
    <dgm:pt modelId="{33AB06AF-2061-4950-9F58-A60C1F84CEEB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froide </a:t>
          </a:r>
        </a:p>
      </dgm:t>
    </dgm:pt>
    <dgm:pt modelId="{290854C8-6943-469A-8268-AD4768DAEE3F}" type="parTrans" cxnId="{5AECBB8F-EE30-4745-939C-C74139046E16}">
      <dgm:prSet/>
      <dgm:spPr/>
      <dgm:t>
        <a:bodyPr/>
        <a:lstStyle/>
        <a:p>
          <a:endParaRPr lang="fr-FR"/>
        </a:p>
      </dgm:t>
    </dgm:pt>
    <dgm:pt modelId="{EDB6194D-7EFA-41C2-BE9E-E92ABC813B6D}" type="sibTrans" cxnId="{5AECBB8F-EE30-4745-939C-C74139046E16}">
      <dgm:prSet/>
      <dgm:spPr/>
      <dgm:t>
        <a:bodyPr/>
        <a:lstStyle/>
        <a:p>
          <a:endParaRPr lang="fr-FR"/>
        </a:p>
      </dgm:t>
    </dgm:pt>
    <dgm:pt modelId="{338E5ED3-BACC-402D-82B2-15C33ED162A3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salles des compresseurs </a:t>
          </a:r>
        </a:p>
      </dgm:t>
    </dgm:pt>
    <dgm:pt modelId="{0B71F7D5-1969-4635-B22D-51E4154FD514}" type="parTrans" cxnId="{33EFA88D-C773-43C2-9088-96E50F6F6B6F}">
      <dgm:prSet/>
      <dgm:spPr/>
      <dgm:t>
        <a:bodyPr/>
        <a:lstStyle/>
        <a:p>
          <a:endParaRPr lang="fr-FR"/>
        </a:p>
      </dgm:t>
    </dgm:pt>
    <dgm:pt modelId="{35532727-4717-4692-B5A9-57CC388337AA}" type="sibTrans" cxnId="{33EFA88D-C773-43C2-9088-96E50F6F6B6F}">
      <dgm:prSet/>
      <dgm:spPr/>
      <dgm:t>
        <a:bodyPr/>
        <a:lstStyle/>
        <a:p>
          <a:endParaRPr lang="fr-FR"/>
        </a:p>
      </dgm:t>
    </dgm:pt>
    <dgm:pt modelId="{A9017409-1D9C-44A8-98C9-F7C5FF31924B}">
      <dgm:prSet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station de pompage </a:t>
          </a:r>
        </a:p>
      </dgm:t>
    </dgm:pt>
    <dgm:pt modelId="{7F797EA1-85FB-4A56-8036-FC008FA3FEF7}" type="parTrans" cxnId="{733D2951-9B93-427B-ABCD-58694EAABD1E}">
      <dgm:prSet/>
      <dgm:spPr/>
      <dgm:t>
        <a:bodyPr/>
        <a:lstStyle/>
        <a:p>
          <a:endParaRPr lang="fr-FR"/>
        </a:p>
      </dgm:t>
    </dgm:pt>
    <dgm:pt modelId="{257D322E-6ACD-41C4-92E5-DA88FB3A6C8E}" type="sibTrans" cxnId="{733D2951-9B93-427B-ABCD-58694EAABD1E}">
      <dgm:prSet/>
      <dgm:spPr/>
      <dgm:t>
        <a:bodyPr/>
        <a:lstStyle/>
        <a:p>
          <a:endParaRPr lang="fr-FR"/>
        </a:p>
      </dgm:t>
    </dgm:pt>
    <dgm:pt modelId="{0A75BFB6-4FBB-420D-A2A9-BA3D89AE0BFD}">
      <dgm:prSet/>
      <dgm:spPr/>
      <dgm:t>
        <a:bodyPr/>
        <a:lstStyle/>
        <a:p>
          <a:r>
            <a:rPr lang="fr-FR">
              <a:latin typeface="Times New Roman" panose="02020603050405020304" pitchFamily="18" charset="0"/>
              <a:cs typeface="Times New Roman" panose="02020603050405020304" pitchFamily="18" charset="0"/>
            </a:rPr>
            <a:t>Transport de la matière première</a:t>
          </a:r>
          <a:endParaRPr lang="fr-F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5AF701-C7C9-47FA-B742-32F0A7D93E6D}" type="parTrans" cxnId="{B44395DA-8698-454B-BA48-ABC71B44180A}">
      <dgm:prSet/>
      <dgm:spPr/>
      <dgm:t>
        <a:bodyPr/>
        <a:lstStyle/>
        <a:p>
          <a:endParaRPr lang="fr-FR"/>
        </a:p>
      </dgm:t>
    </dgm:pt>
    <dgm:pt modelId="{EAC914A7-E596-44EE-84BC-C54B2B64150B}" type="sibTrans" cxnId="{B44395DA-8698-454B-BA48-ABC71B44180A}">
      <dgm:prSet/>
      <dgm:spPr/>
      <dgm:t>
        <a:bodyPr/>
        <a:lstStyle/>
        <a:p>
          <a:endParaRPr lang="fr-FR"/>
        </a:p>
      </dgm:t>
    </dgm:pt>
    <dgm:pt modelId="{63E7956E-3A25-4389-9353-C2298D9EE555}">
      <dgm:prSet/>
      <dgm:spPr/>
      <dgm:t>
        <a:bodyPr/>
        <a:lstStyle/>
        <a:p>
          <a:r>
            <a:rPr lang="fr-FR">
              <a:latin typeface="Times New Roman" panose="02020603050405020304" pitchFamily="18" charset="0"/>
              <a:cs typeface="Times New Roman" panose="02020603050405020304" pitchFamily="18" charset="0"/>
            </a:rPr>
            <a:t>Réception et stockage de la MP</a:t>
          </a:r>
          <a:endParaRPr lang="fr-F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CBA446-C3DE-44F6-A012-DD486CCC9614}" type="parTrans" cxnId="{BB73CDF8-449C-4287-92A3-40B83472F867}">
      <dgm:prSet/>
      <dgm:spPr/>
      <dgm:t>
        <a:bodyPr/>
        <a:lstStyle/>
        <a:p>
          <a:endParaRPr lang="fr-FR"/>
        </a:p>
      </dgm:t>
    </dgm:pt>
    <dgm:pt modelId="{0C85617F-CD41-4ADD-B067-8F0185919F8A}" type="sibTrans" cxnId="{BB73CDF8-449C-4287-92A3-40B83472F867}">
      <dgm:prSet/>
      <dgm:spPr/>
      <dgm:t>
        <a:bodyPr/>
        <a:lstStyle/>
        <a:p>
          <a:endParaRPr lang="fr-FR"/>
        </a:p>
      </dgm:t>
    </dgm:pt>
    <dgm:pt modelId="{E057996A-24EA-46C6-ADB1-558C9641BD51}">
      <dgm:prSet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Rinçage des bouteilles</a:t>
          </a:r>
        </a:p>
      </dgm:t>
    </dgm:pt>
    <dgm:pt modelId="{495FFE71-8443-4374-B6D2-FAC03EE3B716}" type="parTrans" cxnId="{9803E04F-FFC3-4A3F-829E-94737A044FB3}">
      <dgm:prSet/>
      <dgm:spPr/>
      <dgm:t>
        <a:bodyPr/>
        <a:lstStyle/>
        <a:p>
          <a:endParaRPr lang="fr-FR"/>
        </a:p>
      </dgm:t>
    </dgm:pt>
    <dgm:pt modelId="{4C2E3C94-4595-4E84-971B-B18282E023D2}" type="sibTrans" cxnId="{9803E04F-FFC3-4A3F-829E-94737A044FB3}">
      <dgm:prSet/>
      <dgm:spPr/>
      <dgm:t>
        <a:bodyPr/>
        <a:lstStyle/>
        <a:p>
          <a:endParaRPr lang="fr-FR"/>
        </a:p>
      </dgm:t>
    </dgm:pt>
    <dgm:pt modelId="{4CAF7CB5-3A3F-4CFB-8579-32BBB1862CC5}">
      <dgm:prSet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Logistique  </a:t>
          </a:r>
        </a:p>
      </dgm:t>
    </dgm:pt>
    <dgm:pt modelId="{82CE29D7-A043-404B-B3E0-34FB231AD801}" type="parTrans" cxnId="{2E3678D2-0EF0-4567-A84E-522828C82530}">
      <dgm:prSet/>
      <dgm:spPr/>
      <dgm:t>
        <a:bodyPr/>
        <a:lstStyle/>
        <a:p>
          <a:endParaRPr lang="fr-FR"/>
        </a:p>
      </dgm:t>
    </dgm:pt>
    <dgm:pt modelId="{FE46143D-361D-49E4-BCEB-F39EC03B19B3}" type="sibTrans" cxnId="{2E3678D2-0EF0-4567-A84E-522828C82530}">
      <dgm:prSet/>
      <dgm:spPr/>
      <dgm:t>
        <a:bodyPr/>
        <a:lstStyle/>
        <a:p>
          <a:endParaRPr lang="fr-FR"/>
        </a:p>
      </dgm:t>
    </dgm:pt>
    <dgm:pt modelId="{4307AFB5-414C-4FD4-9A66-E4A5BD6C9BB9}">
      <dgm:prSet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Lavage</a:t>
          </a:r>
        </a:p>
      </dgm:t>
    </dgm:pt>
    <dgm:pt modelId="{CB1A651D-152C-462F-9974-9DD69876C17D}" type="parTrans" cxnId="{2B405D1E-A2B1-4326-AA32-2FCEDAD61985}">
      <dgm:prSet/>
      <dgm:spPr/>
      <dgm:t>
        <a:bodyPr/>
        <a:lstStyle/>
        <a:p>
          <a:endParaRPr lang="fr-FR"/>
        </a:p>
      </dgm:t>
    </dgm:pt>
    <dgm:pt modelId="{BA20A7A1-2C7F-4628-AA92-FDD152A659A5}" type="sibTrans" cxnId="{2B405D1E-A2B1-4326-AA32-2FCEDAD61985}">
      <dgm:prSet/>
      <dgm:spPr/>
      <dgm:t>
        <a:bodyPr/>
        <a:lstStyle/>
        <a:p>
          <a:endParaRPr lang="fr-FR"/>
        </a:p>
      </dgm:t>
    </dgm:pt>
    <dgm:pt modelId="{DDF23E4B-C73E-49B7-8FFE-CCB9AD025CD6}">
      <dgm:prSet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Soufflage des préformes, Mixage, soutirage, bouchage, étiquetage, codage</a:t>
          </a:r>
        </a:p>
      </dgm:t>
    </dgm:pt>
    <dgm:pt modelId="{CD59D0DB-7927-4EDF-B334-F45C3D176563}" type="parTrans" cxnId="{BE6EDF51-8E61-4BB9-B446-CBA53DCF93F4}">
      <dgm:prSet/>
      <dgm:spPr/>
      <dgm:t>
        <a:bodyPr/>
        <a:lstStyle/>
        <a:p>
          <a:endParaRPr lang="fr-FR"/>
        </a:p>
      </dgm:t>
    </dgm:pt>
    <dgm:pt modelId="{92659020-03F2-43CB-BF8B-D77763C15E55}" type="sibTrans" cxnId="{BE6EDF51-8E61-4BB9-B446-CBA53DCF93F4}">
      <dgm:prSet/>
      <dgm:spPr/>
      <dgm:t>
        <a:bodyPr/>
        <a:lstStyle/>
        <a:p>
          <a:endParaRPr lang="fr-FR"/>
        </a:p>
      </dgm:t>
    </dgm:pt>
    <dgm:pt modelId="{DBEBA21B-CF3C-468F-B0FC-02EDED058E6B}">
      <dgm:prSet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La mise en pack des bouteilles / Palettisation / Bande rouleuse </a:t>
          </a:r>
        </a:p>
      </dgm:t>
    </dgm:pt>
    <dgm:pt modelId="{5D4B3ECA-3162-4973-BC7C-8A13EB1B3E21}" type="parTrans" cxnId="{B4777206-8887-48F7-B25C-DA52C1BD3947}">
      <dgm:prSet/>
      <dgm:spPr/>
      <dgm:t>
        <a:bodyPr/>
        <a:lstStyle/>
        <a:p>
          <a:endParaRPr lang="fr-FR"/>
        </a:p>
      </dgm:t>
    </dgm:pt>
    <dgm:pt modelId="{2EAC0A00-A4CB-4B90-B3D5-E7FD4E06956A}" type="sibTrans" cxnId="{B4777206-8887-48F7-B25C-DA52C1BD3947}">
      <dgm:prSet/>
      <dgm:spPr/>
      <dgm:t>
        <a:bodyPr/>
        <a:lstStyle/>
        <a:p>
          <a:endParaRPr lang="fr-FR"/>
        </a:p>
      </dgm:t>
    </dgm:pt>
    <dgm:pt modelId="{547FCE56-E67A-42F9-A2F5-D0F0E8B1EA2B}">
      <dgm:prSet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Codage et contrôle du remplissage</a:t>
          </a:r>
        </a:p>
      </dgm:t>
    </dgm:pt>
    <dgm:pt modelId="{D1F572B7-C763-4832-A358-590F57EC10E5}" type="parTrans" cxnId="{5F9D43CE-F00C-43F0-86E6-AD141D27C454}">
      <dgm:prSet/>
      <dgm:spPr/>
      <dgm:t>
        <a:bodyPr/>
        <a:lstStyle/>
        <a:p>
          <a:endParaRPr lang="fr-FR"/>
        </a:p>
      </dgm:t>
    </dgm:pt>
    <dgm:pt modelId="{B60F3C31-47D8-41BF-AD59-6475B2EFC164}" type="sibTrans" cxnId="{5F9D43CE-F00C-43F0-86E6-AD141D27C454}">
      <dgm:prSet/>
      <dgm:spPr/>
      <dgm:t>
        <a:bodyPr/>
        <a:lstStyle/>
        <a:p>
          <a:endParaRPr lang="fr-FR"/>
        </a:p>
      </dgm:t>
    </dgm:pt>
    <dgm:pt modelId="{B5F6A7DF-7271-4E52-809E-428F98AC9A7A}">
      <dgm:prSet/>
      <dgm:spPr/>
      <dgm:t>
        <a:bodyPr/>
        <a:lstStyle/>
        <a:p>
          <a:r>
            <a:rPr lang="fr-FR">
              <a:latin typeface="Times New Roman" panose="02020603050405020304" pitchFamily="18" charset="0"/>
              <a:cs typeface="Times New Roman" panose="02020603050405020304" pitchFamily="18" charset="0"/>
            </a:rPr>
            <a:t>Stockage</a:t>
          </a:r>
          <a:endParaRPr lang="fr-F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850EE1-1B8B-4736-A8E0-707B5C7074F7}" type="parTrans" cxnId="{A63EA4EA-58B3-4F8A-B06F-27E907F386FD}">
      <dgm:prSet/>
      <dgm:spPr/>
      <dgm:t>
        <a:bodyPr/>
        <a:lstStyle/>
        <a:p>
          <a:endParaRPr lang="fr-FR"/>
        </a:p>
      </dgm:t>
    </dgm:pt>
    <dgm:pt modelId="{38E8AF00-A5E6-432F-AF7F-27F1F333B4B6}" type="sibTrans" cxnId="{A63EA4EA-58B3-4F8A-B06F-27E907F386FD}">
      <dgm:prSet/>
      <dgm:spPr/>
      <dgm:t>
        <a:bodyPr/>
        <a:lstStyle/>
        <a:p>
          <a:endParaRPr lang="fr-FR"/>
        </a:p>
      </dgm:t>
    </dgm:pt>
    <dgm:pt modelId="{A36656A4-7325-4D4B-A543-82418B6C311F}" type="pres">
      <dgm:prSet presAssocID="{C500AC9A-5199-4D0A-ABF1-A2F7086E1C89}" presName="vert0" presStyleCnt="0">
        <dgm:presLayoutVars>
          <dgm:dir/>
          <dgm:animOne val="branch"/>
          <dgm:animLvl val="lvl"/>
        </dgm:presLayoutVars>
      </dgm:prSet>
      <dgm:spPr/>
    </dgm:pt>
    <dgm:pt modelId="{09FD26C0-BE54-4963-ABD4-867138B4C90C}" type="pres">
      <dgm:prSet presAssocID="{49D01AFA-683C-4508-B7AE-310062D23585}" presName="thickLine" presStyleLbl="alignNode1" presStyleIdx="0" presStyleCnt="1"/>
      <dgm:spPr/>
    </dgm:pt>
    <dgm:pt modelId="{68DE9CD3-1E20-4B27-A576-25D163951724}" type="pres">
      <dgm:prSet presAssocID="{49D01AFA-683C-4508-B7AE-310062D23585}" presName="horz1" presStyleCnt="0"/>
      <dgm:spPr/>
    </dgm:pt>
    <dgm:pt modelId="{81ECE0CF-999E-4901-923E-ED07AE9102A5}" type="pres">
      <dgm:prSet presAssocID="{49D01AFA-683C-4508-B7AE-310062D23585}" presName="tx1" presStyleLbl="revTx" presStyleIdx="0" presStyleCnt="14" custLinFactNeighborY="-319"/>
      <dgm:spPr/>
    </dgm:pt>
    <dgm:pt modelId="{FCBBB639-6F36-46F1-885D-D1B5ED583E6D}" type="pres">
      <dgm:prSet presAssocID="{49D01AFA-683C-4508-B7AE-310062D23585}" presName="vert1" presStyleCnt="0"/>
      <dgm:spPr/>
    </dgm:pt>
    <dgm:pt modelId="{7B45B681-9CA7-40CF-9874-907D4CFAC5E2}" type="pres">
      <dgm:prSet presAssocID="{4D5E8589-1CDF-45E6-BC29-B6804F720104}" presName="vertSpace2a" presStyleCnt="0"/>
      <dgm:spPr/>
    </dgm:pt>
    <dgm:pt modelId="{30189D55-4661-45A8-B8D5-320C5F8507C3}" type="pres">
      <dgm:prSet presAssocID="{4D5E8589-1CDF-45E6-BC29-B6804F720104}" presName="horz2" presStyleCnt="0"/>
      <dgm:spPr/>
    </dgm:pt>
    <dgm:pt modelId="{870AAC23-A324-4549-8995-7CA69C8770B8}" type="pres">
      <dgm:prSet presAssocID="{4D5E8589-1CDF-45E6-BC29-B6804F720104}" presName="horzSpace2" presStyleCnt="0"/>
      <dgm:spPr/>
    </dgm:pt>
    <dgm:pt modelId="{322826C8-2449-4A00-8CA9-7BA2A776A118}" type="pres">
      <dgm:prSet presAssocID="{4D5E8589-1CDF-45E6-BC29-B6804F720104}" presName="tx2" presStyleLbl="revTx" presStyleIdx="1" presStyleCnt="14"/>
      <dgm:spPr/>
    </dgm:pt>
    <dgm:pt modelId="{EC244E52-DEA6-41FE-8948-B7FFB3368D57}" type="pres">
      <dgm:prSet presAssocID="{4D5E8589-1CDF-45E6-BC29-B6804F720104}" presName="vert2" presStyleCnt="0"/>
      <dgm:spPr/>
    </dgm:pt>
    <dgm:pt modelId="{B2E3D8BE-299B-4DA7-B514-9D4FD5130B9F}" type="pres">
      <dgm:prSet presAssocID="{4D5E8589-1CDF-45E6-BC29-B6804F720104}" presName="thinLine2b" presStyleLbl="callout" presStyleIdx="0" presStyleCnt="13"/>
      <dgm:spPr/>
    </dgm:pt>
    <dgm:pt modelId="{81EE6C92-2D3D-4E80-AA5B-AFEDC54D7BD6}" type="pres">
      <dgm:prSet presAssocID="{4D5E8589-1CDF-45E6-BC29-B6804F720104}" presName="vertSpace2b" presStyleCnt="0"/>
      <dgm:spPr/>
    </dgm:pt>
    <dgm:pt modelId="{EEA3CECB-F6A4-4285-88A5-F23F7E3E55D0}" type="pres">
      <dgm:prSet presAssocID="{33AB06AF-2061-4950-9F58-A60C1F84CEEB}" presName="horz2" presStyleCnt="0"/>
      <dgm:spPr/>
    </dgm:pt>
    <dgm:pt modelId="{58B17496-D186-43CF-8143-51E813D00680}" type="pres">
      <dgm:prSet presAssocID="{33AB06AF-2061-4950-9F58-A60C1F84CEEB}" presName="horzSpace2" presStyleCnt="0"/>
      <dgm:spPr/>
    </dgm:pt>
    <dgm:pt modelId="{87C92F0D-29B3-490F-912C-CBC53EB39C35}" type="pres">
      <dgm:prSet presAssocID="{33AB06AF-2061-4950-9F58-A60C1F84CEEB}" presName="tx2" presStyleLbl="revTx" presStyleIdx="2" presStyleCnt="14"/>
      <dgm:spPr/>
    </dgm:pt>
    <dgm:pt modelId="{3E19B23A-EE4A-4714-9249-7982041358CD}" type="pres">
      <dgm:prSet presAssocID="{33AB06AF-2061-4950-9F58-A60C1F84CEEB}" presName="vert2" presStyleCnt="0"/>
      <dgm:spPr/>
    </dgm:pt>
    <dgm:pt modelId="{F94D1AB5-03AC-4D1F-9339-D446B2A3C37A}" type="pres">
      <dgm:prSet presAssocID="{33AB06AF-2061-4950-9F58-A60C1F84CEEB}" presName="thinLine2b" presStyleLbl="callout" presStyleIdx="1" presStyleCnt="13"/>
      <dgm:spPr/>
    </dgm:pt>
    <dgm:pt modelId="{047F8A87-6127-4776-B9BC-3BA6B66C6221}" type="pres">
      <dgm:prSet presAssocID="{33AB06AF-2061-4950-9F58-A60C1F84CEEB}" presName="vertSpace2b" presStyleCnt="0"/>
      <dgm:spPr/>
    </dgm:pt>
    <dgm:pt modelId="{8DFB9C35-DF20-4F68-A834-4CA1576027CF}" type="pres">
      <dgm:prSet presAssocID="{338E5ED3-BACC-402D-82B2-15C33ED162A3}" presName="horz2" presStyleCnt="0"/>
      <dgm:spPr/>
    </dgm:pt>
    <dgm:pt modelId="{6CBD97D6-D761-49C7-93AF-39B8A911A420}" type="pres">
      <dgm:prSet presAssocID="{338E5ED3-BACC-402D-82B2-15C33ED162A3}" presName="horzSpace2" presStyleCnt="0"/>
      <dgm:spPr/>
    </dgm:pt>
    <dgm:pt modelId="{46BC4487-4C77-4063-A1C1-7E33CA05D5CB}" type="pres">
      <dgm:prSet presAssocID="{338E5ED3-BACC-402D-82B2-15C33ED162A3}" presName="tx2" presStyleLbl="revTx" presStyleIdx="3" presStyleCnt="14"/>
      <dgm:spPr/>
    </dgm:pt>
    <dgm:pt modelId="{110FC945-F7B1-4B3F-A452-BE12027DB1FB}" type="pres">
      <dgm:prSet presAssocID="{338E5ED3-BACC-402D-82B2-15C33ED162A3}" presName="vert2" presStyleCnt="0"/>
      <dgm:spPr/>
    </dgm:pt>
    <dgm:pt modelId="{A2EFB6D2-0205-4588-A96E-CDF2B95F1751}" type="pres">
      <dgm:prSet presAssocID="{338E5ED3-BACC-402D-82B2-15C33ED162A3}" presName="thinLine2b" presStyleLbl="callout" presStyleIdx="2" presStyleCnt="13"/>
      <dgm:spPr/>
    </dgm:pt>
    <dgm:pt modelId="{E34B852A-349C-4EB2-9766-AB265F37F492}" type="pres">
      <dgm:prSet presAssocID="{338E5ED3-BACC-402D-82B2-15C33ED162A3}" presName="vertSpace2b" presStyleCnt="0"/>
      <dgm:spPr/>
    </dgm:pt>
    <dgm:pt modelId="{4E601DBA-C237-4901-B258-E2015D5B170E}" type="pres">
      <dgm:prSet presAssocID="{A9017409-1D9C-44A8-98C9-F7C5FF31924B}" presName="horz2" presStyleCnt="0"/>
      <dgm:spPr/>
    </dgm:pt>
    <dgm:pt modelId="{C5DACD8D-F32D-475E-907B-321397B316E9}" type="pres">
      <dgm:prSet presAssocID="{A9017409-1D9C-44A8-98C9-F7C5FF31924B}" presName="horzSpace2" presStyleCnt="0"/>
      <dgm:spPr/>
    </dgm:pt>
    <dgm:pt modelId="{F89FC82E-ECD3-4E40-B455-5E9A5346F7EB}" type="pres">
      <dgm:prSet presAssocID="{A9017409-1D9C-44A8-98C9-F7C5FF31924B}" presName="tx2" presStyleLbl="revTx" presStyleIdx="4" presStyleCnt="14"/>
      <dgm:spPr/>
    </dgm:pt>
    <dgm:pt modelId="{8870D22A-D83E-4CF9-817A-255EDE760BFB}" type="pres">
      <dgm:prSet presAssocID="{A9017409-1D9C-44A8-98C9-F7C5FF31924B}" presName="vert2" presStyleCnt="0"/>
      <dgm:spPr/>
    </dgm:pt>
    <dgm:pt modelId="{29A40073-A2D7-4156-97A6-2C18B13C842D}" type="pres">
      <dgm:prSet presAssocID="{A9017409-1D9C-44A8-98C9-F7C5FF31924B}" presName="thinLine2b" presStyleLbl="callout" presStyleIdx="3" presStyleCnt="13"/>
      <dgm:spPr/>
    </dgm:pt>
    <dgm:pt modelId="{1BAFCC9A-DF92-473B-990C-3B684648F3AC}" type="pres">
      <dgm:prSet presAssocID="{A9017409-1D9C-44A8-98C9-F7C5FF31924B}" presName="vertSpace2b" presStyleCnt="0"/>
      <dgm:spPr/>
    </dgm:pt>
    <dgm:pt modelId="{CAFF814D-D20A-41A2-B06D-BF527C3DD8B9}" type="pres">
      <dgm:prSet presAssocID="{0A75BFB6-4FBB-420D-A2A9-BA3D89AE0BFD}" presName="horz2" presStyleCnt="0"/>
      <dgm:spPr/>
    </dgm:pt>
    <dgm:pt modelId="{4F3D8C57-5543-44DC-AF8C-0192BC3A95F5}" type="pres">
      <dgm:prSet presAssocID="{0A75BFB6-4FBB-420D-A2A9-BA3D89AE0BFD}" presName="horzSpace2" presStyleCnt="0"/>
      <dgm:spPr/>
    </dgm:pt>
    <dgm:pt modelId="{49E287A1-4FB9-49C2-965D-48B6D1AE0091}" type="pres">
      <dgm:prSet presAssocID="{0A75BFB6-4FBB-420D-A2A9-BA3D89AE0BFD}" presName="tx2" presStyleLbl="revTx" presStyleIdx="5" presStyleCnt="14"/>
      <dgm:spPr/>
    </dgm:pt>
    <dgm:pt modelId="{F4FADDA1-13CD-4958-9134-DCD91DED7787}" type="pres">
      <dgm:prSet presAssocID="{0A75BFB6-4FBB-420D-A2A9-BA3D89AE0BFD}" presName="vert2" presStyleCnt="0"/>
      <dgm:spPr/>
    </dgm:pt>
    <dgm:pt modelId="{83285888-A33A-4AAD-BEBE-6DD65AF49033}" type="pres">
      <dgm:prSet presAssocID="{0A75BFB6-4FBB-420D-A2A9-BA3D89AE0BFD}" presName="thinLine2b" presStyleLbl="callout" presStyleIdx="4" presStyleCnt="13"/>
      <dgm:spPr/>
    </dgm:pt>
    <dgm:pt modelId="{B3FF6DD0-873A-464E-8BA7-CE2405C964EA}" type="pres">
      <dgm:prSet presAssocID="{0A75BFB6-4FBB-420D-A2A9-BA3D89AE0BFD}" presName="vertSpace2b" presStyleCnt="0"/>
      <dgm:spPr/>
    </dgm:pt>
    <dgm:pt modelId="{0051AC2A-DC2E-4E85-A766-6CBCEB65E2E4}" type="pres">
      <dgm:prSet presAssocID="{63E7956E-3A25-4389-9353-C2298D9EE555}" presName="horz2" presStyleCnt="0"/>
      <dgm:spPr/>
    </dgm:pt>
    <dgm:pt modelId="{5B620724-87A6-46CA-885B-E11EC53E977A}" type="pres">
      <dgm:prSet presAssocID="{63E7956E-3A25-4389-9353-C2298D9EE555}" presName="horzSpace2" presStyleCnt="0"/>
      <dgm:spPr/>
    </dgm:pt>
    <dgm:pt modelId="{ED5E3CF3-AAEB-40F8-AA78-A51F4CDE0CDE}" type="pres">
      <dgm:prSet presAssocID="{63E7956E-3A25-4389-9353-C2298D9EE555}" presName="tx2" presStyleLbl="revTx" presStyleIdx="6" presStyleCnt="14"/>
      <dgm:spPr/>
    </dgm:pt>
    <dgm:pt modelId="{5539F651-B5FE-4E8C-B410-DDAEF6FB58DF}" type="pres">
      <dgm:prSet presAssocID="{63E7956E-3A25-4389-9353-C2298D9EE555}" presName="vert2" presStyleCnt="0"/>
      <dgm:spPr/>
    </dgm:pt>
    <dgm:pt modelId="{F2F5141C-91B9-4133-A8A3-5D8A13BABD06}" type="pres">
      <dgm:prSet presAssocID="{63E7956E-3A25-4389-9353-C2298D9EE555}" presName="thinLine2b" presStyleLbl="callout" presStyleIdx="5" presStyleCnt="13"/>
      <dgm:spPr/>
    </dgm:pt>
    <dgm:pt modelId="{FAD17C14-AC70-4F6A-90F1-F5A8C91CC566}" type="pres">
      <dgm:prSet presAssocID="{63E7956E-3A25-4389-9353-C2298D9EE555}" presName="vertSpace2b" presStyleCnt="0"/>
      <dgm:spPr/>
    </dgm:pt>
    <dgm:pt modelId="{A9C15EE8-75A2-490D-967D-16A59F1CFB00}" type="pres">
      <dgm:prSet presAssocID="{E057996A-24EA-46C6-ADB1-558C9641BD51}" presName="horz2" presStyleCnt="0"/>
      <dgm:spPr/>
    </dgm:pt>
    <dgm:pt modelId="{AAC286EE-0D8C-454C-8011-E8E11C6F9871}" type="pres">
      <dgm:prSet presAssocID="{E057996A-24EA-46C6-ADB1-558C9641BD51}" presName="horzSpace2" presStyleCnt="0"/>
      <dgm:spPr/>
    </dgm:pt>
    <dgm:pt modelId="{29EE4677-F390-48E4-825A-9413EF957ECC}" type="pres">
      <dgm:prSet presAssocID="{E057996A-24EA-46C6-ADB1-558C9641BD51}" presName="tx2" presStyleLbl="revTx" presStyleIdx="7" presStyleCnt="14"/>
      <dgm:spPr/>
    </dgm:pt>
    <dgm:pt modelId="{8CD80DD0-0848-4855-903A-05AA8B2D61CD}" type="pres">
      <dgm:prSet presAssocID="{E057996A-24EA-46C6-ADB1-558C9641BD51}" presName="vert2" presStyleCnt="0"/>
      <dgm:spPr/>
    </dgm:pt>
    <dgm:pt modelId="{52328709-BF2B-4FB3-AD37-901A82C8E20F}" type="pres">
      <dgm:prSet presAssocID="{E057996A-24EA-46C6-ADB1-558C9641BD51}" presName="thinLine2b" presStyleLbl="callout" presStyleIdx="6" presStyleCnt="13"/>
      <dgm:spPr/>
    </dgm:pt>
    <dgm:pt modelId="{38939B57-EA19-45E8-A02B-3466B67CC0C8}" type="pres">
      <dgm:prSet presAssocID="{E057996A-24EA-46C6-ADB1-558C9641BD51}" presName="vertSpace2b" presStyleCnt="0"/>
      <dgm:spPr/>
    </dgm:pt>
    <dgm:pt modelId="{28E69F2E-8854-4132-BDE7-79D5A7F58203}" type="pres">
      <dgm:prSet presAssocID="{DDF23E4B-C73E-49B7-8FFE-CCB9AD025CD6}" presName="horz2" presStyleCnt="0"/>
      <dgm:spPr/>
    </dgm:pt>
    <dgm:pt modelId="{6C7DE170-C5D9-419F-BF1F-D668B9C032F1}" type="pres">
      <dgm:prSet presAssocID="{DDF23E4B-C73E-49B7-8FFE-CCB9AD025CD6}" presName="horzSpace2" presStyleCnt="0"/>
      <dgm:spPr/>
    </dgm:pt>
    <dgm:pt modelId="{9AB539C6-4523-47A3-9F9C-4DE72D5B9084}" type="pres">
      <dgm:prSet presAssocID="{DDF23E4B-C73E-49B7-8FFE-CCB9AD025CD6}" presName="tx2" presStyleLbl="revTx" presStyleIdx="8" presStyleCnt="14"/>
      <dgm:spPr/>
    </dgm:pt>
    <dgm:pt modelId="{65652E89-9C28-4018-94AA-17ED1679BA89}" type="pres">
      <dgm:prSet presAssocID="{DDF23E4B-C73E-49B7-8FFE-CCB9AD025CD6}" presName="vert2" presStyleCnt="0"/>
      <dgm:spPr/>
    </dgm:pt>
    <dgm:pt modelId="{92B8C41E-EA0C-4AE4-B269-C8A080555597}" type="pres">
      <dgm:prSet presAssocID="{DDF23E4B-C73E-49B7-8FFE-CCB9AD025CD6}" presName="thinLine2b" presStyleLbl="callout" presStyleIdx="7" presStyleCnt="13"/>
      <dgm:spPr/>
    </dgm:pt>
    <dgm:pt modelId="{1F61AD9F-6721-484B-8D78-ACEFC85B7DE8}" type="pres">
      <dgm:prSet presAssocID="{DDF23E4B-C73E-49B7-8FFE-CCB9AD025CD6}" presName="vertSpace2b" presStyleCnt="0"/>
      <dgm:spPr/>
    </dgm:pt>
    <dgm:pt modelId="{E9EF5BEE-EEB0-4DC8-A823-1B18EC7D0CE3}" type="pres">
      <dgm:prSet presAssocID="{DBEBA21B-CF3C-468F-B0FC-02EDED058E6B}" presName="horz2" presStyleCnt="0"/>
      <dgm:spPr/>
    </dgm:pt>
    <dgm:pt modelId="{7E0775CE-ABBB-4FCF-969C-D600B50FBFAF}" type="pres">
      <dgm:prSet presAssocID="{DBEBA21B-CF3C-468F-B0FC-02EDED058E6B}" presName="horzSpace2" presStyleCnt="0"/>
      <dgm:spPr/>
    </dgm:pt>
    <dgm:pt modelId="{DAE0821C-BE29-442A-BDBD-EE4275762287}" type="pres">
      <dgm:prSet presAssocID="{DBEBA21B-CF3C-468F-B0FC-02EDED058E6B}" presName="tx2" presStyleLbl="revTx" presStyleIdx="9" presStyleCnt="14"/>
      <dgm:spPr/>
    </dgm:pt>
    <dgm:pt modelId="{EC3F2238-EF7F-4E88-A04A-2CB37F687185}" type="pres">
      <dgm:prSet presAssocID="{DBEBA21B-CF3C-468F-B0FC-02EDED058E6B}" presName="vert2" presStyleCnt="0"/>
      <dgm:spPr/>
    </dgm:pt>
    <dgm:pt modelId="{2AF33105-75D0-4445-956F-1E5EE4BBACA9}" type="pres">
      <dgm:prSet presAssocID="{DBEBA21B-CF3C-468F-B0FC-02EDED058E6B}" presName="thinLine2b" presStyleLbl="callout" presStyleIdx="8" presStyleCnt="13"/>
      <dgm:spPr/>
    </dgm:pt>
    <dgm:pt modelId="{85D356B6-3568-4393-83CB-B00D2F4AC3BB}" type="pres">
      <dgm:prSet presAssocID="{DBEBA21B-CF3C-468F-B0FC-02EDED058E6B}" presName="vertSpace2b" presStyleCnt="0"/>
      <dgm:spPr/>
    </dgm:pt>
    <dgm:pt modelId="{0C4185B4-4DDB-4752-90F5-4A4AAA72C339}" type="pres">
      <dgm:prSet presAssocID="{4307AFB5-414C-4FD4-9A66-E4A5BD6C9BB9}" presName="horz2" presStyleCnt="0"/>
      <dgm:spPr/>
    </dgm:pt>
    <dgm:pt modelId="{1296E22D-6F3F-4460-BDEE-F84FE3A48819}" type="pres">
      <dgm:prSet presAssocID="{4307AFB5-414C-4FD4-9A66-E4A5BD6C9BB9}" presName="horzSpace2" presStyleCnt="0"/>
      <dgm:spPr/>
    </dgm:pt>
    <dgm:pt modelId="{32B6AF98-3C9E-44D6-A670-3FD79A345BEB}" type="pres">
      <dgm:prSet presAssocID="{4307AFB5-414C-4FD4-9A66-E4A5BD6C9BB9}" presName="tx2" presStyleLbl="revTx" presStyleIdx="10" presStyleCnt="14"/>
      <dgm:spPr/>
    </dgm:pt>
    <dgm:pt modelId="{C0173B17-1257-4053-AE29-E6525D302C61}" type="pres">
      <dgm:prSet presAssocID="{4307AFB5-414C-4FD4-9A66-E4A5BD6C9BB9}" presName="vert2" presStyleCnt="0"/>
      <dgm:spPr/>
    </dgm:pt>
    <dgm:pt modelId="{4A2EE4CC-B2E7-4496-9769-AC65D9D882E4}" type="pres">
      <dgm:prSet presAssocID="{4307AFB5-414C-4FD4-9A66-E4A5BD6C9BB9}" presName="thinLine2b" presStyleLbl="callout" presStyleIdx="9" presStyleCnt="13"/>
      <dgm:spPr/>
    </dgm:pt>
    <dgm:pt modelId="{FD969EAE-E584-4C50-BC88-B90E6E801370}" type="pres">
      <dgm:prSet presAssocID="{4307AFB5-414C-4FD4-9A66-E4A5BD6C9BB9}" presName="vertSpace2b" presStyleCnt="0"/>
      <dgm:spPr/>
    </dgm:pt>
    <dgm:pt modelId="{F5EE4400-3E3B-499E-A0AA-7408ACF2E087}" type="pres">
      <dgm:prSet presAssocID="{547FCE56-E67A-42F9-A2F5-D0F0E8B1EA2B}" presName="horz2" presStyleCnt="0"/>
      <dgm:spPr/>
    </dgm:pt>
    <dgm:pt modelId="{364EC2F2-B1FE-4382-9197-06569E867D52}" type="pres">
      <dgm:prSet presAssocID="{547FCE56-E67A-42F9-A2F5-D0F0E8B1EA2B}" presName="horzSpace2" presStyleCnt="0"/>
      <dgm:spPr/>
    </dgm:pt>
    <dgm:pt modelId="{19EBD257-8B48-4E0B-9E62-AD7C73E1F876}" type="pres">
      <dgm:prSet presAssocID="{547FCE56-E67A-42F9-A2F5-D0F0E8B1EA2B}" presName="tx2" presStyleLbl="revTx" presStyleIdx="11" presStyleCnt="14"/>
      <dgm:spPr/>
    </dgm:pt>
    <dgm:pt modelId="{FA56C9AB-F8D1-41C4-B7B5-8B0AD7F5631E}" type="pres">
      <dgm:prSet presAssocID="{547FCE56-E67A-42F9-A2F5-D0F0E8B1EA2B}" presName="vert2" presStyleCnt="0"/>
      <dgm:spPr/>
    </dgm:pt>
    <dgm:pt modelId="{4EDA2B4B-12E7-4A68-9F2B-FB04B01FD73B}" type="pres">
      <dgm:prSet presAssocID="{547FCE56-E67A-42F9-A2F5-D0F0E8B1EA2B}" presName="thinLine2b" presStyleLbl="callout" presStyleIdx="10" presStyleCnt="13"/>
      <dgm:spPr/>
    </dgm:pt>
    <dgm:pt modelId="{FF753A5F-BFA6-4555-9DAD-8EC0D280ABB9}" type="pres">
      <dgm:prSet presAssocID="{547FCE56-E67A-42F9-A2F5-D0F0E8B1EA2B}" presName="vertSpace2b" presStyleCnt="0"/>
      <dgm:spPr/>
    </dgm:pt>
    <dgm:pt modelId="{85114EDB-9767-4C97-A2E8-58F429E19EEE}" type="pres">
      <dgm:prSet presAssocID="{B5F6A7DF-7271-4E52-809E-428F98AC9A7A}" presName="horz2" presStyleCnt="0"/>
      <dgm:spPr/>
    </dgm:pt>
    <dgm:pt modelId="{6673E61C-9DF4-441D-8055-F6B7B6549E46}" type="pres">
      <dgm:prSet presAssocID="{B5F6A7DF-7271-4E52-809E-428F98AC9A7A}" presName="horzSpace2" presStyleCnt="0"/>
      <dgm:spPr/>
    </dgm:pt>
    <dgm:pt modelId="{B7B975EE-EA39-44C9-9958-36D2D6BC88ED}" type="pres">
      <dgm:prSet presAssocID="{B5F6A7DF-7271-4E52-809E-428F98AC9A7A}" presName="tx2" presStyleLbl="revTx" presStyleIdx="12" presStyleCnt="14"/>
      <dgm:spPr/>
    </dgm:pt>
    <dgm:pt modelId="{B50BCBF5-F7AF-477F-A594-B39896A379C3}" type="pres">
      <dgm:prSet presAssocID="{B5F6A7DF-7271-4E52-809E-428F98AC9A7A}" presName="vert2" presStyleCnt="0"/>
      <dgm:spPr/>
    </dgm:pt>
    <dgm:pt modelId="{C06D4927-E0FA-49ED-9FBC-FD05C2412E9C}" type="pres">
      <dgm:prSet presAssocID="{B5F6A7DF-7271-4E52-809E-428F98AC9A7A}" presName="thinLine2b" presStyleLbl="callout" presStyleIdx="11" presStyleCnt="13"/>
      <dgm:spPr/>
    </dgm:pt>
    <dgm:pt modelId="{CD8450BE-8BF0-40D8-9BD8-DC02636E2CBF}" type="pres">
      <dgm:prSet presAssocID="{B5F6A7DF-7271-4E52-809E-428F98AC9A7A}" presName="vertSpace2b" presStyleCnt="0"/>
      <dgm:spPr/>
    </dgm:pt>
    <dgm:pt modelId="{9B6EE283-AC35-4C41-9E43-71E82F52A4A5}" type="pres">
      <dgm:prSet presAssocID="{4CAF7CB5-3A3F-4CFB-8579-32BBB1862CC5}" presName="horz2" presStyleCnt="0"/>
      <dgm:spPr/>
    </dgm:pt>
    <dgm:pt modelId="{D14EB0AA-EDE8-4934-9F96-4ABFE3DFB71A}" type="pres">
      <dgm:prSet presAssocID="{4CAF7CB5-3A3F-4CFB-8579-32BBB1862CC5}" presName="horzSpace2" presStyleCnt="0"/>
      <dgm:spPr/>
    </dgm:pt>
    <dgm:pt modelId="{C5C10A45-8E14-46FB-AC40-3A2FFBF1BCBB}" type="pres">
      <dgm:prSet presAssocID="{4CAF7CB5-3A3F-4CFB-8579-32BBB1862CC5}" presName="tx2" presStyleLbl="revTx" presStyleIdx="13" presStyleCnt="14"/>
      <dgm:spPr/>
    </dgm:pt>
    <dgm:pt modelId="{A1778259-B2AD-4D8A-ABE8-FB9EC02FA158}" type="pres">
      <dgm:prSet presAssocID="{4CAF7CB5-3A3F-4CFB-8579-32BBB1862CC5}" presName="vert2" presStyleCnt="0"/>
      <dgm:spPr/>
    </dgm:pt>
    <dgm:pt modelId="{0A1E8DBD-814E-44D1-8C04-C8BFC364DB7D}" type="pres">
      <dgm:prSet presAssocID="{4CAF7CB5-3A3F-4CFB-8579-32BBB1862CC5}" presName="thinLine2b" presStyleLbl="callout" presStyleIdx="12" presStyleCnt="13"/>
      <dgm:spPr/>
    </dgm:pt>
    <dgm:pt modelId="{5E392FEB-1E0F-46A2-BCE7-19C3FD2DADA7}" type="pres">
      <dgm:prSet presAssocID="{4CAF7CB5-3A3F-4CFB-8579-32BBB1862CC5}" presName="vertSpace2b" presStyleCnt="0"/>
      <dgm:spPr/>
    </dgm:pt>
  </dgm:ptLst>
  <dgm:cxnLst>
    <dgm:cxn modelId="{B4777206-8887-48F7-B25C-DA52C1BD3947}" srcId="{49D01AFA-683C-4508-B7AE-310062D23585}" destId="{DBEBA21B-CF3C-468F-B0FC-02EDED058E6B}" srcOrd="8" destOrd="0" parTransId="{5D4B3ECA-3162-4973-BC7C-8A13EB1B3E21}" sibTransId="{2EAC0A00-A4CB-4B90-B3D5-E7FD4E06956A}"/>
    <dgm:cxn modelId="{3D44E208-0310-4BFE-828E-115894761169}" type="presOf" srcId="{4307AFB5-414C-4FD4-9A66-E4A5BD6C9BB9}" destId="{32B6AF98-3C9E-44D6-A670-3FD79A345BEB}" srcOrd="0" destOrd="0" presId="urn:microsoft.com/office/officeart/2008/layout/LinedList"/>
    <dgm:cxn modelId="{2B405D1E-A2B1-4326-AA32-2FCEDAD61985}" srcId="{49D01AFA-683C-4508-B7AE-310062D23585}" destId="{4307AFB5-414C-4FD4-9A66-E4A5BD6C9BB9}" srcOrd="9" destOrd="0" parTransId="{CB1A651D-152C-462F-9974-9DD69876C17D}" sibTransId="{BA20A7A1-2C7F-4628-AA92-FDD152A659A5}"/>
    <dgm:cxn modelId="{237BDA28-9915-40AF-B647-2D0A084C9E8B}" type="presOf" srcId="{0A75BFB6-4FBB-420D-A2A9-BA3D89AE0BFD}" destId="{49E287A1-4FB9-49C2-965D-48B6D1AE0091}" srcOrd="0" destOrd="0" presId="urn:microsoft.com/office/officeart/2008/layout/LinedList"/>
    <dgm:cxn modelId="{1B60A968-8118-4033-897E-A2DB4DBAB847}" type="presOf" srcId="{DBEBA21B-CF3C-468F-B0FC-02EDED058E6B}" destId="{DAE0821C-BE29-442A-BDBD-EE4275762287}" srcOrd="0" destOrd="0" presId="urn:microsoft.com/office/officeart/2008/layout/LinedList"/>
    <dgm:cxn modelId="{9803E04F-FFC3-4A3F-829E-94737A044FB3}" srcId="{49D01AFA-683C-4508-B7AE-310062D23585}" destId="{E057996A-24EA-46C6-ADB1-558C9641BD51}" srcOrd="6" destOrd="0" parTransId="{495FFE71-8443-4374-B6D2-FAC03EE3B716}" sibTransId="{4C2E3C94-4595-4E84-971B-B18282E023D2}"/>
    <dgm:cxn modelId="{7E04E84F-FDE4-48E2-9C33-F5D1CD6A9632}" type="presOf" srcId="{33AB06AF-2061-4950-9F58-A60C1F84CEEB}" destId="{87C92F0D-29B3-490F-912C-CBC53EB39C35}" srcOrd="0" destOrd="0" presId="urn:microsoft.com/office/officeart/2008/layout/LinedList"/>
    <dgm:cxn modelId="{733D2951-9B93-427B-ABCD-58694EAABD1E}" srcId="{49D01AFA-683C-4508-B7AE-310062D23585}" destId="{A9017409-1D9C-44A8-98C9-F7C5FF31924B}" srcOrd="3" destOrd="0" parTransId="{7F797EA1-85FB-4A56-8036-FC008FA3FEF7}" sibTransId="{257D322E-6ACD-41C4-92E5-DA88FB3A6C8E}"/>
    <dgm:cxn modelId="{BE6EDF51-8E61-4BB9-B446-CBA53DCF93F4}" srcId="{49D01AFA-683C-4508-B7AE-310062D23585}" destId="{DDF23E4B-C73E-49B7-8FFE-CCB9AD025CD6}" srcOrd="7" destOrd="0" parTransId="{CD59D0DB-7927-4EDF-B334-F45C3D176563}" sibTransId="{92659020-03F2-43CB-BF8B-D77763C15E55}"/>
    <dgm:cxn modelId="{6049EC76-3DFD-43DF-99FA-C579187A616F}" type="presOf" srcId="{E057996A-24EA-46C6-ADB1-558C9641BD51}" destId="{29EE4677-F390-48E4-825A-9413EF957ECC}" srcOrd="0" destOrd="0" presId="urn:microsoft.com/office/officeart/2008/layout/LinedList"/>
    <dgm:cxn modelId="{33EFA88D-C773-43C2-9088-96E50F6F6B6F}" srcId="{49D01AFA-683C-4508-B7AE-310062D23585}" destId="{338E5ED3-BACC-402D-82B2-15C33ED162A3}" srcOrd="2" destOrd="0" parTransId="{0B71F7D5-1969-4635-B22D-51E4154FD514}" sibTransId="{35532727-4717-4692-B5A9-57CC388337AA}"/>
    <dgm:cxn modelId="{5AECBB8F-EE30-4745-939C-C74139046E16}" srcId="{49D01AFA-683C-4508-B7AE-310062D23585}" destId="{33AB06AF-2061-4950-9F58-A60C1F84CEEB}" srcOrd="1" destOrd="0" parTransId="{290854C8-6943-469A-8268-AD4768DAEE3F}" sibTransId="{EDB6194D-7EFA-41C2-BE9E-E92ABC813B6D}"/>
    <dgm:cxn modelId="{C44EC59A-F937-4BAD-8594-D85CF4AB7458}" type="presOf" srcId="{338E5ED3-BACC-402D-82B2-15C33ED162A3}" destId="{46BC4487-4C77-4063-A1C1-7E33CA05D5CB}" srcOrd="0" destOrd="0" presId="urn:microsoft.com/office/officeart/2008/layout/LinedList"/>
    <dgm:cxn modelId="{8CAC4C9B-938D-4749-A368-6593E7E4C86A}" type="presOf" srcId="{49D01AFA-683C-4508-B7AE-310062D23585}" destId="{81ECE0CF-999E-4901-923E-ED07AE9102A5}" srcOrd="0" destOrd="0" presId="urn:microsoft.com/office/officeart/2008/layout/LinedList"/>
    <dgm:cxn modelId="{A05BE69C-B60F-4C62-AA3D-035F79D8AE96}" srcId="{C500AC9A-5199-4D0A-ABF1-A2F7086E1C89}" destId="{49D01AFA-683C-4508-B7AE-310062D23585}" srcOrd="0" destOrd="0" parTransId="{C983028E-A815-4E6D-B9D8-8A6749F21668}" sibTransId="{83E9B0BF-A170-4B26-8C85-BAB8A0953DBA}"/>
    <dgm:cxn modelId="{BF9555A2-1022-424E-9C0A-071EF2E87D90}" type="presOf" srcId="{C500AC9A-5199-4D0A-ABF1-A2F7086E1C89}" destId="{A36656A4-7325-4D4B-A543-82418B6C311F}" srcOrd="0" destOrd="0" presId="urn:microsoft.com/office/officeart/2008/layout/LinedList"/>
    <dgm:cxn modelId="{A1DB78A6-353B-4A0E-9CF2-A22A1BD2DF0E}" type="presOf" srcId="{4CAF7CB5-3A3F-4CFB-8579-32BBB1862CC5}" destId="{C5C10A45-8E14-46FB-AC40-3A2FFBF1BCBB}" srcOrd="0" destOrd="0" presId="urn:microsoft.com/office/officeart/2008/layout/LinedList"/>
    <dgm:cxn modelId="{AA8014AC-7BC1-4AC5-8CE4-707CA0302948}" type="presOf" srcId="{A9017409-1D9C-44A8-98C9-F7C5FF31924B}" destId="{F89FC82E-ECD3-4E40-B455-5E9A5346F7EB}" srcOrd="0" destOrd="0" presId="urn:microsoft.com/office/officeart/2008/layout/LinedList"/>
    <dgm:cxn modelId="{7D02B6B2-3F60-4061-BBF2-969F08064DF6}" type="presOf" srcId="{63E7956E-3A25-4389-9353-C2298D9EE555}" destId="{ED5E3CF3-AAEB-40F8-AA78-A51F4CDE0CDE}" srcOrd="0" destOrd="0" presId="urn:microsoft.com/office/officeart/2008/layout/LinedList"/>
    <dgm:cxn modelId="{DA0B2DB3-2A07-418A-ADF5-9E409EB6D24E}" type="presOf" srcId="{B5F6A7DF-7271-4E52-809E-428F98AC9A7A}" destId="{B7B975EE-EA39-44C9-9958-36D2D6BC88ED}" srcOrd="0" destOrd="0" presId="urn:microsoft.com/office/officeart/2008/layout/LinedList"/>
    <dgm:cxn modelId="{5F9D43CE-F00C-43F0-86E6-AD141D27C454}" srcId="{49D01AFA-683C-4508-B7AE-310062D23585}" destId="{547FCE56-E67A-42F9-A2F5-D0F0E8B1EA2B}" srcOrd="10" destOrd="0" parTransId="{D1F572B7-C763-4832-A358-590F57EC10E5}" sibTransId="{B60F3C31-47D8-41BF-AD59-6475B2EFC164}"/>
    <dgm:cxn modelId="{2E3678D2-0EF0-4567-A84E-522828C82530}" srcId="{49D01AFA-683C-4508-B7AE-310062D23585}" destId="{4CAF7CB5-3A3F-4CFB-8579-32BBB1862CC5}" srcOrd="12" destOrd="0" parTransId="{82CE29D7-A043-404B-B3E0-34FB231AD801}" sibTransId="{FE46143D-361D-49E4-BCEB-F39EC03B19B3}"/>
    <dgm:cxn modelId="{74FC41D5-C11D-4C2D-B0E9-A5DAC108B538}" type="presOf" srcId="{4D5E8589-1CDF-45E6-BC29-B6804F720104}" destId="{322826C8-2449-4A00-8CA9-7BA2A776A118}" srcOrd="0" destOrd="0" presId="urn:microsoft.com/office/officeart/2008/layout/LinedList"/>
    <dgm:cxn modelId="{B44395DA-8698-454B-BA48-ABC71B44180A}" srcId="{49D01AFA-683C-4508-B7AE-310062D23585}" destId="{0A75BFB6-4FBB-420D-A2A9-BA3D89AE0BFD}" srcOrd="4" destOrd="0" parTransId="{6B5AF701-C7C9-47FA-B742-32F0A7D93E6D}" sibTransId="{EAC914A7-E596-44EE-84BC-C54B2B64150B}"/>
    <dgm:cxn modelId="{5C7499DE-620D-4D15-85FE-387662F2D1E5}" type="presOf" srcId="{DDF23E4B-C73E-49B7-8FFE-CCB9AD025CD6}" destId="{9AB539C6-4523-47A3-9F9C-4DE72D5B9084}" srcOrd="0" destOrd="0" presId="urn:microsoft.com/office/officeart/2008/layout/LinedList"/>
    <dgm:cxn modelId="{A63EA4EA-58B3-4F8A-B06F-27E907F386FD}" srcId="{49D01AFA-683C-4508-B7AE-310062D23585}" destId="{B5F6A7DF-7271-4E52-809E-428F98AC9A7A}" srcOrd="11" destOrd="0" parTransId="{76850EE1-1B8B-4736-A8E0-707B5C7074F7}" sibTransId="{38E8AF00-A5E6-432F-AF7F-27F1F333B4B6}"/>
    <dgm:cxn modelId="{EAFB8AF7-D973-4D9D-BEEC-37E9821C91BD}" srcId="{49D01AFA-683C-4508-B7AE-310062D23585}" destId="{4D5E8589-1CDF-45E6-BC29-B6804F720104}" srcOrd="0" destOrd="0" parTransId="{4F04F998-A6F9-4820-BFEF-033A5301F0C0}" sibTransId="{783811DF-C63D-468D-9D3E-0D128FAD9D1A}"/>
    <dgm:cxn modelId="{BB73CDF8-449C-4287-92A3-40B83472F867}" srcId="{49D01AFA-683C-4508-B7AE-310062D23585}" destId="{63E7956E-3A25-4389-9353-C2298D9EE555}" srcOrd="5" destOrd="0" parTransId="{48CBA446-C3DE-44F6-A012-DD486CCC9614}" sibTransId="{0C85617F-CD41-4ADD-B067-8F0185919F8A}"/>
    <dgm:cxn modelId="{C43086FE-8460-4737-A780-86780D9DA669}" type="presOf" srcId="{547FCE56-E67A-42F9-A2F5-D0F0E8B1EA2B}" destId="{19EBD257-8B48-4E0B-9E62-AD7C73E1F876}" srcOrd="0" destOrd="0" presId="urn:microsoft.com/office/officeart/2008/layout/LinedList"/>
    <dgm:cxn modelId="{038ADE00-8C52-48B4-B12A-2CF4F5247D21}" type="presParOf" srcId="{A36656A4-7325-4D4B-A543-82418B6C311F}" destId="{09FD26C0-BE54-4963-ABD4-867138B4C90C}" srcOrd="0" destOrd="0" presId="urn:microsoft.com/office/officeart/2008/layout/LinedList"/>
    <dgm:cxn modelId="{DFBBF5F3-CB61-4060-92BB-08FD7BF00DCA}" type="presParOf" srcId="{A36656A4-7325-4D4B-A543-82418B6C311F}" destId="{68DE9CD3-1E20-4B27-A576-25D163951724}" srcOrd="1" destOrd="0" presId="urn:microsoft.com/office/officeart/2008/layout/LinedList"/>
    <dgm:cxn modelId="{65092377-53A6-4208-9F62-0D6B70790C5E}" type="presParOf" srcId="{68DE9CD3-1E20-4B27-A576-25D163951724}" destId="{81ECE0CF-999E-4901-923E-ED07AE9102A5}" srcOrd="0" destOrd="0" presId="urn:microsoft.com/office/officeart/2008/layout/LinedList"/>
    <dgm:cxn modelId="{EBA81DBC-6CDB-4BBB-8184-8C8DA3FF6C9F}" type="presParOf" srcId="{68DE9CD3-1E20-4B27-A576-25D163951724}" destId="{FCBBB639-6F36-46F1-885D-D1B5ED583E6D}" srcOrd="1" destOrd="0" presId="urn:microsoft.com/office/officeart/2008/layout/LinedList"/>
    <dgm:cxn modelId="{955ED451-6FC7-49DC-9A33-7097254723B8}" type="presParOf" srcId="{FCBBB639-6F36-46F1-885D-D1B5ED583E6D}" destId="{7B45B681-9CA7-40CF-9874-907D4CFAC5E2}" srcOrd="0" destOrd="0" presId="urn:microsoft.com/office/officeart/2008/layout/LinedList"/>
    <dgm:cxn modelId="{DB3993B8-E84A-4930-9E87-CA1FCB4D1F1C}" type="presParOf" srcId="{FCBBB639-6F36-46F1-885D-D1B5ED583E6D}" destId="{30189D55-4661-45A8-B8D5-320C5F8507C3}" srcOrd="1" destOrd="0" presId="urn:microsoft.com/office/officeart/2008/layout/LinedList"/>
    <dgm:cxn modelId="{3F42CD75-7C57-46B7-9455-F1ACB0C2D85D}" type="presParOf" srcId="{30189D55-4661-45A8-B8D5-320C5F8507C3}" destId="{870AAC23-A324-4549-8995-7CA69C8770B8}" srcOrd="0" destOrd="0" presId="urn:microsoft.com/office/officeart/2008/layout/LinedList"/>
    <dgm:cxn modelId="{1166FFC5-EF75-4E77-817F-352798F58D38}" type="presParOf" srcId="{30189D55-4661-45A8-B8D5-320C5F8507C3}" destId="{322826C8-2449-4A00-8CA9-7BA2A776A118}" srcOrd="1" destOrd="0" presId="urn:microsoft.com/office/officeart/2008/layout/LinedList"/>
    <dgm:cxn modelId="{7E9FDCD6-1104-4EEF-A0A3-7D41BCB2DBDB}" type="presParOf" srcId="{30189D55-4661-45A8-B8D5-320C5F8507C3}" destId="{EC244E52-DEA6-41FE-8948-B7FFB3368D57}" srcOrd="2" destOrd="0" presId="urn:microsoft.com/office/officeart/2008/layout/LinedList"/>
    <dgm:cxn modelId="{DF103ED8-AA7C-4CD0-BE46-ADD84791AF6F}" type="presParOf" srcId="{FCBBB639-6F36-46F1-885D-D1B5ED583E6D}" destId="{B2E3D8BE-299B-4DA7-B514-9D4FD5130B9F}" srcOrd="2" destOrd="0" presId="urn:microsoft.com/office/officeart/2008/layout/LinedList"/>
    <dgm:cxn modelId="{FEC0AB89-0433-4036-AA95-5BD6623E6088}" type="presParOf" srcId="{FCBBB639-6F36-46F1-885D-D1B5ED583E6D}" destId="{81EE6C92-2D3D-4E80-AA5B-AFEDC54D7BD6}" srcOrd="3" destOrd="0" presId="urn:microsoft.com/office/officeart/2008/layout/LinedList"/>
    <dgm:cxn modelId="{9110E031-49FC-448B-9CCB-DBAEFB69B531}" type="presParOf" srcId="{FCBBB639-6F36-46F1-885D-D1B5ED583E6D}" destId="{EEA3CECB-F6A4-4285-88A5-F23F7E3E55D0}" srcOrd="4" destOrd="0" presId="urn:microsoft.com/office/officeart/2008/layout/LinedList"/>
    <dgm:cxn modelId="{AD180FA5-90C8-412A-945E-FD714E1626D4}" type="presParOf" srcId="{EEA3CECB-F6A4-4285-88A5-F23F7E3E55D0}" destId="{58B17496-D186-43CF-8143-51E813D00680}" srcOrd="0" destOrd="0" presId="urn:microsoft.com/office/officeart/2008/layout/LinedList"/>
    <dgm:cxn modelId="{E4CAB247-F8E7-454E-A9DB-12AABAF0F765}" type="presParOf" srcId="{EEA3CECB-F6A4-4285-88A5-F23F7E3E55D0}" destId="{87C92F0D-29B3-490F-912C-CBC53EB39C35}" srcOrd="1" destOrd="0" presId="urn:microsoft.com/office/officeart/2008/layout/LinedList"/>
    <dgm:cxn modelId="{F8D19EC0-874D-4677-9026-CF43AD721AA5}" type="presParOf" srcId="{EEA3CECB-F6A4-4285-88A5-F23F7E3E55D0}" destId="{3E19B23A-EE4A-4714-9249-7982041358CD}" srcOrd="2" destOrd="0" presId="urn:microsoft.com/office/officeart/2008/layout/LinedList"/>
    <dgm:cxn modelId="{E5597339-8BDB-44FD-889B-DFA595262372}" type="presParOf" srcId="{FCBBB639-6F36-46F1-885D-D1B5ED583E6D}" destId="{F94D1AB5-03AC-4D1F-9339-D446B2A3C37A}" srcOrd="5" destOrd="0" presId="urn:microsoft.com/office/officeart/2008/layout/LinedList"/>
    <dgm:cxn modelId="{83F421F9-A641-45AF-9B7B-FEB904FA24CA}" type="presParOf" srcId="{FCBBB639-6F36-46F1-885D-D1B5ED583E6D}" destId="{047F8A87-6127-4776-B9BC-3BA6B66C6221}" srcOrd="6" destOrd="0" presId="urn:microsoft.com/office/officeart/2008/layout/LinedList"/>
    <dgm:cxn modelId="{D6049A85-034B-4B5F-A98F-3114AF790432}" type="presParOf" srcId="{FCBBB639-6F36-46F1-885D-D1B5ED583E6D}" destId="{8DFB9C35-DF20-4F68-A834-4CA1576027CF}" srcOrd="7" destOrd="0" presId="urn:microsoft.com/office/officeart/2008/layout/LinedList"/>
    <dgm:cxn modelId="{1109A027-730C-41EF-8C6D-EE7CBAC2E363}" type="presParOf" srcId="{8DFB9C35-DF20-4F68-A834-4CA1576027CF}" destId="{6CBD97D6-D761-49C7-93AF-39B8A911A420}" srcOrd="0" destOrd="0" presId="urn:microsoft.com/office/officeart/2008/layout/LinedList"/>
    <dgm:cxn modelId="{5D0C63D6-8F37-4993-8EF5-980E78C2151A}" type="presParOf" srcId="{8DFB9C35-DF20-4F68-A834-4CA1576027CF}" destId="{46BC4487-4C77-4063-A1C1-7E33CA05D5CB}" srcOrd="1" destOrd="0" presId="urn:microsoft.com/office/officeart/2008/layout/LinedList"/>
    <dgm:cxn modelId="{499684B2-C3F4-4F95-ACC3-85AB3411BDCD}" type="presParOf" srcId="{8DFB9C35-DF20-4F68-A834-4CA1576027CF}" destId="{110FC945-F7B1-4B3F-A452-BE12027DB1FB}" srcOrd="2" destOrd="0" presId="urn:microsoft.com/office/officeart/2008/layout/LinedList"/>
    <dgm:cxn modelId="{C813EE54-B711-476A-A968-8BCDEACB5606}" type="presParOf" srcId="{FCBBB639-6F36-46F1-885D-D1B5ED583E6D}" destId="{A2EFB6D2-0205-4588-A96E-CDF2B95F1751}" srcOrd="8" destOrd="0" presId="urn:microsoft.com/office/officeart/2008/layout/LinedList"/>
    <dgm:cxn modelId="{411BF04C-3654-472E-B4FD-EC8D99A5DB96}" type="presParOf" srcId="{FCBBB639-6F36-46F1-885D-D1B5ED583E6D}" destId="{E34B852A-349C-4EB2-9766-AB265F37F492}" srcOrd="9" destOrd="0" presId="urn:microsoft.com/office/officeart/2008/layout/LinedList"/>
    <dgm:cxn modelId="{FEBB7B8A-7950-4EE3-AF6A-30FEA909DD7F}" type="presParOf" srcId="{FCBBB639-6F36-46F1-885D-D1B5ED583E6D}" destId="{4E601DBA-C237-4901-B258-E2015D5B170E}" srcOrd="10" destOrd="0" presId="urn:microsoft.com/office/officeart/2008/layout/LinedList"/>
    <dgm:cxn modelId="{6F1C51FE-B099-47B5-B5FB-326D2CC51F17}" type="presParOf" srcId="{4E601DBA-C237-4901-B258-E2015D5B170E}" destId="{C5DACD8D-F32D-475E-907B-321397B316E9}" srcOrd="0" destOrd="0" presId="urn:microsoft.com/office/officeart/2008/layout/LinedList"/>
    <dgm:cxn modelId="{526A2184-5EBF-4186-92C9-CF7C5CF0E6C0}" type="presParOf" srcId="{4E601DBA-C237-4901-B258-E2015D5B170E}" destId="{F89FC82E-ECD3-4E40-B455-5E9A5346F7EB}" srcOrd="1" destOrd="0" presId="urn:microsoft.com/office/officeart/2008/layout/LinedList"/>
    <dgm:cxn modelId="{98614ED9-BEC1-450A-8310-27F2679CF2F1}" type="presParOf" srcId="{4E601DBA-C237-4901-B258-E2015D5B170E}" destId="{8870D22A-D83E-4CF9-817A-255EDE760BFB}" srcOrd="2" destOrd="0" presId="urn:microsoft.com/office/officeart/2008/layout/LinedList"/>
    <dgm:cxn modelId="{C441ECF5-F299-4902-8BF6-6AA85CA976ED}" type="presParOf" srcId="{FCBBB639-6F36-46F1-885D-D1B5ED583E6D}" destId="{29A40073-A2D7-4156-97A6-2C18B13C842D}" srcOrd="11" destOrd="0" presId="urn:microsoft.com/office/officeart/2008/layout/LinedList"/>
    <dgm:cxn modelId="{737008FC-96C6-4B06-91F0-6314A6CC80E0}" type="presParOf" srcId="{FCBBB639-6F36-46F1-885D-D1B5ED583E6D}" destId="{1BAFCC9A-DF92-473B-990C-3B684648F3AC}" srcOrd="12" destOrd="0" presId="urn:microsoft.com/office/officeart/2008/layout/LinedList"/>
    <dgm:cxn modelId="{C18990CA-70A9-4706-99F9-B0C08105777D}" type="presParOf" srcId="{FCBBB639-6F36-46F1-885D-D1B5ED583E6D}" destId="{CAFF814D-D20A-41A2-B06D-BF527C3DD8B9}" srcOrd="13" destOrd="0" presId="urn:microsoft.com/office/officeart/2008/layout/LinedList"/>
    <dgm:cxn modelId="{1FE6B55F-110B-4EF0-95EC-C9B99011B85F}" type="presParOf" srcId="{CAFF814D-D20A-41A2-B06D-BF527C3DD8B9}" destId="{4F3D8C57-5543-44DC-AF8C-0192BC3A95F5}" srcOrd="0" destOrd="0" presId="urn:microsoft.com/office/officeart/2008/layout/LinedList"/>
    <dgm:cxn modelId="{D3BAB15A-FD51-45C5-B679-1C486B5230F5}" type="presParOf" srcId="{CAFF814D-D20A-41A2-B06D-BF527C3DD8B9}" destId="{49E287A1-4FB9-49C2-965D-48B6D1AE0091}" srcOrd="1" destOrd="0" presId="urn:microsoft.com/office/officeart/2008/layout/LinedList"/>
    <dgm:cxn modelId="{7048943A-F3CF-4636-BC20-E0B45C1EEBF4}" type="presParOf" srcId="{CAFF814D-D20A-41A2-B06D-BF527C3DD8B9}" destId="{F4FADDA1-13CD-4958-9134-DCD91DED7787}" srcOrd="2" destOrd="0" presId="urn:microsoft.com/office/officeart/2008/layout/LinedList"/>
    <dgm:cxn modelId="{CBF2FE6C-46B8-4C20-B5E1-95F132A18F87}" type="presParOf" srcId="{FCBBB639-6F36-46F1-885D-D1B5ED583E6D}" destId="{83285888-A33A-4AAD-BEBE-6DD65AF49033}" srcOrd="14" destOrd="0" presId="urn:microsoft.com/office/officeart/2008/layout/LinedList"/>
    <dgm:cxn modelId="{3870FBF0-A0CD-47E0-A91C-91717F92AB7E}" type="presParOf" srcId="{FCBBB639-6F36-46F1-885D-D1B5ED583E6D}" destId="{B3FF6DD0-873A-464E-8BA7-CE2405C964EA}" srcOrd="15" destOrd="0" presId="urn:microsoft.com/office/officeart/2008/layout/LinedList"/>
    <dgm:cxn modelId="{BDD332B2-D70B-448F-827C-0987900E839E}" type="presParOf" srcId="{FCBBB639-6F36-46F1-885D-D1B5ED583E6D}" destId="{0051AC2A-DC2E-4E85-A766-6CBCEB65E2E4}" srcOrd="16" destOrd="0" presId="urn:microsoft.com/office/officeart/2008/layout/LinedList"/>
    <dgm:cxn modelId="{AF056CD6-F235-4720-9126-EC6F07D03144}" type="presParOf" srcId="{0051AC2A-DC2E-4E85-A766-6CBCEB65E2E4}" destId="{5B620724-87A6-46CA-885B-E11EC53E977A}" srcOrd="0" destOrd="0" presId="urn:microsoft.com/office/officeart/2008/layout/LinedList"/>
    <dgm:cxn modelId="{261982CF-850F-422E-BCC3-7388460C612F}" type="presParOf" srcId="{0051AC2A-DC2E-4E85-A766-6CBCEB65E2E4}" destId="{ED5E3CF3-AAEB-40F8-AA78-A51F4CDE0CDE}" srcOrd="1" destOrd="0" presId="urn:microsoft.com/office/officeart/2008/layout/LinedList"/>
    <dgm:cxn modelId="{85FDF9A1-124A-464E-BDCD-B6382CFA2EE7}" type="presParOf" srcId="{0051AC2A-DC2E-4E85-A766-6CBCEB65E2E4}" destId="{5539F651-B5FE-4E8C-B410-DDAEF6FB58DF}" srcOrd="2" destOrd="0" presId="urn:microsoft.com/office/officeart/2008/layout/LinedList"/>
    <dgm:cxn modelId="{B3C85107-C251-40D9-A572-19DA7D8C4B39}" type="presParOf" srcId="{FCBBB639-6F36-46F1-885D-D1B5ED583E6D}" destId="{F2F5141C-91B9-4133-A8A3-5D8A13BABD06}" srcOrd="17" destOrd="0" presId="urn:microsoft.com/office/officeart/2008/layout/LinedList"/>
    <dgm:cxn modelId="{F7EB443C-ED7C-4038-9BF1-3F5DC9BD2093}" type="presParOf" srcId="{FCBBB639-6F36-46F1-885D-D1B5ED583E6D}" destId="{FAD17C14-AC70-4F6A-90F1-F5A8C91CC566}" srcOrd="18" destOrd="0" presId="urn:microsoft.com/office/officeart/2008/layout/LinedList"/>
    <dgm:cxn modelId="{8FD4260E-D08C-47CD-8100-649DE29D8252}" type="presParOf" srcId="{FCBBB639-6F36-46F1-885D-D1B5ED583E6D}" destId="{A9C15EE8-75A2-490D-967D-16A59F1CFB00}" srcOrd="19" destOrd="0" presId="urn:microsoft.com/office/officeart/2008/layout/LinedList"/>
    <dgm:cxn modelId="{89FAD0AB-8DB4-4C88-9A8B-B0DF199361D8}" type="presParOf" srcId="{A9C15EE8-75A2-490D-967D-16A59F1CFB00}" destId="{AAC286EE-0D8C-454C-8011-E8E11C6F9871}" srcOrd="0" destOrd="0" presId="urn:microsoft.com/office/officeart/2008/layout/LinedList"/>
    <dgm:cxn modelId="{0150930C-1534-4985-8502-2D08A2828C5C}" type="presParOf" srcId="{A9C15EE8-75A2-490D-967D-16A59F1CFB00}" destId="{29EE4677-F390-48E4-825A-9413EF957ECC}" srcOrd="1" destOrd="0" presId="urn:microsoft.com/office/officeart/2008/layout/LinedList"/>
    <dgm:cxn modelId="{5A96B5B8-B9DA-48AF-967C-CF299BBF80F0}" type="presParOf" srcId="{A9C15EE8-75A2-490D-967D-16A59F1CFB00}" destId="{8CD80DD0-0848-4855-903A-05AA8B2D61CD}" srcOrd="2" destOrd="0" presId="urn:microsoft.com/office/officeart/2008/layout/LinedList"/>
    <dgm:cxn modelId="{C0EB4158-B847-4CF2-BB8F-FF20D27E25F4}" type="presParOf" srcId="{FCBBB639-6F36-46F1-885D-D1B5ED583E6D}" destId="{52328709-BF2B-4FB3-AD37-901A82C8E20F}" srcOrd="20" destOrd="0" presId="urn:microsoft.com/office/officeart/2008/layout/LinedList"/>
    <dgm:cxn modelId="{E8D4FE1B-0D3C-442D-9A80-1324D0B93F5D}" type="presParOf" srcId="{FCBBB639-6F36-46F1-885D-D1B5ED583E6D}" destId="{38939B57-EA19-45E8-A02B-3466B67CC0C8}" srcOrd="21" destOrd="0" presId="urn:microsoft.com/office/officeart/2008/layout/LinedList"/>
    <dgm:cxn modelId="{1ABC608E-7EA2-4A5C-BFC5-994888169FD7}" type="presParOf" srcId="{FCBBB639-6F36-46F1-885D-D1B5ED583E6D}" destId="{28E69F2E-8854-4132-BDE7-79D5A7F58203}" srcOrd="22" destOrd="0" presId="urn:microsoft.com/office/officeart/2008/layout/LinedList"/>
    <dgm:cxn modelId="{F1A15475-4BA5-41E9-9481-86600DB95970}" type="presParOf" srcId="{28E69F2E-8854-4132-BDE7-79D5A7F58203}" destId="{6C7DE170-C5D9-419F-BF1F-D668B9C032F1}" srcOrd="0" destOrd="0" presId="urn:microsoft.com/office/officeart/2008/layout/LinedList"/>
    <dgm:cxn modelId="{D40DE42B-DA34-4DEC-82CC-0E5BAF7AB5DF}" type="presParOf" srcId="{28E69F2E-8854-4132-BDE7-79D5A7F58203}" destId="{9AB539C6-4523-47A3-9F9C-4DE72D5B9084}" srcOrd="1" destOrd="0" presId="urn:microsoft.com/office/officeart/2008/layout/LinedList"/>
    <dgm:cxn modelId="{323EE496-1175-4470-B86E-78E8BDD2EEC2}" type="presParOf" srcId="{28E69F2E-8854-4132-BDE7-79D5A7F58203}" destId="{65652E89-9C28-4018-94AA-17ED1679BA89}" srcOrd="2" destOrd="0" presId="urn:microsoft.com/office/officeart/2008/layout/LinedList"/>
    <dgm:cxn modelId="{10F2228F-060E-4764-A01F-F94B4F4911AE}" type="presParOf" srcId="{FCBBB639-6F36-46F1-885D-D1B5ED583E6D}" destId="{92B8C41E-EA0C-4AE4-B269-C8A080555597}" srcOrd="23" destOrd="0" presId="urn:microsoft.com/office/officeart/2008/layout/LinedList"/>
    <dgm:cxn modelId="{B9641004-AF41-4BC2-A2B1-E69FB75743F1}" type="presParOf" srcId="{FCBBB639-6F36-46F1-885D-D1B5ED583E6D}" destId="{1F61AD9F-6721-484B-8D78-ACEFC85B7DE8}" srcOrd="24" destOrd="0" presId="urn:microsoft.com/office/officeart/2008/layout/LinedList"/>
    <dgm:cxn modelId="{D1ED7F3D-9219-4758-A9F1-1428B5D6295F}" type="presParOf" srcId="{FCBBB639-6F36-46F1-885D-D1B5ED583E6D}" destId="{E9EF5BEE-EEB0-4DC8-A823-1B18EC7D0CE3}" srcOrd="25" destOrd="0" presId="urn:microsoft.com/office/officeart/2008/layout/LinedList"/>
    <dgm:cxn modelId="{37DC919E-24E2-4C2C-8960-835FBD357919}" type="presParOf" srcId="{E9EF5BEE-EEB0-4DC8-A823-1B18EC7D0CE3}" destId="{7E0775CE-ABBB-4FCF-969C-D600B50FBFAF}" srcOrd="0" destOrd="0" presId="urn:microsoft.com/office/officeart/2008/layout/LinedList"/>
    <dgm:cxn modelId="{CD5D9462-1349-409C-B75F-0389B73B1517}" type="presParOf" srcId="{E9EF5BEE-EEB0-4DC8-A823-1B18EC7D0CE3}" destId="{DAE0821C-BE29-442A-BDBD-EE4275762287}" srcOrd="1" destOrd="0" presId="urn:microsoft.com/office/officeart/2008/layout/LinedList"/>
    <dgm:cxn modelId="{1B49E453-9096-43B0-A32F-79557482EF9F}" type="presParOf" srcId="{E9EF5BEE-EEB0-4DC8-A823-1B18EC7D0CE3}" destId="{EC3F2238-EF7F-4E88-A04A-2CB37F687185}" srcOrd="2" destOrd="0" presId="urn:microsoft.com/office/officeart/2008/layout/LinedList"/>
    <dgm:cxn modelId="{FDE59443-9AB2-4B8C-AD17-BCC61DEEC108}" type="presParOf" srcId="{FCBBB639-6F36-46F1-885D-D1B5ED583E6D}" destId="{2AF33105-75D0-4445-956F-1E5EE4BBACA9}" srcOrd="26" destOrd="0" presId="urn:microsoft.com/office/officeart/2008/layout/LinedList"/>
    <dgm:cxn modelId="{BE645AB2-407D-4DC4-A70D-81148D6450AB}" type="presParOf" srcId="{FCBBB639-6F36-46F1-885D-D1B5ED583E6D}" destId="{85D356B6-3568-4393-83CB-B00D2F4AC3BB}" srcOrd="27" destOrd="0" presId="urn:microsoft.com/office/officeart/2008/layout/LinedList"/>
    <dgm:cxn modelId="{6227B123-707C-40F7-A90F-0771515AC65C}" type="presParOf" srcId="{FCBBB639-6F36-46F1-885D-D1B5ED583E6D}" destId="{0C4185B4-4DDB-4752-90F5-4A4AAA72C339}" srcOrd="28" destOrd="0" presId="urn:microsoft.com/office/officeart/2008/layout/LinedList"/>
    <dgm:cxn modelId="{EFB8D543-8EE4-4223-8934-78A5E4A2697A}" type="presParOf" srcId="{0C4185B4-4DDB-4752-90F5-4A4AAA72C339}" destId="{1296E22D-6F3F-4460-BDEE-F84FE3A48819}" srcOrd="0" destOrd="0" presId="urn:microsoft.com/office/officeart/2008/layout/LinedList"/>
    <dgm:cxn modelId="{E670D744-5AC6-4F17-8DE4-6FDCB76C1003}" type="presParOf" srcId="{0C4185B4-4DDB-4752-90F5-4A4AAA72C339}" destId="{32B6AF98-3C9E-44D6-A670-3FD79A345BEB}" srcOrd="1" destOrd="0" presId="urn:microsoft.com/office/officeart/2008/layout/LinedList"/>
    <dgm:cxn modelId="{B26A9580-AF56-4E11-A414-1099E0F9F120}" type="presParOf" srcId="{0C4185B4-4DDB-4752-90F5-4A4AAA72C339}" destId="{C0173B17-1257-4053-AE29-E6525D302C61}" srcOrd="2" destOrd="0" presId="urn:microsoft.com/office/officeart/2008/layout/LinedList"/>
    <dgm:cxn modelId="{93A41271-6EE1-43BF-862D-5EB6D1BAE1DD}" type="presParOf" srcId="{FCBBB639-6F36-46F1-885D-D1B5ED583E6D}" destId="{4A2EE4CC-B2E7-4496-9769-AC65D9D882E4}" srcOrd="29" destOrd="0" presId="urn:microsoft.com/office/officeart/2008/layout/LinedList"/>
    <dgm:cxn modelId="{B856FCFD-B8E3-45A3-B01D-3D179B7DDEB0}" type="presParOf" srcId="{FCBBB639-6F36-46F1-885D-D1B5ED583E6D}" destId="{FD969EAE-E584-4C50-BC88-B90E6E801370}" srcOrd="30" destOrd="0" presId="urn:microsoft.com/office/officeart/2008/layout/LinedList"/>
    <dgm:cxn modelId="{42E754F6-4D30-4AAA-87DD-9BC9638FE2E1}" type="presParOf" srcId="{FCBBB639-6F36-46F1-885D-D1B5ED583E6D}" destId="{F5EE4400-3E3B-499E-A0AA-7408ACF2E087}" srcOrd="31" destOrd="0" presId="urn:microsoft.com/office/officeart/2008/layout/LinedList"/>
    <dgm:cxn modelId="{650BD128-54B2-4498-B648-EE10C7E8E6EE}" type="presParOf" srcId="{F5EE4400-3E3B-499E-A0AA-7408ACF2E087}" destId="{364EC2F2-B1FE-4382-9197-06569E867D52}" srcOrd="0" destOrd="0" presId="urn:microsoft.com/office/officeart/2008/layout/LinedList"/>
    <dgm:cxn modelId="{2B987C25-3CC2-4B2C-A509-4EDEF63EC86F}" type="presParOf" srcId="{F5EE4400-3E3B-499E-A0AA-7408ACF2E087}" destId="{19EBD257-8B48-4E0B-9E62-AD7C73E1F876}" srcOrd="1" destOrd="0" presId="urn:microsoft.com/office/officeart/2008/layout/LinedList"/>
    <dgm:cxn modelId="{F8DC3A6E-D838-4AF8-8E96-B4E02FE32834}" type="presParOf" srcId="{F5EE4400-3E3B-499E-A0AA-7408ACF2E087}" destId="{FA56C9AB-F8D1-41C4-B7B5-8B0AD7F5631E}" srcOrd="2" destOrd="0" presId="urn:microsoft.com/office/officeart/2008/layout/LinedList"/>
    <dgm:cxn modelId="{8947FD76-C94C-4F0D-BACE-E7F5CBD7BCB5}" type="presParOf" srcId="{FCBBB639-6F36-46F1-885D-D1B5ED583E6D}" destId="{4EDA2B4B-12E7-4A68-9F2B-FB04B01FD73B}" srcOrd="32" destOrd="0" presId="urn:microsoft.com/office/officeart/2008/layout/LinedList"/>
    <dgm:cxn modelId="{F608A72C-3F29-45C1-9667-674BF1B8C48D}" type="presParOf" srcId="{FCBBB639-6F36-46F1-885D-D1B5ED583E6D}" destId="{FF753A5F-BFA6-4555-9DAD-8EC0D280ABB9}" srcOrd="33" destOrd="0" presId="urn:microsoft.com/office/officeart/2008/layout/LinedList"/>
    <dgm:cxn modelId="{0F715A78-77DB-4ED8-AFAA-CF3774CF25F8}" type="presParOf" srcId="{FCBBB639-6F36-46F1-885D-D1B5ED583E6D}" destId="{85114EDB-9767-4C97-A2E8-58F429E19EEE}" srcOrd="34" destOrd="0" presId="urn:microsoft.com/office/officeart/2008/layout/LinedList"/>
    <dgm:cxn modelId="{04516EB5-C2DB-40A8-9F8C-7E38F2999698}" type="presParOf" srcId="{85114EDB-9767-4C97-A2E8-58F429E19EEE}" destId="{6673E61C-9DF4-441D-8055-F6B7B6549E46}" srcOrd="0" destOrd="0" presId="urn:microsoft.com/office/officeart/2008/layout/LinedList"/>
    <dgm:cxn modelId="{D05800DC-2C23-44E5-AD23-08D4755DB1DB}" type="presParOf" srcId="{85114EDB-9767-4C97-A2E8-58F429E19EEE}" destId="{B7B975EE-EA39-44C9-9958-36D2D6BC88ED}" srcOrd="1" destOrd="0" presId="urn:microsoft.com/office/officeart/2008/layout/LinedList"/>
    <dgm:cxn modelId="{FE9CF143-EE98-4B21-88A4-FB258B5FAB5C}" type="presParOf" srcId="{85114EDB-9767-4C97-A2E8-58F429E19EEE}" destId="{B50BCBF5-F7AF-477F-A594-B39896A379C3}" srcOrd="2" destOrd="0" presId="urn:microsoft.com/office/officeart/2008/layout/LinedList"/>
    <dgm:cxn modelId="{312013F3-583E-4EA9-B25B-2BA93B60F49F}" type="presParOf" srcId="{FCBBB639-6F36-46F1-885D-D1B5ED583E6D}" destId="{C06D4927-E0FA-49ED-9FBC-FD05C2412E9C}" srcOrd="35" destOrd="0" presId="urn:microsoft.com/office/officeart/2008/layout/LinedList"/>
    <dgm:cxn modelId="{88C49235-1394-4D3B-942F-337C6FD45984}" type="presParOf" srcId="{FCBBB639-6F36-46F1-885D-D1B5ED583E6D}" destId="{CD8450BE-8BF0-40D8-9BD8-DC02636E2CBF}" srcOrd="36" destOrd="0" presId="urn:microsoft.com/office/officeart/2008/layout/LinedList"/>
    <dgm:cxn modelId="{D1D8D153-5C16-4ED7-BCE6-7BDE87BE5492}" type="presParOf" srcId="{FCBBB639-6F36-46F1-885D-D1B5ED583E6D}" destId="{9B6EE283-AC35-4C41-9E43-71E82F52A4A5}" srcOrd="37" destOrd="0" presId="urn:microsoft.com/office/officeart/2008/layout/LinedList"/>
    <dgm:cxn modelId="{6CA20B4C-5F50-4094-99C6-ED83A7A7637A}" type="presParOf" srcId="{9B6EE283-AC35-4C41-9E43-71E82F52A4A5}" destId="{D14EB0AA-EDE8-4934-9F96-4ABFE3DFB71A}" srcOrd="0" destOrd="0" presId="urn:microsoft.com/office/officeart/2008/layout/LinedList"/>
    <dgm:cxn modelId="{76578534-00CF-4120-9210-3E5C6D9A3DD0}" type="presParOf" srcId="{9B6EE283-AC35-4C41-9E43-71E82F52A4A5}" destId="{C5C10A45-8E14-46FB-AC40-3A2FFBF1BCBB}" srcOrd="1" destOrd="0" presId="urn:microsoft.com/office/officeart/2008/layout/LinedList"/>
    <dgm:cxn modelId="{ED60A9C7-3402-4DD7-BABE-44F205BD937D}" type="presParOf" srcId="{9B6EE283-AC35-4C41-9E43-71E82F52A4A5}" destId="{A1778259-B2AD-4D8A-ABE8-FB9EC02FA158}" srcOrd="2" destOrd="0" presId="urn:microsoft.com/office/officeart/2008/layout/LinedList"/>
    <dgm:cxn modelId="{505ABDC6-073B-4578-BE73-5BB07F03D29A}" type="presParOf" srcId="{FCBBB639-6F36-46F1-885D-D1B5ED583E6D}" destId="{0A1E8DBD-814E-44D1-8C04-C8BFC364DB7D}" srcOrd="38" destOrd="0" presId="urn:microsoft.com/office/officeart/2008/layout/LinedList"/>
    <dgm:cxn modelId="{701C82A6-A2A0-4DDE-B297-E2E06E545BEB}" type="presParOf" srcId="{FCBBB639-6F36-46F1-885D-D1B5ED583E6D}" destId="{5E392FEB-1E0F-46A2-BCE7-19C3FD2DADA7}" srcOrd="39" destOrd="0" presId="urn:microsoft.com/office/officeart/2008/layout/LinedList"/>
  </dgm:cxnLst>
  <dgm:bg/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72B3C-6B1D-4E47-A635-86A294F0BDA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7AF92-A8E1-4B3C-9134-5B7F2579D7F6}">
      <dsp:nvSpPr>
        <dsp:cNvPr id="0" name=""/>
        <dsp:cNvSpPr/>
      </dsp:nvSpPr>
      <dsp:spPr>
        <a:xfrm>
          <a:off x="509717" y="338558"/>
          <a:ext cx="9101858" cy="677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Contexte de l’entreprise</a:t>
          </a:r>
        </a:p>
      </dsp:txBody>
      <dsp:txXfrm>
        <a:off x="509717" y="338558"/>
        <a:ext cx="9101858" cy="677550"/>
      </dsp:txXfrm>
    </dsp:sp>
    <dsp:sp modelId="{3D4ADF67-4257-4037-BBB2-8F0BCC8C3A66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BF612-9329-4C68-96DA-82C8133474AE}">
      <dsp:nvSpPr>
        <dsp:cNvPr id="0" name=""/>
        <dsp:cNvSpPr/>
      </dsp:nvSpPr>
      <dsp:spPr>
        <a:xfrm>
          <a:off x="995230" y="1354558"/>
          <a:ext cx="8616345" cy="677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Analyse environnementale</a:t>
          </a:r>
        </a:p>
      </dsp:txBody>
      <dsp:txXfrm>
        <a:off x="995230" y="1354558"/>
        <a:ext cx="8616345" cy="677550"/>
      </dsp:txXfrm>
    </dsp:sp>
    <dsp:sp modelId="{320E7A88-5D8E-406F-BF73-C653EC21B4B0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B81E1-8837-4808-8E9B-47EE05426E83}">
      <dsp:nvSpPr>
        <dsp:cNvPr id="0" name=""/>
        <dsp:cNvSpPr/>
      </dsp:nvSpPr>
      <dsp:spPr>
        <a:xfrm>
          <a:off x="1144243" y="2370558"/>
          <a:ext cx="8467332" cy="677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Grille d’évaluation</a:t>
          </a:r>
        </a:p>
      </dsp:txBody>
      <dsp:txXfrm>
        <a:off x="1144243" y="2370558"/>
        <a:ext cx="8467332" cy="677550"/>
      </dsp:txXfrm>
    </dsp:sp>
    <dsp:sp modelId="{8CD30AF2-46F3-4117-9848-409E15C634AB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5346E-3DDC-475F-B04B-C47A40E9AFD9}">
      <dsp:nvSpPr>
        <dsp:cNvPr id="0" name=""/>
        <dsp:cNvSpPr/>
      </dsp:nvSpPr>
      <dsp:spPr>
        <a:xfrm>
          <a:off x="995230" y="3386558"/>
          <a:ext cx="8616345" cy="677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des impacts environnementaux</a:t>
          </a:r>
        </a:p>
      </dsp:txBody>
      <dsp:txXfrm>
        <a:off x="995230" y="3386558"/>
        <a:ext cx="8616345" cy="677550"/>
      </dsp:txXfrm>
    </dsp:sp>
    <dsp:sp modelId="{3A75D4E6-EE06-45FD-BC20-CF3C50D50D4F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6C37A-6764-42B7-8563-97EDDF7106C0}">
      <dsp:nvSpPr>
        <dsp:cNvPr id="0" name=""/>
        <dsp:cNvSpPr/>
      </dsp:nvSpPr>
      <dsp:spPr>
        <a:xfrm>
          <a:off x="509717" y="4402558"/>
          <a:ext cx="9101858" cy="6775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>
              <a:latin typeface="Times New Roman" panose="02020603050405020304" pitchFamily="18" charset="0"/>
              <a:cs typeface="Times New Roman" panose="02020603050405020304" pitchFamily="18" charset="0"/>
            </a:rPr>
            <a:t>Plan d’action</a:t>
          </a:r>
          <a:endParaRPr lang="fr-FR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9717" y="4402558"/>
        <a:ext cx="9101858" cy="677550"/>
      </dsp:txXfrm>
    </dsp:sp>
    <dsp:sp modelId="{F884768B-893D-47E1-B451-550846FB4B21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8C460-8ECF-4ED5-A395-337838BDBD61}">
      <dsp:nvSpPr>
        <dsp:cNvPr id="0" name=""/>
        <dsp:cNvSpPr/>
      </dsp:nvSpPr>
      <dsp:spPr>
        <a:xfrm rot="16200000">
          <a:off x="1048191" y="-1048191"/>
          <a:ext cx="3183536" cy="5279919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FORCES: 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Implication de la direction : SM ISO 9001, ISO 14001, OHSAS 18001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Intégration de la maitrise énergétique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Avènement de nouvelles technologies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Taxation ou restriction des emballages perdus (PET et canettes)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- Contrôle stricte des consommations d’énergie (RN)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formation du personnel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traitement des rejets liquides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- calcul du bilan carbone annuel</a:t>
          </a:r>
        </a:p>
      </dsp:txBody>
      <dsp:txXfrm rot="5400000">
        <a:off x="0" y="0"/>
        <a:ext cx="5279919" cy="2387652"/>
      </dsp:txXfrm>
    </dsp:sp>
    <dsp:sp modelId="{A45519EA-71B2-44C9-BBC5-82E1CA4E5625}">
      <dsp:nvSpPr>
        <dsp:cNvPr id="0" name=""/>
        <dsp:cNvSpPr/>
      </dsp:nvSpPr>
      <dsp:spPr>
        <a:xfrm>
          <a:off x="5279919" y="0"/>
          <a:ext cx="5279919" cy="3183536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FAIBLESSES: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Revue des seuils limites de déversement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Assurer une veille technologie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Se positionner sur le PET retournable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Assurer une veille réglementaire </a:t>
          </a:r>
        </a:p>
      </dsp:txBody>
      <dsp:txXfrm>
        <a:off x="5279919" y="0"/>
        <a:ext cx="5279919" cy="2387652"/>
      </dsp:txXfrm>
    </dsp:sp>
    <dsp:sp modelId="{84544E9A-B160-4636-953A-1351DE2261EB}">
      <dsp:nvSpPr>
        <dsp:cNvPr id="0" name=""/>
        <dsp:cNvSpPr/>
      </dsp:nvSpPr>
      <dsp:spPr>
        <a:xfrm rot="10800000">
          <a:off x="0" y="3183536"/>
          <a:ext cx="5279919" cy="3183536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OPPORTUNITÉS: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Etat orienté vers le développement 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-Développement des nouvelles technologies chez les clients et consommateurs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Développement et rétention du capital humain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10800000">
        <a:off x="0" y="3979420"/>
        <a:ext cx="5279919" cy="2387652"/>
      </dsp:txXfrm>
    </dsp:sp>
    <dsp:sp modelId="{F4DFFCDF-8CD7-4018-9D99-3CF0B011366E}">
      <dsp:nvSpPr>
        <dsp:cNvPr id="0" name=""/>
        <dsp:cNvSpPr/>
      </dsp:nvSpPr>
      <dsp:spPr>
        <a:xfrm rot="5400000">
          <a:off x="6328111" y="2135345"/>
          <a:ext cx="3183536" cy="5279919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MENACES 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Economie d’eau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Rareté de l’eau dans le monde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Situation sanitaire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Exigences sur les émissions  </a:t>
          </a:r>
        </a:p>
      </dsp:txBody>
      <dsp:txXfrm rot="-5400000">
        <a:off x="5279920" y="3979420"/>
        <a:ext cx="5279919" cy="2387652"/>
      </dsp:txXfrm>
    </dsp:sp>
    <dsp:sp modelId="{5794873D-0A40-4F06-B206-29531CFEA545}">
      <dsp:nvSpPr>
        <dsp:cNvPr id="0" name=""/>
        <dsp:cNvSpPr/>
      </dsp:nvSpPr>
      <dsp:spPr>
        <a:xfrm>
          <a:off x="4213270" y="2535209"/>
          <a:ext cx="2133298" cy="1296654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SWOT</a:t>
          </a:r>
          <a:r>
            <a:rPr lang="fr-FR" sz="1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276567" y="2598506"/>
        <a:ext cx="2006704" cy="1170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BCD49-5BE7-4091-9600-410B63F3F686}">
      <dsp:nvSpPr>
        <dsp:cNvPr id="0" name=""/>
        <dsp:cNvSpPr/>
      </dsp:nvSpPr>
      <dsp:spPr>
        <a:xfrm>
          <a:off x="0" y="27255"/>
          <a:ext cx="1006604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1A978-BCB1-4A0E-988F-81703C5B83E4}">
      <dsp:nvSpPr>
        <dsp:cNvPr id="0" name=""/>
        <dsp:cNvSpPr/>
      </dsp:nvSpPr>
      <dsp:spPr>
        <a:xfrm>
          <a:off x="0" y="0"/>
          <a:ext cx="2013209" cy="4245365"/>
        </a:xfrm>
        <a:prstGeom prst="rect">
          <a:avLst/>
        </a:prstGeom>
        <a:noFill/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Emission atmosphérique (GES)</a:t>
          </a:r>
        </a:p>
      </dsp:txBody>
      <dsp:txXfrm>
        <a:off x="0" y="0"/>
        <a:ext cx="2013209" cy="4245365"/>
      </dsp:txXfrm>
    </dsp:sp>
    <dsp:sp modelId="{CB1956F1-F129-47B1-A32B-BEA8768CA26A}">
      <dsp:nvSpPr>
        <dsp:cNvPr id="0" name=""/>
        <dsp:cNvSpPr/>
      </dsp:nvSpPr>
      <dsp:spPr>
        <a:xfrm>
          <a:off x="2164200" y="55952"/>
          <a:ext cx="7901848" cy="57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Administration </a:t>
          </a:r>
        </a:p>
      </dsp:txBody>
      <dsp:txXfrm>
        <a:off x="2164200" y="55952"/>
        <a:ext cx="7901848" cy="573165"/>
      </dsp:txXfrm>
    </dsp:sp>
    <dsp:sp modelId="{6404AE91-71D2-4FDD-8F89-A0B81456FE5F}">
      <dsp:nvSpPr>
        <dsp:cNvPr id="0" name=""/>
        <dsp:cNvSpPr/>
      </dsp:nvSpPr>
      <dsp:spPr>
        <a:xfrm>
          <a:off x="2013209" y="629119"/>
          <a:ext cx="805283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DA34-29E4-4249-84B9-C81A032CBB54}">
      <dsp:nvSpPr>
        <dsp:cNvPr id="0" name=""/>
        <dsp:cNvSpPr/>
      </dsp:nvSpPr>
      <dsp:spPr>
        <a:xfrm>
          <a:off x="2164200" y="657776"/>
          <a:ext cx="7901848" cy="57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Chaudières</a:t>
          </a:r>
        </a:p>
      </dsp:txBody>
      <dsp:txXfrm>
        <a:off x="2164200" y="657776"/>
        <a:ext cx="7901848" cy="573165"/>
      </dsp:txXfrm>
    </dsp:sp>
    <dsp:sp modelId="{221A163A-2063-470E-8103-B79712704568}">
      <dsp:nvSpPr>
        <dsp:cNvPr id="0" name=""/>
        <dsp:cNvSpPr/>
      </dsp:nvSpPr>
      <dsp:spPr>
        <a:xfrm>
          <a:off x="2013209" y="1230943"/>
          <a:ext cx="805283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1002C-6BB9-4DAE-86F7-E597EF124C56}">
      <dsp:nvSpPr>
        <dsp:cNvPr id="0" name=""/>
        <dsp:cNvSpPr/>
      </dsp:nvSpPr>
      <dsp:spPr>
        <a:xfrm>
          <a:off x="2164200" y="1259600"/>
          <a:ext cx="7901848" cy="57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 de la matière première</a:t>
          </a:r>
        </a:p>
      </dsp:txBody>
      <dsp:txXfrm>
        <a:off x="2164200" y="1259600"/>
        <a:ext cx="7901848" cy="573165"/>
      </dsp:txXfrm>
    </dsp:sp>
    <dsp:sp modelId="{2ED985EC-5A7C-4126-B17A-BCC6784ECD4E}">
      <dsp:nvSpPr>
        <dsp:cNvPr id="0" name=""/>
        <dsp:cNvSpPr/>
      </dsp:nvSpPr>
      <dsp:spPr>
        <a:xfrm>
          <a:off x="2013209" y="1832767"/>
          <a:ext cx="805283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DB247-B8F0-4CDF-B560-E4F90EE92D49}">
      <dsp:nvSpPr>
        <dsp:cNvPr id="0" name=""/>
        <dsp:cNvSpPr/>
      </dsp:nvSpPr>
      <dsp:spPr>
        <a:xfrm>
          <a:off x="2164200" y="1861424"/>
          <a:ext cx="7901848" cy="57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Réception et stockage de la matière première </a:t>
          </a:r>
        </a:p>
      </dsp:txBody>
      <dsp:txXfrm>
        <a:off x="2164200" y="1861424"/>
        <a:ext cx="7901848" cy="573165"/>
      </dsp:txXfrm>
    </dsp:sp>
    <dsp:sp modelId="{1242BE50-5C64-4707-A803-FA98FA4519A6}">
      <dsp:nvSpPr>
        <dsp:cNvPr id="0" name=""/>
        <dsp:cNvSpPr/>
      </dsp:nvSpPr>
      <dsp:spPr>
        <a:xfrm>
          <a:off x="2013209" y="2434591"/>
          <a:ext cx="805283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F0309-3966-4CDB-B8FB-B1ADF2CB425B}">
      <dsp:nvSpPr>
        <dsp:cNvPr id="0" name=""/>
        <dsp:cNvSpPr/>
      </dsp:nvSpPr>
      <dsp:spPr>
        <a:xfrm>
          <a:off x="2164200" y="2463248"/>
          <a:ext cx="7901848" cy="57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Triage (manuellement)</a:t>
          </a:r>
        </a:p>
      </dsp:txBody>
      <dsp:txXfrm>
        <a:off x="2164200" y="2463248"/>
        <a:ext cx="7901848" cy="573165"/>
      </dsp:txXfrm>
    </dsp:sp>
    <dsp:sp modelId="{6D170AF9-9FD1-44AF-B714-F209946138C3}">
      <dsp:nvSpPr>
        <dsp:cNvPr id="0" name=""/>
        <dsp:cNvSpPr/>
      </dsp:nvSpPr>
      <dsp:spPr>
        <a:xfrm>
          <a:off x="2013209" y="3036415"/>
          <a:ext cx="805283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78119-BC48-4740-AD6E-8749ED5D2ABA}">
      <dsp:nvSpPr>
        <dsp:cNvPr id="0" name=""/>
        <dsp:cNvSpPr/>
      </dsp:nvSpPr>
      <dsp:spPr>
        <a:xfrm>
          <a:off x="2164200" y="3065072"/>
          <a:ext cx="7901848" cy="57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Lavage</a:t>
          </a:r>
          <a:r>
            <a:rPr lang="fr-FR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164200" y="3065072"/>
        <a:ext cx="7901848" cy="573165"/>
      </dsp:txXfrm>
    </dsp:sp>
    <dsp:sp modelId="{EACDD156-3D85-4C0F-A18A-E3794BBB09F4}">
      <dsp:nvSpPr>
        <dsp:cNvPr id="0" name=""/>
        <dsp:cNvSpPr/>
      </dsp:nvSpPr>
      <dsp:spPr>
        <a:xfrm>
          <a:off x="2013209" y="3638239"/>
          <a:ext cx="805283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8512A-4F49-412A-8636-1FA10F896C6D}">
      <dsp:nvSpPr>
        <dsp:cNvPr id="0" name=""/>
        <dsp:cNvSpPr/>
      </dsp:nvSpPr>
      <dsp:spPr>
        <a:xfrm>
          <a:off x="2164200" y="3666896"/>
          <a:ext cx="7901848" cy="57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Logistique </a:t>
          </a:r>
        </a:p>
      </dsp:txBody>
      <dsp:txXfrm>
        <a:off x="2164200" y="3666896"/>
        <a:ext cx="7901848" cy="573165"/>
      </dsp:txXfrm>
    </dsp:sp>
    <dsp:sp modelId="{8B971A07-0DCB-45B0-B92A-80867DE6B4B0}">
      <dsp:nvSpPr>
        <dsp:cNvPr id="0" name=""/>
        <dsp:cNvSpPr/>
      </dsp:nvSpPr>
      <dsp:spPr>
        <a:xfrm>
          <a:off x="2013209" y="4240064"/>
          <a:ext cx="805283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EDE39-9CF7-4F9E-877F-06594DF055CD}">
      <dsp:nvSpPr>
        <dsp:cNvPr id="0" name=""/>
        <dsp:cNvSpPr/>
      </dsp:nvSpPr>
      <dsp:spPr>
        <a:xfrm>
          <a:off x="0" y="0"/>
          <a:ext cx="10806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61145-8FF2-4359-A804-7DD95FD26C58}">
      <dsp:nvSpPr>
        <dsp:cNvPr id="0" name=""/>
        <dsp:cNvSpPr/>
      </dsp:nvSpPr>
      <dsp:spPr>
        <a:xfrm>
          <a:off x="0" y="0"/>
          <a:ext cx="2161375" cy="4804611"/>
        </a:xfrm>
        <a:prstGeom prst="rect">
          <a:avLst/>
        </a:prstGeom>
        <a:noFill/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Emissions de bruit et vibration</a:t>
          </a:r>
        </a:p>
      </dsp:txBody>
      <dsp:txXfrm>
        <a:off x="0" y="0"/>
        <a:ext cx="2161375" cy="4804611"/>
      </dsp:txXfrm>
    </dsp:sp>
    <dsp:sp modelId="{3DDBF002-410C-410F-A370-A4ABFDC96B03}">
      <dsp:nvSpPr>
        <dsp:cNvPr id="0" name=""/>
        <dsp:cNvSpPr/>
      </dsp:nvSpPr>
      <dsp:spPr>
        <a:xfrm>
          <a:off x="2323478" y="32433"/>
          <a:ext cx="8483396" cy="64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Chaudières</a:t>
          </a:r>
          <a:endParaRPr lang="fr-FR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3478" y="32433"/>
        <a:ext cx="8483396" cy="648669"/>
      </dsp:txXfrm>
    </dsp:sp>
    <dsp:sp modelId="{9C7B82EB-743B-4363-A4BE-C24D4FD2D333}">
      <dsp:nvSpPr>
        <dsp:cNvPr id="0" name=""/>
        <dsp:cNvSpPr/>
      </dsp:nvSpPr>
      <dsp:spPr>
        <a:xfrm>
          <a:off x="2161375" y="681102"/>
          <a:ext cx="8645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020F3-F6FF-4A0E-942B-9BECE9DCC6DC}">
      <dsp:nvSpPr>
        <dsp:cNvPr id="0" name=""/>
        <dsp:cNvSpPr/>
      </dsp:nvSpPr>
      <dsp:spPr>
        <a:xfrm>
          <a:off x="2323478" y="713536"/>
          <a:ext cx="8483396" cy="64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froide </a:t>
          </a:r>
        </a:p>
      </dsp:txBody>
      <dsp:txXfrm>
        <a:off x="2323478" y="713536"/>
        <a:ext cx="8483396" cy="648669"/>
      </dsp:txXfrm>
    </dsp:sp>
    <dsp:sp modelId="{DBF513EF-43AA-4473-AC0B-439FC2DED251}">
      <dsp:nvSpPr>
        <dsp:cNvPr id="0" name=""/>
        <dsp:cNvSpPr/>
      </dsp:nvSpPr>
      <dsp:spPr>
        <a:xfrm>
          <a:off x="2161375" y="1362205"/>
          <a:ext cx="8645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777DE-0C36-423E-ADBA-E04393CDB789}">
      <dsp:nvSpPr>
        <dsp:cNvPr id="0" name=""/>
        <dsp:cNvSpPr/>
      </dsp:nvSpPr>
      <dsp:spPr>
        <a:xfrm>
          <a:off x="2323478" y="1394639"/>
          <a:ext cx="8483396" cy="64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salles des compresseurs </a:t>
          </a:r>
        </a:p>
      </dsp:txBody>
      <dsp:txXfrm>
        <a:off x="2323478" y="1394639"/>
        <a:ext cx="8483396" cy="648669"/>
      </dsp:txXfrm>
    </dsp:sp>
    <dsp:sp modelId="{9E58253C-78E3-46C4-8FAB-3CD38DA397CD}">
      <dsp:nvSpPr>
        <dsp:cNvPr id="0" name=""/>
        <dsp:cNvSpPr/>
      </dsp:nvSpPr>
      <dsp:spPr>
        <a:xfrm>
          <a:off x="2161375" y="2043308"/>
          <a:ext cx="8645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AEF0C-57CC-48F6-9145-8BEC7F1E593D}">
      <dsp:nvSpPr>
        <dsp:cNvPr id="0" name=""/>
        <dsp:cNvSpPr/>
      </dsp:nvSpPr>
      <dsp:spPr>
        <a:xfrm>
          <a:off x="2323478" y="2075742"/>
          <a:ext cx="8483396" cy="64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 de la matière première</a:t>
          </a:r>
        </a:p>
      </dsp:txBody>
      <dsp:txXfrm>
        <a:off x="2323478" y="2075742"/>
        <a:ext cx="8483396" cy="648669"/>
      </dsp:txXfrm>
    </dsp:sp>
    <dsp:sp modelId="{74F38B15-77F8-4CA6-9E7C-501F82FD3363}">
      <dsp:nvSpPr>
        <dsp:cNvPr id="0" name=""/>
        <dsp:cNvSpPr/>
      </dsp:nvSpPr>
      <dsp:spPr>
        <a:xfrm>
          <a:off x="2161375" y="2724411"/>
          <a:ext cx="8645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CC108-C8A6-48A3-B119-C94DDB72E91D}">
      <dsp:nvSpPr>
        <dsp:cNvPr id="0" name=""/>
        <dsp:cNvSpPr/>
      </dsp:nvSpPr>
      <dsp:spPr>
        <a:xfrm>
          <a:off x="2323478" y="2756844"/>
          <a:ext cx="8483396" cy="64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Soufflage des préformes, Mixage, soutirage, bouchage, étiquetage, codage</a:t>
          </a:r>
        </a:p>
      </dsp:txBody>
      <dsp:txXfrm>
        <a:off x="2323478" y="2756844"/>
        <a:ext cx="8483396" cy="648669"/>
      </dsp:txXfrm>
    </dsp:sp>
    <dsp:sp modelId="{51900F34-32B0-4BC8-B657-9850320F0BA2}">
      <dsp:nvSpPr>
        <dsp:cNvPr id="0" name=""/>
        <dsp:cNvSpPr/>
      </dsp:nvSpPr>
      <dsp:spPr>
        <a:xfrm>
          <a:off x="2161375" y="3405514"/>
          <a:ext cx="8645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74B25-56D3-44B2-9340-C9B0844F5030}">
      <dsp:nvSpPr>
        <dsp:cNvPr id="0" name=""/>
        <dsp:cNvSpPr/>
      </dsp:nvSpPr>
      <dsp:spPr>
        <a:xfrm>
          <a:off x="2323478" y="3437947"/>
          <a:ext cx="8483396" cy="64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mise en pack des bouteilles / Palettisation / Bande rouleuse </a:t>
          </a:r>
        </a:p>
      </dsp:txBody>
      <dsp:txXfrm>
        <a:off x="2323478" y="3437947"/>
        <a:ext cx="8483396" cy="648669"/>
      </dsp:txXfrm>
    </dsp:sp>
    <dsp:sp modelId="{36F61F8D-62A5-4D6B-B2DC-AF6D7BFEDDCA}">
      <dsp:nvSpPr>
        <dsp:cNvPr id="0" name=""/>
        <dsp:cNvSpPr/>
      </dsp:nvSpPr>
      <dsp:spPr>
        <a:xfrm>
          <a:off x="2161375" y="4086617"/>
          <a:ext cx="8645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CBAE6-CEB1-4EF4-9FDF-BFBC166C6F06}">
      <dsp:nvSpPr>
        <dsp:cNvPr id="0" name=""/>
        <dsp:cNvSpPr/>
      </dsp:nvSpPr>
      <dsp:spPr>
        <a:xfrm>
          <a:off x="2323478" y="4119050"/>
          <a:ext cx="8483396" cy="64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Lavage</a:t>
          </a:r>
          <a:r>
            <a:rPr lang="fr-F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323478" y="4119050"/>
        <a:ext cx="8483396" cy="648669"/>
      </dsp:txXfrm>
    </dsp:sp>
    <dsp:sp modelId="{002CD32D-A73E-4099-BC8E-C75A2ACE80C4}">
      <dsp:nvSpPr>
        <dsp:cNvPr id="0" name=""/>
        <dsp:cNvSpPr/>
      </dsp:nvSpPr>
      <dsp:spPr>
        <a:xfrm>
          <a:off x="2161375" y="4767720"/>
          <a:ext cx="8645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A4F06-4D1F-4F04-A2AB-FA4A02B9C0B8}">
      <dsp:nvSpPr>
        <dsp:cNvPr id="0" name=""/>
        <dsp:cNvSpPr/>
      </dsp:nvSpPr>
      <dsp:spPr>
        <a:xfrm>
          <a:off x="0" y="0"/>
          <a:ext cx="1065879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80FEF-A0FC-4C95-B87E-10A32EBBFA67}">
      <dsp:nvSpPr>
        <dsp:cNvPr id="0" name=""/>
        <dsp:cNvSpPr/>
      </dsp:nvSpPr>
      <dsp:spPr>
        <a:xfrm>
          <a:off x="0" y="0"/>
          <a:ext cx="2131759" cy="4386969"/>
        </a:xfrm>
        <a:prstGeom prst="rect">
          <a:avLst/>
        </a:prstGeom>
        <a:noFill/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rPr>
            <a:t>Généralisation des déchets liquides</a:t>
          </a:r>
        </a:p>
      </dsp:txBody>
      <dsp:txXfrm>
        <a:off x="0" y="0"/>
        <a:ext cx="2131759" cy="4386969"/>
      </dsp:txXfrm>
    </dsp:sp>
    <dsp:sp modelId="{E3A66077-32C5-4DDF-ADC3-C9A3E4EFF65E}">
      <dsp:nvSpPr>
        <dsp:cNvPr id="0" name=""/>
        <dsp:cNvSpPr/>
      </dsp:nvSpPr>
      <dsp:spPr>
        <a:xfrm>
          <a:off x="2291641" y="41342"/>
          <a:ext cx="8367154" cy="82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 de la matière première</a:t>
          </a:r>
        </a:p>
      </dsp:txBody>
      <dsp:txXfrm>
        <a:off x="2291641" y="41342"/>
        <a:ext cx="8367154" cy="826840"/>
      </dsp:txXfrm>
    </dsp:sp>
    <dsp:sp modelId="{1FBFA645-121A-4018-A1E8-991CFA7F7492}">
      <dsp:nvSpPr>
        <dsp:cNvPr id="0" name=""/>
        <dsp:cNvSpPr/>
      </dsp:nvSpPr>
      <dsp:spPr>
        <a:xfrm>
          <a:off x="2131759" y="868182"/>
          <a:ext cx="85270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CF6FF-C2F5-42C7-A680-D1DE24F6F52C}">
      <dsp:nvSpPr>
        <dsp:cNvPr id="0" name=""/>
        <dsp:cNvSpPr/>
      </dsp:nvSpPr>
      <dsp:spPr>
        <a:xfrm>
          <a:off x="2291641" y="909524"/>
          <a:ext cx="8367154" cy="82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Réception et stockage de la matière première </a:t>
          </a:r>
        </a:p>
      </dsp:txBody>
      <dsp:txXfrm>
        <a:off x="2291641" y="909524"/>
        <a:ext cx="8367154" cy="826840"/>
      </dsp:txXfrm>
    </dsp:sp>
    <dsp:sp modelId="{90AE419A-4A8D-4D38-B723-49C46E01CF12}">
      <dsp:nvSpPr>
        <dsp:cNvPr id="0" name=""/>
        <dsp:cNvSpPr/>
      </dsp:nvSpPr>
      <dsp:spPr>
        <a:xfrm>
          <a:off x="2131759" y="1736365"/>
          <a:ext cx="85270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03071-A829-4545-8ACD-7D06CBCED89F}">
      <dsp:nvSpPr>
        <dsp:cNvPr id="0" name=""/>
        <dsp:cNvSpPr/>
      </dsp:nvSpPr>
      <dsp:spPr>
        <a:xfrm>
          <a:off x="2291641" y="1777707"/>
          <a:ext cx="8367154" cy="82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Lavage</a:t>
          </a:r>
        </a:p>
      </dsp:txBody>
      <dsp:txXfrm>
        <a:off x="2291641" y="1777707"/>
        <a:ext cx="8367154" cy="826840"/>
      </dsp:txXfrm>
    </dsp:sp>
    <dsp:sp modelId="{1E1018A1-DA79-4948-A61D-F47B1D4F5A37}">
      <dsp:nvSpPr>
        <dsp:cNvPr id="0" name=""/>
        <dsp:cNvSpPr/>
      </dsp:nvSpPr>
      <dsp:spPr>
        <a:xfrm>
          <a:off x="2131759" y="2604548"/>
          <a:ext cx="85270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9AB0D-0315-4223-A2BE-F2985BE7BFC7}">
      <dsp:nvSpPr>
        <dsp:cNvPr id="0" name=""/>
        <dsp:cNvSpPr/>
      </dsp:nvSpPr>
      <dsp:spPr>
        <a:xfrm>
          <a:off x="2291641" y="2645890"/>
          <a:ext cx="8367154" cy="82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Triage (manuellement)</a:t>
          </a:r>
        </a:p>
      </dsp:txBody>
      <dsp:txXfrm>
        <a:off x="2291641" y="2645890"/>
        <a:ext cx="8367154" cy="826840"/>
      </dsp:txXfrm>
    </dsp:sp>
    <dsp:sp modelId="{AC27A054-62B7-4F61-B2DC-1BE9BE261331}">
      <dsp:nvSpPr>
        <dsp:cNvPr id="0" name=""/>
        <dsp:cNvSpPr/>
      </dsp:nvSpPr>
      <dsp:spPr>
        <a:xfrm>
          <a:off x="2131759" y="3472731"/>
          <a:ext cx="85270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7459A-CCDB-46C2-9CD3-4AEDE48D9A75}">
      <dsp:nvSpPr>
        <dsp:cNvPr id="0" name=""/>
        <dsp:cNvSpPr/>
      </dsp:nvSpPr>
      <dsp:spPr>
        <a:xfrm>
          <a:off x="2291641" y="3514073"/>
          <a:ext cx="8367154" cy="82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Rinçage des bouteilles</a:t>
          </a:r>
        </a:p>
      </dsp:txBody>
      <dsp:txXfrm>
        <a:off x="2291641" y="3514073"/>
        <a:ext cx="8367154" cy="826840"/>
      </dsp:txXfrm>
    </dsp:sp>
    <dsp:sp modelId="{878DBB8F-841F-4082-AEE3-7DB147F503FE}">
      <dsp:nvSpPr>
        <dsp:cNvPr id="0" name=""/>
        <dsp:cNvSpPr/>
      </dsp:nvSpPr>
      <dsp:spPr>
        <a:xfrm>
          <a:off x="2131759" y="4340914"/>
          <a:ext cx="85270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D26C0-BE54-4963-ABD4-867138B4C90C}">
      <dsp:nvSpPr>
        <dsp:cNvPr id="0" name=""/>
        <dsp:cNvSpPr/>
      </dsp:nvSpPr>
      <dsp:spPr>
        <a:xfrm>
          <a:off x="0" y="0"/>
          <a:ext cx="109407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CE0CF-999E-4901-923E-ED07AE9102A5}">
      <dsp:nvSpPr>
        <dsp:cNvPr id="0" name=""/>
        <dsp:cNvSpPr/>
      </dsp:nvSpPr>
      <dsp:spPr>
        <a:xfrm>
          <a:off x="0" y="0"/>
          <a:ext cx="2188142" cy="5021179"/>
        </a:xfrm>
        <a:prstGeom prst="rect">
          <a:avLst/>
        </a:prstGeom>
        <a:noFill/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Consommation des ressources (Energie, l’eau,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matière)  </a:t>
          </a:r>
        </a:p>
      </dsp:txBody>
      <dsp:txXfrm>
        <a:off x="0" y="0"/>
        <a:ext cx="2188142" cy="5021179"/>
      </dsp:txXfrm>
    </dsp:sp>
    <dsp:sp modelId="{322826C8-2449-4A00-8CA9-7BA2A776A118}">
      <dsp:nvSpPr>
        <dsp:cNvPr id="0" name=""/>
        <dsp:cNvSpPr/>
      </dsp:nvSpPr>
      <dsp:spPr>
        <a:xfrm>
          <a:off x="2352253" y="18296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Chaudières</a:t>
          </a:r>
        </a:p>
      </dsp:txBody>
      <dsp:txXfrm>
        <a:off x="2352253" y="18296"/>
        <a:ext cx="8588458" cy="365923"/>
      </dsp:txXfrm>
    </dsp:sp>
    <dsp:sp modelId="{B2E3D8BE-299B-4DA7-B514-9D4FD5130B9F}">
      <dsp:nvSpPr>
        <dsp:cNvPr id="0" name=""/>
        <dsp:cNvSpPr/>
      </dsp:nvSpPr>
      <dsp:spPr>
        <a:xfrm>
          <a:off x="2188142" y="384219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92F0D-29B3-490F-912C-CBC53EB39C35}">
      <dsp:nvSpPr>
        <dsp:cNvPr id="0" name=""/>
        <dsp:cNvSpPr/>
      </dsp:nvSpPr>
      <dsp:spPr>
        <a:xfrm>
          <a:off x="2352253" y="402515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froide </a:t>
          </a:r>
        </a:p>
      </dsp:txBody>
      <dsp:txXfrm>
        <a:off x="2352253" y="402515"/>
        <a:ext cx="8588458" cy="365923"/>
      </dsp:txXfrm>
    </dsp:sp>
    <dsp:sp modelId="{F94D1AB5-03AC-4D1F-9339-D446B2A3C37A}">
      <dsp:nvSpPr>
        <dsp:cNvPr id="0" name=""/>
        <dsp:cNvSpPr/>
      </dsp:nvSpPr>
      <dsp:spPr>
        <a:xfrm>
          <a:off x="2188142" y="768438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C4487-4C77-4063-A1C1-7E33CA05D5CB}">
      <dsp:nvSpPr>
        <dsp:cNvPr id="0" name=""/>
        <dsp:cNvSpPr/>
      </dsp:nvSpPr>
      <dsp:spPr>
        <a:xfrm>
          <a:off x="2352253" y="786735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salles des compresseurs </a:t>
          </a:r>
        </a:p>
      </dsp:txBody>
      <dsp:txXfrm>
        <a:off x="2352253" y="786735"/>
        <a:ext cx="8588458" cy="365923"/>
      </dsp:txXfrm>
    </dsp:sp>
    <dsp:sp modelId="{A2EFB6D2-0205-4588-A96E-CDF2B95F1751}">
      <dsp:nvSpPr>
        <dsp:cNvPr id="0" name=""/>
        <dsp:cNvSpPr/>
      </dsp:nvSpPr>
      <dsp:spPr>
        <a:xfrm>
          <a:off x="2188142" y="1152658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FC82E-ECD3-4E40-B455-5E9A5346F7EB}">
      <dsp:nvSpPr>
        <dsp:cNvPr id="0" name=""/>
        <dsp:cNvSpPr/>
      </dsp:nvSpPr>
      <dsp:spPr>
        <a:xfrm>
          <a:off x="2352253" y="1170954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station de pompage </a:t>
          </a:r>
        </a:p>
      </dsp:txBody>
      <dsp:txXfrm>
        <a:off x="2352253" y="1170954"/>
        <a:ext cx="8588458" cy="365923"/>
      </dsp:txXfrm>
    </dsp:sp>
    <dsp:sp modelId="{29A40073-A2D7-4156-97A6-2C18B13C842D}">
      <dsp:nvSpPr>
        <dsp:cNvPr id="0" name=""/>
        <dsp:cNvSpPr/>
      </dsp:nvSpPr>
      <dsp:spPr>
        <a:xfrm>
          <a:off x="2188142" y="1536877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287A1-4FB9-49C2-965D-48B6D1AE0091}">
      <dsp:nvSpPr>
        <dsp:cNvPr id="0" name=""/>
        <dsp:cNvSpPr/>
      </dsp:nvSpPr>
      <dsp:spPr>
        <a:xfrm>
          <a:off x="2352253" y="1555174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Transport de la matière première</a:t>
          </a:r>
          <a:endParaRPr lang="fr-FR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2253" y="1555174"/>
        <a:ext cx="8588458" cy="365923"/>
      </dsp:txXfrm>
    </dsp:sp>
    <dsp:sp modelId="{83285888-A33A-4AAD-BEBE-6DD65AF49033}">
      <dsp:nvSpPr>
        <dsp:cNvPr id="0" name=""/>
        <dsp:cNvSpPr/>
      </dsp:nvSpPr>
      <dsp:spPr>
        <a:xfrm>
          <a:off x="2188142" y="1921097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E3CF3-AAEB-40F8-AA78-A51F4CDE0CDE}">
      <dsp:nvSpPr>
        <dsp:cNvPr id="0" name=""/>
        <dsp:cNvSpPr/>
      </dsp:nvSpPr>
      <dsp:spPr>
        <a:xfrm>
          <a:off x="2352253" y="1939393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Réception et stockage de la MP</a:t>
          </a:r>
          <a:endParaRPr lang="fr-FR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2253" y="1939393"/>
        <a:ext cx="8588458" cy="365923"/>
      </dsp:txXfrm>
    </dsp:sp>
    <dsp:sp modelId="{F2F5141C-91B9-4133-A8A3-5D8A13BABD06}">
      <dsp:nvSpPr>
        <dsp:cNvPr id="0" name=""/>
        <dsp:cNvSpPr/>
      </dsp:nvSpPr>
      <dsp:spPr>
        <a:xfrm>
          <a:off x="2188142" y="2305316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E4677-F390-48E4-825A-9413EF957ECC}">
      <dsp:nvSpPr>
        <dsp:cNvPr id="0" name=""/>
        <dsp:cNvSpPr/>
      </dsp:nvSpPr>
      <dsp:spPr>
        <a:xfrm>
          <a:off x="2352253" y="2323613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Rinçage des bouteilles</a:t>
          </a:r>
        </a:p>
      </dsp:txBody>
      <dsp:txXfrm>
        <a:off x="2352253" y="2323613"/>
        <a:ext cx="8588458" cy="365923"/>
      </dsp:txXfrm>
    </dsp:sp>
    <dsp:sp modelId="{52328709-BF2B-4FB3-AD37-901A82C8E20F}">
      <dsp:nvSpPr>
        <dsp:cNvPr id="0" name=""/>
        <dsp:cNvSpPr/>
      </dsp:nvSpPr>
      <dsp:spPr>
        <a:xfrm>
          <a:off x="2188142" y="2689536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539C6-4523-47A3-9F9C-4DE72D5B9084}">
      <dsp:nvSpPr>
        <dsp:cNvPr id="0" name=""/>
        <dsp:cNvSpPr/>
      </dsp:nvSpPr>
      <dsp:spPr>
        <a:xfrm>
          <a:off x="2352253" y="2707832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Soufflage des préformes, Mixage, soutirage, bouchage, étiquetage, codage</a:t>
          </a:r>
        </a:p>
      </dsp:txBody>
      <dsp:txXfrm>
        <a:off x="2352253" y="2707832"/>
        <a:ext cx="8588458" cy="365923"/>
      </dsp:txXfrm>
    </dsp:sp>
    <dsp:sp modelId="{92B8C41E-EA0C-4AE4-B269-C8A080555597}">
      <dsp:nvSpPr>
        <dsp:cNvPr id="0" name=""/>
        <dsp:cNvSpPr/>
      </dsp:nvSpPr>
      <dsp:spPr>
        <a:xfrm>
          <a:off x="2188142" y="3073755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0821C-BE29-442A-BDBD-EE4275762287}">
      <dsp:nvSpPr>
        <dsp:cNvPr id="0" name=""/>
        <dsp:cNvSpPr/>
      </dsp:nvSpPr>
      <dsp:spPr>
        <a:xfrm>
          <a:off x="2352253" y="3092052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mise en pack des bouteilles / Palettisation / Bande rouleuse </a:t>
          </a:r>
        </a:p>
      </dsp:txBody>
      <dsp:txXfrm>
        <a:off x="2352253" y="3092052"/>
        <a:ext cx="8588458" cy="365923"/>
      </dsp:txXfrm>
    </dsp:sp>
    <dsp:sp modelId="{2AF33105-75D0-4445-956F-1E5EE4BBACA9}">
      <dsp:nvSpPr>
        <dsp:cNvPr id="0" name=""/>
        <dsp:cNvSpPr/>
      </dsp:nvSpPr>
      <dsp:spPr>
        <a:xfrm>
          <a:off x="2188142" y="3457975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6AF98-3C9E-44D6-A670-3FD79A345BEB}">
      <dsp:nvSpPr>
        <dsp:cNvPr id="0" name=""/>
        <dsp:cNvSpPr/>
      </dsp:nvSpPr>
      <dsp:spPr>
        <a:xfrm>
          <a:off x="2352253" y="3476271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Lavage</a:t>
          </a:r>
        </a:p>
      </dsp:txBody>
      <dsp:txXfrm>
        <a:off x="2352253" y="3476271"/>
        <a:ext cx="8588458" cy="365923"/>
      </dsp:txXfrm>
    </dsp:sp>
    <dsp:sp modelId="{4A2EE4CC-B2E7-4496-9769-AC65D9D882E4}">
      <dsp:nvSpPr>
        <dsp:cNvPr id="0" name=""/>
        <dsp:cNvSpPr/>
      </dsp:nvSpPr>
      <dsp:spPr>
        <a:xfrm>
          <a:off x="2188142" y="3842194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BD257-8B48-4E0B-9E62-AD7C73E1F876}">
      <dsp:nvSpPr>
        <dsp:cNvPr id="0" name=""/>
        <dsp:cNvSpPr/>
      </dsp:nvSpPr>
      <dsp:spPr>
        <a:xfrm>
          <a:off x="2352253" y="3860491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Codage et contrôle du remplissage</a:t>
          </a:r>
        </a:p>
      </dsp:txBody>
      <dsp:txXfrm>
        <a:off x="2352253" y="3860491"/>
        <a:ext cx="8588458" cy="365923"/>
      </dsp:txXfrm>
    </dsp:sp>
    <dsp:sp modelId="{4EDA2B4B-12E7-4A68-9F2B-FB04B01FD73B}">
      <dsp:nvSpPr>
        <dsp:cNvPr id="0" name=""/>
        <dsp:cNvSpPr/>
      </dsp:nvSpPr>
      <dsp:spPr>
        <a:xfrm>
          <a:off x="2188142" y="4226414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975EE-EA39-44C9-9958-36D2D6BC88ED}">
      <dsp:nvSpPr>
        <dsp:cNvPr id="0" name=""/>
        <dsp:cNvSpPr/>
      </dsp:nvSpPr>
      <dsp:spPr>
        <a:xfrm>
          <a:off x="2352253" y="4244710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Stockage</a:t>
          </a:r>
          <a:endParaRPr lang="fr-FR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2253" y="4244710"/>
        <a:ext cx="8588458" cy="365923"/>
      </dsp:txXfrm>
    </dsp:sp>
    <dsp:sp modelId="{C06D4927-E0FA-49ED-9FBC-FD05C2412E9C}">
      <dsp:nvSpPr>
        <dsp:cNvPr id="0" name=""/>
        <dsp:cNvSpPr/>
      </dsp:nvSpPr>
      <dsp:spPr>
        <a:xfrm>
          <a:off x="2188142" y="4610633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10A45-8E14-46FB-AC40-3A2FFBF1BCBB}">
      <dsp:nvSpPr>
        <dsp:cNvPr id="0" name=""/>
        <dsp:cNvSpPr/>
      </dsp:nvSpPr>
      <dsp:spPr>
        <a:xfrm>
          <a:off x="2352253" y="4628930"/>
          <a:ext cx="8588458" cy="36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Logistique  </a:t>
          </a:r>
        </a:p>
      </dsp:txBody>
      <dsp:txXfrm>
        <a:off x="2352253" y="4628930"/>
        <a:ext cx="8588458" cy="365923"/>
      </dsp:txXfrm>
    </dsp:sp>
    <dsp:sp modelId="{0A1E8DBD-814E-44D1-8C04-C8BFC364DB7D}">
      <dsp:nvSpPr>
        <dsp:cNvPr id="0" name=""/>
        <dsp:cNvSpPr/>
      </dsp:nvSpPr>
      <dsp:spPr>
        <a:xfrm>
          <a:off x="2188142" y="4994853"/>
          <a:ext cx="8752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#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6A62B-EEB7-4EB9-B0E1-853A79E79CFC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50F8-70C1-44A3-813D-11E4D6FCAB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909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D390D-83BF-4767-A1FE-5E6B1EA3FBC3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8330A-E9B3-426B-BF2A-13AF2640A1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6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8330A-E9B3-426B-BF2A-13AF2640A12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4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8330A-E9B3-426B-BF2A-13AF2640A12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79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8330A-E9B3-426B-BF2A-13AF2640A12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1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8330A-E9B3-426B-BF2A-13AF2640A12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7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63E-8412-4A67-B2DA-D8FA7B0CE61B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5E1-7390-4FAB-8126-BA403258954C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E5A-64B3-450C-9B5D-35F44572997B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8EC0-FF70-42BD-A306-3524437D23B2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02F4AD0-1912-497F-9B5A-EA1B43A27221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A321-132A-4E4B-A8C7-68D0D5234B9E}" type="datetime1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3C80-6A02-4392-A4F4-06E608C50DBC}" type="datetime1">
              <a:rPr lang="fr-FR" smtClean="0"/>
              <a:t>11/01/2024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CBD-0EF2-40AC-BA2F-CCE0B47A3A90}" type="datetime1">
              <a:rPr lang="fr-FR" smtClean="0"/>
              <a:t>11/01/2024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BDDA-A003-4153-A3B4-4D232E6D029C}" type="datetime1">
              <a:rPr lang="fr-FR" smtClean="0"/>
              <a:t>11/01/2024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1A9F-6C6B-4092-9051-88E4694C3BB1}" type="datetime1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8421-E964-4AA0-8FFB-AC005C93B243}" type="datetime1">
              <a:rPr lang="fr-FR" smtClean="0"/>
              <a:t>11/01/2024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E8AAB2-400D-45BE-9989-49BC4B117748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9.png" /><Relationship Id="rId4" Type="http://schemas.openxmlformats.org/officeDocument/2006/relationships/image" Target="../media/image3.pn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9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848" y="1494180"/>
            <a:ext cx="9966960" cy="2894940"/>
          </a:xfrm>
        </p:spPr>
        <p:txBody>
          <a:bodyPr/>
          <a:lstStyle/>
          <a:p>
            <a:r>
              <a:rPr lang="fr-FR" sz="8000" dirty="0">
                <a:effectLst>
                  <a:reflection blurRad="6350" stA="55000" endA="300" endPos="45500" dir="5400000" sy="-100000" algn="bl" rotWithShape="0"/>
                </a:effectLst>
              </a:rPr>
              <a:t>SME conforme a la norme iso 14001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SOCIETE ATLAS BOTTLING COMPANY (ABC)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757" y="4969240"/>
            <a:ext cx="5726243" cy="1888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Présenter par : </a:t>
            </a:r>
          </a:p>
          <a:p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Hajar El BOURNY / - Meryem LACHGUER</a:t>
            </a:r>
          </a:p>
          <a:p>
            <a:pPr lvl="1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Lamyae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BOUTRASSIT / - Oumaima AHDIDOU    </a:t>
            </a:r>
          </a:p>
          <a:p>
            <a:pPr lvl="1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Zineb ABOULQASSIM / - Imane OURAICHI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147305" y="5362791"/>
            <a:ext cx="292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Demander par 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Prof. EL JALIL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376" y="0"/>
            <a:ext cx="2597624" cy="130290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70525" y="6203698"/>
            <a:ext cx="29271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2023/2024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6E8BDED-09EC-2D96-9E05-23399AE9B0E4}"/>
              </a:ext>
            </a:extLst>
          </p:cNvPr>
          <p:cNvSpPr txBox="1"/>
          <p:nvPr/>
        </p:nvSpPr>
        <p:spPr>
          <a:xfrm>
            <a:off x="994610" y="550366"/>
            <a:ext cx="698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Impact : Pollution  du sol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0F338A4-E8AE-2446-68EB-105C06B60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211526"/>
              </p:ext>
            </p:extLst>
          </p:nvPr>
        </p:nvGraphicFramePr>
        <p:xfrm>
          <a:off x="622223" y="2145254"/>
          <a:ext cx="10658796" cy="4386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DC88413-E740-7142-FA48-6BBE6E8BDA97}"/>
              </a:ext>
            </a:extLst>
          </p:cNvPr>
          <p:cNvSpPr/>
          <p:nvPr/>
        </p:nvSpPr>
        <p:spPr>
          <a:xfrm>
            <a:off x="3192378" y="1619687"/>
            <a:ext cx="1454726" cy="354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Activités: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D9B27-366F-BD60-E8D6-2B020472BC83}"/>
              </a:ext>
            </a:extLst>
          </p:cNvPr>
          <p:cNvSpPr/>
          <p:nvPr/>
        </p:nvSpPr>
        <p:spPr>
          <a:xfrm>
            <a:off x="994610" y="1619687"/>
            <a:ext cx="1454726" cy="354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: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2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D32A4F7-F202-336F-4820-E8AF65662FA8}"/>
              </a:ext>
            </a:extLst>
          </p:cNvPr>
          <p:cNvSpPr txBox="1"/>
          <p:nvPr/>
        </p:nvSpPr>
        <p:spPr>
          <a:xfrm>
            <a:off x="892431" y="373121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Impact : Epuisement des ressources </a:t>
            </a:r>
          </a:p>
        </p:txBody>
      </p:sp>
      <p:graphicFrame>
        <p:nvGraphicFramePr>
          <p:cNvPr id="28" name="Diagramme 27">
            <a:extLst>
              <a:ext uri="{FF2B5EF4-FFF2-40B4-BE49-F238E27FC236}">
                <a16:creationId xmlns:a16="http://schemas.microsoft.com/office/drawing/2014/main" id="{43682F3B-A34B-021E-2E59-BB085F8DD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626894"/>
              </p:ext>
            </p:extLst>
          </p:nvPr>
        </p:nvGraphicFramePr>
        <p:xfrm>
          <a:off x="426019" y="1762219"/>
          <a:ext cx="10940712" cy="502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79686003-EE35-2ECD-9665-950046C3B29E}"/>
              </a:ext>
            </a:extLst>
          </p:cNvPr>
          <p:cNvSpPr/>
          <p:nvPr/>
        </p:nvSpPr>
        <p:spPr>
          <a:xfrm>
            <a:off x="2775286" y="1231992"/>
            <a:ext cx="1454726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Activités: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4FA261-7FED-BFE2-FF86-D49AB22DDD8A}"/>
              </a:ext>
            </a:extLst>
          </p:cNvPr>
          <p:cNvSpPr/>
          <p:nvPr/>
        </p:nvSpPr>
        <p:spPr>
          <a:xfrm>
            <a:off x="554355" y="1190035"/>
            <a:ext cx="145472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2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9380073-DA3B-FA44-CBC7-6D6BE7671D6C}"/>
              </a:ext>
            </a:extLst>
          </p:cNvPr>
          <p:cNvSpPr txBox="1"/>
          <p:nvPr/>
        </p:nvSpPr>
        <p:spPr>
          <a:xfrm>
            <a:off x="446802" y="837552"/>
            <a:ext cx="10839896" cy="60204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Fréquence en mode normal :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continu;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une fois par jour.</a:t>
            </a:r>
          </a:p>
          <a:p>
            <a:pPr>
              <a:lnSpc>
                <a:spcPct val="150000"/>
              </a:lnSpc>
            </a:pPr>
            <a:r>
              <a:rPr lang="fr-F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Sensibilité du milieu Air: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L’air impacté est-il déjà saturé par notre polluant ?</a:t>
            </a:r>
          </a:p>
          <a:p>
            <a:pPr lvl="0">
              <a:lnSpc>
                <a:spcPct val="150000"/>
              </a:lnSpc>
            </a:pPr>
            <a:r>
              <a:rPr lang="fr-FR" sz="1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Sensibilité du milieu Eau:</a:t>
            </a:r>
          </a:p>
          <a:p>
            <a:pPr lvl="0"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L’eau impactée représente-elle un intérêt biologique/écologique/ économique particulier ?</a:t>
            </a:r>
            <a:endParaRPr lang="fr-FR" sz="14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fr-FR" sz="1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Sensibilité du milieu Sol:</a:t>
            </a:r>
          </a:p>
          <a:p>
            <a:pPr lvl="0"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Existe-elle une nappe phréatique à une faible profondeur (≤ 10m) ?</a:t>
            </a:r>
          </a:p>
          <a:p>
            <a:pPr lvl="0">
              <a:lnSpc>
                <a:spcPct val="150000"/>
              </a:lnSpc>
            </a:pPr>
            <a:r>
              <a:rPr lang="fr-FR" sz="1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Sensibilité du milieu Homme: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Faible capacité de dilution</a:t>
            </a:r>
          </a:p>
          <a:p>
            <a:pPr lvl="0"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Présence humaine de plus de 3 personnes en continue ;</a:t>
            </a:r>
          </a:p>
          <a:p>
            <a:pPr lvl="0">
              <a:lnSpc>
                <a:spcPct val="150000"/>
              </a:lnSpc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Présence humaine de moins de 3 personnes en continue ; </a:t>
            </a:r>
          </a:p>
          <a:p>
            <a:pPr lvl="0"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Présence humaine limitée dans le temps et dans le nombre ;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Gravité pollution de l’Air : 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Polluant très dangereux, étendu extra site et flux très important; 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Polluant très dangereux, étendu extra site et flux moyen;</a:t>
            </a:r>
          </a:p>
          <a:p>
            <a:pPr>
              <a:lnSpc>
                <a:spcPct val="150000"/>
              </a:lnSpc>
            </a:pPr>
            <a:r>
              <a:rPr lang="fr-F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Gravité pollution de l’Eau : 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Polluant très dangereux, étendu très large et flux très important;</a:t>
            </a:r>
          </a:p>
          <a:p>
            <a:pPr>
              <a:lnSpc>
                <a:spcPct val="150000"/>
              </a:lnSpc>
            </a:pPr>
            <a:r>
              <a:rPr lang="fr-F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Gravité pollution du Sol : 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Polluant très dangereux, étendu très large et flux très important;</a:t>
            </a:r>
          </a:p>
          <a:p>
            <a:pPr>
              <a:lnSpc>
                <a:spcPct val="150000"/>
              </a:lnSpc>
            </a:pPr>
            <a:r>
              <a:rPr lang="fr-F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Gravité consommation Eau : 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Eau rapidement épuisable, étendu externe et surconsommation importante</a:t>
            </a:r>
          </a:p>
          <a:p>
            <a:pPr>
              <a:lnSpc>
                <a:spcPct val="150000"/>
              </a:lnSpc>
            </a:pPr>
            <a:r>
              <a:rPr lang="fr-F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Gravité Consommation d’Energie :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Énergie non renouvelable, étendu externe et surconsommation moyenne;</a:t>
            </a:r>
            <a:endParaRPr lang="fr-FR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Gravité des Nuisances: Nuisances sonores, olfactives ou gêne visuelle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Nuisances a étendu sur plusieurs kilomètres avec gène moyenne;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Nuisances a étendu sur plusieurs kilomètres avec gène faible ;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Nuisances a étendu sur quelques mètres avec gène importante ou moyenne;</a:t>
            </a:r>
          </a:p>
          <a:p>
            <a:pPr>
              <a:lnSpc>
                <a:spcPct val="150000"/>
              </a:lnSpc>
            </a:pPr>
            <a:r>
              <a:rPr lang="fr-FR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N.B.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Criticité =</a:t>
            </a:r>
            <a:r>
              <a:rPr lang="fr-F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Fréquence*Sensibilité*Gravité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Significativité =</a:t>
            </a:r>
            <a:r>
              <a:rPr lang="fr-F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Maîtrise*Criticité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3AEAF9-2785-8052-655D-E6E56191358C}"/>
              </a:ext>
            </a:extLst>
          </p:cNvPr>
          <p:cNvSpPr txBox="1"/>
          <p:nvPr/>
        </p:nvSpPr>
        <p:spPr>
          <a:xfrm>
            <a:off x="2574472" y="359459"/>
            <a:ext cx="623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Grille de cotation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6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1C3DAF1-441D-A897-0E91-36CE3B40BA6B}"/>
              </a:ext>
            </a:extLst>
          </p:cNvPr>
          <p:cNvSpPr txBox="1"/>
          <p:nvPr/>
        </p:nvSpPr>
        <p:spPr>
          <a:xfrm>
            <a:off x="3048000" y="30750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fr-FR" sz="40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Grilles d’évaluation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41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3537" y="177827"/>
            <a:ext cx="6308132" cy="722241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Evaluation en mode normal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784" t="29431" r="55314" b="43143"/>
          <a:stretch/>
        </p:blipFill>
        <p:spPr>
          <a:xfrm>
            <a:off x="0" y="1769019"/>
            <a:ext cx="12075206" cy="4339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28701" y="1430465"/>
            <a:ext cx="841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grille d’évaluation des impacts environnementaux en mode normal</a:t>
            </a:r>
          </a:p>
        </p:txBody>
      </p:sp>
    </p:spTree>
    <p:extLst>
      <p:ext uri="{BB962C8B-B14F-4D97-AF65-F5344CB8AC3E}">
        <p14:creationId xmlns:p14="http://schemas.microsoft.com/office/powerpoint/2010/main" val="224258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03364" y="102495"/>
            <a:ext cx="6682080" cy="63448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dirty="0"/>
              <a:t>Evaluation en mode anormal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15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0" y="1569493"/>
            <a:ext cx="12192000" cy="4703291"/>
            <a:chOff x="3889613" y="1924334"/>
            <a:chExt cx="7888405" cy="2006221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l="44897" t="29430" r="6329" b="43145"/>
            <a:stretch/>
          </p:blipFill>
          <p:spPr>
            <a:xfrm>
              <a:off x="5431810" y="1924334"/>
              <a:ext cx="6346208" cy="200622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l="2084" t="29400" r="86063" b="43292"/>
            <a:stretch/>
          </p:blipFill>
          <p:spPr>
            <a:xfrm>
              <a:off x="3889613" y="1924334"/>
              <a:ext cx="1542197" cy="1997612"/>
            </a:xfrm>
            <a:prstGeom prst="rect">
              <a:avLst/>
            </a:prstGeom>
          </p:spPr>
        </p:pic>
      </p:grpSp>
      <p:sp>
        <p:nvSpPr>
          <p:cNvPr id="10" name="ZoneTexte 9"/>
          <p:cNvSpPr txBox="1"/>
          <p:nvPr/>
        </p:nvSpPr>
        <p:spPr>
          <a:xfrm>
            <a:off x="2235502" y="1230939"/>
            <a:ext cx="841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grille d’évaluation des impacts environnementaux en mode anormal</a:t>
            </a:r>
          </a:p>
        </p:txBody>
      </p:sp>
    </p:spTree>
    <p:extLst>
      <p:ext uri="{BB962C8B-B14F-4D97-AF65-F5344CB8AC3E}">
        <p14:creationId xmlns:p14="http://schemas.microsoft.com/office/powerpoint/2010/main" val="155164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7544" y="106680"/>
            <a:ext cx="7110984" cy="60045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dirty="0"/>
              <a:t>Evaluation de la significativité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16</a:t>
            </a:fld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228600" y="1616439"/>
            <a:ext cx="9171432" cy="4351154"/>
            <a:chOff x="4727450" y="2547802"/>
            <a:chExt cx="5723798" cy="2777233"/>
          </a:xfrm>
        </p:grpSpPr>
        <p:grpSp>
          <p:nvGrpSpPr>
            <p:cNvPr id="9" name="Groupe 8"/>
            <p:cNvGrpSpPr/>
            <p:nvPr/>
          </p:nvGrpSpPr>
          <p:grpSpPr>
            <a:xfrm>
              <a:off x="4727450" y="2554942"/>
              <a:ext cx="5723798" cy="2770093"/>
              <a:chOff x="4727450" y="2543035"/>
              <a:chExt cx="4258255" cy="2001669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4727450" y="2549512"/>
                <a:ext cx="4258255" cy="1995192"/>
                <a:chOff x="7689015" y="2085488"/>
                <a:chExt cx="4258255" cy="1995192"/>
              </a:xfrm>
            </p:grpSpPr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5087" t="29551" r="6242" b="43174"/>
                <a:stretch/>
              </p:blipFill>
              <p:spPr>
                <a:xfrm>
                  <a:off x="9517970" y="2085488"/>
                  <a:ext cx="2429300" cy="1995192"/>
                </a:xfrm>
                <a:prstGeom prst="rect">
                  <a:avLst/>
                </a:prstGeom>
              </p:spPr>
            </p:pic>
            <p:pic>
              <p:nvPicPr>
                <p:cNvPr id="6" name="Image 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80" t="29581" r="86048" b="43145"/>
                <a:stretch/>
              </p:blipFill>
              <p:spPr>
                <a:xfrm>
                  <a:off x="7689015" y="2085489"/>
                  <a:ext cx="1596788" cy="1995191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2"/>
              <a:srcRect l="42846" t="29477" r="55405" b="43160"/>
              <a:stretch/>
            </p:blipFill>
            <p:spPr>
              <a:xfrm>
                <a:off x="6323771" y="2543035"/>
                <a:ext cx="227622" cy="2001669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6873169" y="2547802"/>
              <a:ext cx="320061" cy="183767"/>
            </a:xfrm>
            <a:prstGeom prst="rect">
              <a:avLst/>
            </a:prstGeom>
            <a:solidFill>
              <a:srgbClr val="FFC7CE"/>
            </a:solidFill>
            <a:ln>
              <a:solidFill>
                <a:srgbClr val="FFC7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052622" y="1277884"/>
            <a:ext cx="841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grille d’évaluation de la significativité des impacts environnementaux </a:t>
            </a:r>
          </a:p>
        </p:txBody>
      </p:sp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73F24C44-992F-715A-8EBF-3F7586784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38" r="58700" b="35022"/>
          <a:stretch/>
        </p:blipFill>
        <p:spPr>
          <a:xfrm>
            <a:off x="9442584" y="3140030"/>
            <a:ext cx="2749416" cy="2171858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8CA56D4-D4FF-DFDB-FFEE-DA35197E4CC6}"/>
              </a:ext>
            </a:extLst>
          </p:cNvPr>
          <p:cNvSpPr txBox="1">
            <a:spLocks/>
          </p:cNvSpPr>
          <p:nvPr/>
        </p:nvSpPr>
        <p:spPr>
          <a:xfrm>
            <a:off x="9470159" y="2817071"/>
            <a:ext cx="3512024" cy="51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6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igure </a:t>
            </a:r>
            <a:r>
              <a:rPr lang="fr-FR" sz="1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 de matérialité</a:t>
            </a:r>
            <a:br>
              <a:rPr lang="fr-F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6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171" y="5379446"/>
            <a:ext cx="965829" cy="7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0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25D9AA8-A929-14BD-9A35-4123F2CA3C2D}"/>
              </a:ext>
            </a:extLst>
          </p:cNvPr>
          <p:cNvSpPr txBox="1"/>
          <p:nvPr/>
        </p:nvSpPr>
        <p:spPr>
          <a:xfrm>
            <a:off x="2430951" y="2459504"/>
            <a:ext cx="6945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fr-FR" sz="40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des impacts environnementaux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20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960FE5-333F-81B4-A832-5550EE7A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E7DA45E-FB4F-6790-1F8F-F8CBEE322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63380"/>
              </p:ext>
            </p:extLst>
          </p:nvPr>
        </p:nvGraphicFramePr>
        <p:xfrm>
          <a:off x="1094014" y="979714"/>
          <a:ext cx="9497786" cy="536948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556667">
                  <a:extLst>
                    <a:ext uri="{9D8B030D-6E8A-4147-A177-3AD203B41FA5}">
                      <a16:colId xmlns:a16="http://schemas.microsoft.com/office/drawing/2014/main" val="4154767092"/>
                    </a:ext>
                  </a:extLst>
                </a:gridCol>
                <a:gridCol w="5941119">
                  <a:extLst>
                    <a:ext uri="{9D8B030D-6E8A-4147-A177-3AD203B41FA5}">
                      <a16:colId xmlns:a16="http://schemas.microsoft.com/office/drawing/2014/main" val="1730787970"/>
                    </a:ext>
                  </a:extLst>
                </a:gridCol>
              </a:tblGrid>
              <a:tr h="360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Priorité </a:t>
                      </a:r>
                    </a:p>
                  </a:txBody>
                  <a:tcPr marL="24998" marR="24998" marT="12499" marB="12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b="0" dirty="0">
                          <a:effectLst/>
                        </a:rPr>
                        <a:t>Impact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82253"/>
                  </a:ext>
                </a:extLst>
              </a:tr>
              <a:tr h="805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de l’air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313990798"/>
                  </a:ext>
                </a:extLst>
              </a:tr>
              <a:tr h="805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de la nappe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407932412"/>
                  </a:ext>
                </a:extLst>
              </a:tr>
              <a:tr h="5506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de sol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656660838"/>
                  </a:ext>
                </a:extLst>
              </a:tr>
              <a:tr h="9132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Epuisement des ressources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3370868488"/>
                  </a:ext>
                </a:extLst>
              </a:tr>
              <a:tr h="5506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Epuisement des ressources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2004693839"/>
                  </a:ext>
                </a:extLst>
              </a:tr>
              <a:tr h="6775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sonore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509118043"/>
                  </a:ext>
                </a:extLst>
              </a:tr>
              <a:tr h="6775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Epuisement des ressources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3253980628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3BAE1D8-4AE6-E8AF-A161-37027EF99CB8}"/>
              </a:ext>
            </a:extLst>
          </p:cNvPr>
          <p:cNvSpPr txBox="1"/>
          <p:nvPr/>
        </p:nvSpPr>
        <p:spPr>
          <a:xfrm>
            <a:off x="1094014" y="473529"/>
            <a:ext cx="3804557" cy="3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fr-FR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Priorité</a:t>
            </a:r>
            <a:r>
              <a:rPr lang="fr-FR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41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D560E8E-F0B0-4272-8486-BED5C3ABF17C}"/>
              </a:ext>
            </a:extLst>
          </p:cNvPr>
          <p:cNvSpPr txBox="1"/>
          <p:nvPr/>
        </p:nvSpPr>
        <p:spPr>
          <a:xfrm>
            <a:off x="3870158" y="3075057"/>
            <a:ext cx="4451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40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 d’action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0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205254700"/>
              </p:ext>
            </p:extLst>
          </p:nvPr>
        </p:nvGraphicFramePr>
        <p:xfrm>
          <a:off x="1379235" y="629466"/>
          <a:ext cx="96881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7CB12AA1-0A5C-2936-39E6-FA7E0F8606C9}"/>
              </a:ext>
            </a:extLst>
          </p:cNvPr>
          <p:cNvSpPr/>
          <p:nvPr/>
        </p:nvSpPr>
        <p:spPr>
          <a:xfrm>
            <a:off x="-2528737" y="441433"/>
            <a:ext cx="4454364" cy="57871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6F6C7F-6C07-6179-AE82-836DF5A421C3}"/>
              </a:ext>
            </a:extLst>
          </p:cNvPr>
          <p:cNvSpPr txBox="1"/>
          <p:nvPr/>
        </p:nvSpPr>
        <p:spPr>
          <a:xfrm>
            <a:off x="39515" y="2919484"/>
            <a:ext cx="1886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9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27CDA27-CB78-D86A-40A1-524490DD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FBEA61E-1D8D-77BA-4C9D-0E2EC571C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89020"/>
              </p:ext>
            </p:extLst>
          </p:nvPr>
        </p:nvGraphicFramePr>
        <p:xfrm>
          <a:off x="694418" y="450166"/>
          <a:ext cx="11256790" cy="58919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34004">
                  <a:extLst>
                    <a:ext uri="{9D8B030D-6E8A-4147-A177-3AD203B41FA5}">
                      <a16:colId xmlns:a16="http://schemas.microsoft.com/office/drawing/2014/main" val="1245745635"/>
                    </a:ext>
                  </a:extLst>
                </a:gridCol>
                <a:gridCol w="8722786">
                  <a:extLst>
                    <a:ext uri="{9D8B030D-6E8A-4147-A177-3AD203B41FA5}">
                      <a16:colId xmlns:a16="http://schemas.microsoft.com/office/drawing/2014/main" val="152454493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Impact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Solutions proposées</a:t>
                      </a:r>
                    </a:p>
                  </a:txBody>
                  <a:tcPr marL="24998" marR="24998" marT="12499" marB="12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99886"/>
                  </a:ext>
                </a:extLst>
              </a:tr>
              <a:tr h="2221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de l’air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None/>
                      </a:pPr>
                      <a:endParaRPr lang="fr-FR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Installer et maintenir périodiquement les équipements de contrôle des émissions pour réduire les polluants  atmosphériques générés pendant le processus de fabrication.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Installer des climatiseurs de nouvelle technologie</a:t>
                      </a:r>
                    </a:p>
                    <a:p>
                      <a:pPr marL="285750" lvl="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Mettre en place une politique de gestion des transports pour minimiser les émissions liées au déplacement</a:t>
                      </a:r>
                    </a:p>
                    <a:p>
                      <a:pPr marL="0" lvl="0" indent="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des produits vers les points de distribution.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Contrôler mensuellement et annuellement la qualité d’air</a:t>
                      </a:r>
                    </a:p>
                    <a:p>
                      <a:pPr marL="285750" lvl="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Fournir une formation continue aux employés sur les pratiques qui contribuent à la qualité de l'air.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2793965741"/>
                  </a:ext>
                </a:extLst>
              </a:tr>
              <a:tr h="1435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de la nappe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None/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Mettre en œuvre des procédures de maintenance régulières pour éviter le déversement des déchets</a:t>
                      </a:r>
                    </a:p>
                    <a:p>
                      <a:pPr marL="0" indent="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liquides dangereux  .</a:t>
                      </a:r>
                    </a:p>
                    <a:p>
                      <a:pPr marL="285750" lvl="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Installer une station d’épuration en aval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Contrôler de la performance de la STEP</a:t>
                      </a:r>
                    </a:p>
                    <a:p>
                      <a:pPr marL="0" lvl="0" indent="0">
                        <a:lnSpc>
                          <a:spcPct val="114000"/>
                        </a:lnSpc>
                        <a:buFont typeface="Symbol" panose="05050102010706020507" pitchFamily="18" charset="2"/>
                        <a:buNone/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3326495278"/>
                  </a:ext>
                </a:extLst>
              </a:tr>
              <a:tr h="16858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de sol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None/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Établir un programme de gestion des déchets, détaillant les procédures de tri à chaque poste de travail.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Travailler en partenariat avec des entreprises de recyclage locales pour maximiser le recyclage des déchets.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Éduquer le personnel sur les avantages du recyclage et fournir des incitations pour encourager leur participation</a:t>
                      </a:r>
                    </a:p>
                    <a:p>
                      <a:pPr marL="0" lvl="0" indent="0">
                        <a:lnSpc>
                          <a:spcPct val="114000"/>
                        </a:lnSpc>
                        <a:buFont typeface="Symbol" panose="05050102010706020507" pitchFamily="18" charset="2"/>
                        <a:buNone/>
                      </a:pPr>
                      <a:endParaRPr lang="fr-F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338791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7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82D919-7102-59B6-A95C-39CA97F4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59E5490-9123-E47B-B723-8D0B8D358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56291"/>
              </p:ext>
            </p:extLst>
          </p:nvPr>
        </p:nvGraphicFramePr>
        <p:xfrm>
          <a:off x="926806" y="900332"/>
          <a:ext cx="10373929" cy="574967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31464">
                  <a:extLst>
                    <a:ext uri="{9D8B030D-6E8A-4147-A177-3AD203B41FA5}">
                      <a16:colId xmlns:a16="http://schemas.microsoft.com/office/drawing/2014/main" val="863205064"/>
                    </a:ext>
                  </a:extLst>
                </a:gridCol>
                <a:gridCol w="8042465">
                  <a:extLst>
                    <a:ext uri="{9D8B030D-6E8A-4147-A177-3AD203B41FA5}">
                      <a16:colId xmlns:a16="http://schemas.microsoft.com/office/drawing/2014/main" val="3461319194"/>
                    </a:ext>
                  </a:extLst>
                </a:gridCol>
              </a:tblGrid>
              <a:tr h="1371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Epuisement des ressources en eau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endParaRPr lang="fr-FR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Installer des capteurs de consommation d'eau pour surveiller et optimiser l'utilisation.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Explorer la possibilité de réutiliser l'eau traitée dans les processus de production.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Avoir une 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quipe de chasse à la fuite qui va être chargé de la recherche et la réparation des fuites afin d’éviter la perte d’eau et les dommages causé par ce fuite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Fournir des s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ignalisation et instructions pour sensibiliser les personnels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3294947252"/>
                  </a:ext>
                </a:extLst>
              </a:tr>
              <a:tr h="155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Epuisement des ressources en matière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endParaRPr lang="fr-FR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Suivre de rendement de la matière</a:t>
                      </a:r>
                      <a:endParaRPr lang="fr-FR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Utiliser des matériaux d'emballage recyclés et encourager les partenaires de la chaîne d'approvisionnement à faire de même.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Introduire des programmes de retour des emballages pour favoriser la collecte et le recyclage.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Organiser des sessions de formation régulières sur les pratiques écologiques et les implications environnementales.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3352067270"/>
                  </a:ext>
                </a:extLst>
              </a:tr>
              <a:tr h="10374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sonore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Faire une cartographie du bruit qui permet d’identifier les zones les plus bruyants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Investir dans des technologies d'insonorisation et de réduction du bruit pour les équipements bruyants.</a:t>
                      </a:r>
                    </a:p>
                    <a:p>
                      <a:pPr marL="285750" indent="-285750" algn="just">
                        <a:lnSpc>
                          <a:spcPct val="114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Mettre en œuvre des horaires de production qui minimisent les perturbations sonores pendant les heures sensibles.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047724575"/>
                  </a:ext>
                </a:extLst>
              </a:tr>
              <a:tr h="1259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Epuisement des ressources en énergie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endParaRPr lang="fr-FR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Effectuer une analyse approfondie de la consommation énergétique actuelle à chaque étape de la production.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Implanter un système de management énergétique 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 les équipements les moins énergivores et envisager des mises à niveau.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uivre 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d’énergie qui permet de mesurer l’énergie utile par l’énergie disponible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Mettre en place des politiques internes pour encourager la réduction de la consommation d'énergie par les employés.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888435695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A36E9DD-9D4D-E844-C728-FFB0F67DC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34479"/>
              </p:ext>
            </p:extLst>
          </p:nvPr>
        </p:nvGraphicFramePr>
        <p:xfrm>
          <a:off x="926806" y="383226"/>
          <a:ext cx="10384322" cy="51710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37604">
                  <a:extLst>
                    <a:ext uri="{9D8B030D-6E8A-4147-A177-3AD203B41FA5}">
                      <a16:colId xmlns:a16="http://schemas.microsoft.com/office/drawing/2014/main" val="3479465045"/>
                    </a:ext>
                  </a:extLst>
                </a:gridCol>
                <a:gridCol w="8046718">
                  <a:extLst>
                    <a:ext uri="{9D8B030D-6E8A-4147-A177-3AD203B41FA5}">
                      <a16:colId xmlns:a16="http://schemas.microsoft.com/office/drawing/2014/main" val="1184422590"/>
                    </a:ext>
                  </a:extLst>
                </a:gridCol>
              </a:tblGrid>
              <a:tr h="517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Impact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Solutions proposées</a:t>
                      </a:r>
                    </a:p>
                  </a:txBody>
                  <a:tcPr marL="24998" marR="24998" marT="12499" marB="12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83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33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86339"/>
              </p:ext>
            </p:extLst>
          </p:nvPr>
        </p:nvGraphicFramePr>
        <p:xfrm>
          <a:off x="241523" y="2329384"/>
          <a:ext cx="11709685" cy="1915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6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2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6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3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9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2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2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960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843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9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5663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4429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Analyse environnementale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Classement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Activité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A.E.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Désignation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I.E.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M.R.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C=F*G*S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C.I.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Si= C*M (et/ou C.I.)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I.E.S.         (par ordre de priorité)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M.An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S.U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M.N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M.An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S.U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M.An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M.An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0642" y="4719584"/>
            <a:ext cx="7014950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F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Légende:</a:t>
            </a:r>
          </a:p>
          <a:p>
            <a:pPr algn="ctr"/>
            <a:endParaRPr lang="fr-FR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A.E.: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Environnemental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Environnemental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M.R.: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Milieu Récepteur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Fréquence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Gravité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Sensibilité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Capacité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C.I.: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Capacité d’Influence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Significativité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I.E.S.: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Environnementaux Significatifs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S.U.: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d’urgence 
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M.N.: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Normal
</a:t>
            </a:r>
            <a:r>
              <a:rPr lang="fr-F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M.An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Anormal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16500" y="600502"/>
            <a:ext cx="9894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Instrument Managérial pour l’application d’une Démarche Management Environnementale  </a:t>
            </a:r>
          </a:p>
        </p:txBody>
      </p:sp>
    </p:spTree>
    <p:extLst>
      <p:ext uri="{BB962C8B-B14F-4D97-AF65-F5344CB8AC3E}">
        <p14:creationId xmlns:p14="http://schemas.microsoft.com/office/powerpoint/2010/main" val="27807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424" y="1702968"/>
            <a:ext cx="9281160" cy="3520440"/>
          </a:xfrm>
        </p:spPr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1388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BA26C40-7FA3-A776-F423-E460163DB65E}"/>
              </a:ext>
            </a:extLst>
          </p:cNvPr>
          <p:cNvSpPr txBox="1"/>
          <p:nvPr/>
        </p:nvSpPr>
        <p:spPr>
          <a:xfrm>
            <a:off x="2887579" y="3075057"/>
            <a:ext cx="792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fr-FR" sz="40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Contexte de l’entreprise</a:t>
            </a:r>
            <a:endParaRPr lang="fr-F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85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société abc: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2281" y="1146666"/>
            <a:ext cx="5990519" cy="4050792"/>
          </a:xfrm>
        </p:spPr>
        <p:txBody>
          <a:bodyPr anchor="ctr">
            <a:normAutofit/>
          </a:bodyPr>
          <a:lstStyle/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Atlas Bottling Company, est une société Anonyme. </a:t>
            </a:r>
          </a:p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Activités: fabrication et distribution des boissons gazeuses non alcoolisées.  </a:t>
            </a:r>
          </a:p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Produit concerné: coca cola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38" y="2093976"/>
            <a:ext cx="5288213" cy="347472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6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87104" y="2224585"/>
            <a:ext cx="4926841" cy="3944203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fournisseurs de l'entreprise: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 IMPRIMERIE 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Casablanca: pour les étiquettes  pour les verres.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 PACK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Casablanca: pour les étiquettes pour les plastiques (OPP).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Crownd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Casablanca: pour les bouchons.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6359856" y="2224585"/>
            <a:ext cx="4926841" cy="3944203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b="1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clientèle: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AG (alimentation générale)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LIBRE SERVICE &amp; Supermarché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cafés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hôtels, Restaurants, Bars.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snacks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nouveaux canaux: Usines, écoles, coiffeurs…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…etc.</a:t>
            </a:r>
          </a:p>
        </p:txBody>
      </p:sp>
      <p:sp>
        <p:nvSpPr>
          <p:cNvPr id="9" name="Accolade ouvrante 8"/>
          <p:cNvSpPr/>
          <p:nvPr/>
        </p:nvSpPr>
        <p:spPr>
          <a:xfrm rot="5400000">
            <a:off x="5535216" y="-1083946"/>
            <a:ext cx="1123837" cy="5493225"/>
          </a:xfrm>
          <a:prstGeom prst="leftBrace">
            <a:avLst>
              <a:gd name="adj1" fmla="val 20963"/>
              <a:gd name="adj2" fmla="val 50000"/>
            </a:avLst>
          </a:prstGeom>
          <a:ln w="31750" cmpd="sng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0806" y="393781"/>
            <a:ext cx="3739487" cy="706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parties intéressés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4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4352487"/>
              </p:ext>
            </p:extLst>
          </p:nvPr>
        </p:nvGraphicFramePr>
        <p:xfrm>
          <a:off x="816080" y="245463"/>
          <a:ext cx="10559839" cy="636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 rot="16200000">
            <a:off x="-447564" y="1667815"/>
            <a:ext cx="17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 rot="16200000">
            <a:off x="-447564" y="4594645"/>
            <a:ext cx="177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85E87C-DC3A-027C-A314-3BAAFE0525AD}"/>
              </a:ext>
            </a:extLst>
          </p:cNvPr>
          <p:cNvSpPr/>
          <p:nvPr/>
        </p:nvSpPr>
        <p:spPr>
          <a:xfrm>
            <a:off x="2571789" y="2782669"/>
            <a:ext cx="65537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fr-FR" sz="40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 environnementale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8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CEBBC5D-32B5-EDE2-232F-CB66ADC03A36}"/>
              </a:ext>
            </a:extLst>
          </p:cNvPr>
          <p:cNvSpPr txBox="1"/>
          <p:nvPr/>
        </p:nvSpPr>
        <p:spPr>
          <a:xfrm>
            <a:off x="2025220" y="464696"/>
            <a:ext cx="4390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Impact : Pollution de l’air 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BEE1CA00-A629-7BC4-AB28-3497101A7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939749"/>
              </p:ext>
            </p:extLst>
          </p:nvPr>
        </p:nvGraphicFramePr>
        <p:xfrm>
          <a:off x="1115297" y="2310061"/>
          <a:ext cx="10066049" cy="424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D96629D-3849-71B1-4FD6-646B33AA08E7}"/>
              </a:ext>
            </a:extLst>
          </p:cNvPr>
          <p:cNvSpPr/>
          <p:nvPr/>
        </p:nvSpPr>
        <p:spPr>
          <a:xfrm>
            <a:off x="1115298" y="1690716"/>
            <a:ext cx="1454726" cy="376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BBD63-C42A-A686-1725-03AA604A46F0}"/>
              </a:ext>
            </a:extLst>
          </p:cNvPr>
          <p:cNvSpPr/>
          <p:nvPr/>
        </p:nvSpPr>
        <p:spPr>
          <a:xfrm>
            <a:off x="3392494" y="1744361"/>
            <a:ext cx="1454726" cy="32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Activités: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34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646633A-F7BC-0F4B-1042-2F8726BEDEC1}"/>
              </a:ext>
            </a:extLst>
          </p:cNvPr>
          <p:cNvSpPr txBox="1"/>
          <p:nvPr/>
        </p:nvSpPr>
        <p:spPr>
          <a:xfrm>
            <a:off x="1138747" y="405786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Impact : Pollution sonore 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D18313A5-E01D-9898-15AA-7E3276E40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988337"/>
              </p:ext>
            </p:extLst>
          </p:nvPr>
        </p:nvGraphicFramePr>
        <p:xfrm>
          <a:off x="534894" y="1925051"/>
          <a:ext cx="10806875" cy="480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B22894A-724B-B0BA-285F-4956E09F939D}"/>
              </a:ext>
            </a:extLst>
          </p:cNvPr>
          <p:cNvSpPr/>
          <p:nvPr/>
        </p:nvSpPr>
        <p:spPr>
          <a:xfrm>
            <a:off x="3352800" y="1436184"/>
            <a:ext cx="1454726" cy="31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Activités: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ADFC2-8E51-96C7-F140-BD55067BBCF6}"/>
              </a:ext>
            </a:extLst>
          </p:cNvPr>
          <p:cNvSpPr/>
          <p:nvPr/>
        </p:nvSpPr>
        <p:spPr>
          <a:xfrm>
            <a:off x="1042737" y="1436184"/>
            <a:ext cx="1454726" cy="31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: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916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4596</TotalTime>
  <Words>1542</Words>
  <Application>Microsoft Office PowerPoint</Application>
  <PresentationFormat>Grand écran</PresentationFormat>
  <Paragraphs>302</Paragraphs>
  <Slides>23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Type de bois</vt:lpstr>
      <vt:lpstr>SME conforme a la norme iso 14001  </vt:lpstr>
      <vt:lpstr>Présentation PowerPoint</vt:lpstr>
      <vt:lpstr>Présentation PowerPoint</vt:lpstr>
      <vt:lpstr>La société abc: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Evaluation en mode normal</vt:lpstr>
      <vt:lpstr>Evaluation en mode anormal</vt:lpstr>
      <vt:lpstr>Evaluation de la significativité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 conforme a la norme iso 14001</dc:title>
  <dc:creator>hajar elbourny</dc:creator>
  <cp:lastModifiedBy>oumaima ahdidou</cp:lastModifiedBy>
  <cp:revision>99</cp:revision>
  <dcterms:created xsi:type="dcterms:W3CDTF">2023-11-27T12:56:00Z</dcterms:created>
  <dcterms:modified xsi:type="dcterms:W3CDTF">2024-01-11T16:58:23Z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1A458C184EA24EF9AF0D867996075F2E_12</vt:lpwstr>
  </property>
  <property fmtid="{D5CDD505-2E9C-101B-9397-08002B2CF9AE}" pid="3" name="KSOProductBuildVer">
    <vt:lpwstr>1036-12.2.0.13306</vt:lpwstr>
  </property>
</Properties>
</file>